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2" r:id="rId7"/>
    <p:sldId id="269" r:id="rId8"/>
    <p:sldId id="263" r:id="rId9"/>
    <p:sldId id="264" r:id="rId10"/>
    <p:sldId id="265" r:id="rId11"/>
    <p:sldId id="266" r:id="rId12"/>
    <p:sldId id="267" r:id="rId13"/>
    <p:sldId id="268"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73" autoAdjust="0"/>
  </p:normalViewPr>
  <p:slideViewPr>
    <p:cSldViewPr snapToGrid="0">
      <p:cViewPr varScale="1">
        <p:scale>
          <a:sx n="54" d="100"/>
          <a:sy n="54"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1E288-08BE-4B71-8958-62635DCC582F}" type="datetimeFigureOut">
              <a:rPr lang="zh-CN" altLang="en-US" smtClean="0"/>
              <a:t>2018/10/10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5BF5-E802-41B1-8EF1-50DAF1DD6B87}" type="slidenum">
              <a:rPr lang="zh-CN" altLang="en-US" smtClean="0"/>
              <a:t>‹#›</a:t>
            </a:fld>
            <a:endParaRPr lang="zh-CN" altLang="en-US"/>
          </a:p>
        </p:txBody>
      </p:sp>
    </p:spTree>
    <p:extLst>
      <p:ext uri="{BB962C8B-B14F-4D97-AF65-F5344CB8AC3E}">
        <p14:creationId xmlns:p14="http://schemas.microsoft.com/office/powerpoint/2010/main" val="2668593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C6E23D16-0F51-465F-9D33-3FF2ACF7F870}"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0187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b="0" i="0" dirty="0" smtClean="0">
                <a:effectLst/>
                <a:latin typeface="Open Sans"/>
              </a:rPr>
              <a:t>高效的</a:t>
            </a:r>
            <a:r>
              <a:rPr lang="en-US" altLang="zh-CN" b="0" i="0" dirty="0" smtClean="0">
                <a:effectLst/>
                <a:latin typeface="Open Sans"/>
              </a:rPr>
              <a:t>Bugout</a:t>
            </a:r>
            <a:r>
              <a:rPr lang="zh-CN" altLang="en-US" b="0" i="0" dirty="0" smtClean="0">
                <a:effectLst/>
                <a:latin typeface="Open Sans"/>
              </a:rPr>
              <a:t>缺陷管理流程可以帮助团队更快地发现</a:t>
            </a:r>
            <a:r>
              <a:rPr lang="en-US" altLang="zh-CN" b="0" i="0" dirty="0" smtClean="0">
                <a:effectLst/>
                <a:latin typeface="Open Sans"/>
              </a:rPr>
              <a:t>Bug</a:t>
            </a:r>
            <a:r>
              <a:rPr lang="zh-CN" altLang="en-US" b="0" i="0" dirty="0" smtClean="0">
                <a:effectLst/>
                <a:latin typeface="Open Sans"/>
              </a:rPr>
              <a:t>，并设置优先程度帮助</a:t>
            </a:r>
            <a:r>
              <a:rPr lang="en-US" altLang="zh-CN" b="0" i="0" dirty="0" smtClean="0">
                <a:effectLst/>
                <a:latin typeface="Open Sans"/>
              </a:rPr>
              <a:t>Bug</a:t>
            </a:r>
            <a:r>
              <a:rPr lang="zh-CN" altLang="en-US" b="0" i="0" dirty="0" smtClean="0">
                <a:effectLst/>
                <a:latin typeface="Open Sans"/>
              </a:rPr>
              <a:t>管理团队合理安排工作，并且大幅度提升团队工作与沟通的效率与质量</a:t>
            </a:r>
            <a:endParaRPr lang="zh-CN" altLang="en-US" dirty="0" smtClean="0"/>
          </a:p>
          <a:p>
            <a:pPr eaLnBrk="1" hangingPunct="1">
              <a:spcBef>
                <a:spcPct val="0"/>
              </a:spcBef>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多种方式收集</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问题，并且提供大量用户设备与网络环境数据，帮助团队快速定位问题</a:t>
            </a:r>
            <a:endParaRPr lang="en-US" altLang="zh-CN" sz="1200" b="0" i="0" kern="1200" dirty="0" smtClean="0">
              <a:solidFill>
                <a:schemeClr val="tx1"/>
              </a:solidFill>
              <a:effectLst/>
              <a:latin typeface="+mn-lt"/>
              <a:ea typeface="+mn-ea"/>
              <a:cs typeface="+mn-cs"/>
            </a:endParaRPr>
          </a:p>
          <a:p>
            <a:pPr eaLnBrk="1" hangingPunct="1">
              <a:spcBef>
                <a:spcPct val="0"/>
              </a:spcBef>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团队的时间与资源是有限的，面对众多</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与任务，合理地分配时间和资源可以最大化团队的产出与结果。通过对</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任务设置优先级和严重程度，可帮助团队更好地安排和规划时间与资源</a:t>
            </a:r>
            <a:r>
              <a:rPr lang="en-US" altLang="zh-CN" sz="1200" b="0" i="0" kern="1200" dirty="0" smtClean="0">
                <a:solidFill>
                  <a:schemeClr val="tx1"/>
                </a:solidFill>
                <a:effectLst/>
                <a:latin typeface="+mn-lt"/>
                <a:ea typeface="+mn-ea"/>
                <a:cs typeface="+mn-cs"/>
              </a:rPr>
              <a:t>.</a:t>
            </a:r>
          </a:p>
          <a:p>
            <a:pPr eaLnBrk="1" hangingPunct="1">
              <a:spcBef>
                <a:spcPct val="0"/>
              </a:spcBef>
            </a:pPr>
            <a:r>
              <a:rPr lang="en-US" altLang="zh-CN" sz="1200" b="0" i="0" kern="1200" dirty="0" smtClean="0">
                <a:solidFill>
                  <a:schemeClr val="tx1"/>
                </a:solidFill>
                <a:effectLst/>
                <a:latin typeface="+mn-lt"/>
                <a:ea typeface="+mn-ea"/>
                <a:cs typeface="+mn-cs"/>
              </a:rPr>
              <a:t>3.Bug</a:t>
            </a:r>
            <a:r>
              <a:rPr lang="zh-CN" altLang="en-US" sz="1200" b="0" i="0" kern="1200" dirty="0" smtClean="0">
                <a:solidFill>
                  <a:schemeClr val="tx1"/>
                </a:solidFill>
                <a:effectLst/>
                <a:latin typeface="+mn-lt"/>
                <a:ea typeface="+mn-ea"/>
                <a:cs typeface="+mn-cs"/>
              </a:rPr>
              <a:t>问题提交后如果没有明确的负责人，导致责任不清晰，影响</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处理效率。通过设置</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指派人，让</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问题责任划分一目了然。除了指派人外，还可以添加多位</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关注者，让多人协作更加高效</a:t>
            </a:r>
            <a:endParaRPr lang="en-US" altLang="zh-CN" sz="1200" b="0" i="0" kern="1200" dirty="0" smtClean="0">
              <a:solidFill>
                <a:schemeClr val="tx1"/>
              </a:solidFill>
              <a:effectLst/>
              <a:latin typeface="+mn-lt"/>
              <a:ea typeface="+mn-ea"/>
              <a:cs typeface="+mn-cs"/>
            </a:endParaRPr>
          </a:p>
          <a:p>
            <a:pPr eaLnBrk="1" hangingPunct="1">
              <a:spcBef>
                <a:spcPct val="0"/>
              </a:spcBef>
            </a:pP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未及时获得</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指派或者更新信息是阻碍</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处理效率的重要原因之一，通过自定义消息提醒功能，您可以设置在</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指派或者更新时自动获得通知，实时了解</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处理动态，不错过任何重要信息</a:t>
            </a:r>
            <a:endParaRPr lang="en-US" altLang="zh-CN" sz="1200" b="0" i="0" kern="1200" dirty="0" smtClean="0">
              <a:solidFill>
                <a:schemeClr val="tx1"/>
              </a:solidFill>
              <a:effectLst/>
              <a:latin typeface="+mn-lt"/>
              <a:ea typeface="+mn-ea"/>
              <a:cs typeface="+mn-cs"/>
            </a:endParaRPr>
          </a:p>
          <a:p>
            <a:pPr eaLnBrk="1" hangingPunct="1">
              <a:spcBef>
                <a:spcPct val="0"/>
              </a:spcBef>
            </a:pPr>
            <a:endParaRPr lang="zh-CN" altLang="en-US" dirty="0"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6481520E-06A2-4E27-9BDF-7E72DC94BA9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451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多人共同参与</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管理时，往往由于无法及时的沟通导致信息缺失，通过自动记录</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变更事件和备注功能，让团队成员了解每个</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问题的变更动态，所有记录可追溯</a:t>
            </a:r>
            <a:endParaRPr lang="zh-CN" altLang="en-US" dirty="0"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6481520E-06A2-4E27-9BDF-7E72DC94BA9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7410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通过自定义自动化处理流程，自动执行</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字段修改，自动通知和同步等行为，大幅度提升</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问题的处理效率</a:t>
            </a:r>
            <a:endParaRPr lang="en-US" altLang="zh-CN" sz="1200" b="0" i="0" kern="1200" dirty="0" smtClean="0">
              <a:solidFill>
                <a:schemeClr val="tx1"/>
              </a:solidFill>
              <a:effectLst/>
              <a:latin typeface="+mn-lt"/>
              <a:ea typeface="+mn-ea"/>
              <a:cs typeface="+mn-cs"/>
            </a:endParaRPr>
          </a:p>
          <a:p>
            <a:pPr eaLnBrk="1" hangingPunct="1">
              <a:spcBef>
                <a:spcPct val="0"/>
              </a:spcBef>
            </a:pP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利用</a:t>
            </a:r>
            <a:r>
              <a:rPr lang="en-US" altLang="zh-CN" sz="1200" b="0" i="0" kern="1200" dirty="0" smtClean="0">
                <a:solidFill>
                  <a:schemeClr val="tx1"/>
                </a:solidFill>
                <a:effectLst/>
                <a:latin typeface="+mn-lt"/>
                <a:ea typeface="+mn-ea"/>
                <a:cs typeface="+mn-cs"/>
              </a:rPr>
              <a:t>Bugout</a:t>
            </a:r>
            <a:r>
              <a:rPr lang="zh-CN" altLang="en-US" sz="1200" b="0" i="0" kern="1200" dirty="0" smtClean="0">
                <a:solidFill>
                  <a:schemeClr val="tx1"/>
                </a:solidFill>
                <a:effectLst/>
                <a:latin typeface="+mn-lt"/>
                <a:ea typeface="+mn-ea"/>
                <a:cs typeface="+mn-cs"/>
              </a:rPr>
              <a:t>自动或者手动收集来自</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网站，</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程序，小程序，</a:t>
            </a:r>
            <a:r>
              <a:rPr lang="en-US" altLang="zh-CN" sz="1200" b="0" i="0" kern="1200" dirty="0" smtClean="0">
                <a:solidFill>
                  <a:schemeClr val="tx1"/>
                </a:solidFill>
                <a:effectLst/>
                <a:latin typeface="+mn-lt"/>
                <a:ea typeface="+mn-ea"/>
                <a:cs typeface="+mn-cs"/>
              </a:rPr>
              <a:t>H5</a:t>
            </a:r>
            <a:r>
              <a:rPr lang="zh-CN" altLang="en-US" sz="1200" b="0" i="0" kern="1200" dirty="0" smtClean="0">
                <a:solidFill>
                  <a:schemeClr val="tx1"/>
                </a:solidFill>
                <a:effectLst/>
                <a:latin typeface="+mn-lt"/>
                <a:ea typeface="+mn-ea"/>
                <a:cs typeface="+mn-cs"/>
              </a:rPr>
              <a:t>页面中内部与外部用户反馈的缺陷问题，并自动收集设备信息，网站地址等</a:t>
            </a:r>
            <a:endParaRPr lang="en-US" altLang="zh-CN" sz="1200" b="0" i="0" kern="1200" dirty="0" smtClean="0">
              <a:solidFill>
                <a:schemeClr val="tx1"/>
              </a:solidFill>
              <a:effectLst/>
              <a:latin typeface="+mn-lt"/>
              <a:ea typeface="+mn-ea"/>
              <a:cs typeface="+mn-cs"/>
            </a:endParaRPr>
          </a:p>
          <a:p>
            <a:pPr eaLnBrk="1" hangingPunct="1">
              <a:spcBef>
                <a:spcPct val="0"/>
              </a:spcBef>
            </a:pP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用户可以自定义</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处理工作流程，并在</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问题符合自定义条件时自动触发并执行自定义动作</a:t>
            </a:r>
            <a:endParaRPr lang="en-US" altLang="zh-CN" sz="1200" b="0" i="0" kern="1200" dirty="0" smtClean="0">
              <a:solidFill>
                <a:schemeClr val="tx1"/>
              </a:solidFill>
              <a:effectLst/>
              <a:latin typeface="+mn-lt"/>
              <a:ea typeface="+mn-ea"/>
              <a:cs typeface="+mn-cs"/>
            </a:endParaRPr>
          </a:p>
          <a:p>
            <a:pPr eaLnBrk="1" hangingPunct="1">
              <a:spcBef>
                <a:spcPct val="0"/>
              </a:spcBef>
            </a:pP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通过</a:t>
            </a:r>
            <a:r>
              <a:rPr lang="en-US" altLang="zh-CN" sz="1200" b="0" i="0" kern="1200" dirty="0" err="1" smtClean="0">
                <a:solidFill>
                  <a:schemeClr val="tx1"/>
                </a:solidFill>
                <a:effectLst/>
                <a:latin typeface="+mn-lt"/>
                <a:ea typeface="+mn-ea"/>
                <a:cs typeface="+mn-cs"/>
              </a:rPr>
              <a:t>Webhook</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插件，</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等方式与多种开发工具进行双向信息同步，加速</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解决速度</a:t>
            </a:r>
            <a:endParaRPr lang="zh-CN" altLang="en-US" dirty="0"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6481520E-06A2-4E27-9BDF-7E72DC94BA9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6554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一套系统汇集各种渠道和设备反馈的缺陷问题</a:t>
            </a:r>
            <a:endParaRPr lang="zh-CN" altLang="en-US" dirty="0"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8C022E02-D1AE-4D92-8091-51CBDC16457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021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FDB9599C-9C87-4060-AF71-DDD0BD5F06B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784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首先我先来介绍一下什么时</a:t>
            </a:r>
            <a:r>
              <a:rPr lang="en-US" altLang="zh-CN" dirty="0" smtClean="0"/>
              <a:t>Bugout</a:t>
            </a:r>
            <a:r>
              <a:rPr lang="zh-CN" altLang="en-US" dirty="0" smtClean="0"/>
              <a:t>，</a:t>
            </a:r>
            <a:r>
              <a:rPr lang="en-US" altLang="zh-CN" sz="1200" dirty="0" smtClean="0">
                <a:solidFill>
                  <a:prstClr val="black"/>
                </a:solidFill>
                <a:latin typeface="Arial"/>
                <a:ea typeface="微软雅黑"/>
              </a:rPr>
              <a:t>Bugout</a:t>
            </a:r>
            <a:r>
              <a:rPr lang="zh-CN" altLang="en-US" sz="1200" dirty="0" smtClean="0">
                <a:solidFill>
                  <a:prstClr val="black"/>
                </a:solidFill>
                <a:latin typeface="Arial"/>
                <a:ea typeface="微软雅黑"/>
              </a:rPr>
              <a:t>是一个拥有强大功能的缺陷跟踪系统。它可以使我们更好的在软件开发过程中跟踪软件错误的处理过程，为开发和测试工作以及产品质量的度量提供数据支持，从而有效的保证软件产品的质量。</a:t>
            </a:r>
            <a:r>
              <a:rPr lang="en-US" altLang="zh-CN" sz="1200" dirty="0" smtClean="0">
                <a:solidFill>
                  <a:prstClr val="black"/>
                </a:solidFill>
                <a:latin typeface="Arial"/>
                <a:ea typeface="微软雅黑"/>
              </a:rPr>
              <a:t>Bugout </a:t>
            </a:r>
            <a:r>
              <a:rPr lang="zh-CN" altLang="en-US" sz="1200" dirty="0" smtClean="0">
                <a:solidFill>
                  <a:prstClr val="black"/>
                </a:solidFill>
                <a:latin typeface="Arial"/>
                <a:ea typeface="微软雅黑"/>
              </a:rPr>
              <a:t>是一个开源的缺陷跟踪系统（</a:t>
            </a:r>
            <a:r>
              <a:rPr lang="en-US" altLang="zh-CN" sz="1200" dirty="0" smtClean="0">
                <a:solidFill>
                  <a:prstClr val="black"/>
                </a:solidFill>
                <a:latin typeface="Arial"/>
                <a:ea typeface="微软雅黑"/>
              </a:rPr>
              <a:t>Bug-Tracking System</a:t>
            </a:r>
            <a:r>
              <a:rPr lang="zh-CN" altLang="en-US" sz="1200" dirty="0" smtClean="0">
                <a:solidFill>
                  <a:prstClr val="black"/>
                </a:solidFill>
                <a:latin typeface="Arial"/>
                <a:ea typeface="微软雅黑"/>
              </a:rPr>
              <a:t>），它可以管理软件开发中缺陷的提交（</a:t>
            </a:r>
            <a:r>
              <a:rPr lang="en-US" altLang="zh-CN" sz="1200" dirty="0" smtClean="0">
                <a:solidFill>
                  <a:prstClr val="black"/>
                </a:solidFill>
                <a:latin typeface="Arial"/>
                <a:ea typeface="微软雅黑"/>
              </a:rPr>
              <a:t>new</a:t>
            </a:r>
            <a:r>
              <a:rPr lang="zh-CN" altLang="en-US" sz="1200" dirty="0" smtClean="0">
                <a:solidFill>
                  <a:prstClr val="black"/>
                </a:solidFill>
                <a:latin typeface="Arial"/>
                <a:ea typeface="微软雅黑"/>
              </a:rPr>
              <a:t>），修复（</a:t>
            </a:r>
            <a:r>
              <a:rPr lang="en-US" altLang="zh-CN" sz="1200" dirty="0" smtClean="0">
                <a:solidFill>
                  <a:prstClr val="black"/>
                </a:solidFill>
                <a:latin typeface="Arial"/>
                <a:ea typeface="微软雅黑"/>
              </a:rPr>
              <a:t>resolve</a:t>
            </a:r>
            <a:r>
              <a:rPr lang="zh-CN" altLang="en-US" sz="1200" dirty="0" smtClean="0">
                <a:solidFill>
                  <a:prstClr val="black"/>
                </a:solidFill>
                <a:latin typeface="Arial"/>
                <a:ea typeface="微软雅黑"/>
              </a:rPr>
              <a:t>），关闭（</a:t>
            </a:r>
            <a:r>
              <a:rPr lang="en-US" altLang="zh-CN" sz="1200" dirty="0" smtClean="0">
                <a:solidFill>
                  <a:prstClr val="black"/>
                </a:solidFill>
                <a:latin typeface="Arial"/>
                <a:ea typeface="微软雅黑"/>
              </a:rPr>
              <a:t>close</a:t>
            </a:r>
            <a:r>
              <a:rPr lang="zh-CN" altLang="en-US" sz="1200" dirty="0" smtClean="0">
                <a:solidFill>
                  <a:prstClr val="black"/>
                </a:solidFill>
                <a:latin typeface="Arial"/>
                <a:ea typeface="微软雅黑"/>
              </a:rPr>
              <a:t>）等整个生命周期。它是一个搜集缺陷的数据库。</a:t>
            </a:r>
            <a:r>
              <a:rPr lang="zh-CN" altLang="en-US" sz="1200" dirty="0" smtClean="0">
                <a:solidFill>
                  <a:prstClr val="black">
                    <a:lumMod val="85000"/>
                    <a:lumOff val="15000"/>
                  </a:prstClr>
                </a:solidFill>
                <a:latin typeface="Arial"/>
                <a:ea typeface="Open Sans" pitchFamily="34" charset="0"/>
                <a:cs typeface="Open Sans" pitchFamily="34" charset="0"/>
              </a:rPr>
              <a:t>它能够为你建立一个完善的 </a:t>
            </a:r>
            <a:r>
              <a:rPr lang="en-US" altLang="zh-CN" sz="1200" dirty="0" smtClean="0">
                <a:solidFill>
                  <a:prstClr val="black">
                    <a:lumMod val="85000"/>
                    <a:lumOff val="15000"/>
                  </a:prstClr>
                </a:solidFill>
                <a:latin typeface="Arial"/>
                <a:ea typeface="Open Sans" pitchFamily="34" charset="0"/>
                <a:cs typeface="Open Sans" pitchFamily="34" charset="0"/>
              </a:rPr>
              <a:t>Bug </a:t>
            </a:r>
            <a:r>
              <a:rPr lang="zh-CN" altLang="en-US" sz="1200" dirty="0" smtClean="0">
                <a:solidFill>
                  <a:prstClr val="black">
                    <a:lumMod val="85000"/>
                    <a:lumOff val="15000"/>
                  </a:prstClr>
                </a:solidFill>
                <a:latin typeface="Arial"/>
                <a:ea typeface="Open Sans" pitchFamily="34" charset="0"/>
                <a:cs typeface="Open Sans" pitchFamily="34" charset="0"/>
              </a:rPr>
              <a:t>跟踪体系</a:t>
            </a:r>
            <a:r>
              <a:rPr lang="en-US" altLang="zh-CN" sz="1200" dirty="0" smtClean="0">
                <a:solidFill>
                  <a:prstClr val="black">
                    <a:lumMod val="85000"/>
                    <a:lumOff val="15000"/>
                  </a:prstClr>
                </a:solidFill>
                <a:latin typeface="Arial"/>
                <a:ea typeface="Open Sans" pitchFamily="34" charset="0"/>
                <a:cs typeface="Open Sans" pitchFamily="34" charset="0"/>
              </a:rPr>
              <a:t>, </a:t>
            </a:r>
            <a:r>
              <a:rPr lang="zh-CN" altLang="en-US" sz="1200" dirty="0" smtClean="0">
                <a:solidFill>
                  <a:prstClr val="black">
                    <a:lumMod val="85000"/>
                    <a:lumOff val="15000"/>
                  </a:prstClr>
                </a:solidFill>
                <a:latin typeface="Arial"/>
                <a:ea typeface="Open Sans" pitchFamily="34" charset="0"/>
                <a:cs typeface="Open Sans" pitchFamily="34" charset="0"/>
              </a:rPr>
              <a:t>包括报告 </a:t>
            </a:r>
            <a:r>
              <a:rPr lang="en-US" altLang="zh-CN" sz="1200" dirty="0" smtClean="0">
                <a:solidFill>
                  <a:prstClr val="black">
                    <a:lumMod val="85000"/>
                    <a:lumOff val="15000"/>
                  </a:prstClr>
                </a:solidFill>
                <a:latin typeface="Arial"/>
                <a:ea typeface="Open Sans" pitchFamily="34" charset="0"/>
                <a:cs typeface="Open Sans" pitchFamily="34" charset="0"/>
              </a:rPr>
              <a:t>Bug, </a:t>
            </a:r>
            <a:r>
              <a:rPr lang="zh-CN" altLang="en-US" sz="1200" dirty="0" smtClean="0">
                <a:solidFill>
                  <a:prstClr val="black">
                    <a:lumMod val="85000"/>
                    <a:lumOff val="15000"/>
                  </a:prstClr>
                </a:solidFill>
                <a:latin typeface="Arial"/>
                <a:ea typeface="Open Sans" pitchFamily="34" charset="0"/>
                <a:cs typeface="Open Sans" pitchFamily="34" charset="0"/>
              </a:rPr>
              <a:t>查询 </a:t>
            </a:r>
            <a:r>
              <a:rPr lang="en-US" altLang="zh-CN" sz="1200" dirty="0" smtClean="0">
                <a:solidFill>
                  <a:prstClr val="black">
                    <a:lumMod val="85000"/>
                    <a:lumOff val="15000"/>
                  </a:prstClr>
                </a:solidFill>
                <a:latin typeface="Arial"/>
                <a:ea typeface="Open Sans" pitchFamily="34" charset="0"/>
                <a:cs typeface="Open Sans" pitchFamily="34" charset="0"/>
              </a:rPr>
              <a:t>Bug </a:t>
            </a:r>
            <a:r>
              <a:rPr lang="zh-CN" altLang="en-US" sz="1200" dirty="0" smtClean="0">
                <a:solidFill>
                  <a:prstClr val="black">
                    <a:lumMod val="85000"/>
                    <a:lumOff val="15000"/>
                  </a:prstClr>
                </a:solidFill>
                <a:latin typeface="Arial"/>
                <a:ea typeface="Open Sans" pitchFamily="34" charset="0"/>
                <a:cs typeface="Open Sans" pitchFamily="34" charset="0"/>
              </a:rPr>
              <a:t>记录并产生报表</a:t>
            </a:r>
            <a:r>
              <a:rPr lang="en-US" altLang="zh-CN" sz="1200" dirty="0" smtClean="0">
                <a:solidFill>
                  <a:prstClr val="black">
                    <a:lumMod val="85000"/>
                    <a:lumOff val="15000"/>
                  </a:prstClr>
                </a:solidFill>
                <a:latin typeface="Arial"/>
                <a:ea typeface="Open Sans" pitchFamily="34" charset="0"/>
                <a:cs typeface="Open Sans" pitchFamily="34" charset="0"/>
              </a:rPr>
              <a:t>,</a:t>
            </a:r>
            <a:r>
              <a:rPr lang="zh-CN" altLang="en-US" sz="1200" dirty="0" smtClean="0">
                <a:solidFill>
                  <a:prstClr val="black">
                    <a:lumMod val="85000"/>
                    <a:lumOff val="15000"/>
                  </a:prstClr>
                </a:solidFill>
                <a:latin typeface="Arial"/>
                <a:ea typeface="Open Sans" pitchFamily="34" charset="0"/>
                <a:cs typeface="Open Sans" pitchFamily="34" charset="0"/>
              </a:rPr>
              <a:t>处理解决</a:t>
            </a:r>
            <a:r>
              <a:rPr lang="en-US" altLang="zh-CN" sz="1200" dirty="0" smtClean="0">
                <a:solidFill>
                  <a:prstClr val="black">
                    <a:lumMod val="85000"/>
                    <a:lumOff val="15000"/>
                  </a:prstClr>
                </a:solidFill>
                <a:latin typeface="Arial"/>
                <a:ea typeface="Open Sans" pitchFamily="34" charset="0"/>
                <a:cs typeface="Open Sans" pitchFamily="34" charset="0"/>
              </a:rPr>
              <a:t>,</a:t>
            </a:r>
            <a:r>
              <a:rPr lang="zh-CN" altLang="en-US" sz="1200" dirty="0" smtClean="0">
                <a:solidFill>
                  <a:prstClr val="black">
                    <a:lumMod val="85000"/>
                    <a:lumOff val="15000"/>
                  </a:prstClr>
                </a:solidFill>
                <a:latin typeface="Arial"/>
                <a:ea typeface="Open Sans" pitchFamily="34" charset="0"/>
                <a:cs typeface="Open Sans" pitchFamily="34" charset="0"/>
              </a:rPr>
              <a:t>管理员系统初始化和设置四部分</a:t>
            </a:r>
            <a:endParaRPr lang="en-US" altLang="zh-CN" sz="1200" dirty="0" smtClean="0">
              <a:solidFill>
                <a:prstClr val="black">
                  <a:lumMod val="85000"/>
                  <a:lumOff val="15000"/>
                </a:prstClr>
              </a:solidFill>
              <a:latin typeface="Arial"/>
              <a:ea typeface="Open Sans" pitchFamily="34" charset="0"/>
              <a:cs typeface="Open Sans"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sz="1200" dirty="0" smtClean="0">
              <a:solidFill>
                <a:prstClr val="black">
                  <a:lumMod val="85000"/>
                  <a:lumOff val="15000"/>
                </a:prstClr>
              </a:solidFill>
              <a:latin typeface="Arial"/>
              <a:ea typeface="Open Sans" pitchFamily="34" charset="0"/>
              <a:cs typeface="Open Sans"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sz="1200" dirty="0" smtClean="0">
              <a:solidFill>
                <a:prstClr val="black">
                  <a:lumMod val="85000"/>
                  <a:lumOff val="15000"/>
                </a:prstClr>
              </a:solidFill>
              <a:latin typeface="Arial"/>
              <a:ea typeface="Open Sans" pitchFamily="34" charset="0"/>
              <a:cs typeface="Open Sans"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ms-MY" altLang="zh-CN" sz="1200" dirty="0" smtClean="0">
              <a:solidFill>
                <a:prstClr val="black">
                  <a:lumMod val="85000"/>
                  <a:lumOff val="15000"/>
                </a:prstClr>
              </a:solidFill>
              <a:latin typeface="Arial"/>
              <a:ea typeface="Open Sans Light" pitchFamily="34" charset="0"/>
              <a:cs typeface="Open Sans Light" pitchFamily="34" charset="0"/>
            </a:endParaRPr>
          </a:p>
          <a:p>
            <a:pPr eaLnBrk="1" hangingPunct="1">
              <a:spcBef>
                <a:spcPct val="0"/>
              </a:spcBef>
            </a:pPr>
            <a:endParaRPr lang="zh-CN" altLang="en-US" dirty="0"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D8E93387-2BA2-4B3A-9246-2B48A9EE5495}"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10977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a:t>
            </a:r>
            <a:r>
              <a:rPr lang="en-US" altLang="zh-CN" sz="1200" b="0" i="0" kern="1200" dirty="0" smtClean="0">
                <a:solidFill>
                  <a:schemeClr val="tx1"/>
                </a:solidFill>
                <a:effectLst/>
                <a:latin typeface="+mn-lt"/>
                <a:ea typeface="+mn-ea"/>
                <a:cs typeface="+mn-cs"/>
              </a:rPr>
              <a:t>bugout</a:t>
            </a:r>
            <a:r>
              <a:rPr lang="zh-CN" altLang="en-US" sz="1200" b="0" i="0" kern="1200" dirty="0" smtClean="0">
                <a:solidFill>
                  <a:schemeClr val="tx1"/>
                </a:solidFill>
                <a:effectLst/>
                <a:latin typeface="+mn-lt"/>
                <a:ea typeface="+mn-ea"/>
                <a:cs typeface="+mn-cs"/>
              </a:rPr>
              <a:t>可以跨设备自动收集</a:t>
            </a:r>
            <a:r>
              <a:rPr lang="zh-CN" altLang="en-US" sz="1200" b="0" i="0" kern="1200" dirty="0" smtClean="0">
                <a:solidFill>
                  <a:schemeClr val="tx1"/>
                </a:solidFill>
                <a:effectLst/>
                <a:latin typeface="+mn-lt"/>
                <a:ea typeface="+mn-ea"/>
                <a:cs typeface="+mn-cs"/>
              </a:rPr>
              <a:t>问题</a:t>
            </a:r>
            <a:r>
              <a:rPr lang="zh-CN" altLang="en-US" sz="1200" b="0" i="0" kern="1200" dirty="0" smtClean="0">
                <a:solidFill>
                  <a:schemeClr val="tx1"/>
                </a:solidFill>
                <a:effectLst/>
                <a:latin typeface="+mn-lt"/>
                <a:ea typeface="+mn-ea"/>
                <a:cs typeface="+mn-cs"/>
              </a:rPr>
              <a:t>，支持</a:t>
            </a:r>
            <a:r>
              <a:rPr lang="en-US" altLang="zh-CN" sz="1200" b="0" i="0" kern="1200" dirty="0" smtClean="0">
                <a:solidFill>
                  <a:schemeClr val="tx1"/>
                </a:solidFill>
                <a:effectLst/>
                <a:latin typeface="+mn-lt"/>
                <a:ea typeface="+mn-ea"/>
                <a:cs typeface="+mn-cs"/>
              </a:rPr>
              <a:t>Android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iOS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H5</a:t>
            </a:r>
            <a:r>
              <a:rPr lang="zh-CN" altLang="en-US" sz="1200" b="0" i="0" kern="1200" dirty="0" smtClean="0">
                <a:solidFill>
                  <a:schemeClr val="tx1"/>
                </a:solidFill>
                <a:effectLst/>
                <a:latin typeface="+mn-lt"/>
                <a:ea typeface="+mn-ea"/>
                <a:cs typeface="+mn-cs"/>
              </a:rPr>
              <a:t>、小程序等多平台自动收集详细数据。</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然后可以对问题设备信息，错误代码，错误步骤复现，问题自动汇总，快速定位到问题原因</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字段，处理，展现样式等多种自定义设置，让系统符合团队的工作流程</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它可以</a:t>
            </a:r>
            <a:r>
              <a:rPr lang="zh-CN" altLang="en-US" sz="1200" b="0" i="0" kern="1200" dirty="0" smtClean="0">
                <a:solidFill>
                  <a:schemeClr val="tx1"/>
                </a:solidFill>
                <a:effectLst/>
                <a:latin typeface="+mn-lt"/>
                <a:ea typeface="+mn-ea"/>
                <a:cs typeface="+mn-cs"/>
              </a:rPr>
              <a:t>自动记录</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问题操作，更好地跟进和管理缺陷问题</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最后一点</a:t>
            </a:r>
            <a:r>
              <a:rPr lang="en-US" altLang="zh-CN" sz="1200" b="0" i="0" kern="1200" dirty="0" smtClean="0">
                <a:solidFill>
                  <a:schemeClr val="tx1"/>
                </a:solidFill>
                <a:effectLst/>
                <a:latin typeface="+mn-lt"/>
                <a:ea typeface="+mn-ea"/>
                <a:cs typeface="+mn-cs"/>
              </a:rPr>
              <a:t>bugout</a:t>
            </a:r>
            <a:r>
              <a:rPr lang="zh-CN" altLang="en-US" sz="1200" b="0" i="0" kern="1200" dirty="0" smtClean="0">
                <a:solidFill>
                  <a:schemeClr val="tx1"/>
                </a:solidFill>
                <a:effectLst/>
                <a:latin typeface="+mn-lt"/>
                <a:ea typeface="+mn-ea"/>
                <a:cs typeface="+mn-cs"/>
              </a:rPr>
              <a:t>支持问题导出导入，通过</a:t>
            </a:r>
            <a:r>
              <a:rPr lang="en-US" altLang="zh-CN" sz="1200" b="0" i="0" kern="1200" dirty="0" err="1" smtClean="0">
                <a:solidFill>
                  <a:schemeClr val="tx1"/>
                </a:solidFill>
                <a:effectLst/>
                <a:latin typeface="+mn-lt"/>
                <a:ea typeface="+mn-ea"/>
                <a:cs typeface="+mn-cs"/>
              </a:rPr>
              <a:t>webhook</a:t>
            </a:r>
            <a:r>
              <a:rPr lang="zh-CN" altLang="en-US" sz="1200" b="0" i="0" kern="1200" dirty="0" smtClean="0">
                <a:solidFill>
                  <a:schemeClr val="tx1"/>
                </a:solidFill>
                <a:effectLst/>
                <a:latin typeface="+mn-lt"/>
                <a:ea typeface="+mn-ea"/>
                <a:cs typeface="+mn-cs"/>
              </a:rPr>
              <a:t>方式与开发工具对接，加速</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修复速度</a:t>
            </a:r>
            <a:endParaRPr lang="zh-CN" altLang="en-US" dirty="0"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E5771084-AEBD-41A0-87B2-D683FE057977}"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0081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我们再来了解一下为什么要建立缺陷管理流程</a:t>
            </a:r>
            <a:endParaRPr lang="en-US" altLang="zh-CN" sz="1200" b="0" i="0" kern="1200" dirty="0" smtClean="0">
              <a:solidFill>
                <a:schemeClr val="tx1"/>
              </a:solidFill>
              <a:effectLst/>
              <a:latin typeface="+mn-lt"/>
              <a:ea typeface="+mn-ea"/>
              <a:cs typeface="+mn-cs"/>
            </a:endParaRPr>
          </a:p>
          <a:p>
            <a:pPr eaLnBrk="1" hangingPunct="1">
              <a:spcBef>
                <a:spcPct val="0"/>
              </a:spcBef>
            </a:pPr>
            <a:r>
              <a:rPr lang="zh-CN" altLang="en-US" sz="1200" b="0" i="0" kern="1200" dirty="0" smtClean="0">
                <a:solidFill>
                  <a:schemeClr val="tx1"/>
                </a:solidFill>
                <a:effectLst/>
                <a:latin typeface="+mn-lt"/>
                <a:ea typeface="+mn-ea"/>
                <a:cs typeface="+mn-cs"/>
              </a:rPr>
              <a:t>在任何软件生命周期中，软件缺陷的出现几乎是不可避免的。建立一套有效的缺陷管理流程的目的是为了减少软件缺陷出现的几率，并且大幅度降低由于软件缺陷带来的负面影响。对于缺陷管理流程的投资，可以大幅度的降低由于返工和修复缺陷导致的人力，财力和时间浪费，同时可以提升用户的体验或者更多用户留存与产品口碑，并且可以保障产品更准时的交付。</a:t>
            </a:r>
            <a:endParaRPr lang="en-US" altLang="zh-CN" sz="1200" b="0" i="0" kern="1200" dirty="0" smtClean="0">
              <a:solidFill>
                <a:schemeClr val="tx1"/>
              </a:solidFill>
              <a:effectLst/>
              <a:latin typeface="+mn-lt"/>
              <a:ea typeface="+mn-ea"/>
              <a:cs typeface="+mn-cs"/>
            </a:endParaRPr>
          </a:p>
          <a:p>
            <a:pPr eaLnBrk="1" hangingPunct="1">
              <a:spcBef>
                <a:spcPct val="0"/>
              </a:spcBef>
            </a:pPr>
            <a:r>
              <a:rPr lang="zh-CN" altLang="en-US" sz="1200" b="0" i="0" kern="1200" dirty="0" smtClean="0">
                <a:solidFill>
                  <a:schemeClr val="tx1"/>
                </a:solidFill>
                <a:effectLst/>
                <a:latin typeface="+mn-lt"/>
                <a:ea typeface="+mn-ea"/>
                <a:cs typeface="+mn-cs"/>
              </a:rPr>
              <a:t>其实无论团队是否有花费时间和精力创建缺陷管理流程，缺陷管理流程总归是会存在的，但这一流程并不一定有效，一些团队并没有一套有效的流程，而是通过口头或者邮件的方式进行着缺陷管理，而这样很快事情会变得十分复杂，如果作为管理者，想要控制和有效管理缺陷问题，则需要熟悉一个缺陷的生命周期以及如何建立一套有效的缺陷管理流程。</a:t>
            </a:r>
            <a:endParaRPr lang="zh-CN" altLang="en-US" dirty="0"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EAF52440-136E-4816-BF4C-2A669E15498E}"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314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dirty="0" smtClean="0">
                <a:solidFill>
                  <a:prstClr val="black">
                    <a:lumMod val="85000"/>
                    <a:lumOff val="15000"/>
                  </a:prstClr>
                </a:solidFill>
                <a:latin typeface="华文细黑" panose="02010600040101010101" pitchFamily="2" charset="-122"/>
                <a:cs typeface="Arial" pitchFamily="34" charset="0"/>
              </a:rPr>
              <a:t>下面是缺陷管理流程的六个步骤，首先要发现</a:t>
            </a:r>
            <a:r>
              <a:rPr lang="en-US" altLang="zh-CN" sz="1200" dirty="0" smtClean="0">
                <a:solidFill>
                  <a:prstClr val="black">
                    <a:lumMod val="85000"/>
                    <a:lumOff val="15000"/>
                  </a:prstClr>
                </a:solidFill>
                <a:latin typeface="华文细黑" panose="02010600040101010101" pitchFamily="2" charset="-122"/>
                <a:cs typeface="Arial" pitchFamily="34" charset="0"/>
              </a:rPr>
              <a:t>bug</a:t>
            </a:r>
            <a:r>
              <a:rPr lang="zh-CN" altLang="en-US" sz="1200" dirty="0" smtClean="0">
                <a:solidFill>
                  <a:prstClr val="black">
                    <a:lumMod val="85000"/>
                    <a:lumOff val="15000"/>
                  </a:prstClr>
                </a:solidFill>
                <a:latin typeface="华文细黑" panose="02010600040101010101" pitchFamily="2" charset="-122"/>
                <a:cs typeface="Arial" pitchFamily="34" charset="0"/>
              </a:rPr>
              <a:t>，</a:t>
            </a:r>
            <a:r>
              <a:rPr lang="zh-CN" altLang="en-US" sz="1200" dirty="0" smtClean="0">
                <a:solidFill>
                  <a:prstClr val="black">
                    <a:lumMod val="85000"/>
                    <a:lumOff val="15000"/>
                  </a:prstClr>
                </a:solidFill>
              </a:rPr>
              <a:t>在发现</a:t>
            </a:r>
            <a:r>
              <a:rPr lang="en-US" altLang="zh-CN" sz="1200" dirty="0" smtClean="0">
                <a:solidFill>
                  <a:prstClr val="black">
                    <a:lumMod val="85000"/>
                    <a:lumOff val="15000"/>
                  </a:prstClr>
                </a:solidFill>
              </a:rPr>
              <a:t>Bug</a:t>
            </a:r>
            <a:r>
              <a:rPr lang="zh-CN" altLang="en-US" sz="1200" dirty="0" smtClean="0">
                <a:solidFill>
                  <a:prstClr val="black">
                    <a:lumMod val="85000"/>
                    <a:lumOff val="15000"/>
                  </a:prstClr>
                </a:solidFill>
              </a:rPr>
              <a:t>阶段，团队应该尽可能在产品上线之前发现存在的</a:t>
            </a:r>
            <a:r>
              <a:rPr lang="en-US" altLang="zh-CN" sz="1200" dirty="0" smtClean="0">
                <a:solidFill>
                  <a:prstClr val="black">
                    <a:lumMod val="85000"/>
                    <a:lumOff val="15000"/>
                  </a:prstClr>
                </a:solidFill>
              </a:rPr>
              <a:t>Bug</a:t>
            </a:r>
            <a:r>
              <a:rPr lang="zh-CN" altLang="en-US" sz="1200" dirty="0" smtClean="0">
                <a:solidFill>
                  <a:prstClr val="black">
                    <a:lumMod val="85000"/>
                    <a:lumOff val="15000"/>
                  </a:prstClr>
                </a:solidFill>
              </a:rPr>
              <a:t>，当发现的</a:t>
            </a:r>
            <a:r>
              <a:rPr lang="en-US" altLang="zh-CN" sz="1200" dirty="0" smtClean="0">
                <a:solidFill>
                  <a:prstClr val="black">
                    <a:lumMod val="85000"/>
                    <a:lumOff val="15000"/>
                  </a:prstClr>
                </a:solidFill>
              </a:rPr>
              <a:t>Bug</a:t>
            </a:r>
            <a:r>
              <a:rPr lang="zh-CN" altLang="en-US" sz="1200" dirty="0" smtClean="0">
                <a:solidFill>
                  <a:prstClr val="black">
                    <a:lumMod val="85000"/>
                    <a:lumOff val="15000"/>
                  </a:prstClr>
                </a:solidFill>
              </a:rPr>
              <a:t>和开发人员确认过后，将</a:t>
            </a:r>
            <a:r>
              <a:rPr lang="en-US" altLang="zh-CN" sz="1200" dirty="0" smtClean="0">
                <a:solidFill>
                  <a:prstClr val="black">
                    <a:lumMod val="85000"/>
                    <a:lumOff val="15000"/>
                  </a:prstClr>
                </a:solidFill>
              </a:rPr>
              <a:t>Bug</a:t>
            </a:r>
            <a:r>
              <a:rPr lang="zh-CN" altLang="en-US" sz="1200" dirty="0" smtClean="0">
                <a:solidFill>
                  <a:prstClr val="black">
                    <a:lumMod val="85000"/>
                    <a:lumOff val="15000"/>
                  </a:prstClr>
                </a:solidFill>
              </a:rPr>
              <a:t>的状态改成已接受状态。</a:t>
            </a:r>
            <a:endParaRPr lang="en-US" altLang="zh-CN" sz="1200" dirty="0" smtClean="0">
              <a:solidFill>
                <a:prstClr val="black">
                  <a:lumMod val="85000"/>
                  <a:lumOff val="15000"/>
                </a:prstClr>
              </a:solidFill>
              <a:latin typeface="华文细黑" panose="02010600040101010101" pitchFamily="2" charset="-122"/>
              <a:cs typeface="Arial" pitchFamily="34" charset="0"/>
            </a:endParaRPr>
          </a:p>
          <a:p>
            <a:r>
              <a:rPr lang="zh-CN" altLang="en-US" sz="1200" dirty="0" smtClean="0">
                <a:solidFill>
                  <a:prstClr val="black">
                    <a:lumMod val="85000"/>
                    <a:lumOff val="15000"/>
                  </a:prstClr>
                </a:solidFill>
                <a:latin typeface="华文细黑" panose="02010600040101010101" pitchFamily="2" charset="-122"/>
                <a:cs typeface="Arial" pitchFamily="34" charset="0"/>
              </a:rPr>
              <a:t>然后对</a:t>
            </a:r>
            <a:r>
              <a:rPr lang="en-US" altLang="zh-CN" sz="1200" dirty="0" smtClean="0">
                <a:solidFill>
                  <a:prstClr val="black">
                    <a:lumMod val="85000"/>
                    <a:lumOff val="15000"/>
                  </a:prstClr>
                </a:solidFill>
                <a:latin typeface="华文细黑" panose="02010600040101010101" pitchFamily="2" charset="-122"/>
                <a:cs typeface="Arial" pitchFamily="34" charset="0"/>
              </a:rPr>
              <a:t>Bug</a:t>
            </a:r>
            <a:r>
              <a:rPr lang="zh-CN" altLang="en-US" sz="1200" dirty="0" smtClean="0">
                <a:solidFill>
                  <a:prstClr val="black">
                    <a:lumMod val="85000"/>
                    <a:lumOff val="15000"/>
                  </a:prstClr>
                </a:solidFill>
                <a:latin typeface="华文细黑" panose="02010600040101010101" pitchFamily="2" charset="-122"/>
                <a:cs typeface="Arial" pitchFamily="34" charset="0"/>
              </a:rPr>
              <a:t>优先级分类，</a:t>
            </a:r>
            <a:r>
              <a:rPr lang="en-US" altLang="zh-CN" sz="1200" dirty="0" smtClean="0">
                <a:solidFill>
                  <a:prstClr val="black">
                    <a:lumMod val="85000"/>
                    <a:lumOff val="15000"/>
                  </a:prstClr>
                </a:solidFill>
                <a:latin typeface="华文细黑" panose="02010600040101010101" pitchFamily="2" charset="-122"/>
                <a:cs typeface="Arial" pitchFamily="34" charset="0"/>
              </a:rPr>
              <a:t>bug</a:t>
            </a:r>
            <a:r>
              <a:rPr lang="zh-CN" altLang="en-US" sz="1200" dirty="0" smtClean="0">
                <a:solidFill>
                  <a:prstClr val="black">
                    <a:lumMod val="85000"/>
                    <a:lumOff val="15000"/>
                  </a:prstClr>
                </a:solidFill>
                <a:latin typeface="华文细黑" panose="02010600040101010101" pitchFamily="2" charset="-122"/>
                <a:cs typeface="Arial" pitchFamily="34" charset="0"/>
              </a:rPr>
              <a:t>分类帮助软件开发人员对他们的任务进行优先排序。这种优先级帮助开发人员先修复那些非常关键的</a:t>
            </a:r>
            <a:r>
              <a:rPr lang="en-US" altLang="zh-CN" sz="1200" dirty="0" smtClean="0">
                <a:solidFill>
                  <a:prstClr val="black">
                    <a:lumMod val="85000"/>
                    <a:lumOff val="15000"/>
                  </a:prstClr>
                </a:solidFill>
                <a:latin typeface="华文细黑" panose="02010600040101010101" pitchFamily="2" charset="-122"/>
                <a:cs typeface="Arial" pitchFamily="34" charset="0"/>
              </a:rPr>
              <a:t>bug</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优先级分类可以包括以下几种：</a:t>
            </a:r>
          </a:p>
          <a:p>
            <a:r>
              <a:rPr lang="zh-CN" altLang="en-US" sz="1200" b="0" i="0" kern="1200" dirty="0" smtClean="0">
                <a:solidFill>
                  <a:schemeClr val="tx1"/>
                </a:solidFill>
                <a:effectLst/>
                <a:latin typeface="+mn-lt"/>
                <a:ea typeface="+mn-ea"/>
                <a:cs typeface="+mn-cs"/>
              </a:rPr>
              <a:t>致命：需要立即修复的缺陷</a:t>
            </a:r>
          </a:p>
          <a:p>
            <a:r>
              <a:rPr lang="zh-CN" altLang="en-US" sz="1200" b="0" i="0" kern="1200" dirty="0" smtClean="0">
                <a:solidFill>
                  <a:schemeClr val="tx1"/>
                </a:solidFill>
                <a:effectLst/>
                <a:latin typeface="+mn-lt"/>
                <a:ea typeface="+mn-ea"/>
                <a:cs typeface="+mn-cs"/>
              </a:rPr>
              <a:t>严重：它可能会对产品造成很大的损害</a:t>
            </a:r>
          </a:p>
          <a:p>
            <a:r>
              <a:rPr lang="zh-CN" altLang="en-US" sz="1200" b="0" i="0" kern="1200" dirty="0" smtClean="0">
                <a:solidFill>
                  <a:schemeClr val="tx1"/>
                </a:solidFill>
                <a:effectLst/>
                <a:latin typeface="+mn-lt"/>
                <a:ea typeface="+mn-ea"/>
                <a:cs typeface="+mn-cs"/>
              </a:rPr>
              <a:t>一般：缺陷影响产品的主要特性，这一缺陷使产品的质量降低</a:t>
            </a:r>
          </a:p>
          <a:p>
            <a:r>
              <a:rPr lang="zh-CN" altLang="en-US" sz="1200" b="0" i="0" kern="1200" dirty="0" smtClean="0">
                <a:solidFill>
                  <a:schemeClr val="tx1"/>
                </a:solidFill>
                <a:effectLst/>
                <a:latin typeface="+mn-lt"/>
                <a:ea typeface="+mn-ea"/>
                <a:cs typeface="+mn-cs"/>
              </a:rPr>
              <a:t>轻微：该缺陷对产品影响很小</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prstClr val="black">
                    <a:lumMod val="85000"/>
                    <a:lumOff val="15000"/>
                  </a:prstClr>
                </a:solidFill>
              </a:rPr>
              <a:t>一旦接受并分类缺陷，可以按照以下步骤修复缺陷。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分配：分配给开发人员或其他技术人员进行修复，并将状态更改为“响应”。</a:t>
            </a:r>
          </a:p>
          <a:p>
            <a:r>
              <a:rPr lang="zh-CN" altLang="en-US" sz="1200" b="0" i="0" kern="1200" dirty="0" smtClean="0">
                <a:solidFill>
                  <a:schemeClr val="tx1"/>
                </a:solidFill>
                <a:effectLst/>
                <a:latin typeface="+mn-lt"/>
                <a:ea typeface="+mn-ea"/>
                <a:cs typeface="+mn-cs"/>
              </a:rPr>
              <a:t>排期：开发者在此阶段负责。 他们将根据缺陷优先级创建修复这些缺陷的计划。</a:t>
            </a:r>
          </a:p>
          <a:p>
            <a:r>
              <a:rPr lang="zh-CN" altLang="en-US" sz="1200" b="0" i="0" kern="1200" dirty="0" smtClean="0">
                <a:solidFill>
                  <a:schemeClr val="tx1"/>
                </a:solidFill>
                <a:effectLst/>
                <a:latin typeface="+mn-lt"/>
                <a:ea typeface="+mn-ea"/>
                <a:cs typeface="+mn-cs"/>
              </a:rPr>
              <a:t>修复</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：当开发团队正在修复缺陷时，测试管理器会跟踪修复缺陷的过程，与上述计划相比较。</a:t>
            </a:r>
          </a:p>
          <a:p>
            <a:r>
              <a:rPr lang="zh-CN" altLang="en-US" sz="1200" b="0" i="0" kern="1200" dirty="0" smtClean="0">
                <a:solidFill>
                  <a:schemeClr val="tx1"/>
                </a:solidFill>
                <a:effectLst/>
                <a:latin typeface="+mn-lt"/>
                <a:ea typeface="+mn-ea"/>
                <a:cs typeface="+mn-cs"/>
              </a:rPr>
              <a:t>报告解决方案：在修复缺陷时获取开发人员的决议报告。</a:t>
            </a:r>
            <a:endParaRPr lang="en-US" altLang="zh-CN" sz="1200" b="0" i="0" kern="1200" dirty="0" smtClean="0">
              <a:solidFill>
                <a:schemeClr val="tx1"/>
              </a:solidFill>
              <a:effectLst/>
              <a:latin typeface="+mn-lt"/>
              <a:ea typeface="+mn-ea"/>
              <a:cs typeface="+mn-cs"/>
            </a:endParaRPr>
          </a:p>
          <a:p>
            <a:r>
              <a:rPr lang="zh-CN" altLang="en-US" sz="1200" dirty="0" smtClean="0">
                <a:solidFill>
                  <a:prstClr val="black">
                    <a:lumMod val="85000"/>
                    <a:lumOff val="15000"/>
                  </a:prstClr>
                </a:solidFill>
              </a:rPr>
              <a:t>在开发团队修复并报告缺陷之后，验证缺陷是否得到了真正的解决</a:t>
            </a:r>
            <a:endParaRPr lang="en-US" altLang="zh-CN" sz="1200" dirty="0" smtClean="0">
              <a:solidFill>
                <a:prstClr val="black">
                  <a:lumMod val="85000"/>
                  <a:lumOff val="15000"/>
                </a:prst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prstClr val="black">
                    <a:lumMod val="85000"/>
                    <a:lumOff val="15000"/>
                  </a:prstClr>
                </a:solidFill>
              </a:rPr>
              <a:t>一旦一个缺陷被解决并验证，这个缺陷将被更改为关闭状态。如果没有，已经向开发人员发出通知，再次检查缺陷</a:t>
            </a:r>
            <a:endParaRPr lang="en-US" altLang="zh-CN" sz="1200" dirty="0" smtClean="0">
              <a:solidFill>
                <a:prstClr val="black">
                  <a:lumMod val="85000"/>
                  <a:lumOff val="15000"/>
                </a:prst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prstClr val="black">
                    <a:lumMod val="85000"/>
                    <a:lumOff val="15000"/>
                  </a:prstClr>
                </a:solidFill>
                <a:latin typeface="华文细黑" panose="02010600040101010101" pitchFamily="2" charset="-122"/>
                <a:cs typeface="Arial" pitchFamily="34" charset="0"/>
              </a:rPr>
              <a:t>管理层有权知道缺陷状况，必须了解缺陷管理过程。因此，必须向他们报告当前的缺陷情况，以便从他们那里得到反馈</a:t>
            </a:r>
            <a:endParaRPr lang="en-US" altLang="zh-CN" sz="1200" dirty="0" smtClean="0">
              <a:solidFill>
                <a:prstClr val="black">
                  <a:lumMod val="85000"/>
                  <a:lumOff val="15000"/>
                </a:prstClr>
              </a:solidFill>
              <a:latin typeface="华文细黑" panose="02010600040101010101" pitchFamily="2" charset="-122"/>
              <a:ea typeface="微软雅黑"/>
              <a:cs typeface="Arial" pitchFamily="34" charset="0"/>
            </a:endParaRP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eaLnBrk="1" hangingPunct="1">
              <a:spcBef>
                <a:spcPct val="0"/>
              </a:spcBef>
            </a:pPr>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BA387BC1-49A4-487B-B24C-56C59A2762D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1850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kern="1200" dirty="0" smtClean="0">
                <a:solidFill>
                  <a:schemeClr val="tx1"/>
                </a:solidFill>
                <a:effectLst/>
                <a:latin typeface="+mn-lt"/>
                <a:ea typeface="+mn-ea"/>
                <a:cs typeface="+mn-cs"/>
              </a:rPr>
              <a:t>在缺陷管理领域，最好的缺陷是从未发生过的缺陷。预防胜于治疗。但是，在产品开发团队工具和流程达到完美状态之前，我们应该考虑如何管理缺陷，以便更容易、更快地推出新产品（</a:t>
            </a:r>
            <a:r>
              <a:rPr lang="en-US" altLang="zh-CN" sz="1200" b="0" i="0" kern="1200" dirty="0" smtClean="0">
                <a:solidFill>
                  <a:schemeClr val="tx1"/>
                </a:solidFill>
                <a:effectLst/>
                <a:latin typeface="+mn-lt"/>
                <a:ea typeface="+mn-ea"/>
                <a:cs typeface="+mn-cs"/>
              </a:rPr>
              <a:t>NPI</a:t>
            </a:r>
            <a:r>
              <a:rPr lang="zh-CN" altLang="en-US" sz="1200" b="0" i="0" kern="1200" dirty="0" smtClean="0">
                <a:solidFill>
                  <a:schemeClr val="tx1"/>
                </a:solidFill>
                <a:effectLst/>
                <a:latin typeface="+mn-lt"/>
                <a:ea typeface="+mn-ea"/>
                <a:cs typeface="+mn-cs"/>
              </a:rPr>
              <a:t>）并不断改进产品。</a:t>
            </a:r>
          </a:p>
          <a:p>
            <a:r>
              <a:rPr lang="zh-CN" altLang="en-US" sz="1200" b="0" i="0" kern="1200" dirty="0" smtClean="0">
                <a:solidFill>
                  <a:schemeClr val="tx1"/>
                </a:solidFill>
                <a:effectLst/>
                <a:latin typeface="+mn-lt"/>
                <a:ea typeface="+mn-ea"/>
                <a:cs typeface="+mn-cs"/>
              </a:rPr>
              <a:t>问题在于缺陷管理通常被认为是开发过程中的一小部分，不需要管理人员的关注、改进或投资。</a:t>
            </a:r>
          </a:p>
          <a:p>
            <a:r>
              <a:rPr lang="zh-CN" altLang="en-US" sz="1200" b="0" i="0" kern="1200" dirty="0" smtClean="0">
                <a:solidFill>
                  <a:schemeClr val="tx1"/>
                </a:solidFill>
                <a:effectLst/>
                <a:latin typeface="+mn-lt"/>
                <a:ea typeface="+mn-ea"/>
                <a:cs typeface="+mn-cs"/>
              </a:rPr>
              <a:t>让我们思考一下今天的缺陷管理。下面是我们在复杂产品（具有机械，电气，软件和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或固件组件）的世界中最常见的综合概括。</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在团队内</a:t>
            </a:r>
            <a:r>
              <a:rPr lang="en-US" altLang="zh-CN"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pPr eaLnBrk="1" hangingPunct="1">
              <a:spcBef>
                <a:spcPct val="0"/>
              </a:spcBef>
            </a:pPr>
            <a:endParaRPr lang="zh-CN" altLang="en-US" dirty="0"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DE613AA6-C4BE-45CF-B6E8-A4E8BE47276A}"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9599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kern="1200" dirty="0" smtClean="0">
                <a:solidFill>
                  <a:schemeClr val="tx1"/>
                </a:solidFill>
                <a:effectLst/>
                <a:latin typeface="+mn-lt"/>
                <a:ea typeface="+mn-ea"/>
                <a:cs typeface="+mn-cs"/>
              </a:rPr>
              <a:t>缺陷管理一旦处理不当就会出现这种情况：产品召回会导致股票市场下跌、企业收入损失、用户和潜在用户流失、品牌声誉受损等等。缺陷管理不善的最坏结果是以持续性的、不可见的方式不断增加成本，造成更长的新产品开发（</a:t>
            </a:r>
            <a:r>
              <a:rPr lang="en-US" altLang="zh-CN" sz="1200" b="0" i="0" kern="1200" dirty="0" smtClean="0">
                <a:solidFill>
                  <a:schemeClr val="tx1"/>
                </a:solidFill>
                <a:effectLst/>
                <a:latin typeface="+mn-lt"/>
                <a:ea typeface="+mn-ea"/>
                <a:cs typeface="+mn-cs"/>
              </a:rPr>
              <a:t>NPD</a:t>
            </a:r>
            <a:r>
              <a:rPr lang="zh-CN" altLang="en-US" sz="1200" b="0" i="0" kern="1200" dirty="0" smtClean="0">
                <a:solidFill>
                  <a:schemeClr val="tx1"/>
                </a:solidFill>
                <a:effectLst/>
                <a:latin typeface="+mn-lt"/>
                <a:ea typeface="+mn-ea"/>
                <a:cs typeface="+mn-cs"/>
              </a:rPr>
              <a:t>）周期。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但是，我们往往太纠结于设计、测试和生产，来不及提前制定缺陷管理流程来预先降低风险。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年发生了</a:t>
            </a:r>
            <a:r>
              <a:rPr lang="en-US" altLang="zh-CN" sz="1200" b="0" i="0" kern="1200" dirty="0" smtClean="0">
                <a:solidFill>
                  <a:schemeClr val="tx1"/>
                </a:solidFill>
                <a:effectLst/>
                <a:latin typeface="+mn-lt"/>
                <a:ea typeface="+mn-ea"/>
                <a:cs typeface="+mn-cs"/>
              </a:rPr>
              <a:t>682</a:t>
            </a:r>
            <a:r>
              <a:rPr lang="zh-CN" altLang="en-US" sz="1200" b="0" i="0" kern="1200" dirty="0" smtClean="0">
                <a:solidFill>
                  <a:schemeClr val="tx1"/>
                </a:solidFill>
                <a:effectLst/>
                <a:latin typeface="+mn-lt"/>
                <a:ea typeface="+mn-ea"/>
                <a:cs typeface="+mn-cs"/>
              </a:rPr>
              <a:t>次产品召回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也就是说每天都会有大概</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次产品召回（这些还只是以消费者为中心的产品）</a:t>
            </a:r>
          </a:p>
          <a:p>
            <a:r>
              <a:rPr lang="zh-CN" altLang="en-US" sz="1200" b="0" i="0" kern="1200" dirty="0" smtClean="0">
                <a:solidFill>
                  <a:schemeClr val="tx1"/>
                </a:solidFill>
                <a:effectLst/>
                <a:latin typeface="+mn-lt"/>
                <a:ea typeface="+mn-ea"/>
                <a:cs typeface="+mn-cs"/>
              </a:rPr>
              <a:t>放眼其他行业也无一例外，如上图，在</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 </a:t>
            </a:r>
            <a:r>
              <a:rPr lang="en-US" altLang="zh-CN" sz="1200" b="0" i="0" kern="1200" dirty="0" smtClean="0">
                <a:solidFill>
                  <a:schemeClr val="tx1"/>
                </a:solidFill>
                <a:effectLst/>
                <a:latin typeface="+mn-lt"/>
                <a:ea typeface="+mn-ea"/>
                <a:cs typeface="+mn-cs"/>
              </a:rPr>
              <a:t>FDA </a:t>
            </a:r>
            <a:r>
              <a:rPr lang="zh-CN" altLang="en-US" sz="1200" b="0" i="0" kern="1200" dirty="0" smtClean="0">
                <a:solidFill>
                  <a:schemeClr val="tx1"/>
                </a:solidFill>
                <a:effectLst/>
                <a:latin typeface="+mn-lt"/>
                <a:ea typeface="+mn-ea"/>
                <a:cs typeface="+mn-cs"/>
              </a:rPr>
              <a:t>发布了</a:t>
            </a:r>
            <a:r>
              <a:rPr lang="en-US" altLang="zh-CN" sz="1200" b="0" i="0" kern="1200" dirty="0" smtClean="0">
                <a:solidFill>
                  <a:schemeClr val="tx1"/>
                </a:solidFill>
                <a:effectLst/>
                <a:latin typeface="+mn-lt"/>
                <a:ea typeface="+mn-ea"/>
                <a:cs typeface="+mn-cs"/>
              </a:rPr>
              <a:t>52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级医疗设备召回，</a:t>
            </a:r>
            <a:r>
              <a:rPr lang="en-US" altLang="zh-CN" sz="1200" b="0" i="0" kern="1200" dirty="0" smtClean="0">
                <a:solidFill>
                  <a:schemeClr val="tx1"/>
                </a:solidFill>
                <a:effectLst/>
                <a:latin typeface="+mn-lt"/>
                <a:ea typeface="+mn-ea"/>
                <a:cs typeface="+mn-cs"/>
              </a:rPr>
              <a:t>2,838</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级召回（其中</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％由于产品设计原因被召回）和</a:t>
            </a:r>
            <a:r>
              <a:rPr lang="en-US" altLang="zh-CN" sz="1200" b="0" i="0" kern="1200" dirty="0" smtClean="0">
                <a:solidFill>
                  <a:schemeClr val="tx1"/>
                </a:solidFill>
                <a:effectLst/>
                <a:latin typeface="+mn-lt"/>
                <a:ea typeface="+mn-ea"/>
                <a:cs typeface="+mn-cs"/>
              </a:rPr>
              <a:t>40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级召回。</a:t>
            </a:r>
          </a:p>
          <a:p>
            <a:endParaRPr lang="zh-CN" altLang="en-US" dirty="0"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DE613AA6-C4BE-45CF-B6E8-A4E8BE47276A}"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8145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smtClean="0">
                <a:solidFill>
                  <a:schemeClr val="tx1"/>
                </a:solidFill>
                <a:effectLst/>
                <a:latin typeface="+mn-lt"/>
                <a:ea typeface="+mn-ea"/>
                <a:cs typeface="+mn-cs"/>
              </a:rPr>
              <a:t>这里提供了四个步骤来帮助评估如何进行缺陷管理，并找出差距，实现更接近零缺陷的目标。</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步：缺陷可见性</a:t>
            </a:r>
            <a:endParaRPr lang="en-US" altLang="zh-CN" sz="1200" b="0" i="0" kern="1200" dirty="0" smtClean="0">
              <a:solidFill>
                <a:schemeClr val="tx1"/>
              </a:solidFill>
              <a:effectLst/>
              <a:latin typeface="+mn-lt"/>
              <a:ea typeface="+mn-ea"/>
              <a:cs typeface="+mn-cs"/>
            </a:endParaRPr>
          </a:p>
          <a:p>
            <a:pPr eaLnBrk="1" hangingPunct="1">
              <a:spcBef>
                <a:spcPct val="0"/>
              </a:spcBef>
            </a:pPr>
            <a:r>
              <a:rPr lang="zh-CN" altLang="en-US" sz="1200" b="0" i="0" kern="1200" dirty="0" smtClean="0">
                <a:solidFill>
                  <a:schemeClr val="tx1"/>
                </a:solidFill>
                <a:effectLst/>
                <a:latin typeface="+mn-lt"/>
                <a:ea typeface="+mn-ea"/>
                <a:cs typeface="+mn-cs"/>
              </a:rPr>
              <a:t>可见性是去找到、去发现产品中存在的缺陷，并针对这些缺陷进行合理的管理和提出解决机制。解决方案可以做的非常简单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列出缺陷有哪些以及都应该怎么解决，或建立一个知识库，让团队中的每个人都按照一个标准去解决不同的缺陷。</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步：确定缺陷优先级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已经发现了产品缺陷，接下来就需要确定缺陷处理的优先级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这点很重要，因为优先级会驱动我们的处理方式。然而数据本身就是干扰项，因此收集的数据质量很重要，收集的太多或根本毫无价值的数据会降低团队完成缺陷管理的效率。</a:t>
            </a:r>
          </a:p>
          <a:p>
            <a:r>
              <a:rPr lang="zh-CN" altLang="en-US" sz="1200" b="0" i="0" kern="1200" dirty="0" smtClean="0">
                <a:solidFill>
                  <a:schemeClr val="tx1"/>
                </a:solidFill>
                <a:effectLst/>
                <a:latin typeface="+mn-lt"/>
                <a:ea typeface="+mn-ea"/>
                <a:cs typeface="+mn-cs"/>
              </a:rPr>
              <a:t>确定缺陷优先​​级时也要注意以下几个方面：缺陷严重性（非常严重还是影响不大的小缺陷）、修复缺陷的成本、缺陷存在的产品阶段、缺陷类型等。</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第</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步：制定缺陷解决方案</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越早发现缺陷就可以越早地制定缺陷处理方案，研究表明，更早进行缺陷修复可以在成本上降低</a:t>
            </a:r>
            <a:r>
              <a:rPr lang="en-US" altLang="zh-CN" sz="1200" b="0" i="0" kern="1200" dirty="0" smtClean="0">
                <a:solidFill>
                  <a:schemeClr val="tx1"/>
                </a:solidFill>
                <a:effectLst/>
                <a:latin typeface="+mn-lt"/>
                <a:ea typeface="+mn-ea"/>
                <a:cs typeface="+mn-cs"/>
              </a:rPr>
              <a:t>3-5</a:t>
            </a:r>
            <a:r>
              <a:rPr lang="zh-CN" altLang="en-US" sz="1200" b="0" i="0" kern="1200" dirty="0" smtClean="0">
                <a:solidFill>
                  <a:schemeClr val="tx1"/>
                </a:solidFill>
                <a:effectLst/>
                <a:latin typeface="+mn-lt"/>
                <a:ea typeface="+mn-ea"/>
                <a:cs typeface="+mn-cs"/>
              </a:rPr>
              <a:t>倍或更高。</a:t>
            </a:r>
          </a:p>
          <a:p>
            <a:r>
              <a:rPr lang="zh-CN" altLang="en-US" sz="1200" b="0" i="0" kern="1200" dirty="0" smtClean="0">
                <a:solidFill>
                  <a:schemeClr val="tx1"/>
                </a:solidFill>
                <a:effectLst/>
                <a:latin typeface="+mn-lt"/>
                <a:ea typeface="+mn-ea"/>
                <a:cs typeface="+mn-cs"/>
              </a:rPr>
              <a:t>行动需要团队协作、分工和执行。通过建立一个高效的缺陷管理系统，可以快速查看所有缺陷及其处理进度。</a:t>
            </a:r>
          </a:p>
          <a:p>
            <a:r>
              <a:rPr lang="zh-CN" altLang="en-US" sz="1200" b="0" i="0" kern="1200" dirty="0" smtClean="0">
                <a:solidFill>
                  <a:schemeClr val="tx1"/>
                </a:solidFill>
                <a:effectLst/>
                <a:latin typeface="+mn-lt"/>
                <a:ea typeface="+mn-ea"/>
                <a:cs typeface="+mn-cs"/>
              </a:rPr>
              <a:t>除了建立一个快速反应的缺陷管理系统，团队协作也是关键。缺陷解决方案应由团队中的所有成员共同讨论决定。</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第</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步：缺陷分析</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一个好的缺陷分析是实现产品零缺陷目标的基础。预防缺陷发生的前提是整合所有关键缺陷数据、制定解决方案、进行缺陷分析，也就是第</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步的内容。对整合好的缺陷数据进行全面剖析，找出导致权限发生的根本原因，避免类似的缺陷重复发生。一个可以对缺陷进行冷静分析的头脑和一个完善的缺陷管理系统是实现产品零缺陷目标的必要条件。</a:t>
            </a:r>
          </a:p>
          <a:p>
            <a:endParaRPr lang="zh-CN" altLang="en-US" dirty="0"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4E5FA339-AF18-466C-826E-62C1600BDB17}"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1259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刚才第二部中提到了确定优先级，现在介绍一种</a:t>
            </a:r>
            <a:r>
              <a:rPr lang="zh-CN" altLang="en-US" sz="1200" b="0" dirty="0" smtClean="0">
                <a:solidFill>
                  <a:prstClr val="black"/>
                </a:solidFill>
                <a:latin typeface="微软雅黑" panose="020B0503020204020204" pitchFamily="34" charset="-122"/>
              </a:rPr>
              <a:t>利用缺陷卡片制定</a:t>
            </a:r>
            <a:r>
              <a:rPr lang="en-US" altLang="zh-CN" sz="1200" b="0" dirty="0" smtClean="0">
                <a:solidFill>
                  <a:prstClr val="black"/>
                </a:solidFill>
                <a:latin typeface="微软雅黑" panose="020B0503020204020204" pitchFamily="34" charset="-122"/>
              </a:rPr>
              <a:t>Bug</a:t>
            </a:r>
            <a:r>
              <a:rPr lang="zh-CN" altLang="en-US" sz="1200" b="0" dirty="0" smtClean="0">
                <a:solidFill>
                  <a:prstClr val="black"/>
                </a:solidFill>
                <a:latin typeface="微软雅黑" panose="020B0503020204020204" pitchFamily="34" charset="-122"/>
              </a:rPr>
              <a:t>处理优先级的方法</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影响范围和严重级别来衡量缺陷等级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影响范围是指受影响的用户数量或受影响的系统数量</a:t>
            </a: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严重级别是指缺陷的重要性，即造成数据丢失、数据损坏、外观问题等等</a:t>
            </a:r>
          </a:p>
          <a:p>
            <a:r>
              <a:rPr lang="zh-CN" altLang="en-US" sz="1200" b="0" i="0" kern="1200" dirty="0" smtClean="0">
                <a:solidFill>
                  <a:schemeClr val="tx1"/>
                </a:solidFill>
                <a:effectLst/>
                <a:latin typeface="+mn-lt"/>
                <a:ea typeface="+mn-ea"/>
                <a:cs typeface="+mn-cs"/>
              </a:rPr>
              <a:t>影响范围</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：影响的用户非常少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影响的系统功能范围很小</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：影响一小群用户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一小部分系统功能</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：影响一批用户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系统功能</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：影响大量用户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大范围的系统功能</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：影响大多数或所有用户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更大范围的系统功能</a:t>
            </a:r>
          </a:p>
          <a:p>
            <a:r>
              <a:rPr lang="zh-CN" altLang="en-US" sz="1200" b="0" i="0" kern="1200" dirty="0" smtClean="0">
                <a:solidFill>
                  <a:schemeClr val="tx1"/>
                </a:solidFill>
                <a:effectLst/>
                <a:latin typeface="+mn-lt"/>
                <a:ea typeface="+mn-ea"/>
                <a:cs typeface="+mn-cs"/>
              </a:rPr>
              <a:t>严重级别</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：无关紧要的问题或某些功能不可用，但有一个简单的解决方法</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：辅助功能不可用，但有合理的解决方法</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：重要功能不可用，但有一个合理的解决方法</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：重要功能不可用，没有解决方法</a:t>
            </a:r>
          </a:p>
          <a:p>
            <a:r>
              <a:rPr lang="zh-CN" altLang="en-US" sz="1200" b="0" i="0" kern="1200" dirty="0" smtClean="0">
                <a:solidFill>
                  <a:schemeClr val="tx1"/>
                </a:solidFill>
                <a:effectLst/>
                <a:latin typeface="+mn-lt"/>
                <a:ea typeface="+mn-ea"/>
                <a:cs typeface="+mn-cs"/>
              </a:rPr>
              <a:t>等级</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：数据丢失、数据损坏或系统不可用</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smtClean="0">
                <a:solidFill>
                  <a:srgbClr val="323D47"/>
                </a:solidFill>
                <a:effectLst/>
                <a:latin typeface="Dosis"/>
              </a:rPr>
              <a:t>影响范围</a:t>
            </a:r>
            <a:r>
              <a:rPr lang="en-US" altLang="zh-CN" sz="1200" b="0" i="0" dirty="0" smtClean="0">
                <a:solidFill>
                  <a:srgbClr val="323D47"/>
                </a:solidFill>
                <a:effectLst/>
                <a:latin typeface="Dosis"/>
              </a:rPr>
              <a:t>×</a:t>
            </a:r>
            <a:r>
              <a:rPr lang="zh-CN" altLang="en-US" sz="1200" b="0" i="0" dirty="0" smtClean="0">
                <a:solidFill>
                  <a:srgbClr val="323D47"/>
                </a:solidFill>
                <a:effectLst/>
                <a:latin typeface="Dosis"/>
              </a:rPr>
              <a:t>严重级别</a:t>
            </a:r>
            <a:r>
              <a:rPr lang="en-US" altLang="zh-CN" sz="1200" b="0" i="0" dirty="0" smtClean="0">
                <a:solidFill>
                  <a:srgbClr val="323D47"/>
                </a:solidFill>
                <a:effectLst/>
                <a:latin typeface="Dosis"/>
              </a:rPr>
              <a:t>=</a:t>
            </a:r>
            <a:r>
              <a:rPr lang="zh-CN" altLang="en-US" sz="1200" b="0" i="0" dirty="0" smtClean="0">
                <a:solidFill>
                  <a:srgbClr val="323D47"/>
                </a:solidFill>
                <a:effectLst/>
                <a:latin typeface="Dosis"/>
              </a:rPr>
              <a:t>优先级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通过以上方法可以轻松搞定缺陷处理的优先级，然后根据缺陷的优先级来处理</a:t>
            </a:r>
            <a:r>
              <a:rPr lang="en-US" altLang="zh-CN" sz="1200" b="0" i="0" kern="1200" dirty="0" smtClean="0">
                <a:solidFill>
                  <a:schemeClr val="tx1"/>
                </a:solidFill>
                <a:effectLst/>
                <a:latin typeface="+mn-lt"/>
                <a:ea typeface="+mn-ea"/>
                <a:cs typeface="+mn-cs"/>
              </a:rPr>
              <a:t>Bug</a:t>
            </a:r>
            <a:r>
              <a:rPr lang="zh-CN" altLang="en-US" dirty="0" smtClean="0"/>
              <a:t/>
            </a:r>
            <a:br>
              <a:rPr lang="zh-CN" altLang="en-US" dirty="0" smtClean="0"/>
            </a:br>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673B2F62-9111-4B75-A75B-2AFCB614ABC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6055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rapidbbs.c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F2F2F2"/>
        </a:solidFill>
        <a:effectLst/>
      </p:bgPr>
    </p:bg>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363134" y="359833"/>
            <a:ext cx="45847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zh-CN" altLang="en-US" sz="2667" b="1" smtClean="0">
                <a:latin typeface="微软雅黑" pitchFamily="34" charset="-122"/>
              </a:rPr>
              <a:t>此处添加您的标题</a:t>
            </a:r>
            <a:endParaRPr lang="id-ID" altLang="zh-CN" sz="2667" b="1" smtClean="0">
              <a:latin typeface="微软雅黑" pitchFamily="34" charset="-122"/>
            </a:endParaRPr>
          </a:p>
        </p:txBody>
      </p:sp>
      <p:sp>
        <p:nvSpPr>
          <p:cNvPr id="3" name="文本框 2"/>
          <p:cNvSpPr txBox="1">
            <a:spLocks noChangeArrowheads="1"/>
          </p:cNvSpPr>
          <p:nvPr userDrawn="1"/>
        </p:nvSpPr>
        <p:spPr bwMode="auto">
          <a:xfrm>
            <a:off x="1390651" y="840318"/>
            <a:ext cx="3570816"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id-ID" altLang="zh-CN" sz="1333" smtClean="0"/>
              <a:t>Biscuit oat cake carrot cake muffin jelly</a:t>
            </a:r>
            <a:endParaRPr lang="zh-CN" altLang="en-US" sz="1333" smtClean="0"/>
          </a:p>
        </p:txBody>
      </p:sp>
      <p:grpSp>
        <p:nvGrpSpPr>
          <p:cNvPr id="4" name="组合 8"/>
          <p:cNvGrpSpPr>
            <a:grpSpLocks/>
          </p:cNvGrpSpPr>
          <p:nvPr userDrawn="1"/>
        </p:nvGrpSpPr>
        <p:grpSpPr bwMode="auto">
          <a:xfrm>
            <a:off x="275167" y="421218"/>
            <a:ext cx="1087967" cy="666786"/>
            <a:chOff x="4353620" y="864629"/>
            <a:chExt cx="742365" cy="456068"/>
          </a:xfrm>
        </p:grpSpPr>
        <p:sp>
          <p:nvSpPr>
            <p:cNvPr id="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2">
                <a:lumMod val="75000"/>
              </a:schemeClr>
            </a:solidFill>
            <a:ln>
              <a:noFill/>
            </a:ln>
            <a:extLst/>
          </p:spPr>
          <p:txBody>
            <a:bodyPr anchor="ctr">
              <a:scene3d>
                <a:camera prst="orthographicFront"/>
                <a:lightRig rig="threePt" dir="t"/>
              </a:scene3d>
              <a:sp3d>
                <a:contourClr>
                  <a:srgbClr val="FFFFFF"/>
                </a:contourClr>
              </a:sp3d>
            </a:bodyPr>
            <a:lstStyle/>
            <a:p>
              <a:pPr algn="ctr" defTabSz="914316" eaLnBrk="1" fontAlgn="auto" hangingPunct="1">
                <a:spcBef>
                  <a:spcPts val="0"/>
                </a:spcBef>
                <a:spcAft>
                  <a:spcPts val="0"/>
                </a:spcAft>
                <a:defRPr/>
              </a:pPr>
              <a:endParaRPr lang="zh-CN" altLang="en-US" sz="1867">
                <a:solidFill>
                  <a:srgbClr val="FFFFFF"/>
                </a:solidFill>
                <a:latin typeface="+mn-lt"/>
                <a:ea typeface="+mn-ea"/>
              </a:endParaRPr>
            </a:p>
          </p:txBody>
        </p:sp>
        <p:sp>
          <p:nvSpPr>
            <p:cNvPr id="6" name="文本框 5"/>
            <p:cNvSpPr txBox="1">
              <a:spLocks noChangeArrowheads="1"/>
            </p:cNvSpPr>
            <p:nvPr/>
          </p:nvSpPr>
          <p:spPr bwMode="auto">
            <a:xfrm>
              <a:off x="4508159" y="864629"/>
              <a:ext cx="433287"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en-US" altLang="zh-CN" sz="3733" smtClean="0">
                  <a:solidFill>
                    <a:schemeClr val="bg1"/>
                  </a:solidFill>
                  <a:cs typeface="Arial" pitchFamily="34" charset="0"/>
                </a:rPr>
                <a:t>1</a:t>
              </a:r>
              <a:endParaRPr lang="zh-CN" altLang="en-US" sz="3733" smtClean="0">
                <a:solidFill>
                  <a:schemeClr val="bg1"/>
                </a:solidFill>
                <a:cs typeface="Arial" pitchFamily="34" charset="0"/>
              </a:endParaRPr>
            </a:p>
          </p:txBody>
        </p:sp>
      </p:grpSp>
    </p:spTree>
    <p:extLst>
      <p:ext uri="{BB962C8B-B14F-4D97-AF65-F5344CB8AC3E}">
        <p14:creationId xmlns:p14="http://schemas.microsoft.com/office/powerpoint/2010/main" val="357519508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F2F2F2"/>
        </a:solidFill>
        <a:effectLst/>
      </p:bgPr>
    </p:bg>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363134" y="359833"/>
            <a:ext cx="45847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zh-CN" altLang="en-US" sz="2667" b="1" smtClean="0">
                <a:latin typeface="微软雅黑" pitchFamily="34" charset="-122"/>
              </a:rPr>
              <a:t>此处添加您的标题</a:t>
            </a:r>
            <a:endParaRPr lang="id-ID" altLang="zh-CN" sz="2667" b="1" smtClean="0">
              <a:latin typeface="微软雅黑" pitchFamily="34" charset="-122"/>
            </a:endParaRPr>
          </a:p>
        </p:txBody>
      </p:sp>
      <p:sp>
        <p:nvSpPr>
          <p:cNvPr id="3" name="文本框 2"/>
          <p:cNvSpPr txBox="1">
            <a:spLocks noChangeArrowheads="1"/>
          </p:cNvSpPr>
          <p:nvPr userDrawn="1"/>
        </p:nvSpPr>
        <p:spPr bwMode="auto">
          <a:xfrm>
            <a:off x="1390651" y="840318"/>
            <a:ext cx="3570816"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id-ID" altLang="zh-CN" sz="1333" smtClean="0"/>
              <a:t>Biscuit oat cake carrot cake muffin jelly</a:t>
            </a:r>
            <a:endParaRPr lang="zh-CN" altLang="en-US" sz="1333" smtClean="0"/>
          </a:p>
        </p:txBody>
      </p:sp>
      <p:grpSp>
        <p:nvGrpSpPr>
          <p:cNvPr id="4" name="组合 8"/>
          <p:cNvGrpSpPr>
            <a:grpSpLocks/>
          </p:cNvGrpSpPr>
          <p:nvPr userDrawn="1"/>
        </p:nvGrpSpPr>
        <p:grpSpPr bwMode="auto">
          <a:xfrm>
            <a:off x="275167" y="421218"/>
            <a:ext cx="1087967" cy="666786"/>
            <a:chOff x="4353620" y="864629"/>
            <a:chExt cx="742365" cy="456068"/>
          </a:xfrm>
        </p:grpSpPr>
        <p:sp>
          <p:nvSpPr>
            <p:cNvPr id="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2">
                <a:lumMod val="75000"/>
              </a:schemeClr>
            </a:solidFill>
            <a:ln>
              <a:noFill/>
            </a:ln>
            <a:extLst/>
          </p:spPr>
          <p:txBody>
            <a:bodyPr anchor="ctr">
              <a:scene3d>
                <a:camera prst="orthographicFront"/>
                <a:lightRig rig="threePt" dir="t"/>
              </a:scene3d>
              <a:sp3d>
                <a:contourClr>
                  <a:srgbClr val="FFFFFF"/>
                </a:contourClr>
              </a:sp3d>
            </a:bodyPr>
            <a:lstStyle/>
            <a:p>
              <a:pPr algn="ctr" defTabSz="914316" eaLnBrk="1" fontAlgn="auto" hangingPunct="1">
                <a:spcBef>
                  <a:spcPts val="0"/>
                </a:spcBef>
                <a:spcAft>
                  <a:spcPts val="0"/>
                </a:spcAft>
                <a:defRPr/>
              </a:pPr>
              <a:endParaRPr lang="zh-CN" altLang="en-US" sz="1867">
                <a:solidFill>
                  <a:srgbClr val="FFFFFF"/>
                </a:solidFill>
                <a:latin typeface="+mn-lt"/>
                <a:ea typeface="+mn-ea"/>
              </a:endParaRPr>
            </a:p>
          </p:txBody>
        </p:sp>
        <p:sp>
          <p:nvSpPr>
            <p:cNvPr id="6" name="文本框 5"/>
            <p:cNvSpPr txBox="1">
              <a:spLocks noChangeArrowheads="1"/>
            </p:cNvSpPr>
            <p:nvPr/>
          </p:nvSpPr>
          <p:spPr bwMode="auto">
            <a:xfrm>
              <a:off x="4508159" y="864629"/>
              <a:ext cx="433287"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en-US" altLang="zh-CN" sz="3733" smtClean="0">
                  <a:solidFill>
                    <a:schemeClr val="bg1"/>
                  </a:solidFill>
                  <a:cs typeface="Arial" pitchFamily="34" charset="0"/>
                </a:rPr>
                <a:t>2</a:t>
              </a:r>
              <a:endParaRPr lang="zh-CN" altLang="en-US" sz="3733" smtClean="0">
                <a:solidFill>
                  <a:schemeClr val="bg1"/>
                </a:solidFill>
                <a:cs typeface="Arial" pitchFamily="34" charset="0"/>
              </a:endParaRPr>
            </a:p>
          </p:txBody>
        </p:sp>
      </p:grpSp>
    </p:spTree>
    <p:extLst>
      <p:ext uri="{BB962C8B-B14F-4D97-AF65-F5344CB8AC3E}">
        <p14:creationId xmlns:p14="http://schemas.microsoft.com/office/powerpoint/2010/main" val="313713881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节标题">
    <p:bg>
      <p:bgPr>
        <a:solidFill>
          <a:srgbClr val="F2F2F2"/>
        </a:solidFill>
        <a:effectLst/>
      </p:bgPr>
    </p:bg>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363134" y="359833"/>
            <a:ext cx="45847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zh-CN" altLang="en-US" sz="2667" b="1" smtClean="0">
                <a:latin typeface="微软雅黑" pitchFamily="34" charset="-122"/>
              </a:rPr>
              <a:t>此处添加您的标题</a:t>
            </a:r>
            <a:endParaRPr lang="id-ID" altLang="zh-CN" sz="2667" b="1" smtClean="0">
              <a:latin typeface="微软雅黑" pitchFamily="34" charset="-122"/>
            </a:endParaRPr>
          </a:p>
        </p:txBody>
      </p:sp>
      <p:sp>
        <p:nvSpPr>
          <p:cNvPr id="3" name="文本框 2"/>
          <p:cNvSpPr txBox="1">
            <a:spLocks noChangeArrowheads="1"/>
          </p:cNvSpPr>
          <p:nvPr userDrawn="1"/>
        </p:nvSpPr>
        <p:spPr bwMode="auto">
          <a:xfrm>
            <a:off x="1390651" y="840318"/>
            <a:ext cx="3570816"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id-ID" altLang="zh-CN" sz="1333" smtClean="0"/>
              <a:t>Biscuit oat cake carrot cake muffin jelly</a:t>
            </a:r>
            <a:endParaRPr lang="zh-CN" altLang="en-US" sz="1333" smtClean="0"/>
          </a:p>
        </p:txBody>
      </p:sp>
      <p:grpSp>
        <p:nvGrpSpPr>
          <p:cNvPr id="4" name="组合 8"/>
          <p:cNvGrpSpPr>
            <a:grpSpLocks/>
          </p:cNvGrpSpPr>
          <p:nvPr userDrawn="1"/>
        </p:nvGrpSpPr>
        <p:grpSpPr bwMode="auto">
          <a:xfrm>
            <a:off x="275167" y="421218"/>
            <a:ext cx="1087967" cy="666786"/>
            <a:chOff x="4353620" y="864629"/>
            <a:chExt cx="742365" cy="456068"/>
          </a:xfrm>
        </p:grpSpPr>
        <p:sp>
          <p:nvSpPr>
            <p:cNvPr id="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2">
                <a:lumMod val="75000"/>
              </a:schemeClr>
            </a:solidFill>
            <a:ln>
              <a:noFill/>
            </a:ln>
            <a:extLst/>
          </p:spPr>
          <p:txBody>
            <a:bodyPr anchor="ctr">
              <a:scene3d>
                <a:camera prst="orthographicFront"/>
                <a:lightRig rig="threePt" dir="t"/>
              </a:scene3d>
              <a:sp3d>
                <a:contourClr>
                  <a:srgbClr val="FFFFFF"/>
                </a:contourClr>
              </a:sp3d>
            </a:bodyPr>
            <a:lstStyle/>
            <a:p>
              <a:pPr algn="ctr" defTabSz="914316" eaLnBrk="1" fontAlgn="auto" hangingPunct="1">
                <a:spcBef>
                  <a:spcPts val="0"/>
                </a:spcBef>
                <a:spcAft>
                  <a:spcPts val="0"/>
                </a:spcAft>
                <a:defRPr/>
              </a:pPr>
              <a:endParaRPr lang="zh-CN" altLang="en-US" sz="1867">
                <a:solidFill>
                  <a:srgbClr val="FFFFFF"/>
                </a:solidFill>
                <a:latin typeface="+mn-lt"/>
                <a:ea typeface="+mn-ea"/>
              </a:endParaRPr>
            </a:p>
          </p:txBody>
        </p:sp>
        <p:sp>
          <p:nvSpPr>
            <p:cNvPr id="6" name="文本框 5"/>
            <p:cNvSpPr txBox="1">
              <a:spLocks noChangeArrowheads="1"/>
            </p:cNvSpPr>
            <p:nvPr/>
          </p:nvSpPr>
          <p:spPr bwMode="auto">
            <a:xfrm>
              <a:off x="4508159" y="864629"/>
              <a:ext cx="433287"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en-US" altLang="zh-CN" sz="3733" smtClean="0">
                  <a:solidFill>
                    <a:schemeClr val="bg1"/>
                  </a:solidFill>
                  <a:cs typeface="Arial" pitchFamily="34" charset="0"/>
                </a:rPr>
                <a:t>3</a:t>
              </a:r>
              <a:endParaRPr lang="zh-CN" altLang="en-US" sz="3733" smtClean="0">
                <a:solidFill>
                  <a:schemeClr val="bg1"/>
                </a:solidFill>
                <a:cs typeface="Arial" pitchFamily="34" charset="0"/>
              </a:endParaRPr>
            </a:p>
          </p:txBody>
        </p:sp>
      </p:grpSp>
    </p:spTree>
    <p:extLst>
      <p:ext uri="{BB962C8B-B14F-4D97-AF65-F5344CB8AC3E}">
        <p14:creationId xmlns:p14="http://schemas.microsoft.com/office/powerpoint/2010/main" val="274755688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节标题">
    <p:bg>
      <p:bgPr>
        <a:solidFill>
          <a:srgbClr val="F2F2F2"/>
        </a:solidFill>
        <a:effectLst/>
      </p:bgPr>
    </p:bg>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363134" y="359833"/>
            <a:ext cx="45847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zh-CN" altLang="en-US" sz="2667" b="1" smtClean="0">
                <a:latin typeface="微软雅黑" pitchFamily="34" charset="-122"/>
              </a:rPr>
              <a:t>此处添加您的标题</a:t>
            </a:r>
            <a:endParaRPr lang="id-ID" altLang="zh-CN" sz="2667" b="1" smtClean="0">
              <a:latin typeface="微软雅黑" pitchFamily="34" charset="-122"/>
            </a:endParaRPr>
          </a:p>
        </p:txBody>
      </p:sp>
      <p:sp>
        <p:nvSpPr>
          <p:cNvPr id="3" name="文本框 2"/>
          <p:cNvSpPr txBox="1">
            <a:spLocks noChangeArrowheads="1"/>
          </p:cNvSpPr>
          <p:nvPr userDrawn="1"/>
        </p:nvSpPr>
        <p:spPr bwMode="auto">
          <a:xfrm>
            <a:off x="1390651" y="840318"/>
            <a:ext cx="3570816"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id-ID" altLang="zh-CN" sz="1333" smtClean="0"/>
              <a:t>Biscuit oat cake carrot cake muffin jelly</a:t>
            </a:r>
            <a:endParaRPr lang="zh-CN" altLang="en-US" sz="1333" smtClean="0"/>
          </a:p>
        </p:txBody>
      </p:sp>
      <p:grpSp>
        <p:nvGrpSpPr>
          <p:cNvPr id="4" name="组合 8"/>
          <p:cNvGrpSpPr>
            <a:grpSpLocks/>
          </p:cNvGrpSpPr>
          <p:nvPr userDrawn="1"/>
        </p:nvGrpSpPr>
        <p:grpSpPr bwMode="auto">
          <a:xfrm>
            <a:off x="275167" y="421218"/>
            <a:ext cx="1087967" cy="666786"/>
            <a:chOff x="4353620" y="864629"/>
            <a:chExt cx="742365" cy="456068"/>
          </a:xfrm>
        </p:grpSpPr>
        <p:sp>
          <p:nvSpPr>
            <p:cNvPr id="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2">
                <a:lumMod val="75000"/>
              </a:schemeClr>
            </a:solidFill>
            <a:ln>
              <a:noFill/>
            </a:ln>
            <a:extLst/>
          </p:spPr>
          <p:txBody>
            <a:bodyPr anchor="ctr">
              <a:scene3d>
                <a:camera prst="orthographicFront"/>
                <a:lightRig rig="threePt" dir="t"/>
              </a:scene3d>
              <a:sp3d>
                <a:contourClr>
                  <a:srgbClr val="FFFFFF"/>
                </a:contourClr>
              </a:sp3d>
            </a:bodyPr>
            <a:lstStyle/>
            <a:p>
              <a:pPr algn="ctr" defTabSz="914316" eaLnBrk="1" fontAlgn="auto" hangingPunct="1">
                <a:spcBef>
                  <a:spcPts val="0"/>
                </a:spcBef>
                <a:spcAft>
                  <a:spcPts val="0"/>
                </a:spcAft>
                <a:defRPr/>
              </a:pPr>
              <a:endParaRPr lang="zh-CN" altLang="en-US" sz="1867">
                <a:solidFill>
                  <a:srgbClr val="FFFFFF"/>
                </a:solidFill>
                <a:latin typeface="+mn-lt"/>
                <a:ea typeface="+mn-ea"/>
              </a:endParaRPr>
            </a:p>
          </p:txBody>
        </p:sp>
        <p:sp>
          <p:nvSpPr>
            <p:cNvPr id="6" name="文本框 5"/>
            <p:cNvSpPr txBox="1">
              <a:spLocks noChangeArrowheads="1"/>
            </p:cNvSpPr>
            <p:nvPr/>
          </p:nvSpPr>
          <p:spPr bwMode="auto">
            <a:xfrm>
              <a:off x="4508159" y="864629"/>
              <a:ext cx="433287"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eaLnBrk="1" hangingPunct="1">
                <a:defRPr/>
              </a:pPr>
              <a:r>
                <a:rPr lang="en-US" altLang="zh-CN" sz="3733" smtClean="0">
                  <a:solidFill>
                    <a:schemeClr val="bg1"/>
                  </a:solidFill>
                  <a:cs typeface="Arial" pitchFamily="34" charset="0"/>
                </a:rPr>
                <a:t>4</a:t>
              </a:r>
              <a:endParaRPr lang="zh-CN" altLang="en-US" sz="3733" smtClean="0">
                <a:solidFill>
                  <a:schemeClr val="bg1"/>
                </a:solidFill>
                <a:cs typeface="Arial" pitchFamily="34" charset="0"/>
              </a:endParaRPr>
            </a:p>
          </p:txBody>
        </p:sp>
      </p:grpSp>
    </p:spTree>
    <p:extLst>
      <p:ext uri="{BB962C8B-B14F-4D97-AF65-F5344CB8AC3E}">
        <p14:creationId xmlns:p14="http://schemas.microsoft.com/office/powerpoint/2010/main" val="229866294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294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CE4D0F-DC2E-4EDD-A9C3-DA55697F9CEF}" type="datetimeFigureOut">
              <a:rPr lang="zh-CN" altLang="en-US"/>
              <a:pPr>
                <a:defRPr/>
              </a:pPr>
              <a:t>2018/10/10 Wednesday</a:t>
            </a:fld>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78DA97BF-ACD1-4501-8DCC-C546788E875D}" type="slidenum">
              <a:rPr lang="zh-CN" altLang="en-US"/>
              <a:pPr/>
              <a:t>‹#›</a:t>
            </a:fld>
            <a:endParaRPr lang="zh-CN" altLang="en-US"/>
          </a:p>
        </p:txBody>
      </p:sp>
    </p:spTree>
    <p:extLst>
      <p:ext uri="{BB962C8B-B14F-4D97-AF65-F5344CB8AC3E}">
        <p14:creationId xmlns:p14="http://schemas.microsoft.com/office/powerpoint/2010/main" val="257938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节标题">
    <p:bg>
      <p:bgPr>
        <a:solidFill>
          <a:srgbClr val="F2F2F2"/>
        </a:solidFill>
        <a:effectLst/>
      </p:bgPr>
    </p:bg>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3630085" y="463551"/>
            <a:ext cx="493183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itchFamily="34" charset="0"/>
                <a:ea typeface="微软雅黑" pitchFamily="34" charset="-122"/>
              </a:defRPr>
            </a:lvl1pPr>
            <a:lvl2pPr marL="742950" indent="-285750">
              <a:defRPr sz="1300">
                <a:solidFill>
                  <a:schemeClr val="tx1"/>
                </a:solidFill>
                <a:latin typeface="Arial" pitchFamily="34" charset="0"/>
                <a:ea typeface="微软雅黑" pitchFamily="34" charset="-122"/>
              </a:defRPr>
            </a:lvl2pPr>
            <a:lvl3pPr marL="1143000" indent="-228600">
              <a:defRPr sz="1300">
                <a:solidFill>
                  <a:schemeClr val="tx1"/>
                </a:solidFill>
                <a:latin typeface="Arial" pitchFamily="34" charset="0"/>
                <a:ea typeface="微软雅黑" pitchFamily="34" charset="-122"/>
              </a:defRPr>
            </a:lvl3pPr>
            <a:lvl4pPr marL="1600200" indent="-228600">
              <a:defRPr sz="1300">
                <a:solidFill>
                  <a:schemeClr val="tx1"/>
                </a:solidFill>
                <a:latin typeface="Arial" pitchFamily="34" charset="0"/>
                <a:ea typeface="微软雅黑" pitchFamily="34" charset="-122"/>
              </a:defRPr>
            </a:lvl4pPr>
            <a:lvl5pPr marL="2057400" indent="-228600">
              <a:defRPr sz="1300">
                <a:solidFill>
                  <a:schemeClr val="tx1"/>
                </a:solidFill>
                <a:latin typeface="Arial" pitchFamily="34" charset="0"/>
                <a:ea typeface="微软雅黑" pitchFamily="34" charset="-122"/>
              </a:defRPr>
            </a:lvl5pPr>
            <a:lvl6pPr marL="2514600" indent="-228600" defTabSz="684213"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684213"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684213"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684213" fontAlgn="base">
              <a:spcBef>
                <a:spcPct val="0"/>
              </a:spcBef>
              <a:spcAft>
                <a:spcPct val="0"/>
              </a:spcAft>
              <a:defRPr sz="1300">
                <a:solidFill>
                  <a:schemeClr val="tx1"/>
                </a:solidFill>
                <a:latin typeface="Arial" pitchFamily="34" charset="0"/>
                <a:ea typeface="微软雅黑" pitchFamily="34" charset="-122"/>
              </a:defRPr>
            </a:lvl9pPr>
          </a:lstStyle>
          <a:p>
            <a:pPr algn="ctr" eaLnBrk="1" hangingPunct="1">
              <a:defRPr/>
            </a:pPr>
            <a:r>
              <a:rPr lang="en-US" altLang="zh-CN" sz="2667" smtClean="0">
                <a:solidFill>
                  <a:srgbClr val="262626"/>
                </a:solidFill>
              </a:rPr>
              <a:t>ADD YOUR TITLE HERE</a:t>
            </a:r>
            <a:endParaRPr lang="zh-CN" altLang="en-US" sz="2667" smtClean="0">
              <a:solidFill>
                <a:srgbClr val="262626"/>
              </a:solidFill>
            </a:endParaRPr>
          </a:p>
        </p:txBody>
      </p:sp>
      <p:sp>
        <p:nvSpPr>
          <p:cNvPr id="3" name="Content Placeholder 2"/>
          <p:cNvSpPr txBox="1">
            <a:spLocks/>
          </p:cNvSpPr>
          <p:nvPr userDrawn="1"/>
        </p:nvSpPr>
        <p:spPr>
          <a:xfrm>
            <a:off x="1691218" y="1100667"/>
            <a:ext cx="9215967" cy="423333"/>
          </a:xfrm>
          <a:prstGeom prst="rect">
            <a:avLst/>
          </a:prstGeom>
        </p:spPr>
        <p:txBody>
          <a:bodyPr/>
          <a:lstStyle>
            <a:lvl1pPr defTabSz="1087438">
              <a:defRPr sz="1300">
                <a:solidFill>
                  <a:schemeClr val="tx1"/>
                </a:solidFill>
                <a:latin typeface="Arial" pitchFamily="34" charset="0"/>
                <a:ea typeface="微软雅黑" pitchFamily="34" charset="-122"/>
              </a:defRPr>
            </a:lvl1pPr>
            <a:lvl2pPr marL="742950" indent="-285750" defTabSz="1087438">
              <a:defRPr sz="1300">
                <a:solidFill>
                  <a:schemeClr val="tx1"/>
                </a:solidFill>
                <a:latin typeface="Arial" pitchFamily="34" charset="0"/>
                <a:ea typeface="微软雅黑" pitchFamily="34" charset="-122"/>
              </a:defRPr>
            </a:lvl2pPr>
            <a:lvl3pPr marL="1143000" indent="-228600" defTabSz="1087438">
              <a:defRPr sz="1300">
                <a:solidFill>
                  <a:schemeClr val="tx1"/>
                </a:solidFill>
                <a:latin typeface="Arial" pitchFamily="34" charset="0"/>
                <a:ea typeface="微软雅黑" pitchFamily="34" charset="-122"/>
              </a:defRPr>
            </a:lvl3pPr>
            <a:lvl4pPr marL="1600200" indent="-228600" defTabSz="1087438">
              <a:defRPr sz="1300">
                <a:solidFill>
                  <a:schemeClr val="tx1"/>
                </a:solidFill>
                <a:latin typeface="Arial" pitchFamily="34" charset="0"/>
                <a:ea typeface="微软雅黑" pitchFamily="34" charset="-122"/>
              </a:defRPr>
            </a:lvl4pPr>
            <a:lvl5pPr marL="2057400" indent="-228600" defTabSz="1087438">
              <a:defRPr sz="1300">
                <a:solidFill>
                  <a:schemeClr val="tx1"/>
                </a:solidFill>
                <a:latin typeface="Arial" pitchFamily="34" charset="0"/>
                <a:ea typeface="微软雅黑" pitchFamily="34" charset="-122"/>
              </a:defRPr>
            </a:lvl5pPr>
            <a:lvl6pPr marL="2514600" indent="-228600" defTabSz="1087438" fontAlgn="base">
              <a:spcBef>
                <a:spcPct val="0"/>
              </a:spcBef>
              <a:spcAft>
                <a:spcPct val="0"/>
              </a:spcAft>
              <a:defRPr sz="1300">
                <a:solidFill>
                  <a:schemeClr val="tx1"/>
                </a:solidFill>
                <a:latin typeface="Arial" pitchFamily="34" charset="0"/>
                <a:ea typeface="微软雅黑" pitchFamily="34" charset="-122"/>
              </a:defRPr>
            </a:lvl6pPr>
            <a:lvl7pPr marL="2971800" indent="-228600" defTabSz="1087438" fontAlgn="base">
              <a:spcBef>
                <a:spcPct val="0"/>
              </a:spcBef>
              <a:spcAft>
                <a:spcPct val="0"/>
              </a:spcAft>
              <a:defRPr sz="1300">
                <a:solidFill>
                  <a:schemeClr val="tx1"/>
                </a:solidFill>
                <a:latin typeface="Arial" pitchFamily="34" charset="0"/>
                <a:ea typeface="微软雅黑" pitchFamily="34" charset="-122"/>
              </a:defRPr>
            </a:lvl7pPr>
            <a:lvl8pPr marL="3429000" indent="-228600" defTabSz="1087438" fontAlgn="base">
              <a:spcBef>
                <a:spcPct val="0"/>
              </a:spcBef>
              <a:spcAft>
                <a:spcPct val="0"/>
              </a:spcAft>
              <a:defRPr sz="1300">
                <a:solidFill>
                  <a:schemeClr val="tx1"/>
                </a:solidFill>
                <a:latin typeface="Arial" pitchFamily="34" charset="0"/>
                <a:ea typeface="微软雅黑" pitchFamily="34" charset="-122"/>
              </a:defRPr>
            </a:lvl8pPr>
            <a:lvl9pPr marL="3886200" indent="-228600" defTabSz="1087438" fontAlgn="base">
              <a:spcBef>
                <a:spcPct val="0"/>
              </a:spcBef>
              <a:spcAft>
                <a:spcPct val="0"/>
              </a:spcAft>
              <a:defRPr sz="1300">
                <a:solidFill>
                  <a:schemeClr val="tx1"/>
                </a:solidFill>
                <a:latin typeface="Arial" pitchFamily="34" charset="0"/>
                <a:ea typeface="微软雅黑" pitchFamily="34" charset="-122"/>
              </a:defRPr>
            </a:lvl9pPr>
          </a:lstStyle>
          <a:p>
            <a:pPr algn="ctr" eaLnBrk="1" hangingPunct="1">
              <a:buFont typeface="Arial" pitchFamily="34" charset="0"/>
              <a:buNone/>
              <a:defRPr/>
            </a:pPr>
            <a:r>
              <a:rPr lang="en-US" altLang="zh-CN" sz="1467" smtClean="0">
                <a:solidFill>
                  <a:srgbClr val="262626"/>
                </a:solidFill>
                <a:latin typeface="华文细黑" pitchFamily="2" charset="-122"/>
                <a:ea typeface="华文细黑" pitchFamily="2" charset="-122"/>
                <a:cs typeface="Arial" pitchFamily="34" charset="0"/>
              </a:rPr>
              <a:t>Click here to modify the text , you may post text here . Click here to modify the text Click</a:t>
            </a:r>
          </a:p>
        </p:txBody>
      </p:sp>
      <p:cxnSp>
        <p:nvCxnSpPr>
          <p:cNvPr id="4" name="直接连接符 3"/>
          <p:cNvCxnSpPr/>
          <p:nvPr userDrawn="1"/>
        </p:nvCxnSpPr>
        <p:spPr>
          <a:xfrm>
            <a:off x="5111751" y="1054100"/>
            <a:ext cx="19685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92843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矩形 1">
            <a:hlinkClick r:id="rId2"/>
          </p:cNvPr>
          <p:cNvSpPr/>
          <p:nvPr userDrawn="1"/>
        </p:nvSpPr>
        <p:spPr bwMode="auto">
          <a:xfrm>
            <a:off x="0" y="0"/>
            <a:ext cx="12192000" cy="685800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eaLnBrk="1" hangingPunct="1">
              <a:lnSpc>
                <a:spcPct val="90000"/>
              </a:lnSpc>
              <a:defRPr/>
            </a:pPr>
            <a:endParaRPr lang="zh-CN" altLang="en-US" sz="2267">
              <a:solidFill>
                <a:schemeClr val="tx1"/>
              </a:solidFill>
              <a:latin typeface="华文细黑" pitchFamily="2" charset="-122"/>
              <a:cs typeface="Segoe UI" pitchFamily="34" charset="0"/>
            </a:endParaRPr>
          </a:p>
        </p:txBody>
      </p:sp>
    </p:spTree>
    <p:extLst>
      <p:ext uri="{BB962C8B-B14F-4D97-AF65-F5344CB8AC3E}">
        <p14:creationId xmlns:p14="http://schemas.microsoft.com/office/powerpoint/2010/main" val="14365797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内容与标题">
    <p:spTree>
      <p:nvGrpSpPr>
        <p:cNvPr id="1" name=""/>
        <p:cNvGrpSpPr/>
        <p:nvPr/>
      </p:nvGrpSpPr>
      <p:grpSpPr>
        <a:xfrm>
          <a:off x="0" y="0"/>
          <a:ext cx="0" cy="0"/>
          <a:chOff x="0" y="0"/>
          <a:chExt cx="0" cy="0"/>
        </a:xfrm>
      </p:grpSpPr>
      <p:sp>
        <p:nvSpPr>
          <p:cNvPr id="4" name="矩形 3"/>
          <p:cNvSpPr/>
          <p:nvPr userDrawn="1"/>
        </p:nvSpPr>
        <p:spPr>
          <a:xfrm>
            <a:off x="6756904" y="5857033"/>
            <a:ext cx="1033515" cy="296876"/>
          </a:xfrm>
          <a:prstGeom prst="rect">
            <a:avLst/>
          </a:prstGeom>
        </p:spPr>
        <p:txBody>
          <a:bodyPr wrap="square">
            <a:spAutoFit/>
          </a:bodyPr>
          <a:lstStyle/>
          <a:p>
            <a:pPr defTabSz="1219170" eaLnBrk="1" fontAlgn="auto" hangingPunct="1">
              <a:spcBef>
                <a:spcPts val="0"/>
              </a:spcBef>
              <a:spcAft>
                <a:spcPts val="0"/>
              </a:spcAft>
            </a:pPr>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pPr defTabSz="1219170" eaLnBrk="1" fontAlgn="auto" hangingPunct="1">
              <a:spcBef>
                <a:spcPts val="0"/>
              </a:spcBef>
              <a:spcAft>
                <a:spcPts val="0"/>
              </a:spcAft>
            </a:pPr>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素材下载：</a:t>
            </a:r>
            <a:r>
              <a:rPr lang="en-US" altLang="zh-CN" sz="133" dirty="0">
                <a:solidFill>
                  <a:prstClr val="white"/>
                </a:solidFill>
                <a:latin typeface="Calibri"/>
                <a:ea typeface="宋体"/>
              </a:rPr>
              <a:t>www.1ppt.com/sucai/</a:t>
            </a:r>
          </a:p>
          <a:p>
            <a:pPr defTabSz="1219170" eaLnBrk="1" fontAlgn="auto" hangingPunct="1">
              <a:spcBef>
                <a:spcPts val="0"/>
              </a:spcBef>
              <a:spcAft>
                <a:spcPts val="0"/>
              </a:spcAft>
            </a:pPr>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图表下载：</a:t>
            </a:r>
            <a:r>
              <a:rPr lang="en-US" altLang="zh-CN" sz="133" dirty="0">
                <a:solidFill>
                  <a:prstClr val="white"/>
                </a:solidFill>
                <a:latin typeface="Calibri"/>
                <a:ea typeface="宋体"/>
              </a:rPr>
              <a:t>www.1ppt.com/tubiao/      </a:t>
            </a:r>
          </a:p>
          <a:p>
            <a:pPr defTabSz="1219170" eaLnBrk="1" fontAlgn="auto" hangingPunct="1">
              <a:spcBef>
                <a:spcPts val="0"/>
              </a:spcBef>
              <a:spcAft>
                <a:spcPts val="0"/>
              </a:spcAft>
            </a:pPr>
            <a:r>
              <a:rPr lang="zh-CN" altLang="en-US" sz="133" dirty="0">
                <a:solidFill>
                  <a:prstClr val="white"/>
                </a:solidFill>
                <a:latin typeface="Calibri"/>
                <a:ea typeface="宋体"/>
              </a:rPr>
              <a:t>优秀</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pPr defTabSz="1219170" eaLnBrk="1" fontAlgn="auto" hangingPunct="1">
              <a:spcBef>
                <a:spcPts val="0"/>
              </a:spcBef>
              <a:spcAft>
                <a:spcPts val="0"/>
              </a:spcAft>
            </a:pPr>
            <a:r>
              <a:rPr lang="en-US" altLang="zh-CN" sz="133" dirty="0">
                <a:solidFill>
                  <a:prstClr val="white"/>
                </a:solidFill>
                <a:latin typeface="Calibri"/>
                <a:ea typeface="宋体"/>
              </a:rPr>
              <a:t>Word</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www.1ppt.com/word/              Excel</a:t>
            </a:r>
            <a:r>
              <a:rPr lang="zh-CN" altLang="en-US" sz="133" dirty="0">
                <a:solidFill>
                  <a:prstClr val="white"/>
                </a:solidFill>
                <a:latin typeface="Calibri"/>
                <a:ea typeface="宋体"/>
              </a:rPr>
              <a:t>教程：</a:t>
            </a:r>
            <a:r>
              <a:rPr lang="en-US" altLang="zh-CN" sz="133" dirty="0">
                <a:solidFill>
                  <a:prstClr val="white"/>
                </a:solidFill>
                <a:latin typeface="Calibri"/>
                <a:ea typeface="宋体"/>
              </a:rPr>
              <a:t>www.1ppt.com/excel/  </a:t>
            </a:r>
          </a:p>
          <a:p>
            <a:pPr defTabSz="1219170" eaLnBrk="1" fontAlgn="auto" hangingPunct="1">
              <a:spcBef>
                <a:spcPts val="0"/>
              </a:spcBef>
              <a:spcAft>
                <a:spcPts val="0"/>
              </a:spcAft>
            </a:pPr>
            <a:r>
              <a:rPr lang="zh-CN" altLang="en-US" sz="133" dirty="0">
                <a:solidFill>
                  <a:prstClr val="white"/>
                </a:solidFill>
                <a:latin typeface="Calibri"/>
                <a:ea typeface="宋体"/>
              </a:rPr>
              <a:t>资料下载：</a:t>
            </a:r>
            <a:r>
              <a:rPr lang="en-US" altLang="zh-CN" sz="133" dirty="0">
                <a:solidFill>
                  <a:prstClr val="white"/>
                </a:solidFill>
                <a:latin typeface="Calibri"/>
                <a:ea typeface="宋体"/>
              </a:rPr>
              <a:t>www.1ppt.com/ziliao/                PPT</a:t>
            </a:r>
            <a:r>
              <a:rPr lang="zh-CN" altLang="en-US" sz="133" dirty="0">
                <a:solidFill>
                  <a:prstClr val="white"/>
                </a:solidFill>
                <a:latin typeface="Calibri"/>
                <a:ea typeface="宋体"/>
              </a:rPr>
              <a:t>课件下载：</a:t>
            </a:r>
            <a:r>
              <a:rPr lang="en-US" altLang="zh-CN" sz="133" dirty="0">
                <a:solidFill>
                  <a:prstClr val="white"/>
                </a:solidFill>
                <a:latin typeface="Calibri"/>
                <a:ea typeface="宋体"/>
              </a:rPr>
              <a:t>www.1ppt.com/kejian/ </a:t>
            </a:r>
          </a:p>
          <a:p>
            <a:pPr defTabSz="1219170" eaLnBrk="1" fontAlgn="auto" hangingPunct="1">
              <a:spcBef>
                <a:spcPts val="0"/>
              </a:spcBef>
              <a:spcAft>
                <a:spcPts val="0"/>
              </a:spcAft>
            </a:pPr>
            <a:r>
              <a:rPr lang="zh-CN" altLang="en-US" sz="133" dirty="0">
                <a:solidFill>
                  <a:prstClr val="white"/>
                </a:solidFill>
                <a:latin typeface="Calibri"/>
                <a:ea typeface="宋体"/>
              </a:rPr>
              <a:t>范文下载：</a:t>
            </a:r>
            <a:r>
              <a:rPr lang="en-US" altLang="zh-CN" sz="133" dirty="0">
                <a:solidFill>
                  <a:prstClr val="white"/>
                </a:solidFill>
                <a:latin typeface="Calibri"/>
                <a:ea typeface="宋体"/>
              </a:rPr>
              <a:t>www.1ppt.com/fanwen/             </a:t>
            </a:r>
            <a:r>
              <a:rPr lang="zh-CN" altLang="en-US" sz="133" dirty="0">
                <a:solidFill>
                  <a:prstClr val="white"/>
                </a:solidFill>
                <a:latin typeface="Calibri"/>
                <a:ea typeface="宋体"/>
              </a:rPr>
              <a:t>试卷下载：</a:t>
            </a:r>
            <a:r>
              <a:rPr lang="en-US" altLang="zh-CN" sz="133" dirty="0">
                <a:solidFill>
                  <a:prstClr val="white"/>
                </a:solidFill>
                <a:latin typeface="Calibri"/>
                <a:ea typeface="宋体"/>
              </a:rPr>
              <a:t>www.1ppt.com/shiti/  </a:t>
            </a:r>
          </a:p>
          <a:p>
            <a:pPr defTabSz="1219170" eaLnBrk="1" fontAlgn="auto" hangingPunct="1">
              <a:spcBef>
                <a:spcPts val="0"/>
              </a:spcBef>
              <a:spcAft>
                <a:spcPts val="0"/>
              </a:spcAft>
            </a:pPr>
            <a:r>
              <a:rPr lang="zh-CN" altLang="en-US" sz="133" dirty="0">
                <a:solidFill>
                  <a:prstClr val="white"/>
                </a:solidFill>
                <a:latin typeface="Calibri"/>
                <a:ea typeface="宋体"/>
              </a:rPr>
              <a:t>教案下载：</a:t>
            </a:r>
            <a:r>
              <a:rPr lang="en-US" altLang="zh-CN" sz="133" dirty="0">
                <a:solidFill>
                  <a:prstClr val="white"/>
                </a:solidFill>
                <a:latin typeface="Calibri"/>
                <a:ea typeface="宋体"/>
              </a:rPr>
              <a:t>www.1ppt.com/jiaoan/  </a:t>
            </a:r>
            <a:r>
              <a:rPr lang="en-US" altLang="zh-CN" sz="133" dirty="0" smtClean="0">
                <a:solidFill>
                  <a:prstClr val="white"/>
                </a:solidFill>
                <a:latin typeface="Calibri"/>
                <a:ea typeface="宋体"/>
              </a:rPr>
              <a:t>      </a:t>
            </a:r>
            <a:endParaRPr lang="en-US" altLang="zh-CN" sz="133" dirty="0">
              <a:solidFill>
                <a:prstClr val="white"/>
              </a:solidFill>
              <a:latin typeface="Calibri"/>
              <a:ea typeface="宋体"/>
            </a:endParaRPr>
          </a:p>
          <a:p>
            <a:pPr defTabSz="1219170" eaLnBrk="1" fontAlgn="auto" hangingPunct="1">
              <a:spcBef>
                <a:spcPts val="0"/>
              </a:spcBef>
              <a:spcAft>
                <a:spcPts val="0"/>
              </a:spcAft>
            </a:pPr>
            <a:r>
              <a:rPr lang="zh-CN" altLang="en-US" sz="133" dirty="0" smtClean="0">
                <a:solidFill>
                  <a:prstClr val="white"/>
                </a:solidFill>
                <a:latin typeface="Calibri"/>
                <a:ea typeface="宋体"/>
              </a:rPr>
              <a:t>字体下载：</a:t>
            </a:r>
            <a:r>
              <a:rPr lang="en-US" altLang="zh-CN" sz="133" dirty="0" smtClean="0">
                <a:solidFill>
                  <a:prstClr val="white"/>
                </a:solidFill>
                <a:latin typeface="Calibri"/>
                <a:ea typeface="宋体"/>
              </a:rPr>
              <a:t>www.1ppt.com/ziti/</a:t>
            </a:r>
            <a:endParaRPr lang="en-US" altLang="zh-CN" sz="133" dirty="0">
              <a:solidFill>
                <a:prstClr val="white"/>
              </a:solidFill>
              <a:latin typeface="Calibri"/>
              <a:ea typeface="宋体"/>
            </a:endParaRPr>
          </a:p>
          <a:p>
            <a:pPr defTabSz="1219170" eaLnBrk="1" fontAlgn="auto" hangingPunct="1">
              <a:spcBef>
                <a:spcPts val="0"/>
              </a:spcBef>
              <a:spcAft>
                <a:spcPts val="0"/>
              </a:spcAft>
            </a:pPr>
            <a:r>
              <a:rPr lang="en-US" altLang="zh-CN" sz="133" dirty="0">
                <a:solidFill>
                  <a:prstClr val="white"/>
                </a:solidFill>
                <a:latin typeface="Calibri"/>
                <a:ea typeface="宋体"/>
              </a:rPr>
              <a:t> </a:t>
            </a:r>
            <a:endParaRPr lang="zh-CN" altLang="en-US" sz="133" dirty="0">
              <a:solidFill>
                <a:prstClr val="white"/>
              </a:solidFill>
              <a:latin typeface="Calibri"/>
              <a:ea typeface="宋体"/>
            </a:endParaRPr>
          </a:p>
        </p:txBody>
      </p:sp>
      <p:pic>
        <p:nvPicPr>
          <p:cNvPr id="2" name="图片 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30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6185"/>
            <a:ext cx="105156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838200" y="1826684"/>
            <a:ext cx="105156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defTabSz="914316" eaLnBrk="1" fontAlgn="auto" hangingPunct="1">
              <a:spcBef>
                <a:spcPts val="0"/>
              </a:spcBef>
              <a:spcAft>
                <a:spcPts val="0"/>
              </a:spcAft>
              <a:defRPr sz="1200">
                <a:solidFill>
                  <a:schemeClr val="tx1">
                    <a:tint val="75000"/>
                  </a:schemeClr>
                </a:solidFill>
                <a:latin typeface="华文细黑" panose="02010600040101010101" pitchFamily="2" charset="-122"/>
                <a:ea typeface="+mn-ea"/>
              </a:defRPr>
            </a:lvl1pPr>
          </a:lstStyle>
          <a:p>
            <a:pPr>
              <a:defRPr/>
            </a:pPr>
            <a:fld id="{B688739C-4961-464E-BA3F-458A2D378A86}" type="datetimeFigureOut">
              <a:rPr lang="zh-CN" altLang="en-US"/>
              <a:pPr>
                <a:defRPr/>
              </a:pPr>
              <a:t>2018/10/10 Wednesday</a:t>
            </a:fld>
            <a:endParaRPr lang="zh-CN" altLang="en-US" dirty="0"/>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defTabSz="914316" eaLnBrk="1" fontAlgn="auto" hangingPunct="1">
              <a:spcBef>
                <a:spcPts val="0"/>
              </a:spcBef>
              <a:spcAft>
                <a:spcPts val="0"/>
              </a:spcAft>
              <a:defRPr sz="12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华文细黑" panose="02010600040101010101" pitchFamily="2" charset="-122"/>
              </a:defRPr>
            </a:lvl1pPr>
          </a:lstStyle>
          <a:p>
            <a:fld id="{3A11DDF8-7585-4D5A-A9E0-BA1CFD1E6C23}" type="slidenum">
              <a:rPr lang="zh-CN" altLang="en-US"/>
              <a:pPr/>
              <a:t>‹#›</a:t>
            </a:fld>
            <a:endParaRPr lang="zh-CN" altLang="en-US"/>
          </a:p>
        </p:txBody>
      </p:sp>
    </p:spTree>
    <p:extLst>
      <p:ext uri="{BB962C8B-B14F-4D97-AF65-F5344CB8AC3E}">
        <p14:creationId xmlns:p14="http://schemas.microsoft.com/office/powerpoint/2010/main" val="218072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377" rtl="0" eaLnBrk="0" fontAlgn="base" hangingPunct="0">
        <a:lnSpc>
          <a:spcPct val="90000"/>
        </a:lnSpc>
        <a:spcBef>
          <a:spcPct val="0"/>
        </a:spcBef>
        <a:spcAft>
          <a:spcPct val="0"/>
        </a:spcAft>
        <a:defRPr sz="4400" kern="1200">
          <a:solidFill>
            <a:schemeClr val="tx1"/>
          </a:solidFill>
          <a:latin typeface="华文细黑" panose="02010600040101010101" pitchFamily="2" charset="-122"/>
          <a:ea typeface="+mj-ea"/>
          <a:cs typeface="+mj-cs"/>
        </a:defRPr>
      </a:lvl1pPr>
      <a:lvl2pPr algn="l" defTabSz="914377" rtl="0" eaLnBrk="0" fontAlgn="base" hangingPunct="0">
        <a:lnSpc>
          <a:spcPct val="90000"/>
        </a:lnSpc>
        <a:spcBef>
          <a:spcPct val="0"/>
        </a:spcBef>
        <a:spcAft>
          <a:spcPct val="0"/>
        </a:spcAft>
        <a:defRPr sz="4400">
          <a:solidFill>
            <a:schemeClr val="tx1"/>
          </a:solidFill>
          <a:latin typeface="华文细黑" pitchFamily="2" charset="-122"/>
          <a:ea typeface="微软雅黑" pitchFamily="34" charset="-122"/>
        </a:defRPr>
      </a:lvl2pPr>
      <a:lvl3pPr algn="l" defTabSz="914377" rtl="0" eaLnBrk="0" fontAlgn="base" hangingPunct="0">
        <a:lnSpc>
          <a:spcPct val="90000"/>
        </a:lnSpc>
        <a:spcBef>
          <a:spcPct val="0"/>
        </a:spcBef>
        <a:spcAft>
          <a:spcPct val="0"/>
        </a:spcAft>
        <a:defRPr sz="4400">
          <a:solidFill>
            <a:schemeClr val="tx1"/>
          </a:solidFill>
          <a:latin typeface="华文细黑" pitchFamily="2" charset="-122"/>
          <a:ea typeface="微软雅黑" pitchFamily="34" charset="-122"/>
        </a:defRPr>
      </a:lvl3pPr>
      <a:lvl4pPr algn="l" defTabSz="914377" rtl="0" eaLnBrk="0" fontAlgn="base" hangingPunct="0">
        <a:lnSpc>
          <a:spcPct val="90000"/>
        </a:lnSpc>
        <a:spcBef>
          <a:spcPct val="0"/>
        </a:spcBef>
        <a:spcAft>
          <a:spcPct val="0"/>
        </a:spcAft>
        <a:defRPr sz="4400">
          <a:solidFill>
            <a:schemeClr val="tx1"/>
          </a:solidFill>
          <a:latin typeface="华文细黑" pitchFamily="2" charset="-122"/>
          <a:ea typeface="微软雅黑" pitchFamily="34" charset="-122"/>
        </a:defRPr>
      </a:lvl4pPr>
      <a:lvl5pPr algn="l" defTabSz="914377" rtl="0" eaLnBrk="0" fontAlgn="base" hangingPunct="0">
        <a:lnSpc>
          <a:spcPct val="90000"/>
        </a:lnSpc>
        <a:spcBef>
          <a:spcPct val="0"/>
        </a:spcBef>
        <a:spcAft>
          <a:spcPct val="0"/>
        </a:spcAft>
        <a:defRPr sz="4400">
          <a:solidFill>
            <a:schemeClr val="tx1"/>
          </a:solidFill>
          <a:latin typeface="华文细黑" pitchFamily="2" charset="-122"/>
          <a:ea typeface="微软雅黑" pitchFamily="34" charset="-122"/>
        </a:defRPr>
      </a:lvl5pPr>
      <a:lvl6pPr marL="609585" algn="l" defTabSz="914377" rtl="0" fontAlgn="base">
        <a:lnSpc>
          <a:spcPct val="90000"/>
        </a:lnSpc>
        <a:spcBef>
          <a:spcPct val="0"/>
        </a:spcBef>
        <a:spcAft>
          <a:spcPct val="0"/>
        </a:spcAft>
        <a:defRPr sz="4400">
          <a:solidFill>
            <a:schemeClr val="tx1"/>
          </a:solidFill>
          <a:latin typeface="华文细黑" pitchFamily="2" charset="-122"/>
          <a:ea typeface="微软雅黑" pitchFamily="34" charset="-122"/>
        </a:defRPr>
      </a:lvl6pPr>
      <a:lvl7pPr marL="1219170" algn="l" defTabSz="914377" rtl="0" fontAlgn="base">
        <a:lnSpc>
          <a:spcPct val="90000"/>
        </a:lnSpc>
        <a:spcBef>
          <a:spcPct val="0"/>
        </a:spcBef>
        <a:spcAft>
          <a:spcPct val="0"/>
        </a:spcAft>
        <a:defRPr sz="4400">
          <a:solidFill>
            <a:schemeClr val="tx1"/>
          </a:solidFill>
          <a:latin typeface="华文细黑" pitchFamily="2" charset="-122"/>
          <a:ea typeface="微软雅黑" pitchFamily="34" charset="-122"/>
        </a:defRPr>
      </a:lvl7pPr>
      <a:lvl8pPr marL="1828754" algn="l" defTabSz="914377" rtl="0" fontAlgn="base">
        <a:lnSpc>
          <a:spcPct val="90000"/>
        </a:lnSpc>
        <a:spcBef>
          <a:spcPct val="0"/>
        </a:spcBef>
        <a:spcAft>
          <a:spcPct val="0"/>
        </a:spcAft>
        <a:defRPr sz="4400">
          <a:solidFill>
            <a:schemeClr val="tx1"/>
          </a:solidFill>
          <a:latin typeface="华文细黑" pitchFamily="2" charset="-122"/>
          <a:ea typeface="微软雅黑" pitchFamily="34" charset="-122"/>
        </a:defRPr>
      </a:lvl8pPr>
      <a:lvl9pPr marL="2438339" algn="l" defTabSz="914377" rtl="0" fontAlgn="base">
        <a:lnSpc>
          <a:spcPct val="90000"/>
        </a:lnSpc>
        <a:spcBef>
          <a:spcPct val="0"/>
        </a:spcBef>
        <a:spcAft>
          <a:spcPct val="0"/>
        </a:spcAft>
        <a:defRPr sz="4400">
          <a:solidFill>
            <a:schemeClr val="tx1"/>
          </a:solidFill>
          <a:latin typeface="华文细黑" pitchFamily="2" charset="-122"/>
          <a:ea typeface="微软雅黑" pitchFamily="34" charset="-122"/>
        </a:defRPr>
      </a:lvl9pPr>
    </p:titleStyle>
    <p:bodyStyle>
      <a:lvl1pPr marL="228594" indent="-228594" algn="l" defTabSz="914377"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华文细黑" panose="02010600040101010101" pitchFamily="2" charset="-122"/>
          <a:ea typeface="+mn-ea"/>
          <a:cs typeface="+mn-cs"/>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华文细黑" panose="02010600040101010101" pitchFamily="2" charset="-122"/>
          <a:ea typeface="+mn-ea"/>
          <a:cs typeface="+mn-cs"/>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tx1"/>
          </a:solidFill>
          <a:latin typeface="华文细黑" panose="02010600040101010101" pitchFamily="2" charset="-122"/>
          <a:ea typeface="+mn-ea"/>
          <a:cs typeface="+mn-cs"/>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tx1"/>
          </a:solidFill>
          <a:latin typeface="华文细黑" panose="02010600040101010101" pitchFamily="2" charset="-122"/>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5.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323E"/>
        </a:solidFill>
        <a:effectLst/>
      </p:bgPr>
    </p:bg>
    <p:spTree>
      <p:nvGrpSpPr>
        <p:cNvPr id="1" name=""/>
        <p:cNvGrpSpPr/>
        <p:nvPr/>
      </p:nvGrpSpPr>
      <p:grpSpPr>
        <a:xfrm>
          <a:off x="0" y="0"/>
          <a:ext cx="0" cy="0"/>
          <a:chOff x="0" y="0"/>
          <a:chExt cx="0" cy="0"/>
        </a:xfrm>
      </p:grpSpPr>
      <p:sp>
        <p:nvSpPr>
          <p:cNvPr id="65" name="任意多边形 64"/>
          <p:cNvSpPr/>
          <p:nvPr/>
        </p:nvSpPr>
        <p:spPr>
          <a:xfrm>
            <a:off x="10155768" y="3001434"/>
            <a:ext cx="4233" cy="6351"/>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prstClr val="white"/>
              </a:solidFill>
              <a:latin typeface="Arial"/>
              <a:ea typeface="微软雅黑"/>
            </a:endParaRPr>
          </a:p>
        </p:txBody>
      </p:sp>
      <p:sp>
        <p:nvSpPr>
          <p:cNvPr id="76" name="文本框 75"/>
          <p:cNvSpPr txBox="1">
            <a:spLocks noChangeArrowheads="1"/>
          </p:cNvSpPr>
          <p:nvPr/>
        </p:nvSpPr>
        <p:spPr bwMode="auto">
          <a:xfrm>
            <a:off x="5513917" y="2264834"/>
            <a:ext cx="6474883" cy="103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defTabSz="914316">
              <a:defRPr/>
            </a:pPr>
            <a:r>
              <a:rPr lang="en-US" altLang="zh-CN" sz="6133" b="1" dirty="0" smtClean="0">
                <a:solidFill>
                  <a:prstClr val="white"/>
                </a:solidFill>
                <a:effectLst>
                  <a:outerShdw blurRad="38100" dist="38100" dir="2700000" algn="tl">
                    <a:srgbClr val="000000">
                      <a:alpha val="43137"/>
                    </a:srgbClr>
                  </a:outerShdw>
                </a:effectLst>
                <a:latin typeface="微软雅黑"/>
                <a:ea typeface="微软雅黑"/>
              </a:rPr>
              <a:t>Bugout</a:t>
            </a:r>
            <a:endParaRPr lang="zh-CN" altLang="en-US" sz="6133" b="1" dirty="0">
              <a:solidFill>
                <a:prstClr val="white"/>
              </a:solidFill>
              <a:effectLst>
                <a:outerShdw blurRad="38100" dist="38100" dir="2700000" algn="tl">
                  <a:srgbClr val="000000">
                    <a:alpha val="43137"/>
                  </a:srgbClr>
                </a:outerShdw>
              </a:effectLst>
              <a:latin typeface="微软雅黑"/>
              <a:ea typeface="微软雅黑"/>
            </a:endParaRPr>
          </a:p>
        </p:txBody>
      </p:sp>
      <p:sp>
        <p:nvSpPr>
          <p:cNvPr id="3" name="文本框 2"/>
          <p:cNvSpPr txBox="1"/>
          <p:nvPr/>
        </p:nvSpPr>
        <p:spPr>
          <a:xfrm>
            <a:off x="6782112" y="1881506"/>
            <a:ext cx="4036483" cy="359009"/>
          </a:xfrm>
          <a:prstGeom prst="rect">
            <a:avLst/>
          </a:prstGeom>
          <a:noFill/>
        </p:spPr>
        <p:txBody>
          <a:bodyPr>
            <a:spAutoFit/>
          </a:bodyPr>
          <a:lstStyle/>
          <a:p>
            <a:pPr algn="ctr" defTabSz="914316">
              <a:defRPr/>
            </a:pPr>
            <a:r>
              <a:rPr lang="en-US" altLang="zh-CN" sz="1733" dirty="0">
                <a:solidFill>
                  <a:prstClr val="white"/>
                </a:solidFill>
                <a:latin typeface="Arial" panose="020B0604020202020204" pitchFamily="34" charset="0"/>
                <a:ea typeface="微软雅黑" panose="020B0503020204020204" pitchFamily="34" charset="-122"/>
              </a:rPr>
              <a:t>Bug-Tracking System</a:t>
            </a:r>
            <a:endParaRPr lang="zh-CN" altLang="en-US" sz="4800"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endParaRPr>
          </a:p>
        </p:txBody>
      </p:sp>
      <p:sp>
        <p:nvSpPr>
          <p:cNvPr id="1293" name="KSO_Shape"/>
          <p:cNvSpPr>
            <a:spLocks/>
          </p:cNvSpPr>
          <p:nvPr/>
        </p:nvSpPr>
        <p:spPr bwMode="auto">
          <a:xfrm>
            <a:off x="10071101" y="1636184"/>
            <a:ext cx="935567" cy="514349"/>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defTabSz="914316">
              <a:defRPr/>
            </a:pPr>
            <a:endParaRPr lang="zh-CN" altLang="en-US">
              <a:solidFill>
                <a:srgbClr val="FFFFFF"/>
              </a:solidFill>
              <a:latin typeface="Arial"/>
              <a:ea typeface="微软雅黑"/>
            </a:endParaRPr>
          </a:p>
        </p:txBody>
      </p:sp>
      <p:grpSp>
        <p:nvGrpSpPr>
          <p:cNvPr id="53" name="组合 52"/>
          <p:cNvGrpSpPr>
            <a:grpSpLocks/>
          </p:cNvGrpSpPr>
          <p:nvPr/>
        </p:nvGrpSpPr>
        <p:grpSpPr bwMode="auto">
          <a:xfrm>
            <a:off x="8094445" y="3528122"/>
            <a:ext cx="1411817" cy="342900"/>
            <a:chOff x="5826219" y="2643393"/>
            <a:chExt cx="1059492" cy="256854"/>
          </a:xfrm>
        </p:grpSpPr>
        <p:sp>
          <p:nvSpPr>
            <p:cNvPr id="1294" name="圆角矩形 1293"/>
            <p:cNvSpPr/>
            <p:nvPr/>
          </p:nvSpPr>
          <p:spPr>
            <a:xfrm>
              <a:off x="5826219" y="2648149"/>
              <a:ext cx="1043608" cy="252098"/>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prstClr val="white"/>
                </a:solidFill>
                <a:latin typeface="Arial"/>
                <a:ea typeface="微软雅黑"/>
              </a:endParaRPr>
            </a:p>
          </p:txBody>
        </p:sp>
        <p:sp>
          <p:nvSpPr>
            <p:cNvPr id="10311" name="文本框 1294"/>
            <p:cNvSpPr txBox="1">
              <a:spLocks noChangeArrowheads="1"/>
            </p:cNvSpPr>
            <p:nvPr/>
          </p:nvSpPr>
          <p:spPr bwMode="auto">
            <a:xfrm>
              <a:off x="5845003" y="2643393"/>
              <a:ext cx="1040708" cy="2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2261" fontAlgn="base">
                <a:spcBef>
                  <a:spcPct val="0"/>
                </a:spcBef>
                <a:spcAft>
                  <a:spcPct val="0"/>
                </a:spcAft>
              </a:pPr>
              <a:r>
                <a:rPr lang="zh-CN" altLang="en-US" sz="1467" dirty="0">
                  <a:solidFill>
                    <a:prstClr val="white"/>
                  </a:solidFill>
                </a:rPr>
                <a:t>缺陷跟踪系统</a:t>
              </a:r>
              <a:endParaRPr lang="zh-CN" altLang="en-US" sz="1467" dirty="0">
                <a:solidFill>
                  <a:prstClr val="white"/>
                </a:solidFill>
              </a:endParaRPr>
            </a:p>
          </p:txBody>
        </p:sp>
      </p:grpSp>
      <p:grpSp>
        <p:nvGrpSpPr>
          <p:cNvPr id="49" name="组合 48"/>
          <p:cNvGrpSpPr>
            <a:grpSpLocks/>
          </p:cNvGrpSpPr>
          <p:nvPr/>
        </p:nvGrpSpPr>
        <p:grpSpPr bwMode="auto">
          <a:xfrm>
            <a:off x="10623551" y="6345996"/>
            <a:ext cx="1413933" cy="342900"/>
            <a:chOff x="5831509" y="3854414"/>
            <a:chExt cx="1059492" cy="256854"/>
          </a:xfrm>
        </p:grpSpPr>
        <p:sp>
          <p:nvSpPr>
            <p:cNvPr id="1298" name="圆角矩形 1297"/>
            <p:cNvSpPr/>
            <p:nvPr/>
          </p:nvSpPr>
          <p:spPr>
            <a:xfrm>
              <a:off x="5831509" y="3859170"/>
              <a:ext cx="1043631" cy="252098"/>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prstClr val="white"/>
                </a:solidFill>
                <a:latin typeface="Arial"/>
                <a:ea typeface="微软雅黑"/>
              </a:endParaRPr>
            </a:p>
          </p:txBody>
        </p:sp>
        <p:sp>
          <p:nvSpPr>
            <p:cNvPr id="10307" name="文本框 1298"/>
            <p:cNvSpPr txBox="1">
              <a:spLocks noChangeArrowheads="1"/>
            </p:cNvSpPr>
            <p:nvPr/>
          </p:nvSpPr>
          <p:spPr bwMode="auto">
            <a:xfrm>
              <a:off x="5850293" y="3854414"/>
              <a:ext cx="1040708" cy="2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2261" fontAlgn="base">
                <a:spcBef>
                  <a:spcPct val="0"/>
                </a:spcBef>
                <a:spcAft>
                  <a:spcPct val="0"/>
                </a:spcAft>
              </a:pPr>
              <a:r>
                <a:rPr lang="en-US" altLang="zh-CN" sz="1467" dirty="0">
                  <a:solidFill>
                    <a:prstClr val="white"/>
                  </a:solidFill>
                </a:rPr>
                <a:t>2018-10-11</a:t>
              </a:r>
              <a:endParaRPr lang="zh-CN" altLang="en-US" sz="1467" dirty="0">
                <a:solidFill>
                  <a:prstClr val="white"/>
                </a:solidFill>
              </a:endParaRPr>
            </a:p>
          </p:txBody>
        </p:sp>
      </p:grpSp>
      <p:grpSp>
        <p:nvGrpSpPr>
          <p:cNvPr id="50" name="组合 49"/>
          <p:cNvGrpSpPr>
            <a:grpSpLocks/>
          </p:cNvGrpSpPr>
          <p:nvPr/>
        </p:nvGrpSpPr>
        <p:grpSpPr bwMode="auto">
          <a:xfrm>
            <a:off x="10790601" y="5866138"/>
            <a:ext cx="1104900" cy="342900"/>
            <a:chOff x="6645516" y="3260181"/>
            <a:chExt cx="828000" cy="256854"/>
          </a:xfrm>
        </p:grpSpPr>
        <p:sp>
          <p:nvSpPr>
            <p:cNvPr id="1302" name="圆角矩形 1301"/>
            <p:cNvSpPr/>
            <p:nvPr/>
          </p:nvSpPr>
          <p:spPr>
            <a:xfrm>
              <a:off x="6645516" y="3264937"/>
              <a:ext cx="828000" cy="252098"/>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prstClr val="white"/>
                </a:solidFill>
                <a:latin typeface="Arial"/>
                <a:ea typeface="微软雅黑"/>
              </a:endParaRPr>
            </a:p>
          </p:txBody>
        </p:sp>
        <p:sp>
          <p:nvSpPr>
            <p:cNvPr id="10303" name="文本框 1302"/>
            <p:cNvSpPr txBox="1">
              <a:spLocks noChangeArrowheads="1"/>
            </p:cNvSpPr>
            <p:nvPr/>
          </p:nvSpPr>
          <p:spPr bwMode="auto">
            <a:xfrm>
              <a:off x="6681516" y="3260181"/>
              <a:ext cx="756000" cy="2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2261" fontAlgn="base">
                <a:spcBef>
                  <a:spcPct val="0"/>
                </a:spcBef>
                <a:spcAft>
                  <a:spcPct val="0"/>
                </a:spcAft>
              </a:pPr>
              <a:r>
                <a:rPr lang="zh-CN" altLang="en-US" sz="1467" dirty="0">
                  <a:solidFill>
                    <a:prstClr val="white"/>
                  </a:solidFill>
                </a:rPr>
                <a:t>杨辰珉</a:t>
              </a:r>
            </a:p>
          </p:txBody>
        </p:sp>
      </p:grpSp>
      <p:grpSp>
        <p:nvGrpSpPr>
          <p:cNvPr id="595" name="Group 13"/>
          <p:cNvGrpSpPr/>
          <p:nvPr/>
        </p:nvGrpSpPr>
        <p:grpSpPr>
          <a:xfrm>
            <a:off x="414160" y="4782005"/>
            <a:ext cx="5443648" cy="2075996"/>
            <a:chOff x="3597275" y="4287838"/>
            <a:chExt cx="4991101" cy="1903412"/>
          </a:xfrm>
          <a:effectLst>
            <a:outerShdw blurRad="50800" dist="38100" dir="5400000" algn="t" rotWithShape="0">
              <a:prstClr val="black">
                <a:alpha val="40000"/>
              </a:prstClr>
            </a:outerShdw>
          </a:effectLst>
        </p:grpSpPr>
        <p:sp>
          <p:nvSpPr>
            <p:cNvPr id="596" name="Freeform 5"/>
            <p:cNvSpPr>
              <a:spLocks/>
            </p:cNvSpPr>
            <p:nvPr/>
          </p:nvSpPr>
          <p:spPr bwMode="auto">
            <a:xfrm>
              <a:off x="3635375" y="4692650"/>
              <a:ext cx="4897438" cy="1498600"/>
            </a:xfrm>
            <a:custGeom>
              <a:avLst/>
              <a:gdLst>
                <a:gd name="T0" fmla="*/ 0 w 1766"/>
                <a:gd name="T1" fmla="*/ 504 h 539"/>
                <a:gd name="T2" fmla="*/ 0 w 1766"/>
                <a:gd name="T3" fmla="*/ 506 h 539"/>
                <a:gd name="T4" fmla="*/ 0 w 1766"/>
                <a:gd name="T5" fmla="*/ 506 h 539"/>
                <a:gd name="T6" fmla="*/ 0 w 1766"/>
                <a:gd name="T7" fmla="*/ 506 h 539"/>
                <a:gd name="T8" fmla="*/ 110 w 1766"/>
                <a:gd name="T9" fmla="*/ 539 h 539"/>
                <a:gd name="T10" fmla="*/ 1696 w 1766"/>
                <a:gd name="T11" fmla="*/ 538 h 539"/>
                <a:gd name="T12" fmla="*/ 1763 w 1766"/>
                <a:gd name="T13" fmla="*/ 512 h 539"/>
                <a:gd name="T14" fmla="*/ 1766 w 1766"/>
                <a:gd name="T15" fmla="*/ 469 h 539"/>
                <a:gd name="T16" fmla="*/ 1766 w 1766"/>
                <a:gd name="T17" fmla="*/ 469 h 539"/>
                <a:gd name="T18" fmla="*/ 1724 w 1766"/>
                <a:gd name="T19" fmla="*/ 424 h 539"/>
                <a:gd name="T20" fmla="*/ 1271 w 1766"/>
                <a:gd name="T21" fmla="*/ 37 h 539"/>
                <a:gd name="T22" fmla="*/ 1178 w 1766"/>
                <a:gd name="T23" fmla="*/ 0 h 539"/>
                <a:gd name="T24" fmla="*/ 546 w 1766"/>
                <a:gd name="T25" fmla="*/ 0 h 539"/>
                <a:gd name="T26" fmla="*/ 467 w 1766"/>
                <a:gd name="T27" fmla="*/ 30 h 539"/>
                <a:gd name="T28" fmla="*/ 44 w 1766"/>
                <a:gd name="T29" fmla="*/ 422 h 539"/>
                <a:gd name="T30" fmla="*/ 3 w 1766"/>
                <a:gd name="T31" fmla="*/ 465 h 539"/>
                <a:gd name="T32" fmla="*/ 3 w 1766"/>
                <a:gd name="T33" fmla="*/ 465 h 539"/>
                <a:gd name="T34" fmla="*/ 0 w 1766"/>
                <a:gd name="T35" fmla="*/ 50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6" h="539">
                  <a:moveTo>
                    <a:pt x="0" y="504"/>
                  </a:moveTo>
                  <a:cubicBezTo>
                    <a:pt x="0" y="504"/>
                    <a:pt x="0" y="505"/>
                    <a:pt x="0" y="506"/>
                  </a:cubicBezTo>
                  <a:cubicBezTo>
                    <a:pt x="0" y="506"/>
                    <a:pt x="0" y="506"/>
                    <a:pt x="0" y="506"/>
                  </a:cubicBezTo>
                  <a:cubicBezTo>
                    <a:pt x="0" y="506"/>
                    <a:pt x="0" y="506"/>
                    <a:pt x="0" y="506"/>
                  </a:cubicBezTo>
                  <a:cubicBezTo>
                    <a:pt x="0" y="526"/>
                    <a:pt x="26" y="539"/>
                    <a:pt x="110" y="539"/>
                  </a:cubicBezTo>
                  <a:cubicBezTo>
                    <a:pt x="1696" y="538"/>
                    <a:pt x="1696" y="538"/>
                    <a:pt x="1696" y="538"/>
                  </a:cubicBezTo>
                  <a:cubicBezTo>
                    <a:pt x="1747" y="538"/>
                    <a:pt x="1764" y="528"/>
                    <a:pt x="1763" y="512"/>
                  </a:cubicBezTo>
                  <a:cubicBezTo>
                    <a:pt x="1766" y="469"/>
                    <a:pt x="1766" y="469"/>
                    <a:pt x="1766" y="469"/>
                  </a:cubicBezTo>
                  <a:cubicBezTo>
                    <a:pt x="1766" y="469"/>
                    <a:pt x="1766" y="469"/>
                    <a:pt x="1766" y="469"/>
                  </a:cubicBezTo>
                  <a:cubicBezTo>
                    <a:pt x="1763" y="457"/>
                    <a:pt x="1739" y="442"/>
                    <a:pt x="1724" y="424"/>
                  </a:cubicBezTo>
                  <a:cubicBezTo>
                    <a:pt x="1271" y="37"/>
                    <a:pt x="1271" y="37"/>
                    <a:pt x="1271" y="37"/>
                  </a:cubicBezTo>
                  <a:cubicBezTo>
                    <a:pt x="1249" y="18"/>
                    <a:pt x="1235" y="0"/>
                    <a:pt x="1178" y="0"/>
                  </a:cubicBezTo>
                  <a:cubicBezTo>
                    <a:pt x="546" y="0"/>
                    <a:pt x="546" y="0"/>
                    <a:pt x="546" y="0"/>
                  </a:cubicBezTo>
                  <a:cubicBezTo>
                    <a:pt x="501" y="0"/>
                    <a:pt x="485" y="8"/>
                    <a:pt x="467" y="30"/>
                  </a:cubicBezTo>
                  <a:cubicBezTo>
                    <a:pt x="44" y="422"/>
                    <a:pt x="44" y="422"/>
                    <a:pt x="44" y="422"/>
                  </a:cubicBezTo>
                  <a:cubicBezTo>
                    <a:pt x="33" y="433"/>
                    <a:pt x="10" y="452"/>
                    <a:pt x="3" y="465"/>
                  </a:cubicBezTo>
                  <a:cubicBezTo>
                    <a:pt x="3" y="465"/>
                    <a:pt x="3" y="465"/>
                    <a:pt x="3" y="465"/>
                  </a:cubicBezTo>
                  <a:lnTo>
                    <a:pt x="0" y="504"/>
                  </a:lnTo>
                  <a:close/>
                </a:path>
              </a:pathLst>
            </a:custGeom>
            <a:solidFill>
              <a:srgbClr val="00B0F0"/>
            </a:solidFill>
            <a:ln>
              <a:noFill/>
            </a:ln>
          </p:spPr>
          <p:txBody>
            <a:bodyPr lIns="91440" tIns="45720" rIns="91440" bIns="45720"/>
            <a:lstStyle/>
            <a:p>
              <a:pPr defTabSz="914316">
                <a:defRPr/>
              </a:pPr>
              <a:endParaRPr lang="id-ID" sz="1351">
                <a:solidFill>
                  <a:prstClr val="black"/>
                </a:solidFill>
                <a:latin typeface="Arial"/>
                <a:ea typeface="微软雅黑"/>
              </a:endParaRPr>
            </a:p>
          </p:txBody>
        </p:sp>
        <p:sp>
          <p:nvSpPr>
            <p:cNvPr id="597" name="Freeform 6"/>
            <p:cNvSpPr>
              <a:spLocks/>
            </p:cNvSpPr>
            <p:nvPr/>
          </p:nvSpPr>
          <p:spPr bwMode="auto">
            <a:xfrm>
              <a:off x="3597275" y="4287838"/>
              <a:ext cx="4991101" cy="1792287"/>
            </a:xfrm>
            <a:custGeom>
              <a:avLst/>
              <a:gdLst>
                <a:gd name="T0" fmla="*/ 1202 w 1800"/>
                <a:gd name="T1" fmla="*/ 0 h 645"/>
                <a:gd name="T2" fmla="*/ 570 w 1800"/>
                <a:gd name="T3" fmla="*/ 0 h 645"/>
                <a:gd name="T4" fmla="*/ 491 w 1800"/>
                <a:gd name="T5" fmla="*/ 30 h 645"/>
                <a:gd name="T6" fmla="*/ 34 w 1800"/>
                <a:gd name="T7" fmla="*/ 578 h 645"/>
                <a:gd name="T8" fmla="*/ 126 w 1800"/>
                <a:gd name="T9" fmla="*/ 645 h 645"/>
                <a:gd name="T10" fmla="*/ 1712 w 1800"/>
                <a:gd name="T11" fmla="*/ 644 h 645"/>
                <a:gd name="T12" fmla="*/ 1757 w 1800"/>
                <a:gd name="T13" fmla="*/ 577 h 645"/>
                <a:gd name="T14" fmla="*/ 1295 w 1800"/>
                <a:gd name="T15" fmla="*/ 37 h 645"/>
                <a:gd name="T16" fmla="*/ 1202 w 1800"/>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645">
                  <a:moveTo>
                    <a:pt x="1202" y="0"/>
                  </a:moveTo>
                  <a:cubicBezTo>
                    <a:pt x="570" y="0"/>
                    <a:pt x="570" y="0"/>
                    <a:pt x="570" y="0"/>
                  </a:cubicBezTo>
                  <a:cubicBezTo>
                    <a:pt x="525" y="0"/>
                    <a:pt x="509" y="8"/>
                    <a:pt x="491" y="30"/>
                  </a:cubicBezTo>
                  <a:cubicBezTo>
                    <a:pt x="34" y="578"/>
                    <a:pt x="34" y="578"/>
                    <a:pt x="34" y="578"/>
                  </a:cubicBezTo>
                  <a:cubicBezTo>
                    <a:pt x="4" y="614"/>
                    <a:pt x="0" y="645"/>
                    <a:pt x="126" y="645"/>
                  </a:cubicBezTo>
                  <a:cubicBezTo>
                    <a:pt x="1712" y="644"/>
                    <a:pt x="1712" y="644"/>
                    <a:pt x="1712" y="644"/>
                  </a:cubicBezTo>
                  <a:cubicBezTo>
                    <a:pt x="1800" y="644"/>
                    <a:pt x="1788" y="613"/>
                    <a:pt x="1757" y="577"/>
                  </a:cubicBezTo>
                  <a:cubicBezTo>
                    <a:pt x="1295" y="37"/>
                    <a:pt x="1295" y="37"/>
                    <a:pt x="1295" y="37"/>
                  </a:cubicBezTo>
                  <a:cubicBezTo>
                    <a:pt x="1276" y="15"/>
                    <a:pt x="1259" y="0"/>
                    <a:pt x="1202" y="0"/>
                  </a:cubicBezTo>
                  <a:close/>
                </a:path>
              </a:pathLst>
            </a:custGeom>
            <a:solidFill>
              <a:schemeClr val="tx1">
                <a:lumMod val="50000"/>
                <a:lumOff val="50000"/>
              </a:schemeClr>
            </a:solidFill>
            <a:ln>
              <a:noFill/>
            </a:ln>
          </p:spPr>
          <p:txBody>
            <a:bodyPr lIns="91440" tIns="45720" rIns="91440" bIns="45720"/>
            <a:lstStyle/>
            <a:p>
              <a:pPr defTabSz="914316">
                <a:defRPr/>
              </a:pPr>
              <a:endParaRPr lang="id-ID" sz="1351">
                <a:solidFill>
                  <a:prstClr val="black"/>
                </a:solidFill>
                <a:latin typeface="Arial"/>
                <a:ea typeface="微软雅黑"/>
              </a:endParaRPr>
            </a:p>
          </p:txBody>
        </p:sp>
        <p:sp>
          <p:nvSpPr>
            <p:cNvPr id="598" name="Freeform 7"/>
            <p:cNvSpPr>
              <a:spLocks/>
            </p:cNvSpPr>
            <p:nvPr/>
          </p:nvSpPr>
          <p:spPr bwMode="auto">
            <a:xfrm>
              <a:off x="3910013" y="4381500"/>
              <a:ext cx="4352925" cy="1535112"/>
            </a:xfrm>
            <a:custGeom>
              <a:avLst/>
              <a:gdLst>
                <a:gd name="T0" fmla="*/ 0 w 2742"/>
                <a:gd name="T1" fmla="*/ 967 h 967"/>
                <a:gd name="T2" fmla="*/ 2742 w 2742"/>
                <a:gd name="T3" fmla="*/ 963 h 967"/>
                <a:gd name="T4" fmla="*/ 1998 w 2742"/>
                <a:gd name="T5" fmla="*/ 0 h 967"/>
                <a:gd name="T6" fmla="*/ 728 w 2742"/>
                <a:gd name="T7" fmla="*/ 2 h 967"/>
                <a:gd name="T8" fmla="*/ 0 w 2742"/>
                <a:gd name="T9" fmla="*/ 967 h 967"/>
              </a:gdLst>
              <a:ahLst/>
              <a:cxnLst>
                <a:cxn ang="0">
                  <a:pos x="T0" y="T1"/>
                </a:cxn>
                <a:cxn ang="0">
                  <a:pos x="T2" y="T3"/>
                </a:cxn>
                <a:cxn ang="0">
                  <a:pos x="T4" y="T5"/>
                </a:cxn>
                <a:cxn ang="0">
                  <a:pos x="T6" y="T7"/>
                </a:cxn>
                <a:cxn ang="0">
                  <a:pos x="T8" y="T9"/>
                </a:cxn>
              </a:cxnLst>
              <a:rect l="0" t="0" r="r" b="b"/>
              <a:pathLst>
                <a:path w="2742" h="967">
                  <a:moveTo>
                    <a:pt x="0" y="967"/>
                  </a:moveTo>
                  <a:lnTo>
                    <a:pt x="2742" y="963"/>
                  </a:lnTo>
                  <a:lnTo>
                    <a:pt x="1998" y="0"/>
                  </a:lnTo>
                  <a:lnTo>
                    <a:pt x="728" y="2"/>
                  </a:lnTo>
                  <a:lnTo>
                    <a:pt x="0" y="967"/>
                  </a:lnTo>
                  <a:close/>
                </a:path>
              </a:pathLst>
            </a:custGeom>
            <a:solidFill>
              <a:srgbClr val="00B0F0"/>
            </a:solidFill>
            <a:ln>
              <a:noFill/>
            </a:ln>
          </p:spPr>
          <p:txBody>
            <a:bodyPr lIns="91440" tIns="45720" rIns="91440" bIns="45720"/>
            <a:lstStyle/>
            <a:p>
              <a:pPr defTabSz="914316">
                <a:defRPr/>
              </a:pPr>
              <a:endParaRPr lang="id-ID" sz="1351">
                <a:solidFill>
                  <a:prstClr val="black"/>
                </a:solidFill>
                <a:latin typeface="Arial"/>
                <a:ea typeface="微软雅黑"/>
              </a:endParaRPr>
            </a:p>
          </p:txBody>
        </p:sp>
        <p:sp>
          <p:nvSpPr>
            <p:cNvPr id="599" name="Freeform 8"/>
            <p:cNvSpPr>
              <a:spLocks/>
            </p:cNvSpPr>
            <p:nvPr/>
          </p:nvSpPr>
          <p:spPr bwMode="auto">
            <a:xfrm>
              <a:off x="5684838" y="4321175"/>
              <a:ext cx="757238" cy="26987"/>
            </a:xfrm>
            <a:custGeom>
              <a:avLst/>
              <a:gdLst>
                <a:gd name="T0" fmla="*/ 259 w 273"/>
                <a:gd name="T1" fmla="*/ 0 h 10"/>
                <a:gd name="T2" fmla="*/ 136 w 273"/>
                <a:gd name="T3" fmla="*/ 1 h 10"/>
                <a:gd name="T4" fmla="*/ 14 w 273"/>
                <a:gd name="T5" fmla="*/ 1 h 10"/>
                <a:gd name="T6" fmla="*/ 0 w 273"/>
                <a:gd name="T7" fmla="*/ 6 h 10"/>
                <a:gd name="T8" fmla="*/ 0 w 273"/>
                <a:gd name="T9" fmla="*/ 6 h 10"/>
                <a:gd name="T10" fmla="*/ 11 w 273"/>
                <a:gd name="T11" fmla="*/ 10 h 10"/>
                <a:gd name="T12" fmla="*/ 136 w 273"/>
                <a:gd name="T13" fmla="*/ 10 h 10"/>
                <a:gd name="T14" fmla="*/ 261 w 273"/>
                <a:gd name="T15" fmla="*/ 10 h 10"/>
                <a:gd name="T16" fmla="*/ 272 w 273"/>
                <a:gd name="T17" fmla="*/ 5 h 10"/>
                <a:gd name="T18" fmla="*/ 272 w 273"/>
                <a:gd name="T19" fmla="*/ 5 h 10"/>
                <a:gd name="T20" fmla="*/ 259 w 27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0">
                  <a:moveTo>
                    <a:pt x="259" y="0"/>
                  </a:moveTo>
                  <a:cubicBezTo>
                    <a:pt x="218" y="0"/>
                    <a:pt x="177" y="1"/>
                    <a:pt x="136" y="1"/>
                  </a:cubicBezTo>
                  <a:cubicBezTo>
                    <a:pt x="95" y="1"/>
                    <a:pt x="54" y="1"/>
                    <a:pt x="14" y="1"/>
                  </a:cubicBezTo>
                  <a:cubicBezTo>
                    <a:pt x="7" y="1"/>
                    <a:pt x="1" y="3"/>
                    <a:pt x="0" y="6"/>
                  </a:cubicBezTo>
                  <a:cubicBezTo>
                    <a:pt x="0" y="6"/>
                    <a:pt x="0" y="6"/>
                    <a:pt x="0" y="6"/>
                  </a:cubicBezTo>
                  <a:cubicBezTo>
                    <a:pt x="0" y="8"/>
                    <a:pt x="4" y="10"/>
                    <a:pt x="11" y="10"/>
                  </a:cubicBezTo>
                  <a:cubicBezTo>
                    <a:pt x="53" y="10"/>
                    <a:pt x="95" y="10"/>
                    <a:pt x="136" y="10"/>
                  </a:cubicBezTo>
                  <a:cubicBezTo>
                    <a:pt x="178" y="10"/>
                    <a:pt x="219" y="10"/>
                    <a:pt x="261" y="10"/>
                  </a:cubicBezTo>
                  <a:cubicBezTo>
                    <a:pt x="268" y="10"/>
                    <a:pt x="273" y="8"/>
                    <a:pt x="272" y="5"/>
                  </a:cubicBezTo>
                  <a:cubicBezTo>
                    <a:pt x="272" y="5"/>
                    <a:pt x="272" y="5"/>
                    <a:pt x="272" y="5"/>
                  </a:cubicBezTo>
                  <a:cubicBezTo>
                    <a:pt x="272" y="3"/>
                    <a:pt x="265" y="0"/>
                    <a:pt x="2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0" name="Freeform 9"/>
            <p:cNvSpPr>
              <a:spLocks noEditPoints="1"/>
            </p:cNvSpPr>
            <p:nvPr/>
          </p:nvSpPr>
          <p:spPr bwMode="auto">
            <a:xfrm>
              <a:off x="5830888" y="5949950"/>
              <a:ext cx="504825" cy="92075"/>
            </a:xfrm>
            <a:custGeom>
              <a:avLst/>
              <a:gdLst>
                <a:gd name="T0" fmla="*/ 91 w 182"/>
                <a:gd name="T1" fmla="*/ 6 h 33"/>
                <a:gd name="T2" fmla="*/ 119 w 182"/>
                <a:gd name="T3" fmla="*/ 17 h 33"/>
                <a:gd name="T4" fmla="*/ 119 w 182"/>
                <a:gd name="T5" fmla="*/ 29 h 33"/>
                <a:gd name="T6" fmla="*/ 99 w 182"/>
                <a:gd name="T7" fmla="*/ 29 h 33"/>
                <a:gd name="T8" fmla="*/ 99 w 182"/>
                <a:gd name="T9" fmla="*/ 24 h 33"/>
                <a:gd name="T10" fmla="*/ 90 w 182"/>
                <a:gd name="T11" fmla="*/ 21 h 33"/>
                <a:gd name="T12" fmla="*/ 90 w 182"/>
                <a:gd name="T13" fmla="*/ 21 h 33"/>
                <a:gd name="T14" fmla="*/ 90 w 182"/>
                <a:gd name="T15" fmla="*/ 33 h 33"/>
                <a:gd name="T16" fmla="*/ 91 w 182"/>
                <a:gd name="T17" fmla="*/ 33 h 33"/>
                <a:gd name="T18" fmla="*/ 181 w 182"/>
                <a:gd name="T19" fmla="*/ 16 h 33"/>
                <a:gd name="T20" fmla="*/ 90 w 182"/>
                <a:gd name="T21" fmla="*/ 0 h 33"/>
                <a:gd name="T22" fmla="*/ 90 w 182"/>
                <a:gd name="T23" fmla="*/ 2 h 33"/>
                <a:gd name="T24" fmla="*/ 92 w 182"/>
                <a:gd name="T25" fmla="*/ 2 h 33"/>
                <a:gd name="T26" fmla="*/ 130 w 182"/>
                <a:gd name="T27" fmla="*/ 17 h 33"/>
                <a:gd name="T28" fmla="*/ 126 w 182"/>
                <a:gd name="T29" fmla="*/ 18 h 33"/>
                <a:gd name="T30" fmla="*/ 91 w 182"/>
                <a:gd name="T31" fmla="*/ 5 h 33"/>
                <a:gd name="T32" fmla="*/ 90 w 182"/>
                <a:gd name="T33" fmla="*/ 5 h 33"/>
                <a:gd name="T34" fmla="*/ 90 w 182"/>
                <a:gd name="T35" fmla="*/ 7 h 33"/>
                <a:gd name="T36" fmla="*/ 91 w 182"/>
                <a:gd name="T37" fmla="*/ 6 h 33"/>
                <a:gd name="T38" fmla="*/ 90 w 182"/>
                <a:gd name="T39" fmla="*/ 21 h 33"/>
                <a:gd name="T40" fmla="*/ 82 w 182"/>
                <a:gd name="T41" fmla="*/ 24 h 33"/>
                <a:gd name="T42" fmla="*/ 81 w 182"/>
                <a:gd name="T43" fmla="*/ 29 h 33"/>
                <a:gd name="T44" fmla="*/ 61 w 182"/>
                <a:gd name="T45" fmla="*/ 29 h 33"/>
                <a:gd name="T46" fmla="*/ 62 w 182"/>
                <a:gd name="T47" fmla="*/ 17 h 33"/>
                <a:gd name="T48" fmla="*/ 90 w 182"/>
                <a:gd name="T49" fmla="*/ 7 h 33"/>
                <a:gd name="T50" fmla="*/ 90 w 182"/>
                <a:gd name="T51" fmla="*/ 5 h 33"/>
                <a:gd name="T52" fmla="*/ 55 w 182"/>
                <a:gd name="T53" fmla="*/ 18 h 33"/>
                <a:gd name="T54" fmla="*/ 51 w 182"/>
                <a:gd name="T55" fmla="*/ 17 h 33"/>
                <a:gd name="T56" fmla="*/ 68 w 182"/>
                <a:gd name="T57" fmla="*/ 10 h 33"/>
                <a:gd name="T58" fmla="*/ 69 w 182"/>
                <a:gd name="T59" fmla="*/ 3 h 33"/>
                <a:gd name="T60" fmla="*/ 77 w 182"/>
                <a:gd name="T61" fmla="*/ 3 h 33"/>
                <a:gd name="T62" fmla="*/ 77 w 182"/>
                <a:gd name="T63" fmla="*/ 7 h 33"/>
                <a:gd name="T64" fmla="*/ 90 w 182"/>
                <a:gd name="T65" fmla="*/ 2 h 33"/>
                <a:gd name="T66" fmla="*/ 90 w 182"/>
                <a:gd name="T67" fmla="*/ 0 h 33"/>
                <a:gd name="T68" fmla="*/ 90 w 182"/>
                <a:gd name="T69" fmla="*/ 0 h 33"/>
                <a:gd name="T70" fmla="*/ 1 w 182"/>
                <a:gd name="T71" fmla="*/ 16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6"/>
                  </a:moveTo>
                  <a:cubicBezTo>
                    <a:pt x="119" y="17"/>
                    <a:pt x="119" y="17"/>
                    <a:pt x="119" y="17"/>
                  </a:cubicBezTo>
                  <a:cubicBezTo>
                    <a:pt x="119" y="29"/>
                    <a:pt x="119" y="29"/>
                    <a:pt x="119" y="29"/>
                  </a:cubicBezTo>
                  <a:cubicBezTo>
                    <a:pt x="99" y="29"/>
                    <a:pt x="99" y="29"/>
                    <a:pt x="99" y="29"/>
                  </a:cubicBezTo>
                  <a:cubicBezTo>
                    <a:pt x="99" y="24"/>
                    <a:pt x="99" y="24"/>
                    <a:pt x="99" y="24"/>
                  </a:cubicBezTo>
                  <a:cubicBezTo>
                    <a:pt x="99" y="22"/>
                    <a:pt x="95" y="21"/>
                    <a:pt x="90" y="21"/>
                  </a:cubicBezTo>
                  <a:cubicBezTo>
                    <a:pt x="90" y="21"/>
                    <a:pt x="90" y="21"/>
                    <a:pt x="90" y="21"/>
                  </a:cubicBezTo>
                  <a:cubicBezTo>
                    <a:pt x="90" y="33"/>
                    <a:pt x="90" y="33"/>
                    <a:pt x="90" y="33"/>
                  </a:cubicBezTo>
                  <a:cubicBezTo>
                    <a:pt x="91" y="33"/>
                    <a:pt x="91" y="33"/>
                    <a:pt x="91" y="33"/>
                  </a:cubicBezTo>
                  <a:cubicBezTo>
                    <a:pt x="142" y="33"/>
                    <a:pt x="182" y="25"/>
                    <a:pt x="181" y="16"/>
                  </a:cubicBezTo>
                  <a:cubicBezTo>
                    <a:pt x="180" y="7"/>
                    <a:pt x="139" y="0"/>
                    <a:pt x="90" y="0"/>
                  </a:cubicBezTo>
                  <a:cubicBezTo>
                    <a:pt x="90" y="2"/>
                    <a:pt x="90" y="2"/>
                    <a:pt x="90" y="2"/>
                  </a:cubicBezTo>
                  <a:cubicBezTo>
                    <a:pt x="92" y="2"/>
                    <a:pt x="92" y="2"/>
                    <a:pt x="92" y="2"/>
                  </a:cubicBezTo>
                  <a:cubicBezTo>
                    <a:pt x="130" y="17"/>
                    <a:pt x="130" y="17"/>
                    <a:pt x="130" y="17"/>
                  </a:cubicBezTo>
                  <a:cubicBezTo>
                    <a:pt x="126" y="18"/>
                    <a:pt x="126" y="18"/>
                    <a:pt x="126" y="18"/>
                  </a:cubicBezTo>
                  <a:cubicBezTo>
                    <a:pt x="91" y="5"/>
                    <a:pt x="91" y="5"/>
                    <a:pt x="91" y="5"/>
                  </a:cubicBezTo>
                  <a:cubicBezTo>
                    <a:pt x="90" y="5"/>
                    <a:pt x="90" y="5"/>
                    <a:pt x="90" y="5"/>
                  </a:cubicBezTo>
                  <a:cubicBezTo>
                    <a:pt x="90" y="7"/>
                    <a:pt x="90" y="7"/>
                    <a:pt x="90" y="7"/>
                  </a:cubicBezTo>
                  <a:lnTo>
                    <a:pt x="91" y="6"/>
                  </a:lnTo>
                  <a:close/>
                  <a:moveTo>
                    <a:pt x="90" y="21"/>
                  </a:moveTo>
                  <a:cubicBezTo>
                    <a:pt x="86" y="21"/>
                    <a:pt x="82" y="22"/>
                    <a:pt x="82" y="24"/>
                  </a:cubicBezTo>
                  <a:cubicBezTo>
                    <a:pt x="81" y="29"/>
                    <a:pt x="81" y="29"/>
                    <a:pt x="81" y="29"/>
                  </a:cubicBezTo>
                  <a:cubicBezTo>
                    <a:pt x="61" y="29"/>
                    <a:pt x="61" y="29"/>
                    <a:pt x="61" y="29"/>
                  </a:cubicBezTo>
                  <a:cubicBezTo>
                    <a:pt x="62" y="17"/>
                    <a:pt x="62" y="17"/>
                    <a:pt x="62" y="17"/>
                  </a:cubicBezTo>
                  <a:cubicBezTo>
                    <a:pt x="90" y="7"/>
                    <a:pt x="90" y="7"/>
                    <a:pt x="90" y="7"/>
                  </a:cubicBezTo>
                  <a:cubicBezTo>
                    <a:pt x="90" y="5"/>
                    <a:pt x="90" y="5"/>
                    <a:pt x="90" y="5"/>
                  </a:cubicBezTo>
                  <a:cubicBezTo>
                    <a:pt x="55" y="18"/>
                    <a:pt x="55" y="18"/>
                    <a:pt x="55" y="18"/>
                  </a:cubicBezTo>
                  <a:cubicBezTo>
                    <a:pt x="51" y="17"/>
                    <a:pt x="51" y="17"/>
                    <a:pt x="51" y="17"/>
                  </a:cubicBezTo>
                  <a:cubicBezTo>
                    <a:pt x="68" y="10"/>
                    <a:pt x="68" y="10"/>
                    <a:pt x="68" y="10"/>
                  </a:cubicBezTo>
                  <a:cubicBezTo>
                    <a:pt x="69" y="3"/>
                    <a:pt x="69" y="3"/>
                    <a:pt x="69" y="3"/>
                  </a:cubicBezTo>
                  <a:cubicBezTo>
                    <a:pt x="77" y="3"/>
                    <a:pt x="77" y="3"/>
                    <a:pt x="77" y="3"/>
                  </a:cubicBezTo>
                  <a:cubicBezTo>
                    <a:pt x="77" y="7"/>
                    <a:pt x="77" y="7"/>
                    <a:pt x="77" y="7"/>
                  </a:cubicBezTo>
                  <a:cubicBezTo>
                    <a:pt x="90" y="2"/>
                    <a:pt x="90" y="2"/>
                    <a:pt x="90" y="2"/>
                  </a:cubicBezTo>
                  <a:cubicBezTo>
                    <a:pt x="90" y="0"/>
                    <a:pt x="90" y="0"/>
                    <a:pt x="90" y="0"/>
                  </a:cubicBezTo>
                  <a:cubicBezTo>
                    <a:pt x="90" y="0"/>
                    <a:pt x="90" y="0"/>
                    <a:pt x="90" y="0"/>
                  </a:cubicBezTo>
                  <a:cubicBezTo>
                    <a:pt x="41" y="0"/>
                    <a:pt x="1" y="7"/>
                    <a:pt x="1" y="16"/>
                  </a:cubicBezTo>
                  <a:cubicBezTo>
                    <a:pt x="0" y="25"/>
                    <a:pt x="40" y="33"/>
                    <a:pt x="90" y="33"/>
                  </a:cubicBezTo>
                  <a:lnTo>
                    <a:pt x="90" y="21"/>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grpSp>
      <p:sp>
        <p:nvSpPr>
          <p:cNvPr id="602" name="Freeform 18"/>
          <p:cNvSpPr>
            <a:spLocks noEditPoints="1"/>
          </p:cNvSpPr>
          <p:nvPr/>
        </p:nvSpPr>
        <p:spPr bwMode="auto">
          <a:xfrm>
            <a:off x="4064001" y="2950634"/>
            <a:ext cx="404284" cy="385233"/>
          </a:xfrm>
          <a:custGeom>
            <a:avLst/>
            <a:gdLst>
              <a:gd name="T0" fmla="*/ 145 w 164"/>
              <a:gd name="T1" fmla="*/ 34 h 156"/>
              <a:gd name="T2" fmla="*/ 147 w 164"/>
              <a:gd name="T3" fmla="*/ 100 h 156"/>
              <a:gd name="T4" fmla="*/ 144 w 164"/>
              <a:gd name="T5" fmla="*/ 103 h 156"/>
              <a:gd name="T6" fmla="*/ 135 w 164"/>
              <a:gd name="T7" fmla="*/ 101 h 156"/>
              <a:gd name="T8" fmla="*/ 117 w 164"/>
              <a:gd name="T9" fmla="*/ 108 h 156"/>
              <a:gd name="T10" fmla="*/ 117 w 164"/>
              <a:gd name="T11" fmla="*/ 143 h 156"/>
              <a:gd name="T12" fmla="*/ 135 w 164"/>
              <a:gd name="T13" fmla="*/ 151 h 156"/>
              <a:gd name="T14" fmla="*/ 160 w 164"/>
              <a:gd name="T15" fmla="*/ 126 h 156"/>
              <a:gd name="T16" fmla="*/ 160 w 164"/>
              <a:gd name="T17" fmla="*/ 37 h 156"/>
              <a:gd name="T18" fmla="*/ 145 w 164"/>
              <a:gd name="T19" fmla="*/ 5 h 156"/>
              <a:gd name="T20" fmla="*/ 82 w 164"/>
              <a:gd name="T21" fmla="*/ 0 h 156"/>
              <a:gd name="T22" fmla="*/ 162 w 164"/>
              <a:gd name="T23" fmla="*/ 0 h 156"/>
              <a:gd name="T24" fmla="*/ 164 w 164"/>
              <a:gd name="T25" fmla="*/ 37 h 156"/>
              <a:gd name="T26" fmla="*/ 164 w 164"/>
              <a:gd name="T27" fmla="*/ 126 h 156"/>
              <a:gd name="T28" fmla="*/ 156 w 164"/>
              <a:gd name="T29" fmla="*/ 147 h 156"/>
              <a:gd name="T30" fmla="*/ 114 w 164"/>
              <a:gd name="T31" fmla="*/ 147 h 156"/>
              <a:gd name="T32" fmla="*/ 105 w 164"/>
              <a:gd name="T33" fmla="*/ 126 h 156"/>
              <a:gd name="T34" fmla="*/ 114 w 164"/>
              <a:gd name="T35" fmla="*/ 105 h 156"/>
              <a:gd name="T36" fmla="*/ 114 w 164"/>
              <a:gd name="T37" fmla="*/ 105 h 156"/>
              <a:gd name="T38" fmla="*/ 140 w 164"/>
              <a:gd name="T39" fmla="*/ 97 h 156"/>
              <a:gd name="T40" fmla="*/ 142 w 164"/>
              <a:gd name="T41" fmla="*/ 39 h 156"/>
              <a:gd name="T42" fmla="*/ 82 w 164"/>
              <a:gd name="T43" fmla="*/ 34 h 156"/>
              <a:gd name="T44" fmla="*/ 47 w 164"/>
              <a:gd name="T45" fmla="*/ 144 h 156"/>
              <a:gd name="T46" fmla="*/ 54 w 164"/>
              <a:gd name="T47" fmla="*/ 126 h 156"/>
              <a:gd name="T48" fmla="*/ 54 w 164"/>
              <a:gd name="T49" fmla="*/ 37 h 156"/>
              <a:gd name="T50" fmla="*/ 82 w 164"/>
              <a:gd name="T51" fmla="*/ 34 h 156"/>
              <a:gd name="T52" fmla="*/ 59 w 164"/>
              <a:gd name="T53" fmla="*/ 39 h 156"/>
              <a:gd name="T54" fmla="*/ 59 w 164"/>
              <a:gd name="T55" fmla="*/ 126 h 156"/>
              <a:gd name="T56" fmla="*/ 50 w 164"/>
              <a:gd name="T57" fmla="*/ 147 h 156"/>
              <a:gd name="T58" fmla="*/ 29 w 164"/>
              <a:gd name="T59" fmla="*/ 156 h 156"/>
              <a:gd name="T60" fmla="*/ 0 w 164"/>
              <a:gd name="T61" fmla="*/ 126 h 156"/>
              <a:gd name="T62" fmla="*/ 29 w 164"/>
              <a:gd name="T63" fmla="*/ 96 h 156"/>
              <a:gd name="T64" fmla="*/ 37 w 164"/>
              <a:gd name="T65" fmla="*/ 97 h 156"/>
              <a:gd name="T66" fmla="*/ 37 w 164"/>
              <a:gd name="T67" fmla="*/ 2 h 156"/>
              <a:gd name="T68" fmla="*/ 57 w 164"/>
              <a:gd name="T69" fmla="*/ 0 h 156"/>
              <a:gd name="T70" fmla="*/ 82 w 164"/>
              <a:gd name="T71" fmla="*/ 5 h 156"/>
              <a:gd name="T72" fmla="*/ 42 w 164"/>
              <a:gd name="T73" fmla="*/ 5 h 156"/>
              <a:gd name="T74" fmla="*/ 42 w 164"/>
              <a:gd name="T75" fmla="*/ 100 h 156"/>
              <a:gd name="T76" fmla="*/ 39 w 164"/>
              <a:gd name="T77" fmla="*/ 103 h 156"/>
              <a:gd name="T78" fmla="*/ 29 w 164"/>
              <a:gd name="T79" fmla="*/ 101 h 156"/>
              <a:gd name="T80" fmla="*/ 4 w 164"/>
              <a:gd name="T81" fmla="*/ 126 h 156"/>
              <a:gd name="T82" fmla="*/ 29 w 164"/>
              <a:gd name="T83"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56">
                <a:moveTo>
                  <a:pt x="82" y="34"/>
                </a:moveTo>
                <a:cubicBezTo>
                  <a:pt x="145" y="34"/>
                  <a:pt x="145" y="34"/>
                  <a:pt x="145" y="34"/>
                </a:cubicBezTo>
                <a:cubicBezTo>
                  <a:pt x="146" y="34"/>
                  <a:pt x="147" y="36"/>
                  <a:pt x="147" y="37"/>
                </a:cubicBezTo>
                <a:cubicBezTo>
                  <a:pt x="147" y="100"/>
                  <a:pt x="147" y="100"/>
                  <a:pt x="147" y="100"/>
                </a:cubicBezTo>
                <a:cubicBezTo>
                  <a:pt x="147" y="102"/>
                  <a:pt x="146" y="103"/>
                  <a:pt x="145" y="103"/>
                </a:cubicBezTo>
                <a:cubicBezTo>
                  <a:pt x="144" y="103"/>
                  <a:pt x="144" y="103"/>
                  <a:pt x="144" y="103"/>
                </a:cubicBezTo>
                <a:cubicBezTo>
                  <a:pt x="142" y="102"/>
                  <a:pt x="141" y="102"/>
                  <a:pt x="139" y="101"/>
                </a:cubicBezTo>
                <a:cubicBezTo>
                  <a:pt x="138" y="101"/>
                  <a:pt x="136" y="101"/>
                  <a:pt x="135" y="101"/>
                </a:cubicBezTo>
                <a:cubicBezTo>
                  <a:pt x="128" y="101"/>
                  <a:pt x="121" y="104"/>
                  <a:pt x="117" y="108"/>
                </a:cubicBezTo>
                <a:cubicBezTo>
                  <a:pt x="117" y="108"/>
                  <a:pt x="117" y="108"/>
                  <a:pt x="117" y="108"/>
                </a:cubicBezTo>
                <a:cubicBezTo>
                  <a:pt x="112" y="113"/>
                  <a:pt x="110" y="119"/>
                  <a:pt x="110" y="126"/>
                </a:cubicBezTo>
                <a:cubicBezTo>
                  <a:pt x="110" y="133"/>
                  <a:pt x="112" y="139"/>
                  <a:pt x="117" y="143"/>
                </a:cubicBezTo>
                <a:cubicBezTo>
                  <a:pt x="117" y="144"/>
                  <a:pt x="117" y="144"/>
                  <a:pt x="117" y="144"/>
                </a:cubicBezTo>
                <a:cubicBezTo>
                  <a:pt x="122" y="148"/>
                  <a:pt x="128" y="151"/>
                  <a:pt x="135" y="151"/>
                </a:cubicBezTo>
                <a:cubicBezTo>
                  <a:pt x="142" y="151"/>
                  <a:pt x="148" y="148"/>
                  <a:pt x="152" y="143"/>
                </a:cubicBezTo>
                <a:cubicBezTo>
                  <a:pt x="157" y="139"/>
                  <a:pt x="160" y="133"/>
                  <a:pt x="160" y="126"/>
                </a:cubicBezTo>
                <a:cubicBezTo>
                  <a:pt x="160" y="126"/>
                  <a:pt x="160" y="126"/>
                  <a:pt x="160" y="126"/>
                </a:cubicBezTo>
                <a:cubicBezTo>
                  <a:pt x="160" y="37"/>
                  <a:pt x="160" y="37"/>
                  <a:pt x="160" y="37"/>
                </a:cubicBezTo>
                <a:cubicBezTo>
                  <a:pt x="160" y="5"/>
                  <a:pt x="160" y="5"/>
                  <a:pt x="160" y="5"/>
                </a:cubicBezTo>
                <a:cubicBezTo>
                  <a:pt x="145" y="5"/>
                  <a:pt x="145" y="5"/>
                  <a:pt x="145" y="5"/>
                </a:cubicBezTo>
                <a:cubicBezTo>
                  <a:pt x="82" y="5"/>
                  <a:pt x="82" y="5"/>
                  <a:pt x="82" y="5"/>
                </a:cubicBezTo>
                <a:cubicBezTo>
                  <a:pt x="82" y="0"/>
                  <a:pt x="82" y="0"/>
                  <a:pt x="82" y="0"/>
                </a:cubicBezTo>
                <a:cubicBezTo>
                  <a:pt x="145" y="0"/>
                  <a:pt x="145" y="0"/>
                  <a:pt x="145" y="0"/>
                </a:cubicBezTo>
                <a:cubicBezTo>
                  <a:pt x="162" y="0"/>
                  <a:pt x="162" y="0"/>
                  <a:pt x="162" y="0"/>
                </a:cubicBezTo>
                <a:cubicBezTo>
                  <a:pt x="163" y="0"/>
                  <a:pt x="164" y="1"/>
                  <a:pt x="164" y="2"/>
                </a:cubicBezTo>
                <a:cubicBezTo>
                  <a:pt x="164" y="37"/>
                  <a:pt x="164" y="37"/>
                  <a:pt x="164" y="37"/>
                </a:cubicBezTo>
                <a:cubicBezTo>
                  <a:pt x="164" y="126"/>
                  <a:pt x="164" y="126"/>
                  <a:pt x="164" y="126"/>
                </a:cubicBezTo>
                <a:cubicBezTo>
                  <a:pt x="164" y="126"/>
                  <a:pt x="164" y="126"/>
                  <a:pt x="164" y="126"/>
                </a:cubicBezTo>
                <a:cubicBezTo>
                  <a:pt x="164" y="126"/>
                  <a:pt x="164" y="126"/>
                  <a:pt x="164" y="126"/>
                </a:cubicBezTo>
                <a:cubicBezTo>
                  <a:pt x="164" y="134"/>
                  <a:pt x="161" y="141"/>
                  <a:pt x="156" y="147"/>
                </a:cubicBezTo>
                <a:cubicBezTo>
                  <a:pt x="150" y="152"/>
                  <a:pt x="143" y="156"/>
                  <a:pt x="135" y="156"/>
                </a:cubicBezTo>
                <a:cubicBezTo>
                  <a:pt x="126" y="156"/>
                  <a:pt x="119" y="152"/>
                  <a:pt x="114" y="147"/>
                </a:cubicBezTo>
                <a:cubicBezTo>
                  <a:pt x="114" y="147"/>
                  <a:pt x="114" y="147"/>
                  <a:pt x="114" y="147"/>
                </a:cubicBezTo>
                <a:cubicBezTo>
                  <a:pt x="108" y="141"/>
                  <a:pt x="105" y="134"/>
                  <a:pt x="105" y="126"/>
                </a:cubicBezTo>
                <a:cubicBezTo>
                  <a:pt x="105" y="118"/>
                  <a:pt x="108" y="110"/>
                  <a:pt x="114" y="105"/>
                </a:cubicBezTo>
                <a:cubicBezTo>
                  <a:pt x="114" y="105"/>
                  <a:pt x="114" y="105"/>
                  <a:pt x="114" y="105"/>
                </a:cubicBezTo>
                <a:cubicBezTo>
                  <a:pt x="114" y="105"/>
                  <a:pt x="114" y="105"/>
                  <a:pt x="114" y="105"/>
                </a:cubicBezTo>
                <a:cubicBezTo>
                  <a:pt x="114" y="105"/>
                  <a:pt x="114" y="105"/>
                  <a:pt x="114" y="105"/>
                </a:cubicBezTo>
                <a:cubicBezTo>
                  <a:pt x="119" y="99"/>
                  <a:pt x="126" y="96"/>
                  <a:pt x="135" y="96"/>
                </a:cubicBezTo>
                <a:cubicBezTo>
                  <a:pt x="137" y="96"/>
                  <a:pt x="138" y="96"/>
                  <a:pt x="140" y="97"/>
                </a:cubicBezTo>
                <a:cubicBezTo>
                  <a:pt x="141" y="97"/>
                  <a:pt x="142" y="97"/>
                  <a:pt x="142" y="97"/>
                </a:cubicBezTo>
                <a:cubicBezTo>
                  <a:pt x="142" y="39"/>
                  <a:pt x="142" y="39"/>
                  <a:pt x="142" y="39"/>
                </a:cubicBezTo>
                <a:cubicBezTo>
                  <a:pt x="82" y="39"/>
                  <a:pt x="82" y="39"/>
                  <a:pt x="82" y="39"/>
                </a:cubicBezTo>
                <a:lnTo>
                  <a:pt x="82" y="34"/>
                </a:lnTo>
                <a:close/>
                <a:moveTo>
                  <a:pt x="29" y="151"/>
                </a:moveTo>
                <a:cubicBezTo>
                  <a:pt x="36" y="151"/>
                  <a:pt x="43" y="148"/>
                  <a:pt x="47" y="144"/>
                </a:cubicBezTo>
                <a:cubicBezTo>
                  <a:pt x="47" y="143"/>
                  <a:pt x="47" y="143"/>
                  <a:pt x="47" y="143"/>
                </a:cubicBezTo>
                <a:cubicBezTo>
                  <a:pt x="52" y="139"/>
                  <a:pt x="54" y="133"/>
                  <a:pt x="54" y="126"/>
                </a:cubicBezTo>
                <a:cubicBezTo>
                  <a:pt x="54" y="126"/>
                  <a:pt x="54" y="126"/>
                  <a:pt x="54" y="126"/>
                </a:cubicBezTo>
                <a:cubicBezTo>
                  <a:pt x="54" y="37"/>
                  <a:pt x="54" y="37"/>
                  <a:pt x="54" y="37"/>
                </a:cubicBezTo>
                <a:cubicBezTo>
                  <a:pt x="54" y="36"/>
                  <a:pt x="55" y="34"/>
                  <a:pt x="57" y="34"/>
                </a:cubicBezTo>
                <a:cubicBezTo>
                  <a:pt x="82" y="34"/>
                  <a:pt x="82" y="34"/>
                  <a:pt x="82" y="34"/>
                </a:cubicBezTo>
                <a:cubicBezTo>
                  <a:pt x="82" y="39"/>
                  <a:pt x="82" y="39"/>
                  <a:pt x="82" y="39"/>
                </a:cubicBezTo>
                <a:cubicBezTo>
                  <a:pt x="59" y="39"/>
                  <a:pt x="59" y="39"/>
                  <a:pt x="59" y="39"/>
                </a:cubicBezTo>
                <a:cubicBezTo>
                  <a:pt x="59" y="126"/>
                  <a:pt x="59" y="126"/>
                  <a:pt x="59" y="126"/>
                </a:cubicBezTo>
                <a:cubicBezTo>
                  <a:pt x="59" y="126"/>
                  <a:pt x="59" y="126"/>
                  <a:pt x="59" y="126"/>
                </a:cubicBezTo>
                <a:cubicBezTo>
                  <a:pt x="59" y="134"/>
                  <a:pt x="56" y="141"/>
                  <a:pt x="50" y="147"/>
                </a:cubicBezTo>
                <a:cubicBezTo>
                  <a:pt x="50" y="147"/>
                  <a:pt x="50" y="147"/>
                  <a:pt x="50" y="147"/>
                </a:cubicBezTo>
                <a:cubicBezTo>
                  <a:pt x="50" y="147"/>
                  <a:pt x="50" y="147"/>
                  <a:pt x="50" y="147"/>
                </a:cubicBezTo>
                <a:cubicBezTo>
                  <a:pt x="45" y="152"/>
                  <a:pt x="38" y="156"/>
                  <a:pt x="29" y="156"/>
                </a:cubicBezTo>
                <a:cubicBezTo>
                  <a:pt x="21" y="156"/>
                  <a:pt x="14" y="152"/>
                  <a:pt x="8" y="147"/>
                </a:cubicBezTo>
                <a:cubicBezTo>
                  <a:pt x="3" y="141"/>
                  <a:pt x="0" y="134"/>
                  <a:pt x="0" y="126"/>
                </a:cubicBezTo>
                <a:cubicBezTo>
                  <a:pt x="0" y="118"/>
                  <a:pt x="3" y="110"/>
                  <a:pt x="8" y="105"/>
                </a:cubicBezTo>
                <a:cubicBezTo>
                  <a:pt x="14" y="99"/>
                  <a:pt x="21" y="96"/>
                  <a:pt x="29" y="96"/>
                </a:cubicBezTo>
                <a:cubicBezTo>
                  <a:pt x="31" y="96"/>
                  <a:pt x="33" y="96"/>
                  <a:pt x="35" y="97"/>
                </a:cubicBezTo>
                <a:cubicBezTo>
                  <a:pt x="36" y="97"/>
                  <a:pt x="36" y="97"/>
                  <a:pt x="37" y="97"/>
                </a:cubicBezTo>
                <a:cubicBezTo>
                  <a:pt x="37" y="37"/>
                  <a:pt x="37" y="37"/>
                  <a:pt x="37" y="37"/>
                </a:cubicBezTo>
                <a:cubicBezTo>
                  <a:pt x="37" y="2"/>
                  <a:pt x="37" y="2"/>
                  <a:pt x="37" y="2"/>
                </a:cubicBezTo>
                <a:cubicBezTo>
                  <a:pt x="37" y="1"/>
                  <a:pt x="38" y="0"/>
                  <a:pt x="40" y="0"/>
                </a:cubicBezTo>
                <a:cubicBezTo>
                  <a:pt x="57" y="0"/>
                  <a:pt x="57" y="0"/>
                  <a:pt x="57" y="0"/>
                </a:cubicBezTo>
                <a:cubicBezTo>
                  <a:pt x="82" y="0"/>
                  <a:pt x="82" y="0"/>
                  <a:pt x="82" y="0"/>
                </a:cubicBezTo>
                <a:cubicBezTo>
                  <a:pt x="82" y="5"/>
                  <a:pt x="82" y="5"/>
                  <a:pt x="82" y="5"/>
                </a:cubicBezTo>
                <a:cubicBezTo>
                  <a:pt x="57" y="5"/>
                  <a:pt x="57" y="5"/>
                  <a:pt x="57" y="5"/>
                </a:cubicBezTo>
                <a:cubicBezTo>
                  <a:pt x="42" y="5"/>
                  <a:pt x="42" y="5"/>
                  <a:pt x="42" y="5"/>
                </a:cubicBezTo>
                <a:cubicBezTo>
                  <a:pt x="42" y="37"/>
                  <a:pt x="42" y="37"/>
                  <a:pt x="42" y="37"/>
                </a:cubicBezTo>
                <a:cubicBezTo>
                  <a:pt x="42" y="100"/>
                  <a:pt x="42" y="100"/>
                  <a:pt x="42" y="100"/>
                </a:cubicBezTo>
                <a:cubicBezTo>
                  <a:pt x="42" y="102"/>
                  <a:pt x="41" y="103"/>
                  <a:pt x="40" y="103"/>
                </a:cubicBezTo>
                <a:cubicBezTo>
                  <a:pt x="39" y="103"/>
                  <a:pt x="39" y="103"/>
                  <a:pt x="39" y="103"/>
                </a:cubicBezTo>
                <a:cubicBezTo>
                  <a:pt x="37" y="102"/>
                  <a:pt x="36" y="102"/>
                  <a:pt x="34" y="101"/>
                </a:cubicBezTo>
                <a:cubicBezTo>
                  <a:pt x="33" y="101"/>
                  <a:pt x="31" y="101"/>
                  <a:pt x="29" y="101"/>
                </a:cubicBezTo>
                <a:cubicBezTo>
                  <a:pt x="23" y="101"/>
                  <a:pt x="16" y="104"/>
                  <a:pt x="12" y="108"/>
                </a:cubicBezTo>
                <a:cubicBezTo>
                  <a:pt x="7" y="113"/>
                  <a:pt x="4" y="119"/>
                  <a:pt x="4" y="126"/>
                </a:cubicBezTo>
                <a:cubicBezTo>
                  <a:pt x="4" y="133"/>
                  <a:pt x="7" y="139"/>
                  <a:pt x="12" y="143"/>
                </a:cubicBezTo>
                <a:cubicBezTo>
                  <a:pt x="16" y="148"/>
                  <a:pt x="23" y="151"/>
                  <a:pt x="29"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3" name="Freeform 20"/>
          <p:cNvSpPr>
            <a:spLocks noEditPoints="1"/>
          </p:cNvSpPr>
          <p:nvPr/>
        </p:nvSpPr>
        <p:spPr bwMode="auto">
          <a:xfrm>
            <a:off x="2940051" y="3213100"/>
            <a:ext cx="266700" cy="279400"/>
          </a:xfrm>
          <a:custGeom>
            <a:avLst/>
            <a:gdLst>
              <a:gd name="T0" fmla="*/ 54 w 108"/>
              <a:gd name="T1" fmla="*/ 108 h 114"/>
              <a:gd name="T2" fmla="*/ 54 w 108"/>
              <a:gd name="T3" fmla="*/ 108 h 114"/>
              <a:gd name="T4" fmla="*/ 100 w 108"/>
              <a:gd name="T5" fmla="*/ 50 h 114"/>
              <a:gd name="T6" fmla="*/ 87 w 108"/>
              <a:gd name="T7" fmla="*/ 50 h 114"/>
              <a:gd name="T8" fmla="*/ 85 w 108"/>
              <a:gd name="T9" fmla="*/ 48 h 114"/>
              <a:gd name="T10" fmla="*/ 85 w 108"/>
              <a:gd name="T11" fmla="*/ 4 h 114"/>
              <a:gd name="T12" fmla="*/ 54 w 108"/>
              <a:gd name="T13" fmla="*/ 4 h 114"/>
              <a:gd name="T14" fmla="*/ 54 w 108"/>
              <a:gd name="T15" fmla="*/ 0 h 114"/>
              <a:gd name="T16" fmla="*/ 87 w 108"/>
              <a:gd name="T17" fmla="*/ 0 h 114"/>
              <a:gd name="T18" fmla="*/ 90 w 108"/>
              <a:gd name="T19" fmla="*/ 2 h 114"/>
              <a:gd name="T20" fmla="*/ 90 w 108"/>
              <a:gd name="T21" fmla="*/ 45 h 114"/>
              <a:gd name="T22" fmla="*/ 105 w 108"/>
              <a:gd name="T23" fmla="*/ 45 h 114"/>
              <a:gd name="T24" fmla="*/ 105 w 108"/>
              <a:gd name="T25" fmla="*/ 45 h 114"/>
              <a:gd name="T26" fmla="*/ 107 w 108"/>
              <a:gd name="T27" fmla="*/ 46 h 114"/>
              <a:gd name="T28" fmla="*/ 107 w 108"/>
              <a:gd name="T29" fmla="*/ 49 h 114"/>
              <a:gd name="T30" fmla="*/ 56 w 108"/>
              <a:gd name="T31" fmla="*/ 113 h 114"/>
              <a:gd name="T32" fmla="*/ 55 w 108"/>
              <a:gd name="T33" fmla="*/ 113 h 114"/>
              <a:gd name="T34" fmla="*/ 54 w 108"/>
              <a:gd name="T35" fmla="*/ 114 h 114"/>
              <a:gd name="T36" fmla="*/ 54 w 108"/>
              <a:gd name="T37" fmla="*/ 108 h 114"/>
              <a:gd name="T38" fmla="*/ 20 w 108"/>
              <a:gd name="T39" fmla="*/ 50 h 114"/>
              <a:gd name="T40" fmla="*/ 8 w 108"/>
              <a:gd name="T41" fmla="*/ 50 h 114"/>
              <a:gd name="T42" fmla="*/ 54 w 108"/>
              <a:gd name="T43" fmla="*/ 108 h 114"/>
              <a:gd name="T44" fmla="*/ 54 w 108"/>
              <a:gd name="T45" fmla="*/ 114 h 114"/>
              <a:gd name="T46" fmla="*/ 52 w 108"/>
              <a:gd name="T47" fmla="*/ 113 h 114"/>
              <a:gd name="T48" fmla="*/ 1 w 108"/>
              <a:gd name="T49" fmla="*/ 50 h 114"/>
              <a:gd name="T50" fmla="*/ 0 w 108"/>
              <a:gd name="T51" fmla="*/ 48 h 114"/>
              <a:gd name="T52" fmla="*/ 3 w 108"/>
              <a:gd name="T53" fmla="*/ 45 h 114"/>
              <a:gd name="T54" fmla="*/ 18 w 108"/>
              <a:gd name="T55" fmla="*/ 45 h 114"/>
              <a:gd name="T56" fmla="*/ 18 w 108"/>
              <a:gd name="T57" fmla="*/ 2 h 114"/>
              <a:gd name="T58" fmla="*/ 20 w 108"/>
              <a:gd name="T59" fmla="*/ 0 h 114"/>
              <a:gd name="T60" fmla="*/ 54 w 108"/>
              <a:gd name="T61" fmla="*/ 0 h 114"/>
              <a:gd name="T62" fmla="*/ 54 w 108"/>
              <a:gd name="T63" fmla="*/ 4 h 114"/>
              <a:gd name="T64" fmla="*/ 23 w 108"/>
              <a:gd name="T65" fmla="*/ 4 h 114"/>
              <a:gd name="T66" fmla="*/ 23 w 108"/>
              <a:gd name="T67" fmla="*/ 48 h 114"/>
              <a:gd name="T68" fmla="*/ 20 w 108"/>
              <a:gd name="T69" fmla="*/ 5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14">
                <a:moveTo>
                  <a:pt x="54" y="108"/>
                </a:moveTo>
                <a:cubicBezTo>
                  <a:pt x="54" y="108"/>
                  <a:pt x="54" y="108"/>
                  <a:pt x="54" y="108"/>
                </a:cubicBezTo>
                <a:cubicBezTo>
                  <a:pt x="100" y="50"/>
                  <a:pt x="100" y="50"/>
                  <a:pt x="100" y="50"/>
                </a:cubicBezTo>
                <a:cubicBezTo>
                  <a:pt x="87" y="50"/>
                  <a:pt x="87" y="50"/>
                  <a:pt x="87" y="50"/>
                </a:cubicBezTo>
                <a:cubicBezTo>
                  <a:pt x="86" y="50"/>
                  <a:pt x="85" y="49"/>
                  <a:pt x="85" y="48"/>
                </a:cubicBezTo>
                <a:cubicBezTo>
                  <a:pt x="85" y="4"/>
                  <a:pt x="85" y="4"/>
                  <a:pt x="85" y="4"/>
                </a:cubicBezTo>
                <a:cubicBezTo>
                  <a:pt x="54" y="4"/>
                  <a:pt x="54" y="4"/>
                  <a:pt x="54" y="4"/>
                </a:cubicBezTo>
                <a:cubicBezTo>
                  <a:pt x="54" y="0"/>
                  <a:pt x="54" y="0"/>
                  <a:pt x="54" y="0"/>
                </a:cubicBezTo>
                <a:cubicBezTo>
                  <a:pt x="87" y="0"/>
                  <a:pt x="87" y="0"/>
                  <a:pt x="87" y="0"/>
                </a:cubicBezTo>
                <a:cubicBezTo>
                  <a:pt x="89" y="0"/>
                  <a:pt x="90" y="1"/>
                  <a:pt x="90" y="2"/>
                </a:cubicBezTo>
                <a:cubicBezTo>
                  <a:pt x="90" y="45"/>
                  <a:pt x="90" y="45"/>
                  <a:pt x="90" y="45"/>
                </a:cubicBezTo>
                <a:cubicBezTo>
                  <a:pt x="105" y="45"/>
                  <a:pt x="105" y="45"/>
                  <a:pt x="105" y="45"/>
                </a:cubicBezTo>
                <a:cubicBezTo>
                  <a:pt x="105" y="45"/>
                  <a:pt x="105" y="45"/>
                  <a:pt x="105" y="45"/>
                </a:cubicBezTo>
                <a:cubicBezTo>
                  <a:pt x="106" y="45"/>
                  <a:pt x="106" y="46"/>
                  <a:pt x="107" y="46"/>
                </a:cubicBezTo>
                <a:cubicBezTo>
                  <a:pt x="108" y="47"/>
                  <a:pt x="108" y="48"/>
                  <a:pt x="107" y="49"/>
                </a:cubicBezTo>
                <a:cubicBezTo>
                  <a:pt x="56" y="113"/>
                  <a:pt x="56" y="113"/>
                  <a:pt x="56" y="113"/>
                </a:cubicBezTo>
                <a:cubicBezTo>
                  <a:pt x="56" y="113"/>
                  <a:pt x="55" y="113"/>
                  <a:pt x="55" y="113"/>
                </a:cubicBezTo>
                <a:cubicBezTo>
                  <a:pt x="55" y="114"/>
                  <a:pt x="54" y="114"/>
                  <a:pt x="54" y="114"/>
                </a:cubicBezTo>
                <a:lnTo>
                  <a:pt x="54" y="108"/>
                </a:lnTo>
                <a:close/>
                <a:moveTo>
                  <a:pt x="20" y="50"/>
                </a:moveTo>
                <a:cubicBezTo>
                  <a:pt x="8" y="50"/>
                  <a:pt x="8" y="50"/>
                  <a:pt x="8" y="50"/>
                </a:cubicBezTo>
                <a:cubicBezTo>
                  <a:pt x="54" y="108"/>
                  <a:pt x="54" y="108"/>
                  <a:pt x="54" y="108"/>
                </a:cubicBezTo>
                <a:cubicBezTo>
                  <a:pt x="54" y="114"/>
                  <a:pt x="54" y="114"/>
                  <a:pt x="54" y="114"/>
                </a:cubicBezTo>
                <a:cubicBezTo>
                  <a:pt x="53" y="114"/>
                  <a:pt x="52" y="114"/>
                  <a:pt x="52" y="113"/>
                </a:cubicBezTo>
                <a:cubicBezTo>
                  <a:pt x="1" y="50"/>
                  <a:pt x="1" y="50"/>
                  <a:pt x="1" y="50"/>
                </a:cubicBezTo>
                <a:cubicBezTo>
                  <a:pt x="0" y="49"/>
                  <a:pt x="0" y="49"/>
                  <a:pt x="0" y="48"/>
                </a:cubicBezTo>
                <a:cubicBezTo>
                  <a:pt x="0" y="47"/>
                  <a:pt x="1" y="45"/>
                  <a:pt x="3" y="45"/>
                </a:cubicBezTo>
                <a:cubicBezTo>
                  <a:pt x="18" y="45"/>
                  <a:pt x="18" y="45"/>
                  <a:pt x="18" y="45"/>
                </a:cubicBezTo>
                <a:cubicBezTo>
                  <a:pt x="18" y="2"/>
                  <a:pt x="18" y="2"/>
                  <a:pt x="18" y="2"/>
                </a:cubicBezTo>
                <a:cubicBezTo>
                  <a:pt x="18" y="1"/>
                  <a:pt x="19" y="0"/>
                  <a:pt x="20" y="0"/>
                </a:cubicBezTo>
                <a:cubicBezTo>
                  <a:pt x="54" y="0"/>
                  <a:pt x="54" y="0"/>
                  <a:pt x="54" y="0"/>
                </a:cubicBezTo>
                <a:cubicBezTo>
                  <a:pt x="54" y="4"/>
                  <a:pt x="54" y="4"/>
                  <a:pt x="54" y="4"/>
                </a:cubicBezTo>
                <a:cubicBezTo>
                  <a:pt x="23" y="4"/>
                  <a:pt x="23" y="4"/>
                  <a:pt x="23" y="4"/>
                </a:cubicBezTo>
                <a:cubicBezTo>
                  <a:pt x="23" y="48"/>
                  <a:pt x="23" y="48"/>
                  <a:pt x="23" y="48"/>
                </a:cubicBezTo>
                <a:cubicBezTo>
                  <a:pt x="23" y="49"/>
                  <a:pt x="22" y="50"/>
                  <a:pt x="20"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4" name="Freeform 21"/>
          <p:cNvSpPr>
            <a:spLocks noEditPoints="1"/>
          </p:cNvSpPr>
          <p:nvPr/>
        </p:nvSpPr>
        <p:spPr bwMode="auto">
          <a:xfrm>
            <a:off x="4254500" y="3439585"/>
            <a:ext cx="397933" cy="400049"/>
          </a:xfrm>
          <a:custGeom>
            <a:avLst/>
            <a:gdLst>
              <a:gd name="T0" fmla="*/ 135 w 162"/>
              <a:gd name="T1" fmla="*/ 135 h 162"/>
              <a:gd name="T2" fmla="*/ 135 w 162"/>
              <a:gd name="T3" fmla="*/ 27 h 162"/>
              <a:gd name="T4" fmla="*/ 81 w 162"/>
              <a:gd name="T5" fmla="*/ 0 h 162"/>
              <a:gd name="T6" fmla="*/ 162 w 162"/>
              <a:gd name="T7" fmla="*/ 81 h 162"/>
              <a:gd name="T8" fmla="*/ 81 w 162"/>
              <a:gd name="T9" fmla="*/ 162 h 162"/>
              <a:gd name="T10" fmla="*/ 81 w 162"/>
              <a:gd name="T11" fmla="*/ 147 h 162"/>
              <a:gd name="T12" fmla="*/ 146 w 162"/>
              <a:gd name="T13" fmla="*/ 81 h 162"/>
              <a:gd name="T14" fmla="*/ 111 w 162"/>
              <a:gd name="T15" fmla="*/ 23 h 162"/>
              <a:gd name="T16" fmla="*/ 101 w 162"/>
              <a:gd name="T17" fmla="*/ 36 h 162"/>
              <a:gd name="T18" fmla="*/ 122 w 162"/>
              <a:gd name="T19" fmla="*/ 56 h 162"/>
              <a:gd name="T20" fmla="*/ 115 w 162"/>
              <a:gd name="T21" fmla="*/ 115 h 162"/>
              <a:gd name="T22" fmla="*/ 81 w 162"/>
              <a:gd name="T23" fmla="*/ 134 h 162"/>
              <a:gd name="T24" fmla="*/ 133 w 162"/>
              <a:gd name="T25" fmla="*/ 81 h 162"/>
              <a:gd name="T26" fmla="*/ 107 w 162"/>
              <a:gd name="T27" fmla="*/ 36 h 162"/>
              <a:gd name="T28" fmla="*/ 133 w 162"/>
              <a:gd name="T29" fmla="*/ 49 h 162"/>
              <a:gd name="T30" fmla="*/ 124 w 162"/>
              <a:gd name="T31" fmla="*/ 124 h 162"/>
              <a:gd name="T32" fmla="*/ 81 w 162"/>
              <a:gd name="T33" fmla="*/ 147 h 162"/>
              <a:gd name="T34" fmla="*/ 88 w 162"/>
              <a:gd name="T35" fmla="*/ 83 h 162"/>
              <a:gd name="T36" fmla="*/ 90 w 162"/>
              <a:gd name="T37" fmla="*/ 12 h 162"/>
              <a:gd name="T38" fmla="*/ 81 w 162"/>
              <a:gd name="T39" fmla="*/ 9 h 162"/>
              <a:gd name="T40" fmla="*/ 85 w 162"/>
              <a:gd name="T41" fmla="*/ 14 h 162"/>
              <a:gd name="T42" fmla="*/ 81 w 162"/>
              <a:gd name="T43" fmla="*/ 79 h 162"/>
              <a:gd name="T44" fmla="*/ 81 w 162"/>
              <a:gd name="T45" fmla="*/ 5 h 162"/>
              <a:gd name="T46" fmla="*/ 5 w 162"/>
              <a:gd name="T47" fmla="*/ 81 h 162"/>
              <a:gd name="T48" fmla="*/ 81 w 162"/>
              <a:gd name="T49" fmla="*/ 157 h 162"/>
              <a:gd name="T50" fmla="*/ 24 w 162"/>
              <a:gd name="T51" fmla="*/ 139 h 162"/>
              <a:gd name="T52" fmla="*/ 24 w 162"/>
              <a:gd name="T53" fmla="*/ 24 h 162"/>
              <a:gd name="T54" fmla="*/ 81 w 162"/>
              <a:gd name="T55" fmla="*/ 5 h 162"/>
              <a:gd name="T56" fmla="*/ 74 w 162"/>
              <a:gd name="T57" fmla="*/ 9 h 162"/>
              <a:gd name="T58" fmla="*/ 72 w 162"/>
              <a:gd name="T59" fmla="*/ 81 h 162"/>
              <a:gd name="T60" fmla="*/ 81 w 162"/>
              <a:gd name="T61" fmla="*/ 83 h 162"/>
              <a:gd name="T62" fmla="*/ 77 w 162"/>
              <a:gd name="T63" fmla="*/ 79 h 162"/>
              <a:gd name="T64" fmla="*/ 81 w 162"/>
              <a:gd name="T65" fmla="*/ 14 h 162"/>
              <a:gd name="T66" fmla="*/ 81 w 162"/>
              <a:gd name="T67" fmla="*/ 129 h 162"/>
              <a:gd name="T68" fmla="*/ 33 w 162"/>
              <a:gd name="T69" fmla="*/ 81 h 162"/>
              <a:gd name="T70" fmla="*/ 40 w 162"/>
              <a:gd name="T71" fmla="*/ 56 h 162"/>
              <a:gd name="T72" fmla="*/ 61 w 162"/>
              <a:gd name="T73" fmla="*/ 36 h 162"/>
              <a:gd name="T74" fmla="*/ 51 w 162"/>
              <a:gd name="T75" fmla="*/ 23 h 162"/>
              <a:gd name="T76" fmla="*/ 16 w 162"/>
              <a:gd name="T77" fmla="*/ 81 h 162"/>
              <a:gd name="T78" fmla="*/ 81 w 162"/>
              <a:gd name="T79" fmla="*/ 147 h 162"/>
              <a:gd name="T80" fmla="*/ 38 w 162"/>
              <a:gd name="T81" fmla="*/ 124 h 162"/>
              <a:gd name="T82" fmla="*/ 29 w 162"/>
              <a:gd name="T83" fmla="*/ 49 h 162"/>
              <a:gd name="T84" fmla="*/ 55 w 162"/>
              <a:gd name="T85" fmla="*/ 36 h 162"/>
              <a:gd name="T86" fmla="*/ 36 w 162"/>
              <a:gd name="T87" fmla="*/ 54 h 162"/>
              <a:gd name="T88" fmla="*/ 44 w 162"/>
              <a:gd name="T89" fmla="*/ 118 h 162"/>
              <a:gd name="T90" fmla="*/ 81 w 162"/>
              <a:gd name="T91" fmla="*/ 12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81" y="157"/>
                </a:moveTo>
                <a:cubicBezTo>
                  <a:pt x="102" y="157"/>
                  <a:pt x="121" y="149"/>
                  <a:pt x="135" y="135"/>
                </a:cubicBezTo>
                <a:cubicBezTo>
                  <a:pt x="149" y="121"/>
                  <a:pt x="157" y="102"/>
                  <a:pt x="157" y="81"/>
                </a:cubicBezTo>
                <a:cubicBezTo>
                  <a:pt x="157" y="60"/>
                  <a:pt x="149" y="41"/>
                  <a:pt x="135" y="27"/>
                </a:cubicBezTo>
                <a:cubicBezTo>
                  <a:pt x="121" y="13"/>
                  <a:pt x="102" y="5"/>
                  <a:pt x="81" y="5"/>
                </a:cubicBezTo>
                <a:cubicBezTo>
                  <a:pt x="81" y="0"/>
                  <a:pt x="81" y="0"/>
                  <a:pt x="81" y="0"/>
                </a:cubicBezTo>
                <a:cubicBezTo>
                  <a:pt x="103" y="0"/>
                  <a:pt x="124" y="9"/>
                  <a:pt x="138" y="24"/>
                </a:cubicBezTo>
                <a:cubicBezTo>
                  <a:pt x="153" y="39"/>
                  <a:pt x="162" y="59"/>
                  <a:pt x="162" y="81"/>
                </a:cubicBezTo>
                <a:cubicBezTo>
                  <a:pt x="162" y="104"/>
                  <a:pt x="153" y="124"/>
                  <a:pt x="138" y="139"/>
                </a:cubicBezTo>
                <a:cubicBezTo>
                  <a:pt x="124" y="153"/>
                  <a:pt x="103" y="162"/>
                  <a:pt x="81" y="162"/>
                </a:cubicBezTo>
                <a:cubicBezTo>
                  <a:pt x="81" y="157"/>
                  <a:pt x="81" y="157"/>
                  <a:pt x="81" y="157"/>
                </a:cubicBezTo>
                <a:close/>
                <a:moveTo>
                  <a:pt x="81" y="147"/>
                </a:moveTo>
                <a:cubicBezTo>
                  <a:pt x="99" y="147"/>
                  <a:pt x="115" y="139"/>
                  <a:pt x="127" y="127"/>
                </a:cubicBezTo>
                <a:cubicBezTo>
                  <a:pt x="139" y="116"/>
                  <a:pt x="146" y="99"/>
                  <a:pt x="146" y="81"/>
                </a:cubicBezTo>
                <a:cubicBezTo>
                  <a:pt x="146" y="69"/>
                  <a:pt x="143" y="57"/>
                  <a:pt x="137" y="47"/>
                </a:cubicBezTo>
                <a:cubicBezTo>
                  <a:pt x="131" y="37"/>
                  <a:pt x="122" y="29"/>
                  <a:pt x="111" y="23"/>
                </a:cubicBezTo>
                <a:cubicBezTo>
                  <a:pt x="109" y="22"/>
                  <a:pt x="108" y="23"/>
                  <a:pt x="107" y="24"/>
                </a:cubicBezTo>
                <a:cubicBezTo>
                  <a:pt x="101" y="36"/>
                  <a:pt x="101" y="36"/>
                  <a:pt x="101" y="36"/>
                </a:cubicBezTo>
                <a:cubicBezTo>
                  <a:pt x="101" y="37"/>
                  <a:pt x="101" y="38"/>
                  <a:pt x="102" y="39"/>
                </a:cubicBezTo>
                <a:cubicBezTo>
                  <a:pt x="110" y="43"/>
                  <a:pt x="117" y="49"/>
                  <a:pt x="122" y="56"/>
                </a:cubicBezTo>
                <a:cubicBezTo>
                  <a:pt x="126" y="64"/>
                  <a:pt x="128" y="72"/>
                  <a:pt x="128" y="81"/>
                </a:cubicBezTo>
                <a:cubicBezTo>
                  <a:pt x="128" y="94"/>
                  <a:pt x="123" y="106"/>
                  <a:pt x="115" y="115"/>
                </a:cubicBezTo>
                <a:cubicBezTo>
                  <a:pt x="106" y="123"/>
                  <a:pt x="94" y="129"/>
                  <a:pt x="81" y="129"/>
                </a:cubicBezTo>
                <a:cubicBezTo>
                  <a:pt x="81" y="134"/>
                  <a:pt x="81" y="134"/>
                  <a:pt x="81" y="134"/>
                </a:cubicBezTo>
                <a:cubicBezTo>
                  <a:pt x="95" y="134"/>
                  <a:pt x="108" y="128"/>
                  <a:pt x="118" y="118"/>
                </a:cubicBezTo>
                <a:cubicBezTo>
                  <a:pt x="127" y="109"/>
                  <a:pt x="133" y="96"/>
                  <a:pt x="133" y="81"/>
                </a:cubicBezTo>
                <a:cubicBezTo>
                  <a:pt x="133" y="71"/>
                  <a:pt x="131" y="62"/>
                  <a:pt x="126" y="54"/>
                </a:cubicBezTo>
                <a:cubicBezTo>
                  <a:pt x="121" y="46"/>
                  <a:pt x="115" y="40"/>
                  <a:pt x="107" y="36"/>
                </a:cubicBezTo>
                <a:cubicBezTo>
                  <a:pt x="110" y="28"/>
                  <a:pt x="110" y="28"/>
                  <a:pt x="110" y="28"/>
                </a:cubicBezTo>
                <a:cubicBezTo>
                  <a:pt x="120" y="33"/>
                  <a:pt x="127" y="41"/>
                  <a:pt x="133" y="49"/>
                </a:cubicBezTo>
                <a:cubicBezTo>
                  <a:pt x="138" y="59"/>
                  <a:pt x="142" y="70"/>
                  <a:pt x="142" y="81"/>
                </a:cubicBezTo>
                <a:cubicBezTo>
                  <a:pt x="142" y="98"/>
                  <a:pt x="135" y="113"/>
                  <a:pt x="124" y="124"/>
                </a:cubicBezTo>
                <a:cubicBezTo>
                  <a:pt x="113" y="135"/>
                  <a:pt x="98" y="142"/>
                  <a:pt x="81" y="142"/>
                </a:cubicBezTo>
                <a:cubicBezTo>
                  <a:pt x="81" y="147"/>
                  <a:pt x="81" y="147"/>
                  <a:pt x="81" y="147"/>
                </a:cubicBezTo>
                <a:close/>
                <a:moveTo>
                  <a:pt x="81" y="83"/>
                </a:moveTo>
                <a:cubicBezTo>
                  <a:pt x="88" y="83"/>
                  <a:pt x="88" y="83"/>
                  <a:pt x="88" y="83"/>
                </a:cubicBezTo>
                <a:cubicBezTo>
                  <a:pt x="89" y="83"/>
                  <a:pt x="90" y="82"/>
                  <a:pt x="90" y="81"/>
                </a:cubicBezTo>
                <a:cubicBezTo>
                  <a:pt x="90" y="12"/>
                  <a:pt x="90" y="12"/>
                  <a:pt x="90" y="12"/>
                </a:cubicBezTo>
                <a:cubicBezTo>
                  <a:pt x="90" y="10"/>
                  <a:pt x="89" y="9"/>
                  <a:pt x="88" y="9"/>
                </a:cubicBezTo>
                <a:cubicBezTo>
                  <a:pt x="81" y="9"/>
                  <a:pt x="81" y="9"/>
                  <a:pt x="81" y="9"/>
                </a:cubicBezTo>
                <a:cubicBezTo>
                  <a:pt x="81" y="14"/>
                  <a:pt x="81" y="14"/>
                  <a:pt x="81" y="14"/>
                </a:cubicBezTo>
                <a:cubicBezTo>
                  <a:pt x="85" y="14"/>
                  <a:pt x="85" y="14"/>
                  <a:pt x="85" y="14"/>
                </a:cubicBezTo>
                <a:cubicBezTo>
                  <a:pt x="85" y="79"/>
                  <a:pt x="85" y="79"/>
                  <a:pt x="85" y="79"/>
                </a:cubicBezTo>
                <a:cubicBezTo>
                  <a:pt x="81" y="79"/>
                  <a:pt x="81" y="79"/>
                  <a:pt x="81" y="79"/>
                </a:cubicBezTo>
                <a:lnTo>
                  <a:pt x="81" y="83"/>
                </a:lnTo>
                <a:close/>
                <a:moveTo>
                  <a:pt x="81" y="5"/>
                </a:moveTo>
                <a:cubicBezTo>
                  <a:pt x="60" y="5"/>
                  <a:pt x="41" y="13"/>
                  <a:pt x="27" y="27"/>
                </a:cubicBezTo>
                <a:cubicBezTo>
                  <a:pt x="13" y="41"/>
                  <a:pt x="5" y="60"/>
                  <a:pt x="5" y="81"/>
                </a:cubicBezTo>
                <a:cubicBezTo>
                  <a:pt x="5" y="102"/>
                  <a:pt x="13" y="121"/>
                  <a:pt x="27" y="135"/>
                </a:cubicBezTo>
                <a:cubicBezTo>
                  <a:pt x="41" y="149"/>
                  <a:pt x="60" y="157"/>
                  <a:pt x="81" y="157"/>
                </a:cubicBezTo>
                <a:cubicBezTo>
                  <a:pt x="81" y="162"/>
                  <a:pt x="81" y="162"/>
                  <a:pt x="81" y="162"/>
                </a:cubicBezTo>
                <a:cubicBezTo>
                  <a:pt x="59" y="162"/>
                  <a:pt x="38" y="153"/>
                  <a:pt x="24" y="139"/>
                </a:cubicBezTo>
                <a:cubicBezTo>
                  <a:pt x="9" y="124"/>
                  <a:pt x="0" y="104"/>
                  <a:pt x="0" y="81"/>
                </a:cubicBezTo>
                <a:cubicBezTo>
                  <a:pt x="0" y="59"/>
                  <a:pt x="9" y="39"/>
                  <a:pt x="24" y="24"/>
                </a:cubicBezTo>
                <a:cubicBezTo>
                  <a:pt x="38" y="9"/>
                  <a:pt x="59" y="0"/>
                  <a:pt x="81" y="0"/>
                </a:cubicBezTo>
                <a:cubicBezTo>
                  <a:pt x="81" y="5"/>
                  <a:pt x="81" y="5"/>
                  <a:pt x="81" y="5"/>
                </a:cubicBezTo>
                <a:close/>
                <a:moveTo>
                  <a:pt x="81" y="9"/>
                </a:moveTo>
                <a:cubicBezTo>
                  <a:pt x="74" y="9"/>
                  <a:pt x="74" y="9"/>
                  <a:pt x="74" y="9"/>
                </a:cubicBezTo>
                <a:cubicBezTo>
                  <a:pt x="73" y="9"/>
                  <a:pt x="72" y="10"/>
                  <a:pt x="72" y="12"/>
                </a:cubicBezTo>
                <a:cubicBezTo>
                  <a:pt x="72" y="81"/>
                  <a:pt x="72" y="81"/>
                  <a:pt x="72" y="81"/>
                </a:cubicBezTo>
                <a:cubicBezTo>
                  <a:pt x="72" y="82"/>
                  <a:pt x="73" y="83"/>
                  <a:pt x="74" y="83"/>
                </a:cubicBezTo>
                <a:cubicBezTo>
                  <a:pt x="81" y="83"/>
                  <a:pt x="81" y="83"/>
                  <a:pt x="81" y="83"/>
                </a:cubicBezTo>
                <a:cubicBezTo>
                  <a:pt x="81" y="79"/>
                  <a:pt x="81" y="79"/>
                  <a:pt x="81" y="79"/>
                </a:cubicBezTo>
                <a:cubicBezTo>
                  <a:pt x="77" y="79"/>
                  <a:pt x="77" y="79"/>
                  <a:pt x="77" y="79"/>
                </a:cubicBezTo>
                <a:cubicBezTo>
                  <a:pt x="77" y="14"/>
                  <a:pt x="77" y="14"/>
                  <a:pt x="77" y="14"/>
                </a:cubicBezTo>
                <a:cubicBezTo>
                  <a:pt x="81" y="14"/>
                  <a:pt x="81" y="14"/>
                  <a:pt x="81" y="14"/>
                </a:cubicBezTo>
                <a:cubicBezTo>
                  <a:pt x="81" y="9"/>
                  <a:pt x="81" y="9"/>
                  <a:pt x="81" y="9"/>
                </a:cubicBezTo>
                <a:close/>
                <a:moveTo>
                  <a:pt x="81" y="129"/>
                </a:moveTo>
                <a:cubicBezTo>
                  <a:pt x="68" y="129"/>
                  <a:pt x="56" y="123"/>
                  <a:pt x="47" y="115"/>
                </a:cubicBezTo>
                <a:cubicBezTo>
                  <a:pt x="39" y="106"/>
                  <a:pt x="33" y="94"/>
                  <a:pt x="33" y="81"/>
                </a:cubicBezTo>
                <a:cubicBezTo>
                  <a:pt x="33" y="72"/>
                  <a:pt x="36" y="64"/>
                  <a:pt x="40" y="56"/>
                </a:cubicBezTo>
                <a:cubicBezTo>
                  <a:pt x="40" y="56"/>
                  <a:pt x="40" y="56"/>
                  <a:pt x="40" y="56"/>
                </a:cubicBezTo>
                <a:cubicBezTo>
                  <a:pt x="45" y="49"/>
                  <a:pt x="51" y="43"/>
                  <a:pt x="60" y="39"/>
                </a:cubicBezTo>
                <a:cubicBezTo>
                  <a:pt x="61" y="38"/>
                  <a:pt x="61" y="37"/>
                  <a:pt x="61" y="36"/>
                </a:cubicBezTo>
                <a:cubicBezTo>
                  <a:pt x="55" y="24"/>
                  <a:pt x="55" y="24"/>
                  <a:pt x="55" y="24"/>
                </a:cubicBezTo>
                <a:cubicBezTo>
                  <a:pt x="54" y="23"/>
                  <a:pt x="53" y="22"/>
                  <a:pt x="51" y="23"/>
                </a:cubicBezTo>
                <a:cubicBezTo>
                  <a:pt x="40" y="29"/>
                  <a:pt x="31" y="37"/>
                  <a:pt x="25" y="47"/>
                </a:cubicBezTo>
                <a:cubicBezTo>
                  <a:pt x="19" y="57"/>
                  <a:pt x="16" y="69"/>
                  <a:pt x="16" y="81"/>
                </a:cubicBezTo>
                <a:cubicBezTo>
                  <a:pt x="16" y="99"/>
                  <a:pt x="23" y="116"/>
                  <a:pt x="35" y="127"/>
                </a:cubicBezTo>
                <a:cubicBezTo>
                  <a:pt x="47" y="139"/>
                  <a:pt x="63" y="147"/>
                  <a:pt x="81" y="147"/>
                </a:cubicBezTo>
                <a:cubicBezTo>
                  <a:pt x="81" y="142"/>
                  <a:pt x="81" y="142"/>
                  <a:pt x="81" y="142"/>
                </a:cubicBezTo>
                <a:cubicBezTo>
                  <a:pt x="64" y="142"/>
                  <a:pt x="49" y="135"/>
                  <a:pt x="38" y="124"/>
                </a:cubicBezTo>
                <a:cubicBezTo>
                  <a:pt x="27" y="113"/>
                  <a:pt x="20" y="98"/>
                  <a:pt x="20" y="81"/>
                </a:cubicBezTo>
                <a:cubicBezTo>
                  <a:pt x="20" y="70"/>
                  <a:pt x="24" y="59"/>
                  <a:pt x="29" y="49"/>
                </a:cubicBezTo>
                <a:cubicBezTo>
                  <a:pt x="35" y="41"/>
                  <a:pt x="42" y="33"/>
                  <a:pt x="52" y="28"/>
                </a:cubicBezTo>
                <a:cubicBezTo>
                  <a:pt x="55" y="36"/>
                  <a:pt x="55" y="36"/>
                  <a:pt x="55" y="36"/>
                </a:cubicBezTo>
                <a:cubicBezTo>
                  <a:pt x="47" y="40"/>
                  <a:pt x="41" y="46"/>
                  <a:pt x="36" y="54"/>
                </a:cubicBezTo>
                <a:cubicBezTo>
                  <a:pt x="36" y="54"/>
                  <a:pt x="36" y="54"/>
                  <a:pt x="36" y="54"/>
                </a:cubicBezTo>
                <a:cubicBezTo>
                  <a:pt x="31" y="62"/>
                  <a:pt x="29" y="71"/>
                  <a:pt x="29" y="81"/>
                </a:cubicBezTo>
                <a:cubicBezTo>
                  <a:pt x="29" y="96"/>
                  <a:pt x="35" y="109"/>
                  <a:pt x="44" y="118"/>
                </a:cubicBezTo>
                <a:cubicBezTo>
                  <a:pt x="53" y="128"/>
                  <a:pt x="67" y="134"/>
                  <a:pt x="81" y="134"/>
                </a:cubicBezTo>
                <a:lnTo>
                  <a:pt x="81"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5" name="Freeform 28"/>
          <p:cNvSpPr>
            <a:spLocks noEditPoints="1"/>
          </p:cNvSpPr>
          <p:nvPr/>
        </p:nvSpPr>
        <p:spPr bwMode="auto">
          <a:xfrm>
            <a:off x="2537884" y="3371851"/>
            <a:ext cx="448733" cy="550333"/>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6" name="Freeform 37"/>
          <p:cNvSpPr>
            <a:spLocks noEditPoints="1"/>
          </p:cNvSpPr>
          <p:nvPr/>
        </p:nvSpPr>
        <p:spPr bwMode="auto">
          <a:xfrm>
            <a:off x="2906185" y="2882901"/>
            <a:ext cx="510116" cy="243417"/>
          </a:xfrm>
          <a:custGeom>
            <a:avLst/>
            <a:gdLst>
              <a:gd name="T0" fmla="*/ 205 w 207"/>
              <a:gd name="T1" fmla="*/ 99 h 99"/>
              <a:gd name="T2" fmla="*/ 183 w 207"/>
              <a:gd name="T3" fmla="*/ 18 h 99"/>
              <a:gd name="T4" fmla="*/ 169 w 207"/>
              <a:gd name="T5" fmla="*/ 94 h 99"/>
              <a:gd name="T6" fmla="*/ 176 w 207"/>
              <a:gd name="T7" fmla="*/ 31 h 99"/>
              <a:gd name="T8" fmla="*/ 169 w 207"/>
              <a:gd name="T9" fmla="*/ 68 h 99"/>
              <a:gd name="T10" fmla="*/ 169 w 207"/>
              <a:gd name="T11" fmla="*/ 40 h 99"/>
              <a:gd name="T12" fmla="*/ 156 w 207"/>
              <a:gd name="T13" fmla="*/ 99 h 99"/>
              <a:gd name="T14" fmla="*/ 163 w 207"/>
              <a:gd name="T15" fmla="*/ 45 h 99"/>
              <a:gd name="T16" fmla="*/ 169 w 207"/>
              <a:gd name="T17" fmla="*/ 68 h 99"/>
              <a:gd name="T18" fmla="*/ 156 w 207"/>
              <a:gd name="T19" fmla="*/ 36 h 99"/>
              <a:gd name="T20" fmla="*/ 165 w 207"/>
              <a:gd name="T21" fmla="*/ 36 h 99"/>
              <a:gd name="T22" fmla="*/ 143 w 207"/>
              <a:gd name="T23" fmla="*/ 0 h 99"/>
              <a:gd name="T24" fmla="*/ 147 w 207"/>
              <a:gd name="T25" fmla="*/ 36 h 99"/>
              <a:gd name="T26" fmla="*/ 156 w 207"/>
              <a:gd name="T27" fmla="*/ 68 h 99"/>
              <a:gd name="T28" fmla="*/ 149 w 207"/>
              <a:gd name="T29" fmla="*/ 45 h 99"/>
              <a:gd name="T30" fmla="*/ 143 w 207"/>
              <a:gd name="T31" fmla="*/ 94 h 99"/>
              <a:gd name="T32" fmla="*/ 143 w 207"/>
              <a:gd name="T33" fmla="*/ 40 h 99"/>
              <a:gd name="T34" fmla="*/ 134 w 207"/>
              <a:gd name="T35" fmla="*/ 40 h 99"/>
              <a:gd name="T36" fmla="*/ 129 w 207"/>
              <a:gd name="T37" fmla="*/ 90 h 99"/>
              <a:gd name="T38" fmla="*/ 138 w 207"/>
              <a:gd name="T39" fmla="*/ 14 h 99"/>
              <a:gd name="T40" fmla="*/ 116 w 207"/>
              <a:gd name="T41" fmla="*/ 94 h 99"/>
              <a:gd name="T42" fmla="*/ 123 w 207"/>
              <a:gd name="T43" fmla="*/ 31 h 99"/>
              <a:gd name="T44" fmla="*/ 129 w 207"/>
              <a:gd name="T45" fmla="*/ 72 h 99"/>
              <a:gd name="T46" fmla="*/ 116 w 207"/>
              <a:gd name="T47" fmla="*/ 63 h 99"/>
              <a:gd name="T48" fmla="*/ 125 w 207"/>
              <a:gd name="T49" fmla="*/ 63 h 99"/>
              <a:gd name="T50" fmla="*/ 104 w 207"/>
              <a:gd name="T51" fmla="*/ 0 h 99"/>
              <a:gd name="T52" fmla="*/ 107 w 207"/>
              <a:gd name="T53" fmla="*/ 63 h 99"/>
              <a:gd name="T54" fmla="*/ 116 w 207"/>
              <a:gd name="T55" fmla="*/ 68 h 99"/>
              <a:gd name="T56" fmla="*/ 109 w 207"/>
              <a:gd name="T57" fmla="*/ 18 h 99"/>
              <a:gd name="T58" fmla="*/ 104 w 207"/>
              <a:gd name="T59" fmla="*/ 94 h 99"/>
              <a:gd name="T60" fmla="*/ 104 w 207"/>
              <a:gd name="T61" fmla="*/ 14 h 99"/>
              <a:gd name="T62" fmla="*/ 94 w 207"/>
              <a:gd name="T63" fmla="*/ 14 h 99"/>
              <a:gd name="T64" fmla="*/ 90 w 207"/>
              <a:gd name="T65" fmla="*/ 90 h 99"/>
              <a:gd name="T66" fmla="*/ 99 w 207"/>
              <a:gd name="T67" fmla="*/ 40 h 99"/>
              <a:gd name="T68" fmla="*/ 76 w 207"/>
              <a:gd name="T69" fmla="*/ 94 h 99"/>
              <a:gd name="T70" fmla="*/ 83 w 207"/>
              <a:gd name="T71" fmla="*/ 58 h 99"/>
              <a:gd name="T72" fmla="*/ 90 w 207"/>
              <a:gd name="T73" fmla="*/ 72 h 99"/>
              <a:gd name="T74" fmla="*/ 76 w 207"/>
              <a:gd name="T75" fmla="*/ 36 h 99"/>
              <a:gd name="T76" fmla="*/ 85 w 207"/>
              <a:gd name="T77" fmla="*/ 36 h 99"/>
              <a:gd name="T78" fmla="*/ 63 w 207"/>
              <a:gd name="T79" fmla="*/ 0 h 99"/>
              <a:gd name="T80" fmla="*/ 68 w 207"/>
              <a:gd name="T81" fmla="*/ 36 h 99"/>
              <a:gd name="T82" fmla="*/ 76 w 207"/>
              <a:gd name="T83" fmla="*/ 68 h 99"/>
              <a:gd name="T84" fmla="*/ 70 w 207"/>
              <a:gd name="T85" fmla="*/ 45 h 99"/>
              <a:gd name="T86" fmla="*/ 63 w 207"/>
              <a:gd name="T87" fmla="*/ 94 h 99"/>
              <a:gd name="T88" fmla="*/ 63 w 207"/>
              <a:gd name="T89" fmla="*/ 40 h 99"/>
              <a:gd name="T90" fmla="*/ 54 w 207"/>
              <a:gd name="T91" fmla="*/ 40 h 99"/>
              <a:gd name="T92" fmla="*/ 50 w 207"/>
              <a:gd name="T93" fmla="*/ 90 h 99"/>
              <a:gd name="T94" fmla="*/ 59 w 207"/>
              <a:gd name="T95" fmla="*/ 14 h 99"/>
              <a:gd name="T96" fmla="*/ 37 w 207"/>
              <a:gd name="T97" fmla="*/ 94 h 99"/>
              <a:gd name="T98" fmla="*/ 44 w 207"/>
              <a:gd name="T99" fmla="*/ 31 h 99"/>
              <a:gd name="T100" fmla="*/ 50 w 207"/>
              <a:gd name="T101" fmla="*/ 72 h 99"/>
              <a:gd name="T102" fmla="*/ 37 w 207"/>
              <a:gd name="T103" fmla="*/ 58 h 99"/>
              <a:gd name="T104" fmla="*/ 37 w 207"/>
              <a:gd name="T105" fmla="*/ 63 h 99"/>
              <a:gd name="T106" fmla="*/ 37 w 207"/>
              <a:gd name="T107" fmla="*/ 0 h 99"/>
              <a:gd name="T108" fmla="*/ 25 w 207"/>
              <a:gd name="T109" fmla="*/ 60 h 99"/>
              <a:gd name="T110" fmla="*/ 37 w 207"/>
              <a:gd name="T111" fmla="*/ 68 h 99"/>
              <a:gd name="T112" fmla="*/ 35 w 207"/>
              <a:gd name="T113" fmla="*/ 16 h 99"/>
              <a:gd name="T114" fmla="*/ 0 w 207"/>
              <a:gd name="T115" fmla="*/ 3 h 99"/>
              <a:gd name="T116" fmla="*/ 12 w 207"/>
              <a:gd name="T117"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99">
                <a:moveTo>
                  <a:pt x="183" y="94"/>
                </a:moveTo>
                <a:cubicBezTo>
                  <a:pt x="202" y="94"/>
                  <a:pt x="202" y="94"/>
                  <a:pt x="202" y="94"/>
                </a:cubicBezTo>
                <a:cubicBezTo>
                  <a:pt x="202" y="5"/>
                  <a:pt x="202" y="5"/>
                  <a:pt x="202" y="5"/>
                </a:cubicBezTo>
                <a:cubicBezTo>
                  <a:pt x="183" y="5"/>
                  <a:pt x="183" y="5"/>
                  <a:pt x="183" y="5"/>
                </a:cubicBezTo>
                <a:cubicBezTo>
                  <a:pt x="183" y="0"/>
                  <a:pt x="183" y="0"/>
                  <a:pt x="183" y="0"/>
                </a:cubicBezTo>
                <a:cubicBezTo>
                  <a:pt x="205" y="0"/>
                  <a:pt x="205" y="0"/>
                  <a:pt x="205" y="0"/>
                </a:cubicBezTo>
                <a:cubicBezTo>
                  <a:pt x="206" y="0"/>
                  <a:pt x="207" y="1"/>
                  <a:pt x="207" y="3"/>
                </a:cubicBezTo>
                <a:cubicBezTo>
                  <a:pt x="207" y="97"/>
                  <a:pt x="207" y="97"/>
                  <a:pt x="207" y="97"/>
                </a:cubicBezTo>
                <a:cubicBezTo>
                  <a:pt x="207" y="98"/>
                  <a:pt x="206" y="99"/>
                  <a:pt x="205" y="99"/>
                </a:cubicBezTo>
                <a:cubicBezTo>
                  <a:pt x="183" y="99"/>
                  <a:pt x="183" y="99"/>
                  <a:pt x="183" y="99"/>
                </a:cubicBezTo>
                <a:cubicBezTo>
                  <a:pt x="183" y="94"/>
                  <a:pt x="183" y="94"/>
                  <a:pt x="183" y="94"/>
                </a:cubicBezTo>
                <a:close/>
                <a:moveTo>
                  <a:pt x="183" y="36"/>
                </a:moveTo>
                <a:cubicBezTo>
                  <a:pt x="191" y="36"/>
                  <a:pt x="191" y="36"/>
                  <a:pt x="191" y="36"/>
                </a:cubicBezTo>
                <a:cubicBezTo>
                  <a:pt x="193" y="36"/>
                  <a:pt x="194" y="35"/>
                  <a:pt x="194" y="34"/>
                </a:cubicBezTo>
                <a:cubicBezTo>
                  <a:pt x="194" y="16"/>
                  <a:pt x="194" y="16"/>
                  <a:pt x="194" y="16"/>
                </a:cubicBezTo>
                <a:cubicBezTo>
                  <a:pt x="194" y="15"/>
                  <a:pt x="193" y="14"/>
                  <a:pt x="191" y="14"/>
                </a:cubicBezTo>
                <a:cubicBezTo>
                  <a:pt x="183" y="14"/>
                  <a:pt x="183" y="14"/>
                  <a:pt x="183" y="14"/>
                </a:cubicBezTo>
                <a:cubicBezTo>
                  <a:pt x="183" y="18"/>
                  <a:pt x="183" y="18"/>
                  <a:pt x="183" y="18"/>
                </a:cubicBezTo>
                <a:cubicBezTo>
                  <a:pt x="189" y="18"/>
                  <a:pt x="189" y="18"/>
                  <a:pt x="189" y="18"/>
                </a:cubicBezTo>
                <a:cubicBezTo>
                  <a:pt x="189" y="31"/>
                  <a:pt x="189" y="31"/>
                  <a:pt x="189" y="31"/>
                </a:cubicBezTo>
                <a:cubicBezTo>
                  <a:pt x="183" y="31"/>
                  <a:pt x="183" y="31"/>
                  <a:pt x="183" y="31"/>
                </a:cubicBezTo>
                <a:lnTo>
                  <a:pt x="183" y="36"/>
                </a:lnTo>
                <a:close/>
                <a:moveTo>
                  <a:pt x="169" y="94"/>
                </a:moveTo>
                <a:cubicBezTo>
                  <a:pt x="183" y="94"/>
                  <a:pt x="183" y="94"/>
                  <a:pt x="183" y="94"/>
                </a:cubicBezTo>
                <a:cubicBezTo>
                  <a:pt x="183" y="99"/>
                  <a:pt x="183" y="99"/>
                  <a:pt x="183" y="99"/>
                </a:cubicBezTo>
                <a:cubicBezTo>
                  <a:pt x="169" y="99"/>
                  <a:pt x="169" y="99"/>
                  <a:pt x="169" y="99"/>
                </a:cubicBezTo>
                <a:cubicBezTo>
                  <a:pt x="169" y="94"/>
                  <a:pt x="169" y="94"/>
                  <a:pt x="169" y="94"/>
                </a:cubicBezTo>
                <a:close/>
                <a:moveTo>
                  <a:pt x="183" y="5"/>
                </a:moveTo>
                <a:cubicBezTo>
                  <a:pt x="169" y="5"/>
                  <a:pt x="169" y="5"/>
                  <a:pt x="169" y="5"/>
                </a:cubicBezTo>
                <a:cubicBezTo>
                  <a:pt x="169" y="0"/>
                  <a:pt x="169" y="0"/>
                  <a:pt x="169" y="0"/>
                </a:cubicBezTo>
                <a:cubicBezTo>
                  <a:pt x="183" y="0"/>
                  <a:pt x="183" y="0"/>
                  <a:pt x="183" y="0"/>
                </a:cubicBezTo>
                <a:cubicBezTo>
                  <a:pt x="183" y="5"/>
                  <a:pt x="183" y="5"/>
                  <a:pt x="183" y="5"/>
                </a:cubicBezTo>
                <a:close/>
                <a:moveTo>
                  <a:pt x="183" y="14"/>
                </a:moveTo>
                <a:cubicBezTo>
                  <a:pt x="183" y="18"/>
                  <a:pt x="183" y="18"/>
                  <a:pt x="183" y="18"/>
                </a:cubicBezTo>
                <a:cubicBezTo>
                  <a:pt x="176" y="18"/>
                  <a:pt x="176" y="18"/>
                  <a:pt x="176" y="18"/>
                </a:cubicBezTo>
                <a:cubicBezTo>
                  <a:pt x="176" y="31"/>
                  <a:pt x="176" y="31"/>
                  <a:pt x="176" y="31"/>
                </a:cubicBezTo>
                <a:cubicBezTo>
                  <a:pt x="183" y="31"/>
                  <a:pt x="183" y="31"/>
                  <a:pt x="183" y="31"/>
                </a:cubicBezTo>
                <a:cubicBezTo>
                  <a:pt x="183" y="36"/>
                  <a:pt x="183" y="36"/>
                  <a:pt x="183" y="36"/>
                </a:cubicBezTo>
                <a:cubicBezTo>
                  <a:pt x="174" y="36"/>
                  <a:pt x="174" y="36"/>
                  <a:pt x="174" y="36"/>
                </a:cubicBezTo>
                <a:cubicBezTo>
                  <a:pt x="172" y="36"/>
                  <a:pt x="171" y="35"/>
                  <a:pt x="171" y="34"/>
                </a:cubicBezTo>
                <a:cubicBezTo>
                  <a:pt x="171" y="16"/>
                  <a:pt x="171" y="16"/>
                  <a:pt x="171" y="16"/>
                </a:cubicBezTo>
                <a:cubicBezTo>
                  <a:pt x="171" y="15"/>
                  <a:pt x="172" y="14"/>
                  <a:pt x="174" y="14"/>
                </a:cubicBezTo>
                <a:cubicBezTo>
                  <a:pt x="183" y="14"/>
                  <a:pt x="183" y="14"/>
                  <a:pt x="183" y="14"/>
                </a:cubicBezTo>
                <a:close/>
                <a:moveTo>
                  <a:pt x="169" y="90"/>
                </a:moveTo>
                <a:cubicBezTo>
                  <a:pt x="169" y="68"/>
                  <a:pt x="169" y="68"/>
                  <a:pt x="169" y="68"/>
                </a:cubicBezTo>
                <a:cubicBezTo>
                  <a:pt x="171" y="68"/>
                  <a:pt x="172" y="69"/>
                  <a:pt x="172" y="70"/>
                </a:cubicBezTo>
                <a:cubicBezTo>
                  <a:pt x="172" y="88"/>
                  <a:pt x="172" y="88"/>
                  <a:pt x="172" y="88"/>
                </a:cubicBezTo>
                <a:cubicBezTo>
                  <a:pt x="172" y="89"/>
                  <a:pt x="171" y="90"/>
                  <a:pt x="169" y="90"/>
                </a:cubicBezTo>
                <a:close/>
                <a:moveTo>
                  <a:pt x="169" y="63"/>
                </a:moveTo>
                <a:cubicBezTo>
                  <a:pt x="169" y="58"/>
                  <a:pt x="169" y="58"/>
                  <a:pt x="169" y="58"/>
                </a:cubicBezTo>
                <a:cubicBezTo>
                  <a:pt x="176" y="58"/>
                  <a:pt x="176" y="58"/>
                  <a:pt x="176" y="58"/>
                </a:cubicBezTo>
                <a:cubicBezTo>
                  <a:pt x="176" y="45"/>
                  <a:pt x="176" y="45"/>
                  <a:pt x="176" y="45"/>
                </a:cubicBezTo>
                <a:cubicBezTo>
                  <a:pt x="169" y="45"/>
                  <a:pt x="169" y="45"/>
                  <a:pt x="169" y="45"/>
                </a:cubicBezTo>
                <a:cubicBezTo>
                  <a:pt x="169" y="40"/>
                  <a:pt x="169" y="40"/>
                  <a:pt x="169" y="40"/>
                </a:cubicBezTo>
                <a:cubicBezTo>
                  <a:pt x="178" y="40"/>
                  <a:pt x="178" y="40"/>
                  <a:pt x="178" y="40"/>
                </a:cubicBezTo>
                <a:cubicBezTo>
                  <a:pt x="179" y="40"/>
                  <a:pt x="180" y="41"/>
                  <a:pt x="180" y="42"/>
                </a:cubicBezTo>
                <a:cubicBezTo>
                  <a:pt x="180" y="60"/>
                  <a:pt x="180" y="60"/>
                  <a:pt x="180" y="60"/>
                </a:cubicBezTo>
                <a:cubicBezTo>
                  <a:pt x="180" y="61"/>
                  <a:pt x="179" y="63"/>
                  <a:pt x="178" y="63"/>
                </a:cubicBezTo>
                <a:lnTo>
                  <a:pt x="169" y="63"/>
                </a:lnTo>
                <a:close/>
                <a:moveTo>
                  <a:pt x="156" y="94"/>
                </a:moveTo>
                <a:cubicBezTo>
                  <a:pt x="169" y="94"/>
                  <a:pt x="169" y="94"/>
                  <a:pt x="169" y="94"/>
                </a:cubicBezTo>
                <a:cubicBezTo>
                  <a:pt x="169" y="99"/>
                  <a:pt x="169" y="99"/>
                  <a:pt x="169" y="99"/>
                </a:cubicBezTo>
                <a:cubicBezTo>
                  <a:pt x="156" y="99"/>
                  <a:pt x="156" y="99"/>
                  <a:pt x="156" y="99"/>
                </a:cubicBezTo>
                <a:cubicBezTo>
                  <a:pt x="156" y="94"/>
                  <a:pt x="156" y="94"/>
                  <a:pt x="156" y="94"/>
                </a:cubicBezTo>
                <a:close/>
                <a:moveTo>
                  <a:pt x="169" y="5"/>
                </a:moveTo>
                <a:cubicBezTo>
                  <a:pt x="156" y="5"/>
                  <a:pt x="156" y="5"/>
                  <a:pt x="156" y="5"/>
                </a:cubicBezTo>
                <a:cubicBezTo>
                  <a:pt x="156" y="0"/>
                  <a:pt x="156" y="0"/>
                  <a:pt x="156" y="0"/>
                </a:cubicBezTo>
                <a:cubicBezTo>
                  <a:pt x="169" y="0"/>
                  <a:pt x="169" y="0"/>
                  <a:pt x="169" y="0"/>
                </a:cubicBezTo>
                <a:cubicBezTo>
                  <a:pt x="169" y="5"/>
                  <a:pt x="169" y="5"/>
                  <a:pt x="169" y="5"/>
                </a:cubicBezTo>
                <a:close/>
                <a:moveTo>
                  <a:pt x="169" y="40"/>
                </a:moveTo>
                <a:cubicBezTo>
                  <a:pt x="169" y="45"/>
                  <a:pt x="169" y="45"/>
                  <a:pt x="169" y="45"/>
                </a:cubicBezTo>
                <a:cubicBezTo>
                  <a:pt x="163" y="45"/>
                  <a:pt x="163" y="45"/>
                  <a:pt x="163" y="45"/>
                </a:cubicBezTo>
                <a:cubicBezTo>
                  <a:pt x="163" y="58"/>
                  <a:pt x="163" y="58"/>
                  <a:pt x="163" y="58"/>
                </a:cubicBezTo>
                <a:cubicBezTo>
                  <a:pt x="169" y="58"/>
                  <a:pt x="169" y="58"/>
                  <a:pt x="169" y="58"/>
                </a:cubicBezTo>
                <a:cubicBezTo>
                  <a:pt x="169" y="63"/>
                  <a:pt x="169" y="63"/>
                  <a:pt x="169" y="63"/>
                </a:cubicBezTo>
                <a:cubicBezTo>
                  <a:pt x="160" y="63"/>
                  <a:pt x="160" y="63"/>
                  <a:pt x="160" y="63"/>
                </a:cubicBezTo>
                <a:cubicBezTo>
                  <a:pt x="159" y="63"/>
                  <a:pt x="158" y="61"/>
                  <a:pt x="158" y="60"/>
                </a:cubicBezTo>
                <a:cubicBezTo>
                  <a:pt x="158" y="42"/>
                  <a:pt x="158" y="42"/>
                  <a:pt x="158" y="42"/>
                </a:cubicBezTo>
                <a:cubicBezTo>
                  <a:pt x="158" y="41"/>
                  <a:pt x="159" y="40"/>
                  <a:pt x="160" y="40"/>
                </a:cubicBezTo>
                <a:cubicBezTo>
                  <a:pt x="169" y="40"/>
                  <a:pt x="169" y="40"/>
                  <a:pt x="169" y="40"/>
                </a:cubicBezTo>
                <a:close/>
                <a:moveTo>
                  <a:pt x="169" y="68"/>
                </a:moveTo>
                <a:cubicBezTo>
                  <a:pt x="169" y="90"/>
                  <a:pt x="169" y="90"/>
                  <a:pt x="169" y="90"/>
                </a:cubicBezTo>
                <a:cubicBezTo>
                  <a:pt x="156" y="90"/>
                  <a:pt x="156" y="90"/>
                  <a:pt x="156" y="90"/>
                </a:cubicBezTo>
                <a:cubicBezTo>
                  <a:pt x="156" y="85"/>
                  <a:pt x="156" y="85"/>
                  <a:pt x="156" y="85"/>
                </a:cubicBezTo>
                <a:cubicBezTo>
                  <a:pt x="167" y="85"/>
                  <a:pt x="167" y="85"/>
                  <a:pt x="167" y="85"/>
                </a:cubicBezTo>
                <a:cubicBezTo>
                  <a:pt x="167" y="72"/>
                  <a:pt x="167" y="72"/>
                  <a:pt x="167" y="72"/>
                </a:cubicBezTo>
                <a:cubicBezTo>
                  <a:pt x="156" y="72"/>
                  <a:pt x="156" y="72"/>
                  <a:pt x="156" y="72"/>
                </a:cubicBezTo>
                <a:cubicBezTo>
                  <a:pt x="156" y="68"/>
                  <a:pt x="156" y="68"/>
                  <a:pt x="156" y="68"/>
                </a:cubicBezTo>
                <a:cubicBezTo>
                  <a:pt x="169" y="68"/>
                  <a:pt x="169" y="68"/>
                  <a:pt x="169" y="68"/>
                </a:cubicBezTo>
                <a:close/>
                <a:moveTo>
                  <a:pt x="156" y="36"/>
                </a:moveTo>
                <a:cubicBezTo>
                  <a:pt x="156" y="31"/>
                  <a:pt x="156" y="31"/>
                  <a:pt x="156" y="31"/>
                </a:cubicBezTo>
                <a:cubicBezTo>
                  <a:pt x="162" y="31"/>
                  <a:pt x="162" y="31"/>
                  <a:pt x="162" y="31"/>
                </a:cubicBezTo>
                <a:cubicBezTo>
                  <a:pt x="162" y="18"/>
                  <a:pt x="162" y="18"/>
                  <a:pt x="162" y="18"/>
                </a:cubicBezTo>
                <a:cubicBezTo>
                  <a:pt x="156" y="18"/>
                  <a:pt x="156" y="18"/>
                  <a:pt x="156" y="18"/>
                </a:cubicBezTo>
                <a:cubicBezTo>
                  <a:pt x="156" y="14"/>
                  <a:pt x="156" y="14"/>
                  <a:pt x="156" y="14"/>
                </a:cubicBezTo>
                <a:cubicBezTo>
                  <a:pt x="165" y="14"/>
                  <a:pt x="165" y="14"/>
                  <a:pt x="165" y="14"/>
                </a:cubicBezTo>
                <a:cubicBezTo>
                  <a:pt x="166" y="14"/>
                  <a:pt x="167" y="15"/>
                  <a:pt x="167" y="16"/>
                </a:cubicBezTo>
                <a:cubicBezTo>
                  <a:pt x="167" y="34"/>
                  <a:pt x="167" y="34"/>
                  <a:pt x="167" y="34"/>
                </a:cubicBezTo>
                <a:cubicBezTo>
                  <a:pt x="167" y="35"/>
                  <a:pt x="166" y="36"/>
                  <a:pt x="165" y="36"/>
                </a:cubicBezTo>
                <a:lnTo>
                  <a:pt x="156" y="36"/>
                </a:lnTo>
                <a:close/>
                <a:moveTo>
                  <a:pt x="143" y="94"/>
                </a:moveTo>
                <a:cubicBezTo>
                  <a:pt x="156" y="94"/>
                  <a:pt x="156" y="94"/>
                  <a:pt x="156" y="94"/>
                </a:cubicBezTo>
                <a:cubicBezTo>
                  <a:pt x="156" y="99"/>
                  <a:pt x="156" y="99"/>
                  <a:pt x="156" y="99"/>
                </a:cubicBezTo>
                <a:cubicBezTo>
                  <a:pt x="143" y="99"/>
                  <a:pt x="143" y="99"/>
                  <a:pt x="143" y="99"/>
                </a:cubicBezTo>
                <a:cubicBezTo>
                  <a:pt x="143" y="94"/>
                  <a:pt x="143" y="94"/>
                  <a:pt x="143" y="94"/>
                </a:cubicBezTo>
                <a:close/>
                <a:moveTo>
                  <a:pt x="156" y="5"/>
                </a:moveTo>
                <a:cubicBezTo>
                  <a:pt x="143" y="5"/>
                  <a:pt x="143" y="5"/>
                  <a:pt x="143" y="5"/>
                </a:cubicBezTo>
                <a:cubicBezTo>
                  <a:pt x="143" y="0"/>
                  <a:pt x="143" y="0"/>
                  <a:pt x="143" y="0"/>
                </a:cubicBezTo>
                <a:cubicBezTo>
                  <a:pt x="156" y="0"/>
                  <a:pt x="156" y="0"/>
                  <a:pt x="156" y="0"/>
                </a:cubicBezTo>
                <a:cubicBezTo>
                  <a:pt x="156" y="5"/>
                  <a:pt x="156" y="5"/>
                  <a:pt x="156" y="5"/>
                </a:cubicBezTo>
                <a:close/>
                <a:moveTo>
                  <a:pt x="156" y="14"/>
                </a:moveTo>
                <a:cubicBezTo>
                  <a:pt x="156" y="18"/>
                  <a:pt x="156" y="18"/>
                  <a:pt x="156" y="18"/>
                </a:cubicBezTo>
                <a:cubicBezTo>
                  <a:pt x="150" y="18"/>
                  <a:pt x="150" y="18"/>
                  <a:pt x="150" y="18"/>
                </a:cubicBezTo>
                <a:cubicBezTo>
                  <a:pt x="150" y="31"/>
                  <a:pt x="150" y="31"/>
                  <a:pt x="150" y="31"/>
                </a:cubicBezTo>
                <a:cubicBezTo>
                  <a:pt x="156" y="31"/>
                  <a:pt x="156" y="31"/>
                  <a:pt x="156" y="31"/>
                </a:cubicBezTo>
                <a:cubicBezTo>
                  <a:pt x="156" y="36"/>
                  <a:pt x="156" y="36"/>
                  <a:pt x="156" y="36"/>
                </a:cubicBezTo>
                <a:cubicBezTo>
                  <a:pt x="147" y="36"/>
                  <a:pt x="147" y="36"/>
                  <a:pt x="147" y="36"/>
                </a:cubicBezTo>
                <a:cubicBezTo>
                  <a:pt x="146" y="36"/>
                  <a:pt x="145" y="35"/>
                  <a:pt x="145" y="34"/>
                </a:cubicBezTo>
                <a:cubicBezTo>
                  <a:pt x="145" y="16"/>
                  <a:pt x="145" y="16"/>
                  <a:pt x="145" y="16"/>
                </a:cubicBezTo>
                <a:cubicBezTo>
                  <a:pt x="145" y="15"/>
                  <a:pt x="146" y="14"/>
                  <a:pt x="147" y="14"/>
                </a:cubicBezTo>
                <a:cubicBezTo>
                  <a:pt x="156" y="14"/>
                  <a:pt x="156" y="14"/>
                  <a:pt x="156" y="14"/>
                </a:cubicBezTo>
                <a:close/>
                <a:moveTo>
                  <a:pt x="156" y="68"/>
                </a:moveTo>
                <a:cubicBezTo>
                  <a:pt x="156" y="72"/>
                  <a:pt x="156" y="72"/>
                  <a:pt x="156" y="72"/>
                </a:cubicBezTo>
                <a:cubicBezTo>
                  <a:pt x="143" y="72"/>
                  <a:pt x="143" y="72"/>
                  <a:pt x="143" y="72"/>
                </a:cubicBezTo>
                <a:cubicBezTo>
                  <a:pt x="143" y="68"/>
                  <a:pt x="143" y="68"/>
                  <a:pt x="143" y="68"/>
                </a:cubicBezTo>
                <a:cubicBezTo>
                  <a:pt x="156" y="68"/>
                  <a:pt x="156" y="68"/>
                  <a:pt x="156" y="68"/>
                </a:cubicBezTo>
                <a:close/>
                <a:moveTo>
                  <a:pt x="156" y="85"/>
                </a:moveTo>
                <a:cubicBezTo>
                  <a:pt x="156" y="90"/>
                  <a:pt x="156" y="90"/>
                  <a:pt x="156" y="90"/>
                </a:cubicBezTo>
                <a:cubicBezTo>
                  <a:pt x="143" y="90"/>
                  <a:pt x="143" y="90"/>
                  <a:pt x="143" y="90"/>
                </a:cubicBezTo>
                <a:cubicBezTo>
                  <a:pt x="143" y="85"/>
                  <a:pt x="143" y="85"/>
                  <a:pt x="143" y="85"/>
                </a:cubicBezTo>
                <a:cubicBezTo>
                  <a:pt x="156" y="85"/>
                  <a:pt x="156" y="85"/>
                  <a:pt x="156" y="85"/>
                </a:cubicBezTo>
                <a:close/>
                <a:moveTo>
                  <a:pt x="143" y="63"/>
                </a:moveTo>
                <a:cubicBezTo>
                  <a:pt x="143" y="58"/>
                  <a:pt x="143" y="58"/>
                  <a:pt x="143" y="58"/>
                </a:cubicBezTo>
                <a:cubicBezTo>
                  <a:pt x="149" y="58"/>
                  <a:pt x="149" y="58"/>
                  <a:pt x="149" y="58"/>
                </a:cubicBezTo>
                <a:cubicBezTo>
                  <a:pt x="149" y="45"/>
                  <a:pt x="149" y="45"/>
                  <a:pt x="149" y="45"/>
                </a:cubicBezTo>
                <a:cubicBezTo>
                  <a:pt x="143" y="45"/>
                  <a:pt x="143" y="45"/>
                  <a:pt x="143" y="45"/>
                </a:cubicBezTo>
                <a:cubicBezTo>
                  <a:pt x="143" y="40"/>
                  <a:pt x="143" y="40"/>
                  <a:pt x="143" y="40"/>
                </a:cubicBezTo>
                <a:cubicBezTo>
                  <a:pt x="152" y="40"/>
                  <a:pt x="152" y="40"/>
                  <a:pt x="152" y="40"/>
                </a:cubicBezTo>
                <a:cubicBezTo>
                  <a:pt x="153" y="40"/>
                  <a:pt x="154" y="41"/>
                  <a:pt x="154" y="42"/>
                </a:cubicBezTo>
                <a:cubicBezTo>
                  <a:pt x="154" y="60"/>
                  <a:pt x="154" y="60"/>
                  <a:pt x="154" y="60"/>
                </a:cubicBezTo>
                <a:cubicBezTo>
                  <a:pt x="154" y="61"/>
                  <a:pt x="153" y="63"/>
                  <a:pt x="152" y="63"/>
                </a:cubicBezTo>
                <a:lnTo>
                  <a:pt x="143" y="63"/>
                </a:lnTo>
                <a:close/>
                <a:moveTo>
                  <a:pt x="129" y="94"/>
                </a:moveTo>
                <a:cubicBezTo>
                  <a:pt x="143" y="94"/>
                  <a:pt x="143" y="94"/>
                  <a:pt x="143" y="94"/>
                </a:cubicBezTo>
                <a:cubicBezTo>
                  <a:pt x="143" y="99"/>
                  <a:pt x="143" y="99"/>
                  <a:pt x="143" y="99"/>
                </a:cubicBezTo>
                <a:cubicBezTo>
                  <a:pt x="129" y="99"/>
                  <a:pt x="129" y="99"/>
                  <a:pt x="129" y="99"/>
                </a:cubicBezTo>
                <a:cubicBezTo>
                  <a:pt x="129" y="94"/>
                  <a:pt x="129" y="94"/>
                  <a:pt x="129" y="94"/>
                </a:cubicBezTo>
                <a:close/>
                <a:moveTo>
                  <a:pt x="143" y="5"/>
                </a:moveTo>
                <a:cubicBezTo>
                  <a:pt x="129" y="5"/>
                  <a:pt x="129" y="5"/>
                  <a:pt x="129" y="5"/>
                </a:cubicBezTo>
                <a:cubicBezTo>
                  <a:pt x="129" y="0"/>
                  <a:pt x="129" y="0"/>
                  <a:pt x="129" y="0"/>
                </a:cubicBezTo>
                <a:cubicBezTo>
                  <a:pt x="143" y="0"/>
                  <a:pt x="143" y="0"/>
                  <a:pt x="143" y="0"/>
                </a:cubicBezTo>
                <a:cubicBezTo>
                  <a:pt x="143" y="5"/>
                  <a:pt x="143" y="5"/>
                  <a:pt x="143" y="5"/>
                </a:cubicBezTo>
                <a:close/>
                <a:moveTo>
                  <a:pt x="143" y="40"/>
                </a:moveTo>
                <a:cubicBezTo>
                  <a:pt x="143" y="45"/>
                  <a:pt x="143" y="45"/>
                  <a:pt x="143" y="45"/>
                </a:cubicBezTo>
                <a:cubicBezTo>
                  <a:pt x="136" y="45"/>
                  <a:pt x="136" y="45"/>
                  <a:pt x="136" y="45"/>
                </a:cubicBezTo>
                <a:cubicBezTo>
                  <a:pt x="136" y="58"/>
                  <a:pt x="136" y="58"/>
                  <a:pt x="136" y="58"/>
                </a:cubicBezTo>
                <a:cubicBezTo>
                  <a:pt x="143" y="58"/>
                  <a:pt x="143" y="58"/>
                  <a:pt x="143" y="58"/>
                </a:cubicBezTo>
                <a:cubicBezTo>
                  <a:pt x="143" y="63"/>
                  <a:pt x="143" y="63"/>
                  <a:pt x="143" y="63"/>
                </a:cubicBezTo>
                <a:cubicBezTo>
                  <a:pt x="134" y="63"/>
                  <a:pt x="134" y="63"/>
                  <a:pt x="134" y="63"/>
                </a:cubicBezTo>
                <a:cubicBezTo>
                  <a:pt x="133" y="63"/>
                  <a:pt x="132" y="61"/>
                  <a:pt x="132" y="60"/>
                </a:cubicBezTo>
                <a:cubicBezTo>
                  <a:pt x="132" y="42"/>
                  <a:pt x="132" y="42"/>
                  <a:pt x="132" y="42"/>
                </a:cubicBezTo>
                <a:cubicBezTo>
                  <a:pt x="132" y="41"/>
                  <a:pt x="133" y="40"/>
                  <a:pt x="134" y="40"/>
                </a:cubicBezTo>
                <a:cubicBezTo>
                  <a:pt x="143" y="40"/>
                  <a:pt x="143" y="40"/>
                  <a:pt x="143" y="40"/>
                </a:cubicBezTo>
                <a:close/>
                <a:moveTo>
                  <a:pt x="143" y="68"/>
                </a:moveTo>
                <a:cubicBezTo>
                  <a:pt x="143" y="72"/>
                  <a:pt x="143" y="72"/>
                  <a:pt x="143" y="72"/>
                </a:cubicBezTo>
                <a:cubicBezTo>
                  <a:pt x="129" y="72"/>
                  <a:pt x="129" y="72"/>
                  <a:pt x="129" y="72"/>
                </a:cubicBezTo>
                <a:cubicBezTo>
                  <a:pt x="129" y="68"/>
                  <a:pt x="129" y="68"/>
                  <a:pt x="129" y="68"/>
                </a:cubicBezTo>
                <a:cubicBezTo>
                  <a:pt x="143" y="68"/>
                  <a:pt x="143" y="68"/>
                  <a:pt x="143" y="68"/>
                </a:cubicBezTo>
                <a:close/>
                <a:moveTo>
                  <a:pt x="143" y="85"/>
                </a:moveTo>
                <a:cubicBezTo>
                  <a:pt x="143" y="90"/>
                  <a:pt x="143" y="90"/>
                  <a:pt x="143" y="90"/>
                </a:cubicBezTo>
                <a:cubicBezTo>
                  <a:pt x="129" y="90"/>
                  <a:pt x="129" y="90"/>
                  <a:pt x="129" y="90"/>
                </a:cubicBezTo>
                <a:cubicBezTo>
                  <a:pt x="129" y="85"/>
                  <a:pt x="129" y="85"/>
                  <a:pt x="129" y="85"/>
                </a:cubicBezTo>
                <a:cubicBezTo>
                  <a:pt x="143" y="85"/>
                  <a:pt x="143" y="85"/>
                  <a:pt x="143" y="85"/>
                </a:cubicBezTo>
                <a:close/>
                <a:moveTo>
                  <a:pt x="129" y="36"/>
                </a:moveTo>
                <a:cubicBezTo>
                  <a:pt x="129" y="31"/>
                  <a:pt x="129" y="31"/>
                  <a:pt x="129" y="31"/>
                </a:cubicBezTo>
                <a:cubicBezTo>
                  <a:pt x="136" y="31"/>
                  <a:pt x="136" y="31"/>
                  <a:pt x="136" y="31"/>
                </a:cubicBezTo>
                <a:cubicBezTo>
                  <a:pt x="136" y="18"/>
                  <a:pt x="136" y="18"/>
                  <a:pt x="136" y="18"/>
                </a:cubicBezTo>
                <a:cubicBezTo>
                  <a:pt x="129" y="18"/>
                  <a:pt x="129" y="18"/>
                  <a:pt x="129" y="18"/>
                </a:cubicBezTo>
                <a:cubicBezTo>
                  <a:pt x="129" y="14"/>
                  <a:pt x="129" y="14"/>
                  <a:pt x="129" y="14"/>
                </a:cubicBezTo>
                <a:cubicBezTo>
                  <a:pt x="138" y="14"/>
                  <a:pt x="138" y="14"/>
                  <a:pt x="138" y="14"/>
                </a:cubicBezTo>
                <a:cubicBezTo>
                  <a:pt x="140" y="14"/>
                  <a:pt x="141" y="15"/>
                  <a:pt x="141" y="16"/>
                </a:cubicBezTo>
                <a:cubicBezTo>
                  <a:pt x="141" y="34"/>
                  <a:pt x="141" y="34"/>
                  <a:pt x="141" y="34"/>
                </a:cubicBezTo>
                <a:cubicBezTo>
                  <a:pt x="141" y="35"/>
                  <a:pt x="140" y="36"/>
                  <a:pt x="138" y="36"/>
                </a:cubicBezTo>
                <a:lnTo>
                  <a:pt x="129" y="36"/>
                </a:lnTo>
                <a:close/>
                <a:moveTo>
                  <a:pt x="116" y="94"/>
                </a:moveTo>
                <a:cubicBezTo>
                  <a:pt x="129" y="94"/>
                  <a:pt x="129" y="94"/>
                  <a:pt x="129" y="94"/>
                </a:cubicBezTo>
                <a:cubicBezTo>
                  <a:pt x="129" y="99"/>
                  <a:pt x="129" y="99"/>
                  <a:pt x="129" y="99"/>
                </a:cubicBezTo>
                <a:cubicBezTo>
                  <a:pt x="116" y="99"/>
                  <a:pt x="116" y="99"/>
                  <a:pt x="116" y="99"/>
                </a:cubicBezTo>
                <a:cubicBezTo>
                  <a:pt x="116" y="94"/>
                  <a:pt x="116" y="94"/>
                  <a:pt x="116" y="94"/>
                </a:cubicBezTo>
                <a:close/>
                <a:moveTo>
                  <a:pt x="129" y="5"/>
                </a:moveTo>
                <a:cubicBezTo>
                  <a:pt x="116" y="5"/>
                  <a:pt x="116" y="5"/>
                  <a:pt x="116" y="5"/>
                </a:cubicBezTo>
                <a:cubicBezTo>
                  <a:pt x="116" y="0"/>
                  <a:pt x="116" y="0"/>
                  <a:pt x="116" y="0"/>
                </a:cubicBezTo>
                <a:cubicBezTo>
                  <a:pt x="129" y="0"/>
                  <a:pt x="129" y="0"/>
                  <a:pt x="129" y="0"/>
                </a:cubicBezTo>
                <a:cubicBezTo>
                  <a:pt x="129" y="5"/>
                  <a:pt x="129" y="5"/>
                  <a:pt x="129" y="5"/>
                </a:cubicBezTo>
                <a:close/>
                <a:moveTo>
                  <a:pt x="129" y="14"/>
                </a:moveTo>
                <a:cubicBezTo>
                  <a:pt x="129" y="18"/>
                  <a:pt x="129" y="18"/>
                  <a:pt x="129" y="18"/>
                </a:cubicBezTo>
                <a:cubicBezTo>
                  <a:pt x="123" y="18"/>
                  <a:pt x="123" y="18"/>
                  <a:pt x="123" y="18"/>
                </a:cubicBezTo>
                <a:cubicBezTo>
                  <a:pt x="123" y="31"/>
                  <a:pt x="123" y="31"/>
                  <a:pt x="123" y="31"/>
                </a:cubicBezTo>
                <a:cubicBezTo>
                  <a:pt x="129" y="31"/>
                  <a:pt x="129" y="31"/>
                  <a:pt x="129" y="31"/>
                </a:cubicBezTo>
                <a:cubicBezTo>
                  <a:pt x="129" y="36"/>
                  <a:pt x="129" y="36"/>
                  <a:pt x="129" y="36"/>
                </a:cubicBezTo>
                <a:cubicBezTo>
                  <a:pt x="121" y="36"/>
                  <a:pt x="121" y="36"/>
                  <a:pt x="121" y="36"/>
                </a:cubicBezTo>
                <a:cubicBezTo>
                  <a:pt x="119" y="36"/>
                  <a:pt x="118" y="35"/>
                  <a:pt x="118" y="34"/>
                </a:cubicBezTo>
                <a:cubicBezTo>
                  <a:pt x="118" y="16"/>
                  <a:pt x="118" y="16"/>
                  <a:pt x="118" y="16"/>
                </a:cubicBezTo>
                <a:cubicBezTo>
                  <a:pt x="118" y="15"/>
                  <a:pt x="119" y="14"/>
                  <a:pt x="121" y="14"/>
                </a:cubicBezTo>
                <a:cubicBezTo>
                  <a:pt x="129" y="14"/>
                  <a:pt x="129" y="14"/>
                  <a:pt x="129" y="14"/>
                </a:cubicBezTo>
                <a:close/>
                <a:moveTo>
                  <a:pt x="129" y="68"/>
                </a:moveTo>
                <a:cubicBezTo>
                  <a:pt x="129" y="72"/>
                  <a:pt x="129" y="72"/>
                  <a:pt x="129" y="72"/>
                </a:cubicBezTo>
                <a:cubicBezTo>
                  <a:pt x="116" y="72"/>
                  <a:pt x="116" y="72"/>
                  <a:pt x="116" y="72"/>
                </a:cubicBezTo>
                <a:cubicBezTo>
                  <a:pt x="116" y="68"/>
                  <a:pt x="116" y="68"/>
                  <a:pt x="116" y="68"/>
                </a:cubicBezTo>
                <a:cubicBezTo>
                  <a:pt x="129" y="68"/>
                  <a:pt x="129" y="68"/>
                  <a:pt x="129" y="68"/>
                </a:cubicBezTo>
                <a:close/>
                <a:moveTo>
                  <a:pt x="129" y="85"/>
                </a:moveTo>
                <a:cubicBezTo>
                  <a:pt x="129" y="90"/>
                  <a:pt x="129" y="90"/>
                  <a:pt x="129" y="90"/>
                </a:cubicBezTo>
                <a:cubicBezTo>
                  <a:pt x="116" y="90"/>
                  <a:pt x="116" y="90"/>
                  <a:pt x="116" y="90"/>
                </a:cubicBezTo>
                <a:cubicBezTo>
                  <a:pt x="116" y="85"/>
                  <a:pt x="116" y="85"/>
                  <a:pt x="116" y="85"/>
                </a:cubicBezTo>
                <a:cubicBezTo>
                  <a:pt x="129" y="85"/>
                  <a:pt x="129" y="85"/>
                  <a:pt x="129" y="85"/>
                </a:cubicBezTo>
                <a:close/>
                <a:moveTo>
                  <a:pt x="116" y="63"/>
                </a:moveTo>
                <a:cubicBezTo>
                  <a:pt x="116" y="58"/>
                  <a:pt x="116" y="58"/>
                  <a:pt x="116" y="58"/>
                </a:cubicBezTo>
                <a:cubicBezTo>
                  <a:pt x="123" y="58"/>
                  <a:pt x="123" y="58"/>
                  <a:pt x="123" y="58"/>
                </a:cubicBezTo>
                <a:cubicBezTo>
                  <a:pt x="123" y="45"/>
                  <a:pt x="123" y="45"/>
                  <a:pt x="123" y="45"/>
                </a:cubicBezTo>
                <a:cubicBezTo>
                  <a:pt x="116" y="45"/>
                  <a:pt x="116" y="45"/>
                  <a:pt x="116" y="45"/>
                </a:cubicBezTo>
                <a:cubicBezTo>
                  <a:pt x="116" y="40"/>
                  <a:pt x="116" y="40"/>
                  <a:pt x="116" y="40"/>
                </a:cubicBezTo>
                <a:cubicBezTo>
                  <a:pt x="125" y="40"/>
                  <a:pt x="125" y="40"/>
                  <a:pt x="125" y="40"/>
                </a:cubicBezTo>
                <a:cubicBezTo>
                  <a:pt x="126" y="40"/>
                  <a:pt x="127" y="41"/>
                  <a:pt x="127" y="42"/>
                </a:cubicBezTo>
                <a:cubicBezTo>
                  <a:pt x="127" y="60"/>
                  <a:pt x="127" y="60"/>
                  <a:pt x="127" y="60"/>
                </a:cubicBezTo>
                <a:cubicBezTo>
                  <a:pt x="127" y="61"/>
                  <a:pt x="126" y="63"/>
                  <a:pt x="125" y="63"/>
                </a:cubicBezTo>
                <a:lnTo>
                  <a:pt x="116" y="63"/>
                </a:lnTo>
                <a:close/>
                <a:moveTo>
                  <a:pt x="104" y="94"/>
                </a:moveTo>
                <a:cubicBezTo>
                  <a:pt x="116" y="94"/>
                  <a:pt x="116" y="94"/>
                  <a:pt x="116" y="94"/>
                </a:cubicBezTo>
                <a:cubicBezTo>
                  <a:pt x="116" y="99"/>
                  <a:pt x="116" y="99"/>
                  <a:pt x="116" y="99"/>
                </a:cubicBezTo>
                <a:cubicBezTo>
                  <a:pt x="104" y="99"/>
                  <a:pt x="104" y="99"/>
                  <a:pt x="104" y="99"/>
                </a:cubicBezTo>
                <a:cubicBezTo>
                  <a:pt x="104" y="94"/>
                  <a:pt x="104" y="94"/>
                  <a:pt x="104" y="94"/>
                </a:cubicBezTo>
                <a:close/>
                <a:moveTo>
                  <a:pt x="116" y="5"/>
                </a:moveTo>
                <a:cubicBezTo>
                  <a:pt x="104" y="5"/>
                  <a:pt x="104" y="5"/>
                  <a:pt x="104" y="5"/>
                </a:cubicBezTo>
                <a:cubicBezTo>
                  <a:pt x="104" y="0"/>
                  <a:pt x="104" y="0"/>
                  <a:pt x="104" y="0"/>
                </a:cubicBezTo>
                <a:cubicBezTo>
                  <a:pt x="116" y="0"/>
                  <a:pt x="116" y="0"/>
                  <a:pt x="116" y="0"/>
                </a:cubicBezTo>
                <a:cubicBezTo>
                  <a:pt x="116" y="5"/>
                  <a:pt x="116" y="5"/>
                  <a:pt x="116" y="5"/>
                </a:cubicBezTo>
                <a:close/>
                <a:moveTo>
                  <a:pt x="116" y="40"/>
                </a:moveTo>
                <a:cubicBezTo>
                  <a:pt x="116" y="45"/>
                  <a:pt x="116" y="45"/>
                  <a:pt x="116" y="45"/>
                </a:cubicBezTo>
                <a:cubicBezTo>
                  <a:pt x="110" y="45"/>
                  <a:pt x="110" y="45"/>
                  <a:pt x="110" y="45"/>
                </a:cubicBezTo>
                <a:cubicBezTo>
                  <a:pt x="110" y="58"/>
                  <a:pt x="110" y="58"/>
                  <a:pt x="110" y="58"/>
                </a:cubicBezTo>
                <a:cubicBezTo>
                  <a:pt x="116" y="58"/>
                  <a:pt x="116" y="58"/>
                  <a:pt x="116" y="58"/>
                </a:cubicBezTo>
                <a:cubicBezTo>
                  <a:pt x="116" y="63"/>
                  <a:pt x="116" y="63"/>
                  <a:pt x="116" y="63"/>
                </a:cubicBezTo>
                <a:cubicBezTo>
                  <a:pt x="107" y="63"/>
                  <a:pt x="107" y="63"/>
                  <a:pt x="107" y="63"/>
                </a:cubicBezTo>
                <a:cubicBezTo>
                  <a:pt x="106" y="63"/>
                  <a:pt x="105" y="61"/>
                  <a:pt x="105" y="60"/>
                </a:cubicBezTo>
                <a:cubicBezTo>
                  <a:pt x="105" y="42"/>
                  <a:pt x="105" y="42"/>
                  <a:pt x="105" y="42"/>
                </a:cubicBezTo>
                <a:cubicBezTo>
                  <a:pt x="105" y="41"/>
                  <a:pt x="106" y="40"/>
                  <a:pt x="107" y="40"/>
                </a:cubicBezTo>
                <a:cubicBezTo>
                  <a:pt x="116" y="40"/>
                  <a:pt x="116" y="40"/>
                  <a:pt x="116" y="40"/>
                </a:cubicBezTo>
                <a:close/>
                <a:moveTo>
                  <a:pt x="116" y="68"/>
                </a:moveTo>
                <a:cubicBezTo>
                  <a:pt x="116" y="72"/>
                  <a:pt x="116" y="72"/>
                  <a:pt x="116" y="72"/>
                </a:cubicBezTo>
                <a:cubicBezTo>
                  <a:pt x="104" y="72"/>
                  <a:pt x="104" y="72"/>
                  <a:pt x="104" y="72"/>
                </a:cubicBezTo>
                <a:cubicBezTo>
                  <a:pt x="104" y="68"/>
                  <a:pt x="104" y="68"/>
                  <a:pt x="104" y="68"/>
                </a:cubicBezTo>
                <a:cubicBezTo>
                  <a:pt x="116" y="68"/>
                  <a:pt x="116" y="68"/>
                  <a:pt x="116" y="68"/>
                </a:cubicBezTo>
                <a:close/>
                <a:moveTo>
                  <a:pt x="116" y="85"/>
                </a:moveTo>
                <a:cubicBezTo>
                  <a:pt x="116" y="90"/>
                  <a:pt x="116" y="90"/>
                  <a:pt x="116" y="90"/>
                </a:cubicBezTo>
                <a:cubicBezTo>
                  <a:pt x="104" y="90"/>
                  <a:pt x="104" y="90"/>
                  <a:pt x="104" y="90"/>
                </a:cubicBezTo>
                <a:cubicBezTo>
                  <a:pt x="104" y="85"/>
                  <a:pt x="104" y="85"/>
                  <a:pt x="104" y="85"/>
                </a:cubicBezTo>
                <a:cubicBezTo>
                  <a:pt x="116" y="85"/>
                  <a:pt x="116" y="85"/>
                  <a:pt x="116" y="85"/>
                </a:cubicBezTo>
                <a:close/>
                <a:moveTo>
                  <a:pt x="104" y="36"/>
                </a:moveTo>
                <a:cubicBezTo>
                  <a:pt x="104" y="31"/>
                  <a:pt x="104" y="31"/>
                  <a:pt x="104" y="31"/>
                </a:cubicBezTo>
                <a:cubicBezTo>
                  <a:pt x="109" y="31"/>
                  <a:pt x="109" y="31"/>
                  <a:pt x="109" y="31"/>
                </a:cubicBezTo>
                <a:cubicBezTo>
                  <a:pt x="109" y="18"/>
                  <a:pt x="109" y="18"/>
                  <a:pt x="109" y="18"/>
                </a:cubicBezTo>
                <a:cubicBezTo>
                  <a:pt x="104" y="18"/>
                  <a:pt x="104" y="18"/>
                  <a:pt x="104" y="18"/>
                </a:cubicBezTo>
                <a:cubicBezTo>
                  <a:pt x="104" y="14"/>
                  <a:pt x="104" y="14"/>
                  <a:pt x="104" y="14"/>
                </a:cubicBezTo>
                <a:cubicBezTo>
                  <a:pt x="112" y="14"/>
                  <a:pt x="112" y="14"/>
                  <a:pt x="112" y="14"/>
                </a:cubicBezTo>
                <a:cubicBezTo>
                  <a:pt x="113" y="14"/>
                  <a:pt x="114" y="15"/>
                  <a:pt x="114" y="16"/>
                </a:cubicBezTo>
                <a:cubicBezTo>
                  <a:pt x="114" y="34"/>
                  <a:pt x="114" y="34"/>
                  <a:pt x="114" y="34"/>
                </a:cubicBezTo>
                <a:cubicBezTo>
                  <a:pt x="114" y="35"/>
                  <a:pt x="113" y="36"/>
                  <a:pt x="112" y="36"/>
                </a:cubicBezTo>
                <a:lnTo>
                  <a:pt x="104" y="36"/>
                </a:lnTo>
                <a:close/>
                <a:moveTo>
                  <a:pt x="90" y="94"/>
                </a:moveTo>
                <a:cubicBezTo>
                  <a:pt x="104" y="94"/>
                  <a:pt x="104" y="94"/>
                  <a:pt x="104" y="94"/>
                </a:cubicBezTo>
                <a:cubicBezTo>
                  <a:pt x="104" y="99"/>
                  <a:pt x="104" y="99"/>
                  <a:pt x="104" y="99"/>
                </a:cubicBezTo>
                <a:cubicBezTo>
                  <a:pt x="90" y="99"/>
                  <a:pt x="90" y="99"/>
                  <a:pt x="90" y="99"/>
                </a:cubicBezTo>
                <a:cubicBezTo>
                  <a:pt x="90" y="94"/>
                  <a:pt x="90" y="94"/>
                  <a:pt x="90" y="94"/>
                </a:cubicBezTo>
                <a:close/>
                <a:moveTo>
                  <a:pt x="104" y="5"/>
                </a:moveTo>
                <a:cubicBezTo>
                  <a:pt x="90" y="5"/>
                  <a:pt x="90" y="5"/>
                  <a:pt x="90" y="5"/>
                </a:cubicBezTo>
                <a:cubicBezTo>
                  <a:pt x="90" y="0"/>
                  <a:pt x="90" y="0"/>
                  <a:pt x="90" y="0"/>
                </a:cubicBezTo>
                <a:cubicBezTo>
                  <a:pt x="104" y="0"/>
                  <a:pt x="104" y="0"/>
                  <a:pt x="104" y="0"/>
                </a:cubicBezTo>
                <a:cubicBezTo>
                  <a:pt x="104" y="5"/>
                  <a:pt x="104" y="5"/>
                  <a:pt x="104" y="5"/>
                </a:cubicBezTo>
                <a:close/>
                <a:moveTo>
                  <a:pt x="104" y="14"/>
                </a:moveTo>
                <a:cubicBezTo>
                  <a:pt x="104" y="18"/>
                  <a:pt x="104" y="18"/>
                  <a:pt x="104" y="18"/>
                </a:cubicBezTo>
                <a:cubicBezTo>
                  <a:pt x="97" y="18"/>
                  <a:pt x="97" y="18"/>
                  <a:pt x="97" y="18"/>
                </a:cubicBezTo>
                <a:cubicBezTo>
                  <a:pt x="97" y="31"/>
                  <a:pt x="97" y="31"/>
                  <a:pt x="97" y="31"/>
                </a:cubicBezTo>
                <a:cubicBezTo>
                  <a:pt x="104" y="31"/>
                  <a:pt x="104" y="31"/>
                  <a:pt x="104" y="31"/>
                </a:cubicBezTo>
                <a:cubicBezTo>
                  <a:pt x="104" y="36"/>
                  <a:pt x="104" y="36"/>
                  <a:pt x="104" y="36"/>
                </a:cubicBezTo>
                <a:cubicBezTo>
                  <a:pt x="94" y="36"/>
                  <a:pt x="94" y="36"/>
                  <a:pt x="94" y="36"/>
                </a:cubicBezTo>
                <a:cubicBezTo>
                  <a:pt x="93" y="36"/>
                  <a:pt x="92" y="35"/>
                  <a:pt x="92" y="34"/>
                </a:cubicBezTo>
                <a:cubicBezTo>
                  <a:pt x="92" y="16"/>
                  <a:pt x="92" y="16"/>
                  <a:pt x="92" y="16"/>
                </a:cubicBezTo>
                <a:cubicBezTo>
                  <a:pt x="92" y="15"/>
                  <a:pt x="93" y="14"/>
                  <a:pt x="94" y="14"/>
                </a:cubicBezTo>
                <a:cubicBezTo>
                  <a:pt x="104" y="14"/>
                  <a:pt x="104" y="14"/>
                  <a:pt x="104" y="14"/>
                </a:cubicBezTo>
                <a:close/>
                <a:moveTo>
                  <a:pt x="104" y="68"/>
                </a:moveTo>
                <a:cubicBezTo>
                  <a:pt x="104" y="72"/>
                  <a:pt x="104" y="72"/>
                  <a:pt x="104" y="72"/>
                </a:cubicBezTo>
                <a:cubicBezTo>
                  <a:pt x="90" y="72"/>
                  <a:pt x="90" y="72"/>
                  <a:pt x="90" y="72"/>
                </a:cubicBezTo>
                <a:cubicBezTo>
                  <a:pt x="90" y="68"/>
                  <a:pt x="90" y="68"/>
                  <a:pt x="90" y="68"/>
                </a:cubicBezTo>
                <a:cubicBezTo>
                  <a:pt x="104" y="68"/>
                  <a:pt x="104" y="68"/>
                  <a:pt x="104" y="68"/>
                </a:cubicBezTo>
                <a:close/>
                <a:moveTo>
                  <a:pt x="104" y="85"/>
                </a:moveTo>
                <a:cubicBezTo>
                  <a:pt x="104" y="90"/>
                  <a:pt x="104" y="90"/>
                  <a:pt x="104" y="90"/>
                </a:cubicBezTo>
                <a:cubicBezTo>
                  <a:pt x="90" y="90"/>
                  <a:pt x="90" y="90"/>
                  <a:pt x="90" y="90"/>
                </a:cubicBezTo>
                <a:cubicBezTo>
                  <a:pt x="90" y="85"/>
                  <a:pt x="90" y="85"/>
                  <a:pt x="90" y="85"/>
                </a:cubicBezTo>
                <a:cubicBezTo>
                  <a:pt x="104" y="85"/>
                  <a:pt x="104" y="85"/>
                  <a:pt x="104" y="85"/>
                </a:cubicBezTo>
                <a:close/>
                <a:moveTo>
                  <a:pt x="90" y="63"/>
                </a:moveTo>
                <a:cubicBezTo>
                  <a:pt x="90" y="58"/>
                  <a:pt x="90" y="58"/>
                  <a:pt x="90" y="58"/>
                </a:cubicBezTo>
                <a:cubicBezTo>
                  <a:pt x="96" y="58"/>
                  <a:pt x="96" y="58"/>
                  <a:pt x="96" y="58"/>
                </a:cubicBezTo>
                <a:cubicBezTo>
                  <a:pt x="96" y="45"/>
                  <a:pt x="96" y="45"/>
                  <a:pt x="96" y="45"/>
                </a:cubicBezTo>
                <a:cubicBezTo>
                  <a:pt x="90" y="45"/>
                  <a:pt x="90" y="45"/>
                  <a:pt x="90" y="45"/>
                </a:cubicBezTo>
                <a:cubicBezTo>
                  <a:pt x="90" y="40"/>
                  <a:pt x="90" y="40"/>
                  <a:pt x="90" y="40"/>
                </a:cubicBezTo>
                <a:cubicBezTo>
                  <a:pt x="99" y="40"/>
                  <a:pt x="99" y="40"/>
                  <a:pt x="99" y="40"/>
                </a:cubicBezTo>
                <a:cubicBezTo>
                  <a:pt x="100" y="40"/>
                  <a:pt x="101" y="41"/>
                  <a:pt x="101" y="42"/>
                </a:cubicBezTo>
                <a:cubicBezTo>
                  <a:pt x="101" y="60"/>
                  <a:pt x="101" y="60"/>
                  <a:pt x="101" y="60"/>
                </a:cubicBezTo>
                <a:cubicBezTo>
                  <a:pt x="101" y="61"/>
                  <a:pt x="100" y="63"/>
                  <a:pt x="99" y="63"/>
                </a:cubicBezTo>
                <a:lnTo>
                  <a:pt x="90" y="63"/>
                </a:lnTo>
                <a:close/>
                <a:moveTo>
                  <a:pt x="76" y="94"/>
                </a:moveTo>
                <a:cubicBezTo>
                  <a:pt x="90" y="94"/>
                  <a:pt x="90" y="94"/>
                  <a:pt x="90" y="94"/>
                </a:cubicBezTo>
                <a:cubicBezTo>
                  <a:pt x="90" y="99"/>
                  <a:pt x="90" y="99"/>
                  <a:pt x="90" y="99"/>
                </a:cubicBezTo>
                <a:cubicBezTo>
                  <a:pt x="76" y="99"/>
                  <a:pt x="76" y="99"/>
                  <a:pt x="76" y="99"/>
                </a:cubicBezTo>
                <a:cubicBezTo>
                  <a:pt x="76" y="94"/>
                  <a:pt x="76" y="94"/>
                  <a:pt x="76" y="94"/>
                </a:cubicBezTo>
                <a:close/>
                <a:moveTo>
                  <a:pt x="90" y="5"/>
                </a:moveTo>
                <a:cubicBezTo>
                  <a:pt x="76" y="5"/>
                  <a:pt x="76" y="5"/>
                  <a:pt x="76" y="5"/>
                </a:cubicBezTo>
                <a:cubicBezTo>
                  <a:pt x="76" y="0"/>
                  <a:pt x="76" y="0"/>
                  <a:pt x="76" y="0"/>
                </a:cubicBezTo>
                <a:cubicBezTo>
                  <a:pt x="90" y="0"/>
                  <a:pt x="90" y="0"/>
                  <a:pt x="90" y="0"/>
                </a:cubicBezTo>
                <a:cubicBezTo>
                  <a:pt x="90" y="5"/>
                  <a:pt x="90" y="5"/>
                  <a:pt x="90" y="5"/>
                </a:cubicBezTo>
                <a:close/>
                <a:moveTo>
                  <a:pt x="90" y="40"/>
                </a:moveTo>
                <a:cubicBezTo>
                  <a:pt x="90" y="45"/>
                  <a:pt x="90" y="45"/>
                  <a:pt x="90" y="45"/>
                </a:cubicBezTo>
                <a:cubicBezTo>
                  <a:pt x="83" y="45"/>
                  <a:pt x="83" y="45"/>
                  <a:pt x="83" y="45"/>
                </a:cubicBezTo>
                <a:cubicBezTo>
                  <a:pt x="83" y="58"/>
                  <a:pt x="83" y="58"/>
                  <a:pt x="83" y="58"/>
                </a:cubicBezTo>
                <a:cubicBezTo>
                  <a:pt x="90" y="58"/>
                  <a:pt x="90" y="58"/>
                  <a:pt x="90" y="58"/>
                </a:cubicBezTo>
                <a:cubicBezTo>
                  <a:pt x="90" y="63"/>
                  <a:pt x="90" y="63"/>
                  <a:pt x="90" y="63"/>
                </a:cubicBezTo>
                <a:cubicBezTo>
                  <a:pt x="81" y="63"/>
                  <a:pt x="81" y="63"/>
                  <a:pt x="81" y="63"/>
                </a:cubicBezTo>
                <a:cubicBezTo>
                  <a:pt x="80" y="63"/>
                  <a:pt x="78" y="61"/>
                  <a:pt x="78" y="60"/>
                </a:cubicBezTo>
                <a:cubicBezTo>
                  <a:pt x="78" y="42"/>
                  <a:pt x="78" y="42"/>
                  <a:pt x="78" y="42"/>
                </a:cubicBezTo>
                <a:cubicBezTo>
                  <a:pt x="78" y="41"/>
                  <a:pt x="80" y="40"/>
                  <a:pt x="81" y="40"/>
                </a:cubicBezTo>
                <a:cubicBezTo>
                  <a:pt x="90" y="40"/>
                  <a:pt x="90" y="40"/>
                  <a:pt x="90" y="40"/>
                </a:cubicBezTo>
                <a:close/>
                <a:moveTo>
                  <a:pt x="90" y="68"/>
                </a:moveTo>
                <a:cubicBezTo>
                  <a:pt x="90" y="72"/>
                  <a:pt x="90" y="72"/>
                  <a:pt x="90" y="72"/>
                </a:cubicBezTo>
                <a:cubicBezTo>
                  <a:pt x="76" y="72"/>
                  <a:pt x="76" y="72"/>
                  <a:pt x="76" y="72"/>
                </a:cubicBezTo>
                <a:cubicBezTo>
                  <a:pt x="76" y="68"/>
                  <a:pt x="76" y="68"/>
                  <a:pt x="76" y="68"/>
                </a:cubicBezTo>
                <a:cubicBezTo>
                  <a:pt x="90" y="68"/>
                  <a:pt x="90" y="68"/>
                  <a:pt x="90" y="68"/>
                </a:cubicBezTo>
                <a:close/>
                <a:moveTo>
                  <a:pt x="90" y="85"/>
                </a:moveTo>
                <a:cubicBezTo>
                  <a:pt x="90" y="90"/>
                  <a:pt x="90" y="90"/>
                  <a:pt x="90" y="90"/>
                </a:cubicBezTo>
                <a:cubicBezTo>
                  <a:pt x="76" y="90"/>
                  <a:pt x="76" y="90"/>
                  <a:pt x="76" y="90"/>
                </a:cubicBezTo>
                <a:cubicBezTo>
                  <a:pt x="76" y="85"/>
                  <a:pt x="76" y="85"/>
                  <a:pt x="76" y="85"/>
                </a:cubicBezTo>
                <a:cubicBezTo>
                  <a:pt x="90" y="85"/>
                  <a:pt x="90" y="85"/>
                  <a:pt x="90" y="85"/>
                </a:cubicBezTo>
                <a:close/>
                <a:moveTo>
                  <a:pt x="76" y="36"/>
                </a:moveTo>
                <a:cubicBezTo>
                  <a:pt x="76" y="31"/>
                  <a:pt x="76" y="31"/>
                  <a:pt x="76" y="31"/>
                </a:cubicBezTo>
                <a:cubicBezTo>
                  <a:pt x="83" y="31"/>
                  <a:pt x="83" y="31"/>
                  <a:pt x="83" y="31"/>
                </a:cubicBezTo>
                <a:cubicBezTo>
                  <a:pt x="83" y="18"/>
                  <a:pt x="83" y="18"/>
                  <a:pt x="83" y="18"/>
                </a:cubicBezTo>
                <a:cubicBezTo>
                  <a:pt x="76" y="18"/>
                  <a:pt x="76" y="18"/>
                  <a:pt x="76" y="18"/>
                </a:cubicBezTo>
                <a:cubicBezTo>
                  <a:pt x="76" y="14"/>
                  <a:pt x="76" y="14"/>
                  <a:pt x="76" y="14"/>
                </a:cubicBezTo>
                <a:cubicBezTo>
                  <a:pt x="85" y="14"/>
                  <a:pt x="85" y="14"/>
                  <a:pt x="85" y="14"/>
                </a:cubicBezTo>
                <a:cubicBezTo>
                  <a:pt x="87" y="14"/>
                  <a:pt x="88" y="15"/>
                  <a:pt x="88" y="16"/>
                </a:cubicBezTo>
                <a:cubicBezTo>
                  <a:pt x="88" y="34"/>
                  <a:pt x="88" y="34"/>
                  <a:pt x="88" y="34"/>
                </a:cubicBezTo>
                <a:cubicBezTo>
                  <a:pt x="88" y="35"/>
                  <a:pt x="87" y="36"/>
                  <a:pt x="85" y="36"/>
                </a:cubicBezTo>
                <a:lnTo>
                  <a:pt x="76" y="36"/>
                </a:lnTo>
                <a:close/>
                <a:moveTo>
                  <a:pt x="63" y="94"/>
                </a:moveTo>
                <a:cubicBezTo>
                  <a:pt x="76" y="94"/>
                  <a:pt x="76" y="94"/>
                  <a:pt x="76" y="94"/>
                </a:cubicBezTo>
                <a:cubicBezTo>
                  <a:pt x="76" y="99"/>
                  <a:pt x="76" y="99"/>
                  <a:pt x="76" y="99"/>
                </a:cubicBezTo>
                <a:cubicBezTo>
                  <a:pt x="63" y="99"/>
                  <a:pt x="63" y="99"/>
                  <a:pt x="63" y="99"/>
                </a:cubicBezTo>
                <a:cubicBezTo>
                  <a:pt x="63" y="94"/>
                  <a:pt x="63" y="94"/>
                  <a:pt x="63" y="94"/>
                </a:cubicBezTo>
                <a:close/>
                <a:moveTo>
                  <a:pt x="76" y="5"/>
                </a:moveTo>
                <a:cubicBezTo>
                  <a:pt x="63" y="5"/>
                  <a:pt x="63" y="5"/>
                  <a:pt x="63" y="5"/>
                </a:cubicBezTo>
                <a:cubicBezTo>
                  <a:pt x="63" y="0"/>
                  <a:pt x="63" y="0"/>
                  <a:pt x="63" y="0"/>
                </a:cubicBezTo>
                <a:cubicBezTo>
                  <a:pt x="76" y="0"/>
                  <a:pt x="76" y="0"/>
                  <a:pt x="76" y="0"/>
                </a:cubicBezTo>
                <a:cubicBezTo>
                  <a:pt x="76" y="5"/>
                  <a:pt x="76" y="5"/>
                  <a:pt x="76" y="5"/>
                </a:cubicBezTo>
                <a:close/>
                <a:moveTo>
                  <a:pt x="76" y="14"/>
                </a:moveTo>
                <a:cubicBezTo>
                  <a:pt x="76" y="18"/>
                  <a:pt x="76" y="18"/>
                  <a:pt x="76" y="18"/>
                </a:cubicBezTo>
                <a:cubicBezTo>
                  <a:pt x="70" y="18"/>
                  <a:pt x="70" y="18"/>
                  <a:pt x="70" y="18"/>
                </a:cubicBezTo>
                <a:cubicBezTo>
                  <a:pt x="70" y="31"/>
                  <a:pt x="70" y="31"/>
                  <a:pt x="70" y="31"/>
                </a:cubicBezTo>
                <a:cubicBezTo>
                  <a:pt x="76" y="31"/>
                  <a:pt x="76" y="31"/>
                  <a:pt x="76" y="31"/>
                </a:cubicBezTo>
                <a:cubicBezTo>
                  <a:pt x="76" y="36"/>
                  <a:pt x="76" y="36"/>
                  <a:pt x="76" y="36"/>
                </a:cubicBezTo>
                <a:cubicBezTo>
                  <a:pt x="68" y="36"/>
                  <a:pt x="68" y="36"/>
                  <a:pt x="68" y="36"/>
                </a:cubicBezTo>
                <a:cubicBezTo>
                  <a:pt x="66" y="36"/>
                  <a:pt x="65" y="35"/>
                  <a:pt x="65" y="34"/>
                </a:cubicBezTo>
                <a:cubicBezTo>
                  <a:pt x="65" y="16"/>
                  <a:pt x="65" y="16"/>
                  <a:pt x="65" y="16"/>
                </a:cubicBezTo>
                <a:cubicBezTo>
                  <a:pt x="65" y="15"/>
                  <a:pt x="66" y="14"/>
                  <a:pt x="68" y="14"/>
                </a:cubicBezTo>
                <a:cubicBezTo>
                  <a:pt x="76" y="14"/>
                  <a:pt x="76" y="14"/>
                  <a:pt x="76" y="14"/>
                </a:cubicBezTo>
                <a:close/>
                <a:moveTo>
                  <a:pt x="76" y="68"/>
                </a:moveTo>
                <a:cubicBezTo>
                  <a:pt x="76" y="72"/>
                  <a:pt x="76" y="72"/>
                  <a:pt x="76" y="72"/>
                </a:cubicBezTo>
                <a:cubicBezTo>
                  <a:pt x="63" y="72"/>
                  <a:pt x="63" y="72"/>
                  <a:pt x="63" y="72"/>
                </a:cubicBezTo>
                <a:cubicBezTo>
                  <a:pt x="63" y="68"/>
                  <a:pt x="63" y="68"/>
                  <a:pt x="63" y="68"/>
                </a:cubicBezTo>
                <a:cubicBezTo>
                  <a:pt x="76" y="68"/>
                  <a:pt x="76" y="68"/>
                  <a:pt x="76" y="68"/>
                </a:cubicBezTo>
                <a:close/>
                <a:moveTo>
                  <a:pt x="76" y="85"/>
                </a:moveTo>
                <a:cubicBezTo>
                  <a:pt x="76" y="90"/>
                  <a:pt x="76" y="90"/>
                  <a:pt x="76" y="90"/>
                </a:cubicBezTo>
                <a:cubicBezTo>
                  <a:pt x="63" y="90"/>
                  <a:pt x="63" y="90"/>
                  <a:pt x="63" y="90"/>
                </a:cubicBezTo>
                <a:cubicBezTo>
                  <a:pt x="63" y="85"/>
                  <a:pt x="63" y="85"/>
                  <a:pt x="63" y="85"/>
                </a:cubicBezTo>
                <a:cubicBezTo>
                  <a:pt x="76" y="85"/>
                  <a:pt x="76" y="85"/>
                  <a:pt x="76" y="85"/>
                </a:cubicBezTo>
                <a:close/>
                <a:moveTo>
                  <a:pt x="63" y="63"/>
                </a:moveTo>
                <a:cubicBezTo>
                  <a:pt x="63" y="58"/>
                  <a:pt x="63" y="58"/>
                  <a:pt x="63" y="58"/>
                </a:cubicBezTo>
                <a:cubicBezTo>
                  <a:pt x="70" y="58"/>
                  <a:pt x="70" y="58"/>
                  <a:pt x="70" y="58"/>
                </a:cubicBezTo>
                <a:cubicBezTo>
                  <a:pt x="70" y="45"/>
                  <a:pt x="70" y="45"/>
                  <a:pt x="70" y="45"/>
                </a:cubicBezTo>
                <a:cubicBezTo>
                  <a:pt x="63" y="45"/>
                  <a:pt x="63" y="45"/>
                  <a:pt x="63" y="45"/>
                </a:cubicBezTo>
                <a:cubicBezTo>
                  <a:pt x="63" y="40"/>
                  <a:pt x="63" y="40"/>
                  <a:pt x="63" y="40"/>
                </a:cubicBezTo>
                <a:cubicBezTo>
                  <a:pt x="72" y="40"/>
                  <a:pt x="72" y="40"/>
                  <a:pt x="72" y="40"/>
                </a:cubicBezTo>
                <a:cubicBezTo>
                  <a:pt x="73" y="40"/>
                  <a:pt x="74" y="41"/>
                  <a:pt x="74" y="42"/>
                </a:cubicBezTo>
                <a:cubicBezTo>
                  <a:pt x="74" y="60"/>
                  <a:pt x="74" y="60"/>
                  <a:pt x="74" y="60"/>
                </a:cubicBezTo>
                <a:cubicBezTo>
                  <a:pt x="74" y="61"/>
                  <a:pt x="73" y="63"/>
                  <a:pt x="72" y="63"/>
                </a:cubicBezTo>
                <a:lnTo>
                  <a:pt x="63" y="63"/>
                </a:lnTo>
                <a:close/>
                <a:moveTo>
                  <a:pt x="50" y="94"/>
                </a:moveTo>
                <a:cubicBezTo>
                  <a:pt x="63" y="94"/>
                  <a:pt x="63" y="94"/>
                  <a:pt x="63" y="94"/>
                </a:cubicBezTo>
                <a:cubicBezTo>
                  <a:pt x="63" y="99"/>
                  <a:pt x="63" y="99"/>
                  <a:pt x="63" y="99"/>
                </a:cubicBezTo>
                <a:cubicBezTo>
                  <a:pt x="50" y="99"/>
                  <a:pt x="50" y="99"/>
                  <a:pt x="50" y="99"/>
                </a:cubicBezTo>
                <a:cubicBezTo>
                  <a:pt x="50" y="94"/>
                  <a:pt x="50" y="94"/>
                  <a:pt x="50" y="94"/>
                </a:cubicBezTo>
                <a:close/>
                <a:moveTo>
                  <a:pt x="63" y="5"/>
                </a:moveTo>
                <a:cubicBezTo>
                  <a:pt x="50" y="5"/>
                  <a:pt x="50" y="5"/>
                  <a:pt x="50" y="5"/>
                </a:cubicBezTo>
                <a:cubicBezTo>
                  <a:pt x="50" y="0"/>
                  <a:pt x="50" y="0"/>
                  <a:pt x="50" y="0"/>
                </a:cubicBezTo>
                <a:cubicBezTo>
                  <a:pt x="63" y="0"/>
                  <a:pt x="63" y="0"/>
                  <a:pt x="63" y="0"/>
                </a:cubicBezTo>
                <a:cubicBezTo>
                  <a:pt x="63" y="5"/>
                  <a:pt x="63" y="5"/>
                  <a:pt x="63" y="5"/>
                </a:cubicBezTo>
                <a:close/>
                <a:moveTo>
                  <a:pt x="63" y="40"/>
                </a:moveTo>
                <a:cubicBezTo>
                  <a:pt x="63" y="45"/>
                  <a:pt x="63" y="45"/>
                  <a:pt x="63" y="45"/>
                </a:cubicBezTo>
                <a:cubicBezTo>
                  <a:pt x="57" y="45"/>
                  <a:pt x="57" y="45"/>
                  <a:pt x="57" y="45"/>
                </a:cubicBezTo>
                <a:cubicBezTo>
                  <a:pt x="57" y="58"/>
                  <a:pt x="57" y="58"/>
                  <a:pt x="57" y="58"/>
                </a:cubicBezTo>
                <a:cubicBezTo>
                  <a:pt x="63" y="58"/>
                  <a:pt x="63" y="58"/>
                  <a:pt x="63" y="58"/>
                </a:cubicBezTo>
                <a:cubicBezTo>
                  <a:pt x="63" y="63"/>
                  <a:pt x="63" y="63"/>
                  <a:pt x="63" y="63"/>
                </a:cubicBezTo>
                <a:cubicBezTo>
                  <a:pt x="54" y="63"/>
                  <a:pt x="54" y="63"/>
                  <a:pt x="54" y="63"/>
                </a:cubicBezTo>
                <a:cubicBezTo>
                  <a:pt x="53" y="63"/>
                  <a:pt x="52" y="61"/>
                  <a:pt x="52" y="60"/>
                </a:cubicBezTo>
                <a:cubicBezTo>
                  <a:pt x="52" y="42"/>
                  <a:pt x="52" y="42"/>
                  <a:pt x="52" y="42"/>
                </a:cubicBezTo>
                <a:cubicBezTo>
                  <a:pt x="52" y="41"/>
                  <a:pt x="53" y="40"/>
                  <a:pt x="54" y="40"/>
                </a:cubicBezTo>
                <a:cubicBezTo>
                  <a:pt x="63" y="40"/>
                  <a:pt x="63" y="40"/>
                  <a:pt x="63" y="40"/>
                </a:cubicBezTo>
                <a:close/>
                <a:moveTo>
                  <a:pt x="63" y="68"/>
                </a:moveTo>
                <a:cubicBezTo>
                  <a:pt x="63" y="72"/>
                  <a:pt x="63" y="72"/>
                  <a:pt x="63" y="72"/>
                </a:cubicBezTo>
                <a:cubicBezTo>
                  <a:pt x="50" y="72"/>
                  <a:pt x="50" y="72"/>
                  <a:pt x="50" y="72"/>
                </a:cubicBezTo>
                <a:cubicBezTo>
                  <a:pt x="50" y="68"/>
                  <a:pt x="50" y="68"/>
                  <a:pt x="50" y="68"/>
                </a:cubicBezTo>
                <a:cubicBezTo>
                  <a:pt x="63" y="68"/>
                  <a:pt x="63" y="68"/>
                  <a:pt x="63" y="68"/>
                </a:cubicBezTo>
                <a:close/>
                <a:moveTo>
                  <a:pt x="63" y="85"/>
                </a:moveTo>
                <a:cubicBezTo>
                  <a:pt x="63" y="90"/>
                  <a:pt x="63" y="90"/>
                  <a:pt x="63" y="90"/>
                </a:cubicBezTo>
                <a:cubicBezTo>
                  <a:pt x="50" y="90"/>
                  <a:pt x="50" y="90"/>
                  <a:pt x="50" y="90"/>
                </a:cubicBezTo>
                <a:cubicBezTo>
                  <a:pt x="50" y="85"/>
                  <a:pt x="50" y="85"/>
                  <a:pt x="50" y="85"/>
                </a:cubicBezTo>
                <a:cubicBezTo>
                  <a:pt x="63" y="85"/>
                  <a:pt x="63" y="85"/>
                  <a:pt x="63" y="85"/>
                </a:cubicBezTo>
                <a:close/>
                <a:moveTo>
                  <a:pt x="50" y="36"/>
                </a:moveTo>
                <a:cubicBezTo>
                  <a:pt x="50" y="31"/>
                  <a:pt x="50" y="31"/>
                  <a:pt x="50" y="31"/>
                </a:cubicBezTo>
                <a:cubicBezTo>
                  <a:pt x="56" y="31"/>
                  <a:pt x="56" y="31"/>
                  <a:pt x="56" y="31"/>
                </a:cubicBezTo>
                <a:cubicBezTo>
                  <a:pt x="56" y="18"/>
                  <a:pt x="56" y="18"/>
                  <a:pt x="56" y="18"/>
                </a:cubicBezTo>
                <a:cubicBezTo>
                  <a:pt x="50" y="18"/>
                  <a:pt x="50" y="18"/>
                  <a:pt x="50" y="18"/>
                </a:cubicBezTo>
                <a:cubicBezTo>
                  <a:pt x="50" y="14"/>
                  <a:pt x="50" y="14"/>
                  <a:pt x="50" y="14"/>
                </a:cubicBezTo>
                <a:cubicBezTo>
                  <a:pt x="59" y="14"/>
                  <a:pt x="59" y="14"/>
                  <a:pt x="59" y="14"/>
                </a:cubicBezTo>
                <a:cubicBezTo>
                  <a:pt x="60" y="14"/>
                  <a:pt x="61" y="15"/>
                  <a:pt x="61" y="16"/>
                </a:cubicBezTo>
                <a:cubicBezTo>
                  <a:pt x="61" y="34"/>
                  <a:pt x="61" y="34"/>
                  <a:pt x="61" y="34"/>
                </a:cubicBezTo>
                <a:cubicBezTo>
                  <a:pt x="61" y="35"/>
                  <a:pt x="60" y="36"/>
                  <a:pt x="59" y="36"/>
                </a:cubicBezTo>
                <a:lnTo>
                  <a:pt x="50" y="36"/>
                </a:lnTo>
                <a:close/>
                <a:moveTo>
                  <a:pt x="37" y="94"/>
                </a:moveTo>
                <a:cubicBezTo>
                  <a:pt x="50" y="94"/>
                  <a:pt x="50" y="94"/>
                  <a:pt x="50" y="94"/>
                </a:cubicBezTo>
                <a:cubicBezTo>
                  <a:pt x="50" y="99"/>
                  <a:pt x="50" y="99"/>
                  <a:pt x="50" y="99"/>
                </a:cubicBezTo>
                <a:cubicBezTo>
                  <a:pt x="37" y="99"/>
                  <a:pt x="37" y="99"/>
                  <a:pt x="37" y="99"/>
                </a:cubicBezTo>
                <a:cubicBezTo>
                  <a:pt x="37" y="94"/>
                  <a:pt x="37" y="94"/>
                  <a:pt x="37" y="94"/>
                </a:cubicBezTo>
                <a:close/>
                <a:moveTo>
                  <a:pt x="50" y="5"/>
                </a:moveTo>
                <a:cubicBezTo>
                  <a:pt x="37" y="5"/>
                  <a:pt x="37" y="5"/>
                  <a:pt x="37" y="5"/>
                </a:cubicBezTo>
                <a:cubicBezTo>
                  <a:pt x="37" y="0"/>
                  <a:pt x="37" y="0"/>
                  <a:pt x="37" y="0"/>
                </a:cubicBezTo>
                <a:cubicBezTo>
                  <a:pt x="50" y="0"/>
                  <a:pt x="50" y="0"/>
                  <a:pt x="50" y="0"/>
                </a:cubicBezTo>
                <a:cubicBezTo>
                  <a:pt x="50" y="5"/>
                  <a:pt x="50" y="5"/>
                  <a:pt x="50" y="5"/>
                </a:cubicBezTo>
                <a:close/>
                <a:moveTo>
                  <a:pt x="50" y="14"/>
                </a:moveTo>
                <a:cubicBezTo>
                  <a:pt x="50" y="18"/>
                  <a:pt x="50" y="18"/>
                  <a:pt x="50" y="18"/>
                </a:cubicBezTo>
                <a:cubicBezTo>
                  <a:pt x="44" y="18"/>
                  <a:pt x="44" y="18"/>
                  <a:pt x="44" y="18"/>
                </a:cubicBezTo>
                <a:cubicBezTo>
                  <a:pt x="44" y="31"/>
                  <a:pt x="44" y="31"/>
                  <a:pt x="44" y="31"/>
                </a:cubicBezTo>
                <a:cubicBezTo>
                  <a:pt x="50" y="31"/>
                  <a:pt x="50" y="31"/>
                  <a:pt x="50" y="31"/>
                </a:cubicBezTo>
                <a:cubicBezTo>
                  <a:pt x="50" y="36"/>
                  <a:pt x="50" y="36"/>
                  <a:pt x="50" y="36"/>
                </a:cubicBezTo>
                <a:cubicBezTo>
                  <a:pt x="41" y="36"/>
                  <a:pt x="41" y="36"/>
                  <a:pt x="41" y="36"/>
                </a:cubicBezTo>
                <a:cubicBezTo>
                  <a:pt x="40" y="36"/>
                  <a:pt x="39" y="35"/>
                  <a:pt x="39" y="34"/>
                </a:cubicBezTo>
                <a:cubicBezTo>
                  <a:pt x="39" y="16"/>
                  <a:pt x="39" y="16"/>
                  <a:pt x="39" y="16"/>
                </a:cubicBezTo>
                <a:cubicBezTo>
                  <a:pt x="39" y="15"/>
                  <a:pt x="40" y="14"/>
                  <a:pt x="41" y="14"/>
                </a:cubicBezTo>
                <a:cubicBezTo>
                  <a:pt x="50" y="14"/>
                  <a:pt x="50" y="14"/>
                  <a:pt x="50" y="14"/>
                </a:cubicBezTo>
                <a:close/>
                <a:moveTo>
                  <a:pt x="50" y="68"/>
                </a:moveTo>
                <a:cubicBezTo>
                  <a:pt x="50" y="72"/>
                  <a:pt x="50" y="72"/>
                  <a:pt x="50" y="72"/>
                </a:cubicBezTo>
                <a:cubicBezTo>
                  <a:pt x="39" y="72"/>
                  <a:pt x="39" y="72"/>
                  <a:pt x="39" y="72"/>
                </a:cubicBezTo>
                <a:cubicBezTo>
                  <a:pt x="39" y="85"/>
                  <a:pt x="39" y="85"/>
                  <a:pt x="39" y="85"/>
                </a:cubicBezTo>
                <a:cubicBezTo>
                  <a:pt x="50" y="85"/>
                  <a:pt x="50" y="85"/>
                  <a:pt x="50" y="85"/>
                </a:cubicBezTo>
                <a:cubicBezTo>
                  <a:pt x="50" y="90"/>
                  <a:pt x="50" y="90"/>
                  <a:pt x="50" y="90"/>
                </a:cubicBezTo>
                <a:cubicBezTo>
                  <a:pt x="37" y="90"/>
                  <a:pt x="37" y="90"/>
                  <a:pt x="37" y="90"/>
                </a:cubicBezTo>
                <a:cubicBezTo>
                  <a:pt x="37" y="68"/>
                  <a:pt x="37" y="68"/>
                  <a:pt x="37" y="68"/>
                </a:cubicBezTo>
                <a:cubicBezTo>
                  <a:pt x="50" y="68"/>
                  <a:pt x="50" y="68"/>
                  <a:pt x="50" y="68"/>
                </a:cubicBezTo>
                <a:close/>
                <a:moveTo>
                  <a:pt x="37" y="63"/>
                </a:moveTo>
                <a:cubicBezTo>
                  <a:pt x="37" y="58"/>
                  <a:pt x="37" y="58"/>
                  <a:pt x="37" y="58"/>
                </a:cubicBezTo>
                <a:cubicBezTo>
                  <a:pt x="43" y="58"/>
                  <a:pt x="43" y="58"/>
                  <a:pt x="43" y="58"/>
                </a:cubicBezTo>
                <a:cubicBezTo>
                  <a:pt x="43" y="45"/>
                  <a:pt x="43" y="45"/>
                  <a:pt x="43" y="45"/>
                </a:cubicBezTo>
                <a:cubicBezTo>
                  <a:pt x="37" y="45"/>
                  <a:pt x="37" y="45"/>
                  <a:pt x="37" y="45"/>
                </a:cubicBezTo>
                <a:cubicBezTo>
                  <a:pt x="37" y="40"/>
                  <a:pt x="37" y="40"/>
                  <a:pt x="37" y="40"/>
                </a:cubicBezTo>
                <a:cubicBezTo>
                  <a:pt x="46" y="40"/>
                  <a:pt x="46" y="40"/>
                  <a:pt x="46" y="40"/>
                </a:cubicBezTo>
                <a:cubicBezTo>
                  <a:pt x="47" y="40"/>
                  <a:pt x="48" y="41"/>
                  <a:pt x="48" y="42"/>
                </a:cubicBezTo>
                <a:cubicBezTo>
                  <a:pt x="48" y="60"/>
                  <a:pt x="48" y="60"/>
                  <a:pt x="48" y="60"/>
                </a:cubicBezTo>
                <a:cubicBezTo>
                  <a:pt x="48" y="61"/>
                  <a:pt x="47" y="63"/>
                  <a:pt x="46" y="63"/>
                </a:cubicBezTo>
                <a:lnTo>
                  <a:pt x="37" y="63"/>
                </a:lnTo>
                <a:close/>
                <a:moveTo>
                  <a:pt x="23" y="94"/>
                </a:moveTo>
                <a:cubicBezTo>
                  <a:pt x="37" y="94"/>
                  <a:pt x="37" y="94"/>
                  <a:pt x="37" y="94"/>
                </a:cubicBezTo>
                <a:cubicBezTo>
                  <a:pt x="37" y="99"/>
                  <a:pt x="37" y="99"/>
                  <a:pt x="37" y="99"/>
                </a:cubicBezTo>
                <a:cubicBezTo>
                  <a:pt x="23" y="99"/>
                  <a:pt x="23" y="99"/>
                  <a:pt x="23" y="99"/>
                </a:cubicBezTo>
                <a:cubicBezTo>
                  <a:pt x="23" y="94"/>
                  <a:pt x="23" y="94"/>
                  <a:pt x="23" y="94"/>
                </a:cubicBezTo>
                <a:close/>
                <a:moveTo>
                  <a:pt x="37" y="5"/>
                </a:moveTo>
                <a:cubicBezTo>
                  <a:pt x="23" y="5"/>
                  <a:pt x="23" y="5"/>
                  <a:pt x="23" y="5"/>
                </a:cubicBezTo>
                <a:cubicBezTo>
                  <a:pt x="23" y="0"/>
                  <a:pt x="23" y="0"/>
                  <a:pt x="23" y="0"/>
                </a:cubicBezTo>
                <a:cubicBezTo>
                  <a:pt x="37" y="0"/>
                  <a:pt x="37" y="0"/>
                  <a:pt x="37" y="0"/>
                </a:cubicBezTo>
                <a:cubicBezTo>
                  <a:pt x="37" y="5"/>
                  <a:pt x="37" y="5"/>
                  <a:pt x="37" y="5"/>
                </a:cubicBezTo>
                <a:close/>
                <a:moveTo>
                  <a:pt x="37" y="40"/>
                </a:moveTo>
                <a:cubicBezTo>
                  <a:pt x="37" y="45"/>
                  <a:pt x="37" y="45"/>
                  <a:pt x="37" y="45"/>
                </a:cubicBezTo>
                <a:cubicBezTo>
                  <a:pt x="30" y="45"/>
                  <a:pt x="30" y="45"/>
                  <a:pt x="30" y="45"/>
                </a:cubicBezTo>
                <a:cubicBezTo>
                  <a:pt x="30" y="58"/>
                  <a:pt x="30" y="58"/>
                  <a:pt x="30" y="58"/>
                </a:cubicBezTo>
                <a:cubicBezTo>
                  <a:pt x="37" y="58"/>
                  <a:pt x="37" y="58"/>
                  <a:pt x="37" y="58"/>
                </a:cubicBezTo>
                <a:cubicBezTo>
                  <a:pt x="37" y="63"/>
                  <a:pt x="37" y="63"/>
                  <a:pt x="37" y="63"/>
                </a:cubicBezTo>
                <a:cubicBezTo>
                  <a:pt x="28" y="63"/>
                  <a:pt x="28" y="63"/>
                  <a:pt x="28" y="63"/>
                </a:cubicBezTo>
                <a:cubicBezTo>
                  <a:pt x="27" y="63"/>
                  <a:pt x="25" y="61"/>
                  <a:pt x="25" y="60"/>
                </a:cubicBezTo>
                <a:cubicBezTo>
                  <a:pt x="25" y="42"/>
                  <a:pt x="25" y="42"/>
                  <a:pt x="25" y="42"/>
                </a:cubicBezTo>
                <a:cubicBezTo>
                  <a:pt x="25" y="41"/>
                  <a:pt x="27" y="40"/>
                  <a:pt x="28" y="40"/>
                </a:cubicBezTo>
                <a:cubicBezTo>
                  <a:pt x="37" y="40"/>
                  <a:pt x="37" y="40"/>
                  <a:pt x="37" y="40"/>
                </a:cubicBezTo>
                <a:close/>
                <a:moveTo>
                  <a:pt x="37" y="68"/>
                </a:moveTo>
                <a:cubicBezTo>
                  <a:pt x="37" y="90"/>
                  <a:pt x="37" y="90"/>
                  <a:pt x="37" y="90"/>
                </a:cubicBezTo>
                <a:cubicBezTo>
                  <a:pt x="37" y="90"/>
                  <a:pt x="37" y="90"/>
                  <a:pt x="37" y="90"/>
                </a:cubicBezTo>
                <a:cubicBezTo>
                  <a:pt x="35" y="90"/>
                  <a:pt x="34" y="89"/>
                  <a:pt x="34" y="88"/>
                </a:cubicBezTo>
                <a:cubicBezTo>
                  <a:pt x="34" y="70"/>
                  <a:pt x="34" y="70"/>
                  <a:pt x="34" y="70"/>
                </a:cubicBezTo>
                <a:cubicBezTo>
                  <a:pt x="34" y="69"/>
                  <a:pt x="35" y="68"/>
                  <a:pt x="37" y="68"/>
                </a:cubicBezTo>
                <a:cubicBezTo>
                  <a:pt x="37" y="68"/>
                  <a:pt x="37" y="68"/>
                  <a:pt x="37" y="68"/>
                </a:cubicBezTo>
                <a:close/>
                <a:moveTo>
                  <a:pt x="23" y="36"/>
                </a:moveTo>
                <a:cubicBezTo>
                  <a:pt x="23" y="31"/>
                  <a:pt x="23" y="31"/>
                  <a:pt x="23" y="31"/>
                </a:cubicBezTo>
                <a:cubicBezTo>
                  <a:pt x="30" y="31"/>
                  <a:pt x="30" y="31"/>
                  <a:pt x="30" y="31"/>
                </a:cubicBezTo>
                <a:cubicBezTo>
                  <a:pt x="30" y="18"/>
                  <a:pt x="30" y="18"/>
                  <a:pt x="30" y="18"/>
                </a:cubicBezTo>
                <a:cubicBezTo>
                  <a:pt x="23" y="18"/>
                  <a:pt x="23" y="18"/>
                  <a:pt x="23" y="18"/>
                </a:cubicBezTo>
                <a:cubicBezTo>
                  <a:pt x="23" y="14"/>
                  <a:pt x="23" y="14"/>
                  <a:pt x="23" y="14"/>
                </a:cubicBezTo>
                <a:cubicBezTo>
                  <a:pt x="32" y="14"/>
                  <a:pt x="32" y="14"/>
                  <a:pt x="32" y="14"/>
                </a:cubicBezTo>
                <a:cubicBezTo>
                  <a:pt x="34" y="14"/>
                  <a:pt x="35" y="15"/>
                  <a:pt x="35" y="16"/>
                </a:cubicBezTo>
                <a:cubicBezTo>
                  <a:pt x="35" y="34"/>
                  <a:pt x="35" y="34"/>
                  <a:pt x="35" y="34"/>
                </a:cubicBezTo>
                <a:cubicBezTo>
                  <a:pt x="35" y="35"/>
                  <a:pt x="34" y="36"/>
                  <a:pt x="32" y="36"/>
                </a:cubicBezTo>
                <a:lnTo>
                  <a:pt x="23" y="36"/>
                </a:lnTo>
                <a:close/>
                <a:moveTo>
                  <a:pt x="5" y="94"/>
                </a:moveTo>
                <a:cubicBezTo>
                  <a:pt x="23" y="94"/>
                  <a:pt x="23" y="94"/>
                  <a:pt x="23" y="94"/>
                </a:cubicBezTo>
                <a:cubicBezTo>
                  <a:pt x="23" y="99"/>
                  <a:pt x="23" y="99"/>
                  <a:pt x="23" y="99"/>
                </a:cubicBezTo>
                <a:cubicBezTo>
                  <a:pt x="2" y="99"/>
                  <a:pt x="2" y="99"/>
                  <a:pt x="2" y="99"/>
                </a:cubicBezTo>
                <a:cubicBezTo>
                  <a:pt x="1" y="99"/>
                  <a:pt x="0" y="98"/>
                  <a:pt x="0" y="97"/>
                </a:cubicBezTo>
                <a:cubicBezTo>
                  <a:pt x="0" y="3"/>
                  <a:pt x="0" y="3"/>
                  <a:pt x="0" y="3"/>
                </a:cubicBezTo>
                <a:cubicBezTo>
                  <a:pt x="0" y="1"/>
                  <a:pt x="1" y="0"/>
                  <a:pt x="2" y="0"/>
                </a:cubicBezTo>
                <a:cubicBezTo>
                  <a:pt x="23" y="0"/>
                  <a:pt x="23" y="0"/>
                  <a:pt x="23" y="0"/>
                </a:cubicBezTo>
                <a:cubicBezTo>
                  <a:pt x="23" y="5"/>
                  <a:pt x="23" y="5"/>
                  <a:pt x="23" y="5"/>
                </a:cubicBezTo>
                <a:cubicBezTo>
                  <a:pt x="5" y="5"/>
                  <a:pt x="5" y="5"/>
                  <a:pt x="5" y="5"/>
                </a:cubicBezTo>
                <a:cubicBezTo>
                  <a:pt x="5" y="94"/>
                  <a:pt x="5" y="94"/>
                  <a:pt x="5" y="94"/>
                </a:cubicBezTo>
                <a:close/>
                <a:moveTo>
                  <a:pt x="23" y="14"/>
                </a:moveTo>
                <a:cubicBezTo>
                  <a:pt x="15" y="14"/>
                  <a:pt x="15" y="14"/>
                  <a:pt x="15" y="14"/>
                </a:cubicBezTo>
                <a:cubicBezTo>
                  <a:pt x="13" y="14"/>
                  <a:pt x="12" y="15"/>
                  <a:pt x="12" y="16"/>
                </a:cubicBezTo>
                <a:cubicBezTo>
                  <a:pt x="12" y="34"/>
                  <a:pt x="12" y="34"/>
                  <a:pt x="12" y="34"/>
                </a:cubicBezTo>
                <a:cubicBezTo>
                  <a:pt x="12" y="35"/>
                  <a:pt x="13" y="36"/>
                  <a:pt x="15" y="36"/>
                </a:cubicBezTo>
                <a:cubicBezTo>
                  <a:pt x="23" y="36"/>
                  <a:pt x="23" y="36"/>
                  <a:pt x="23" y="36"/>
                </a:cubicBezTo>
                <a:cubicBezTo>
                  <a:pt x="23" y="31"/>
                  <a:pt x="23" y="31"/>
                  <a:pt x="23" y="31"/>
                </a:cubicBezTo>
                <a:cubicBezTo>
                  <a:pt x="17" y="31"/>
                  <a:pt x="17" y="31"/>
                  <a:pt x="17" y="31"/>
                </a:cubicBezTo>
                <a:cubicBezTo>
                  <a:pt x="17" y="18"/>
                  <a:pt x="17" y="18"/>
                  <a:pt x="17" y="18"/>
                </a:cubicBezTo>
                <a:cubicBezTo>
                  <a:pt x="23" y="18"/>
                  <a:pt x="23" y="18"/>
                  <a:pt x="23" y="18"/>
                </a:cubicBezTo>
                <a:lnTo>
                  <a:pt x="23"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7" name="Freeform 45"/>
          <p:cNvSpPr>
            <a:spLocks noEditPoints="1"/>
          </p:cNvSpPr>
          <p:nvPr/>
        </p:nvSpPr>
        <p:spPr bwMode="auto">
          <a:xfrm>
            <a:off x="3242734" y="497417"/>
            <a:ext cx="345017" cy="302683"/>
          </a:xfrm>
          <a:custGeom>
            <a:avLst/>
            <a:gdLst>
              <a:gd name="T0" fmla="*/ 137 w 141"/>
              <a:gd name="T1" fmla="*/ 5 h 122"/>
              <a:gd name="T2" fmla="*/ 71 w 141"/>
              <a:gd name="T3" fmla="*/ 5 h 122"/>
              <a:gd name="T4" fmla="*/ 71 w 141"/>
              <a:gd name="T5" fmla="*/ 0 h 122"/>
              <a:gd name="T6" fmla="*/ 139 w 141"/>
              <a:gd name="T7" fmla="*/ 0 h 122"/>
              <a:gd name="T8" fmla="*/ 141 w 141"/>
              <a:gd name="T9" fmla="*/ 3 h 122"/>
              <a:gd name="T10" fmla="*/ 141 w 141"/>
              <a:gd name="T11" fmla="*/ 94 h 122"/>
              <a:gd name="T12" fmla="*/ 139 w 141"/>
              <a:gd name="T13" fmla="*/ 96 h 122"/>
              <a:gd name="T14" fmla="*/ 127 w 141"/>
              <a:gd name="T15" fmla="*/ 96 h 122"/>
              <a:gd name="T16" fmla="*/ 127 w 141"/>
              <a:gd name="T17" fmla="*/ 120 h 122"/>
              <a:gd name="T18" fmla="*/ 127 w 141"/>
              <a:gd name="T19" fmla="*/ 120 h 122"/>
              <a:gd name="T20" fmla="*/ 126 w 141"/>
              <a:gd name="T21" fmla="*/ 121 h 122"/>
              <a:gd name="T22" fmla="*/ 123 w 141"/>
              <a:gd name="T23" fmla="*/ 121 h 122"/>
              <a:gd name="T24" fmla="*/ 100 w 141"/>
              <a:gd name="T25" fmla="*/ 96 h 122"/>
              <a:gd name="T26" fmla="*/ 88 w 141"/>
              <a:gd name="T27" fmla="*/ 96 h 122"/>
              <a:gd name="T28" fmla="*/ 71 w 141"/>
              <a:gd name="T29" fmla="*/ 96 h 122"/>
              <a:gd name="T30" fmla="*/ 71 w 141"/>
              <a:gd name="T31" fmla="*/ 91 h 122"/>
              <a:gd name="T32" fmla="*/ 88 w 141"/>
              <a:gd name="T33" fmla="*/ 91 h 122"/>
              <a:gd name="T34" fmla="*/ 101 w 141"/>
              <a:gd name="T35" fmla="*/ 91 h 122"/>
              <a:gd name="T36" fmla="*/ 103 w 141"/>
              <a:gd name="T37" fmla="*/ 92 h 122"/>
              <a:gd name="T38" fmla="*/ 122 w 141"/>
              <a:gd name="T39" fmla="*/ 114 h 122"/>
              <a:gd name="T40" fmla="*/ 122 w 141"/>
              <a:gd name="T41" fmla="*/ 94 h 122"/>
              <a:gd name="T42" fmla="*/ 125 w 141"/>
              <a:gd name="T43" fmla="*/ 91 h 122"/>
              <a:gd name="T44" fmla="*/ 137 w 141"/>
              <a:gd name="T45" fmla="*/ 91 h 122"/>
              <a:gd name="T46" fmla="*/ 137 w 141"/>
              <a:gd name="T47" fmla="*/ 5 h 122"/>
              <a:gd name="T48" fmla="*/ 71 w 141"/>
              <a:gd name="T49" fmla="*/ 5 h 122"/>
              <a:gd name="T50" fmla="*/ 5 w 141"/>
              <a:gd name="T51" fmla="*/ 5 h 122"/>
              <a:gd name="T52" fmla="*/ 5 w 141"/>
              <a:gd name="T53" fmla="*/ 37 h 122"/>
              <a:gd name="T54" fmla="*/ 5 w 141"/>
              <a:gd name="T55" fmla="*/ 91 h 122"/>
              <a:gd name="T56" fmla="*/ 71 w 141"/>
              <a:gd name="T57" fmla="*/ 91 h 122"/>
              <a:gd name="T58" fmla="*/ 71 w 141"/>
              <a:gd name="T59" fmla="*/ 96 h 122"/>
              <a:gd name="T60" fmla="*/ 3 w 141"/>
              <a:gd name="T61" fmla="*/ 96 h 122"/>
              <a:gd name="T62" fmla="*/ 0 w 141"/>
              <a:gd name="T63" fmla="*/ 94 h 122"/>
              <a:gd name="T64" fmla="*/ 0 w 141"/>
              <a:gd name="T65" fmla="*/ 37 h 122"/>
              <a:gd name="T66" fmla="*/ 0 w 141"/>
              <a:gd name="T67" fmla="*/ 3 h 122"/>
              <a:gd name="T68" fmla="*/ 3 w 141"/>
              <a:gd name="T69" fmla="*/ 0 h 122"/>
              <a:gd name="T70" fmla="*/ 71 w 141"/>
              <a:gd name="T71" fmla="*/ 0 h 122"/>
              <a:gd name="T72" fmla="*/ 71 w 141"/>
              <a:gd name="T7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22">
                <a:moveTo>
                  <a:pt x="137" y="5"/>
                </a:moveTo>
                <a:cubicBezTo>
                  <a:pt x="71" y="5"/>
                  <a:pt x="71" y="5"/>
                  <a:pt x="71" y="5"/>
                </a:cubicBezTo>
                <a:cubicBezTo>
                  <a:pt x="71" y="0"/>
                  <a:pt x="71" y="0"/>
                  <a:pt x="71" y="0"/>
                </a:cubicBezTo>
                <a:cubicBezTo>
                  <a:pt x="139" y="0"/>
                  <a:pt x="139" y="0"/>
                  <a:pt x="139" y="0"/>
                </a:cubicBezTo>
                <a:cubicBezTo>
                  <a:pt x="140" y="0"/>
                  <a:pt x="141" y="1"/>
                  <a:pt x="141" y="3"/>
                </a:cubicBezTo>
                <a:cubicBezTo>
                  <a:pt x="141" y="94"/>
                  <a:pt x="141" y="94"/>
                  <a:pt x="141" y="94"/>
                </a:cubicBezTo>
                <a:cubicBezTo>
                  <a:pt x="141" y="95"/>
                  <a:pt x="140" y="96"/>
                  <a:pt x="139" y="96"/>
                </a:cubicBezTo>
                <a:cubicBezTo>
                  <a:pt x="127" y="96"/>
                  <a:pt x="127" y="96"/>
                  <a:pt x="127" y="96"/>
                </a:cubicBezTo>
                <a:cubicBezTo>
                  <a:pt x="127" y="120"/>
                  <a:pt x="127" y="120"/>
                  <a:pt x="127" y="120"/>
                </a:cubicBezTo>
                <a:cubicBezTo>
                  <a:pt x="127" y="120"/>
                  <a:pt x="127" y="120"/>
                  <a:pt x="127" y="120"/>
                </a:cubicBezTo>
                <a:cubicBezTo>
                  <a:pt x="127" y="120"/>
                  <a:pt x="127" y="121"/>
                  <a:pt x="126" y="121"/>
                </a:cubicBezTo>
                <a:cubicBezTo>
                  <a:pt x="125" y="122"/>
                  <a:pt x="124" y="122"/>
                  <a:pt x="123" y="121"/>
                </a:cubicBezTo>
                <a:cubicBezTo>
                  <a:pt x="100" y="96"/>
                  <a:pt x="100" y="96"/>
                  <a:pt x="100" y="96"/>
                </a:cubicBezTo>
                <a:cubicBezTo>
                  <a:pt x="88" y="96"/>
                  <a:pt x="88" y="96"/>
                  <a:pt x="88" y="96"/>
                </a:cubicBezTo>
                <a:cubicBezTo>
                  <a:pt x="71" y="96"/>
                  <a:pt x="71" y="96"/>
                  <a:pt x="71" y="96"/>
                </a:cubicBezTo>
                <a:cubicBezTo>
                  <a:pt x="71" y="91"/>
                  <a:pt x="71" y="91"/>
                  <a:pt x="71" y="91"/>
                </a:cubicBezTo>
                <a:cubicBezTo>
                  <a:pt x="88" y="91"/>
                  <a:pt x="88" y="91"/>
                  <a:pt x="88" y="91"/>
                </a:cubicBezTo>
                <a:cubicBezTo>
                  <a:pt x="101" y="91"/>
                  <a:pt x="101" y="91"/>
                  <a:pt x="101" y="91"/>
                </a:cubicBezTo>
                <a:cubicBezTo>
                  <a:pt x="101" y="91"/>
                  <a:pt x="102" y="92"/>
                  <a:pt x="103" y="92"/>
                </a:cubicBezTo>
                <a:cubicBezTo>
                  <a:pt x="122" y="114"/>
                  <a:pt x="122" y="114"/>
                  <a:pt x="122" y="114"/>
                </a:cubicBezTo>
                <a:cubicBezTo>
                  <a:pt x="122" y="94"/>
                  <a:pt x="122" y="94"/>
                  <a:pt x="122" y="94"/>
                </a:cubicBezTo>
                <a:cubicBezTo>
                  <a:pt x="122" y="93"/>
                  <a:pt x="123" y="91"/>
                  <a:pt x="125" y="91"/>
                </a:cubicBezTo>
                <a:cubicBezTo>
                  <a:pt x="137" y="91"/>
                  <a:pt x="137" y="91"/>
                  <a:pt x="137" y="91"/>
                </a:cubicBezTo>
                <a:lnTo>
                  <a:pt x="137" y="5"/>
                </a:lnTo>
                <a:close/>
                <a:moveTo>
                  <a:pt x="71" y="5"/>
                </a:moveTo>
                <a:cubicBezTo>
                  <a:pt x="5" y="5"/>
                  <a:pt x="5" y="5"/>
                  <a:pt x="5" y="5"/>
                </a:cubicBezTo>
                <a:cubicBezTo>
                  <a:pt x="5" y="37"/>
                  <a:pt x="5" y="37"/>
                  <a:pt x="5" y="37"/>
                </a:cubicBezTo>
                <a:cubicBezTo>
                  <a:pt x="5" y="91"/>
                  <a:pt x="5" y="91"/>
                  <a:pt x="5" y="91"/>
                </a:cubicBezTo>
                <a:cubicBezTo>
                  <a:pt x="71" y="91"/>
                  <a:pt x="71" y="91"/>
                  <a:pt x="71" y="91"/>
                </a:cubicBezTo>
                <a:cubicBezTo>
                  <a:pt x="71" y="96"/>
                  <a:pt x="71" y="96"/>
                  <a:pt x="71" y="96"/>
                </a:cubicBezTo>
                <a:cubicBezTo>
                  <a:pt x="3" y="96"/>
                  <a:pt x="3" y="96"/>
                  <a:pt x="3" y="96"/>
                </a:cubicBezTo>
                <a:cubicBezTo>
                  <a:pt x="1" y="96"/>
                  <a:pt x="0" y="95"/>
                  <a:pt x="0" y="94"/>
                </a:cubicBezTo>
                <a:cubicBezTo>
                  <a:pt x="0" y="37"/>
                  <a:pt x="0" y="37"/>
                  <a:pt x="0" y="37"/>
                </a:cubicBezTo>
                <a:cubicBezTo>
                  <a:pt x="0" y="3"/>
                  <a:pt x="0" y="3"/>
                  <a:pt x="0" y="3"/>
                </a:cubicBezTo>
                <a:cubicBezTo>
                  <a:pt x="0" y="1"/>
                  <a:pt x="1" y="0"/>
                  <a:pt x="3" y="0"/>
                </a:cubicBezTo>
                <a:cubicBezTo>
                  <a:pt x="71" y="0"/>
                  <a:pt x="71" y="0"/>
                  <a:pt x="71" y="0"/>
                </a:cubicBezTo>
                <a:lnTo>
                  <a:pt x="7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8" name="Freeform 64"/>
          <p:cNvSpPr>
            <a:spLocks noEditPoints="1"/>
          </p:cNvSpPr>
          <p:nvPr/>
        </p:nvSpPr>
        <p:spPr bwMode="auto">
          <a:xfrm>
            <a:off x="4337051" y="1257301"/>
            <a:ext cx="683683" cy="683684"/>
          </a:xfrm>
          <a:custGeom>
            <a:avLst/>
            <a:gdLst>
              <a:gd name="T0" fmla="*/ 277 w 277"/>
              <a:gd name="T1" fmla="*/ 138 h 277"/>
              <a:gd name="T2" fmla="*/ 265 w 277"/>
              <a:gd name="T3" fmla="*/ 146 h 277"/>
              <a:gd name="T4" fmla="*/ 261 w 277"/>
              <a:gd name="T5" fmla="*/ 133 h 277"/>
              <a:gd name="T6" fmla="*/ 233 w 277"/>
              <a:gd name="T7" fmla="*/ 233 h 277"/>
              <a:gd name="T8" fmla="*/ 214 w 277"/>
              <a:gd name="T9" fmla="*/ 249 h 277"/>
              <a:gd name="T10" fmla="*/ 236 w 277"/>
              <a:gd name="T11" fmla="*/ 41 h 277"/>
              <a:gd name="T12" fmla="*/ 229 w 277"/>
              <a:gd name="T13" fmla="*/ 133 h 277"/>
              <a:gd name="T14" fmla="*/ 224 w 277"/>
              <a:gd name="T15" fmla="*/ 146 h 277"/>
              <a:gd name="T16" fmla="*/ 219 w 277"/>
              <a:gd name="T17" fmla="*/ 233 h 277"/>
              <a:gd name="T18" fmla="*/ 234 w 277"/>
              <a:gd name="T19" fmla="*/ 222 h 277"/>
              <a:gd name="T20" fmla="*/ 221 w 277"/>
              <a:gd name="T21" fmla="*/ 228 h 277"/>
              <a:gd name="T22" fmla="*/ 234 w 277"/>
              <a:gd name="T23" fmla="*/ 54 h 277"/>
              <a:gd name="T24" fmla="*/ 214 w 277"/>
              <a:gd name="T25" fmla="*/ 55 h 277"/>
              <a:gd name="T26" fmla="*/ 139 w 277"/>
              <a:gd name="T27" fmla="*/ 272 h 277"/>
              <a:gd name="T28" fmla="*/ 139 w 277"/>
              <a:gd name="T29" fmla="*/ 272 h 277"/>
              <a:gd name="T30" fmla="*/ 139 w 277"/>
              <a:gd name="T31" fmla="*/ 0 h 277"/>
              <a:gd name="T32" fmla="*/ 214 w 277"/>
              <a:gd name="T33" fmla="*/ 55 h 277"/>
              <a:gd name="T34" fmla="*/ 208 w 277"/>
              <a:gd name="T35" fmla="*/ 83 h 277"/>
              <a:gd name="T36" fmla="*/ 214 w 277"/>
              <a:gd name="T37" fmla="*/ 199 h 277"/>
              <a:gd name="T38" fmla="*/ 214 w 277"/>
              <a:gd name="T39" fmla="*/ 228 h 277"/>
              <a:gd name="T40" fmla="*/ 214 w 277"/>
              <a:gd name="T41" fmla="*/ 199 h 277"/>
              <a:gd name="T42" fmla="*/ 146 w 277"/>
              <a:gd name="T43" fmla="*/ 224 h 277"/>
              <a:gd name="T44" fmla="*/ 139 w 277"/>
              <a:gd name="T45" fmla="*/ 260 h 277"/>
              <a:gd name="T46" fmla="*/ 190 w 277"/>
              <a:gd name="T47" fmla="*/ 98 h 277"/>
              <a:gd name="T48" fmla="*/ 140 w 277"/>
              <a:gd name="T49" fmla="*/ 126 h 277"/>
              <a:gd name="T50" fmla="*/ 142 w 277"/>
              <a:gd name="T51" fmla="*/ 153 h 277"/>
              <a:gd name="T52" fmla="*/ 149 w 277"/>
              <a:gd name="T53" fmla="*/ 14 h 277"/>
              <a:gd name="T54" fmla="*/ 144 w 277"/>
              <a:gd name="T55" fmla="*/ 48 h 277"/>
              <a:gd name="T56" fmla="*/ 63 w 277"/>
              <a:gd name="T57" fmla="*/ 22 h 277"/>
              <a:gd name="T58" fmla="*/ 139 w 277"/>
              <a:gd name="T59" fmla="*/ 277 h 277"/>
              <a:gd name="T60" fmla="*/ 128 w 277"/>
              <a:gd name="T61" fmla="*/ 14 h 277"/>
              <a:gd name="T62" fmla="*/ 133 w 277"/>
              <a:gd name="T63" fmla="*/ 48 h 277"/>
              <a:gd name="T64" fmla="*/ 139 w 277"/>
              <a:gd name="T65" fmla="*/ 131 h 277"/>
              <a:gd name="T66" fmla="*/ 139 w 277"/>
              <a:gd name="T67" fmla="*/ 153 h 277"/>
              <a:gd name="T68" fmla="*/ 115 w 277"/>
              <a:gd name="T69" fmla="*/ 105 h 277"/>
              <a:gd name="T70" fmla="*/ 131 w 277"/>
              <a:gd name="T71" fmla="*/ 224 h 277"/>
              <a:gd name="T72" fmla="*/ 139 w 277"/>
              <a:gd name="T73" fmla="*/ 260 h 277"/>
              <a:gd name="T74" fmla="*/ 63 w 277"/>
              <a:gd name="T75" fmla="*/ 228 h 277"/>
              <a:gd name="T76" fmla="*/ 63 w 277"/>
              <a:gd name="T77" fmla="*/ 199 h 277"/>
              <a:gd name="T78" fmla="*/ 83 w 277"/>
              <a:gd name="T79" fmla="*/ 208 h 277"/>
              <a:gd name="T80" fmla="*/ 71 w 277"/>
              <a:gd name="T81" fmla="*/ 78 h 277"/>
              <a:gd name="T82" fmla="*/ 83 w 277"/>
              <a:gd name="T83" fmla="*/ 72 h 277"/>
              <a:gd name="T84" fmla="*/ 44 w 277"/>
              <a:gd name="T85" fmla="*/ 44 h 277"/>
              <a:gd name="T86" fmla="*/ 63 w 277"/>
              <a:gd name="T87" fmla="*/ 28 h 277"/>
              <a:gd name="T88" fmla="*/ 41 w 277"/>
              <a:gd name="T89" fmla="*/ 236 h 277"/>
              <a:gd name="T90" fmla="*/ 58 w 277"/>
              <a:gd name="T91" fmla="*/ 43 h 277"/>
              <a:gd name="T92" fmla="*/ 43 w 277"/>
              <a:gd name="T93" fmla="*/ 58 h 277"/>
              <a:gd name="T94" fmla="*/ 63 w 277"/>
              <a:gd name="T95" fmla="*/ 55 h 277"/>
              <a:gd name="T96" fmla="*/ 43 w 277"/>
              <a:gd name="T97" fmla="*/ 222 h 277"/>
              <a:gd name="T98" fmla="*/ 56 w 277"/>
              <a:gd name="T99" fmla="*/ 228 h 277"/>
              <a:gd name="T100" fmla="*/ 32 w 277"/>
              <a:gd name="T101" fmla="*/ 144 h 277"/>
              <a:gd name="T102" fmla="*/ 50 w 277"/>
              <a:gd name="T103" fmla="*/ 128 h 277"/>
              <a:gd name="T104" fmla="*/ 32 w 277"/>
              <a:gd name="T105" fmla="*/ 58 h 277"/>
              <a:gd name="T106" fmla="*/ 32 w 277"/>
              <a:gd name="T107" fmla="*/ 50 h 277"/>
              <a:gd name="T108" fmla="*/ 12 w 277"/>
              <a:gd name="T109" fmla="*/ 146 h 277"/>
              <a:gd name="T110" fmla="*/ 17 w 277"/>
              <a:gd name="T111" fmla="*/ 13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77">
                <a:moveTo>
                  <a:pt x="245" y="219"/>
                </a:moveTo>
                <a:cubicBezTo>
                  <a:pt x="262" y="197"/>
                  <a:pt x="272" y="169"/>
                  <a:pt x="272" y="138"/>
                </a:cubicBezTo>
                <a:cubicBezTo>
                  <a:pt x="272" y="108"/>
                  <a:pt x="262" y="80"/>
                  <a:pt x="245" y="58"/>
                </a:cubicBezTo>
                <a:cubicBezTo>
                  <a:pt x="245" y="50"/>
                  <a:pt x="245" y="50"/>
                  <a:pt x="245" y="50"/>
                </a:cubicBezTo>
                <a:cubicBezTo>
                  <a:pt x="265" y="74"/>
                  <a:pt x="277" y="105"/>
                  <a:pt x="277" y="138"/>
                </a:cubicBezTo>
                <a:cubicBezTo>
                  <a:pt x="277" y="172"/>
                  <a:pt x="265" y="203"/>
                  <a:pt x="245" y="227"/>
                </a:cubicBezTo>
                <a:cubicBezTo>
                  <a:pt x="245" y="219"/>
                  <a:pt x="245" y="219"/>
                  <a:pt x="245" y="219"/>
                </a:cubicBezTo>
                <a:close/>
                <a:moveTo>
                  <a:pt x="245" y="149"/>
                </a:moveTo>
                <a:cubicBezTo>
                  <a:pt x="263" y="149"/>
                  <a:pt x="263" y="149"/>
                  <a:pt x="263" y="149"/>
                </a:cubicBezTo>
                <a:cubicBezTo>
                  <a:pt x="264" y="149"/>
                  <a:pt x="265" y="148"/>
                  <a:pt x="265" y="146"/>
                </a:cubicBezTo>
                <a:cubicBezTo>
                  <a:pt x="265" y="131"/>
                  <a:pt x="265" y="131"/>
                  <a:pt x="265" y="131"/>
                </a:cubicBezTo>
                <a:cubicBezTo>
                  <a:pt x="265" y="129"/>
                  <a:pt x="264" y="128"/>
                  <a:pt x="263" y="128"/>
                </a:cubicBezTo>
                <a:cubicBezTo>
                  <a:pt x="245" y="128"/>
                  <a:pt x="245" y="128"/>
                  <a:pt x="245" y="128"/>
                </a:cubicBezTo>
                <a:cubicBezTo>
                  <a:pt x="245" y="133"/>
                  <a:pt x="245" y="133"/>
                  <a:pt x="245" y="133"/>
                </a:cubicBezTo>
                <a:cubicBezTo>
                  <a:pt x="261" y="133"/>
                  <a:pt x="261" y="133"/>
                  <a:pt x="261" y="133"/>
                </a:cubicBezTo>
                <a:cubicBezTo>
                  <a:pt x="261" y="144"/>
                  <a:pt x="261" y="144"/>
                  <a:pt x="261" y="144"/>
                </a:cubicBezTo>
                <a:cubicBezTo>
                  <a:pt x="245" y="144"/>
                  <a:pt x="245" y="144"/>
                  <a:pt x="245" y="144"/>
                </a:cubicBezTo>
                <a:lnTo>
                  <a:pt x="245" y="149"/>
                </a:lnTo>
                <a:close/>
                <a:moveTo>
                  <a:pt x="214" y="249"/>
                </a:moveTo>
                <a:cubicBezTo>
                  <a:pt x="221" y="244"/>
                  <a:pt x="227" y="239"/>
                  <a:pt x="233" y="233"/>
                </a:cubicBezTo>
                <a:cubicBezTo>
                  <a:pt x="237" y="228"/>
                  <a:pt x="241" y="224"/>
                  <a:pt x="245" y="219"/>
                </a:cubicBezTo>
                <a:cubicBezTo>
                  <a:pt x="245" y="227"/>
                  <a:pt x="245" y="227"/>
                  <a:pt x="245" y="227"/>
                </a:cubicBezTo>
                <a:cubicBezTo>
                  <a:pt x="242" y="230"/>
                  <a:pt x="239" y="233"/>
                  <a:pt x="236" y="236"/>
                </a:cubicBezTo>
                <a:cubicBezTo>
                  <a:pt x="230" y="243"/>
                  <a:pt x="222" y="249"/>
                  <a:pt x="214" y="254"/>
                </a:cubicBezTo>
                <a:cubicBezTo>
                  <a:pt x="214" y="249"/>
                  <a:pt x="214" y="249"/>
                  <a:pt x="214" y="249"/>
                </a:cubicBezTo>
                <a:close/>
                <a:moveTo>
                  <a:pt x="245" y="58"/>
                </a:moveTo>
                <a:cubicBezTo>
                  <a:pt x="241" y="53"/>
                  <a:pt x="237" y="48"/>
                  <a:pt x="233" y="44"/>
                </a:cubicBezTo>
                <a:cubicBezTo>
                  <a:pt x="227" y="38"/>
                  <a:pt x="221" y="33"/>
                  <a:pt x="214" y="28"/>
                </a:cubicBezTo>
                <a:cubicBezTo>
                  <a:pt x="214" y="22"/>
                  <a:pt x="214" y="22"/>
                  <a:pt x="214" y="22"/>
                </a:cubicBezTo>
                <a:cubicBezTo>
                  <a:pt x="222" y="28"/>
                  <a:pt x="230" y="34"/>
                  <a:pt x="236" y="41"/>
                </a:cubicBezTo>
                <a:cubicBezTo>
                  <a:pt x="239" y="44"/>
                  <a:pt x="242" y="47"/>
                  <a:pt x="245" y="50"/>
                </a:cubicBezTo>
                <a:cubicBezTo>
                  <a:pt x="245" y="58"/>
                  <a:pt x="245" y="58"/>
                  <a:pt x="245" y="58"/>
                </a:cubicBezTo>
                <a:close/>
                <a:moveTo>
                  <a:pt x="245" y="128"/>
                </a:moveTo>
                <a:cubicBezTo>
                  <a:pt x="245" y="133"/>
                  <a:pt x="245" y="133"/>
                  <a:pt x="245" y="133"/>
                </a:cubicBezTo>
                <a:cubicBezTo>
                  <a:pt x="229" y="133"/>
                  <a:pt x="229" y="133"/>
                  <a:pt x="229" y="133"/>
                </a:cubicBezTo>
                <a:cubicBezTo>
                  <a:pt x="229" y="144"/>
                  <a:pt x="229" y="144"/>
                  <a:pt x="229" y="144"/>
                </a:cubicBezTo>
                <a:cubicBezTo>
                  <a:pt x="245" y="144"/>
                  <a:pt x="245" y="144"/>
                  <a:pt x="245" y="144"/>
                </a:cubicBezTo>
                <a:cubicBezTo>
                  <a:pt x="245" y="149"/>
                  <a:pt x="245" y="149"/>
                  <a:pt x="245" y="149"/>
                </a:cubicBezTo>
                <a:cubicBezTo>
                  <a:pt x="227" y="149"/>
                  <a:pt x="227" y="149"/>
                  <a:pt x="227" y="149"/>
                </a:cubicBezTo>
                <a:cubicBezTo>
                  <a:pt x="226" y="149"/>
                  <a:pt x="224" y="148"/>
                  <a:pt x="224" y="146"/>
                </a:cubicBezTo>
                <a:cubicBezTo>
                  <a:pt x="224" y="131"/>
                  <a:pt x="224" y="131"/>
                  <a:pt x="224" y="131"/>
                </a:cubicBezTo>
                <a:cubicBezTo>
                  <a:pt x="224" y="129"/>
                  <a:pt x="226" y="128"/>
                  <a:pt x="227" y="128"/>
                </a:cubicBezTo>
                <a:cubicBezTo>
                  <a:pt x="245" y="128"/>
                  <a:pt x="245" y="128"/>
                  <a:pt x="245" y="128"/>
                </a:cubicBezTo>
                <a:close/>
                <a:moveTo>
                  <a:pt x="214" y="228"/>
                </a:moveTo>
                <a:cubicBezTo>
                  <a:pt x="219" y="233"/>
                  <a:pt x="219" y="233"/>
                  <a:pt x="219" y="233"/>
                </a:cubicBezTo>
                <a:cubicBezTo>
                  <a:pt x="219" y="234"/>
                  <a:pt x="219" y="234"/>
                  <a:pt x="219" y="234"/>
                </a:cubicBezTo>
                <a:cubicBezTo>
                  <a:pt x="220" y="235"/>
                  <a:pt x="222" y="235"/>
                  <a:pt x="223" y="234"/>
                </a:cubicBezTo>
                <a:cubicBezTo>
                  <a:pt x="234" y="222"/>
                  <a:pt x="234" y="222"/>
                  <a:pt x="234" y="222"/>
                </a:cubicBezTo>
                <a:cubicBezTo>
                  <a:pt x="234" y="222"/>
                  <a:pt x="234" y="222"/>
                  <a:pt x="234" y="222"/>
                </a:cubicBezTo>
                <a:cubicBezTo>
                  <a:pt x="234" y="222"/>
                  <a:pt x="234" y="222"/>
                  <a:pt x="234" y="222"/>
                </a:cubicBezTo>
                <a:cubicBezTo>
                  <a:pt x="235" y="222"/>
                  <a:pt x="235" y="220"/>
                  <a:pt x="234" y="219"/>
                </a:cubicBezTo>
                <a:cubicBezTo>
                  <a:pt x="214" y="199"/>
                  <a:pt x="214" y="199"/>
                  <a:pt x="214" y="199"/>
                </a:cubicBezTo>
                <a:cubicBezTo>
                  <a:pt x="214" y="206"/>
                  <a:pt x="214" y="206"/>
                  <a:pt x="214" y="206"/>
                </a:cubicBezTo>
                <a:cubicBezTo>
                  <a:pt x="229" y="221"/>
                  <a:pt x="229" y="221"/>
                  <a:pt x="229" y="221"/>
                </a:cubicBezTo>
                <a:cubicBezTo>
                  <a:pt x="221" y="228"/>
                  <a:pt x="221" y="228"/>
                  <a:pt x="221" y="228"/>
                </a:cubicBezTo>
                <a:cubicBezTo>
                  <a:pt x="214" y="221"/>
                  <a:pt x="214" y="221"/>
                  <a:pt x="214" y="221"/>
                </a:cubicBezTo>
                <a:cubicBezTo>
                  <a:pt x="214" y="228"/>
                  <a:pt x="214" y="228"/>
                  <a:pt x="214" y="228"/>
                </a:cubicBezTo>
                <a:close/>
                <a:moveTo>
                  <a:pt x="214" y="78"/>
                </a:moveTo>
                <a:cubicBezTo>
                  <a:pt x="234" y="58"/>
                  <a:pt x="234" y="58"/>
                  <a:pt x="234" y="58"/>
                </a:cubicBezTo>
                <a:cubicBezTo>
                  <a:pt x="235" y="57"/>
                  <a:pt x="235" y="55"/>
                  <a:pt x="234" y="54"/>
                </a:cubicBezTo>
                <a:cubicBezTo>
                  <a:pt x="223" y="43"/>
                  <a:pt x="223" y="43"/>
                  <a:pt x="223" y="43"/>
                </a:cubicBezTo>
                <a:cubicBezTo>
                  <a:pt x="223" y="43"/>
                  <a:pt x="223" y="43"/>
                  <a:pt x="223" y="43"/>
                </a:cubicBezTo>
                <a:cubicBezTo>
                  <a:pt x="222" y="42"/>
                  <a:pt x="220" y="42"/>
                  <a:pt x="219" y="43"/>
                </a:cubicBezTo>
                <a:cubicBezTo>
                  <a:pt x="214" y="49"/>
                  <a:pt x="214" y="49"/>
                  <a:pt x="214" y="49"/>
                </a:cubicBezTo>
                <a:cubicBezTo>
                  <a:pt x="214" y="55"/>
                  <a:pt x="214" y="55"/>
                  <a:pt x="214" y="55"/>
                </a:cubicBezTo>
                <a:cubicBezTo>
                  <a:pt x="221" y="48"/>
                  <a:pt x="221" y="48"/>
                  <a:pt x="221" y="48"/>
                </a:cubicBezTo>
                <a:cubicBezTo>
                  <a:pt x="229" y="56"/>
                  <a:pt x="229" y="56"/>
                  <a:pt x="229" y="56"/>
                </a:cubicBezTo>
                <a:cubicBezTo>
                  <a:pt x="214" y="71"/>
                  <a:pt x="214" y="71"/>
                  <a:pt x="214" y="71"/>
                </a:cubicBezTo>
                <a:lnTo>
                  <a:pt x="214" y="78"/>
                </a:lnTo>
                <a:close/>
                <a:moveTo>
                  <a:pt x="139" y="272"/>
                </a:moveTo>
                <a:cubicBezTo>
                  <a:pt x="166" y="272"/>
                  <a:pt x="192" y="263"/>
                  <a:pt x="214" y="249"/>
                </a:cubicBezTo>
                <a:cubicBezTo>
                  <a:pt x="214" y="254"/>
                  <a:pt x="214" y="254"/>
                  <a:pt x="214" y="254"/>
                </a:cubicBezTo>
                <a:cubicBezTo>
                  <a:pt x="192" y="269"/>
                  <a:pt x="166" y="277"/>
                  <a:pt x="139" y="277"/>
                </a:cubicBezTo>
                <a:cubicBezTo>
                  <a:pt x="139" y="277"/>
                  <a:pt x="139" y="277"/>
                  <a:pt x="139" y="277"/>
                </a:cubicBezTo>
                <a:cubicBezTo>
                  <a:pt x="139" y="272"/>
                  <a:pt x="139" y="272"/>
                  <a:pt x="139" y="272"/>
                </a:cubicBezTo>
                <a:cubicBezTo>
                  <a:pt x="139" y="272"/>
                  <a:pt x="139" y="272"/>
                  <a:pt x="139" y="272"/>
                </a:cubicBezTo>
                <a:close/>
                <a:moveTo>
                  <a:pt x="214" y="28"/>
                </a:moveTo>
                <a:cubicBezTo>
                  <a:pt x="192" y="13"/>
                  <a:pt x="166" y="5"/>
                  <a:pt x="139" y="5"/>
                </a:cubicBezTo>
                <a:cubicBezTo>
                  <a:pt x="139" y="5"/>
                  <a:pt x="139" y="5"/>
                  <a:pt x="139" y="5"/>
                </a:cubicBezTo>
                <a:cubicBezTo>
                  <a:pt x="139" y="0"/>
                  <a:pt x="139" y="0"/>
                  <a:pt x="139" y="0"/>
                </a:cubicBezTo>
                <a:cubicBezTo>
                  <a:pt x="139" y="0"/>
                  <a:pt x="139" y="0"/>
                  <a:pt x="139" y="0"/>
                </a:cubicBezTo>
                <a:cubicBezTo>
                  <a:pt x="166" y="0"/>
                  <a:pt x="192" y="8"/>
                  <a:pt x="214" y="22"/>
                </a:cubicBezTo>
                <a:cubicBezTo>
                  <a:pt x="214" y="28"/>
                  <a:pt x="214" y="28"/>
                  <a:pt x="214" y="28"/>
                </a:cubicBezTo>
                <a:close/>
                <a:moveTo>
                  <a:pt x="214" y="49"/>
                </a:moveTo>
                <a:cubicBezTo>
                  <a:pt x="214" y="55"/>
                  <a:pt x="214" y="55"/>
                  <a:pt x="214" y="55"/>
                </a:cubicBezTo>
                <a:cubicBezTo>
                  <a:pt x="199" y="70"/>
                  <a:pt x="199" y="70"/>
                  <a:pt x="199" y="70"/>
                </a:cubicBezTo>
                <a:cubicBezTo>
                  <a:pt x="207" y="78"/>
                  <a:pt x="207" y="78"/>
                  <a:pt x="207" y="78"/>
                </a:cubicBezTo>
                <a:cubicBezTo>
                  <a:pt x="214" y="71"/>
                  <a:pt x="214" y="71"/>
                  <a:pt x="214" y="71"/>
                </a:cubicBezTo>
                <a:cubicBezTo>
                  <a:pt x="214" y="78"/>
                  <a:pt x="214" y="78"/>
                  <a:pt x="214" y="78"/>
                </a:cubicBezTo>
                <a:cubicBezTo>
                  <a:pt x="208" y="83"/>
                  <a:pt x="208" y="83"/>
                  <a:pt x="208" y="83"/>
                </a:cubicBezTo>
                <a:cubicBezTo>
                  <a:pt x="207" y="84"/>
                  <a:pt x="206" y="84"/>
                  <a:pt x="205" y="83"/>
                </a:cubicBezTo>
                <a:cubicBezTo>
                  <a:pt x="194" y="72"/>
                  <a:pt x="194" y="72"/>
                  <a:pt x="194" y="72"/>
                </a:cubicBezTo>
                <a:cubicBezTo>
                  <a:pt x="193" y="71"/>
                  <a:pt x="193" y="70"/>
                  <a:pt x="194" y="69"/>
                </a:cubicBezTo>
                <a:cubicBezTo>
                  <a:pt x="214" y="49"/>
                  <a:pt x="214" y="49"/>
                  <a:pt x="214" y="49"/>
                </a:cubicBezTo>
                <a:close/>
                <a:moveTo>
                  <a:pt x="214" y="199"/>
                </a:moveTo>
                <a:cubicBezTo>
                  <a:pt x="214" y="206"/>
                  <a:pt x="214" y="206"/>
                  <a:pt x="214" y="206"/>
                </a:cubicBezTo>
                <a:cubicBezTo>
                  <a:pt x="207" y="199"/>
                  <a:pt x="207" y="199"/>
                  <a:pt x="207" y="199"/>
                </a:cubicBezTo>
                <a:cubicBezTo>
                  <a:pt x="199" y="206"/>
                  <a:pt x="199" y="206"/>
                  <a:pt x="199" y="206"/>
                </a:cubicBezTo>
                <a:cubicBezTo>
                  <a:pt x="214" y="221"/>
                  <a:pt x="214" y="221"/>
                  <a:pt x="214" y="221"/>
                </a:cubicBezTo>
                <a:cubicBezTo>
                  <a:pt x="214" y="228"/>
                  <a:pt x="214" y="228"/>
                  <a:pt x="214" y="228"/>
                </a:cubicBezTo>
                <a:cubicBezTo>
                  <a:pt x="194" y="208"/>
                  <a:pt x="194" y="208"/>
                  <a:pt x="194" y="208"/>
                </a:cubicBezTo>
                <a:cubicBezTo>
                  <a:pt x="193" y="207"/>
                  <a:pt x="193" y="206"/>
                  <a:pt x="194" y="205"/>
                </a:cubicBezTo>
                <a:cubicBezTo>
                  <a:pt x="205" y="194"/>
                  <a:pt x="205" y="194"/>
                  <a:pt x="205" y="194"/>
                </a:cubicBezTo>
                <a:cubicBezTo>
                  <a:pt x="206" y="193"/>
                  <a:pt x="207" y="193"/>
                  <a:pt x="208" y="194"/>
                </a:cubicBezTo>
                <a:cubicBezTo>
                  <a:pt x="214" y="199"/>
                  <a:pt x="214" y="199"/>
                  <a:pt x="214" y="199"/>
                </a:cubicBezTo>
                <a:close/>
                <a:moveTo>
                  <a:pt x="139" y="265"/>
                </a:moveTo>
                <a:cubicBezTo>
                  <a:pt x="146" y="265"/>
                  <a:pt x="146" y="265"/>
                  <a:pt x="146" y="265"/>
                </a:cubicBezTo>
                <a:cubicBezTo>
                  <a:pt x="148" y="265"/>
                  <a:pt x="149" y="264"/>
                  <a:pt x="149" y="263"/>
                </a:cubicBezTo>
                <a:cubicBezTo>
                  <a:pt x="149" y="227"/>
                  <a:pt x="149" y="227"/>
                  <a:pt x="149" y="227"/>
                </a:cubicBezTo>
                <a:cubicBezTo>
                  <a:pt x="149" y="225"/>
                  <a:pt x="148" y="224"/>
                  <a:pt x="146" y="224"/>
                </a:cubicBezTo>
                <a:cubicBezTo>
                  <a:pt x="139" y="224"/>
                  <a:pt x="139" y="224"/>
                  <a:pt x="139" y="224"/>
                </a:cubicBezTo>
                <a:cubicBezTo>
                  <a:pt x="139" y="229"/>
                  <a:pt x="139" y="229"/>
                  <a:pt x="139" y="229"/>
                </a:cubicBezTo>
                <a:cubicBezTo>
                  <a:pt x="144" y="229"/>
                  <a:pt x="144" y="229"/>
                  <a:pt x="144" y="229"/>
                </a:cubicBezTo>
                <a:cubicBezTo>
                  <a:pt x="144" y="260"/>
                  <a:pt x="144" y="260"/>
                  <a:pt x="144" y="260"/>
                </a:cubicBezTo>
                <a:cubicBezTo>
                  <a:pt x="139" y="260"/>
                  <a:pt x="139" y="260"/>
                  <a:pt x="139" y="260"/>
                </a:cubicBezTo>
                <a:cubicBezTo>
                  <a:pt x="139" y="265"/>
                  <a:pt x="139" y="265"/>
                  <a:pt x="139" y="265"/>
                </a:cubicBezTo>
                <a:close/>
                <a:moveTo>
                  <a:pt x="139" y="153"/>
                </a:moveTo>
                <a:cubicBezTo>
                  <a:pt x="139" y="146"/>
                  <a:pt x="139" y="146"/>
                  <a:pt x="139" y="146"/>
                </a:cubicBezTo>
                <a:cubicBezTo>
                  <a:pt x="140" y="148"/>
                  <a:pt x="140" y="148"/>
                  <a:pt x="140" y="148"/>
                </a:cubicBezTo>
                <a:cubicBezTo>
                  <a:pt x="190" y="98"/>
                  <a:pt x="190" y="98"/>
                  <a:pt x="190" y="98"/>
                </a:cubicBezTo>
                <a:cubicBezTo>
                  <a:pt x="183" y="91"/>
                  <a:pt x="183" y="91"/>
                  <a:pt x="183" y="91"/>
                </a:cubicBezTo>
                <a:cubicBezTo>
                  <a:pt x="142" y="131"/>
                  <a:pt x="142" y="131"/>
                  <a:pt x="142" y="131"/>
                </a:cubicBezTo>
                <a:cubicBezTo>
                  <a:pt x="141" y="132"/>
                  <a:pt x="140" y="132"/>
                  <a:pt x="139" y="131"/>
                </a:cubicBezTo>
                <a:cubicBezTo>
                  <a:pt x="139" y="124"/>
                  <a:pt x="139" y="124"/>
                  <a:pt x="139" y="124"/>
                </a:cubicBezTo>
                <a:cubicBezTo>
                  <a:pt x="140" y="126"/>
                  <a:pt x="140" y="126"/>
                  <a:pt x="140" y="126"/>
                </a:cubicBezTo>
                <a:cubicBezTo>
                  <a:pt x="181" y="86"/>
                  <a:pt x="181" y="86"/>
                  <a:pt x="181" y="86"/>
                </a:cubicBezTo>
                <a:cubicBezTo>
                  <a:pt x="182" y="85"/>
                  <a:pt x="183" y="85"/>
                  <a:pt x="184" y="86"/>
                </a:cubicBezTo>
                <a:cubicBezTo>
                  <a:pt x="195" y="97"/>
                  <a:pt x="195" y="97"/>
                  <a:pt x="195" y="97"/>
                </a:cubicBezTo>
                <a:cubicBezTo>
                  <a:pt x="196" y="98"/>
                  <a:pt x="196" y="99"/>
                  <a:pt x="195" y="100"/>
                </a:cubicBezTo>
                <a:cubicBezTo>
                  <a:pt x="142" y="153"/>
                  <a:pt x="142" y="153"/>
                  <a:pt x="142" y="153"/>
                </a:cubicBezTo>
                <a:cubicBezTo>
                  <a:pt x="141" y="154"/>
                  <a:pt x="140" y="154"/>
                  <a:pt x="139" y="153"/>
                </a:cubicBezTo>
                <a:close/>
                <a:moveTo>
                  <a:pt x="139" y="52"/>
                </a:moveTo>
                <a:cubicBezTo>
                  <a:pt x="146" y="52"/>
                  <a:pt x="146" y="52"/>
                  <a:pt x="146" y="52"/>
                </a:cubicBezTo>
                <a:cubicBezTo>
                  <a:pt x="148" y="52"/>
                  <a:pt x="149" y="51"/>
                  <a:pt x="149" y="50"/>
                </a:cubicBezTo>
                <a:cubicBezTo>
                  <a:pt x="149" y="14"/>
                  <a:pt x="149" y="14"/>
                  <a:pt x="149" y="14"/>
                </a:cubicBezTo>
                <a:cubicBezTo>
                  <a:pt x="149" y="13"/>
                  <a:pt x="148" y="12"/>
                  <a:pt x="146" y="12"/>
                </a:cubicBezTo>
                <a:cubicBezTo>
                  <a:pt x="139" y="12"/>
                  <a:pt x="139" y="12"/>
                  <a:pt x="139" y="12"/>
                </a:cubicBezTo>
                <a:cubicBezTo>
                  <a:pt x="139" y="16"/>
                  <a:pt x="139" y="16"/>
                  <a:pt x="139" y="16"/>
                </a:cubicBezTo>
                <a:cubicBezTo>
                  <a:pt x="144" y="16"/>
                  <a:pt x="144" y="16"/>
                  <a:pt x="144" y="16"/>
                </a:cubicBezTo>
                <a:cubicBezTo>
                  <a:pt x="144" y="48"/>
                  <a:pt x="144" y="48"/>
                  <a:pt x="144" y="48"/>
                </a:cubicBezTo>
                <a:cubicBezTo>
                  <a:pt x="139" y="48"/>
                  <a:pt x="139" y="48"/>
                  <a:pt x="139" y="48"/>
                </a:cubicBezTo>
                <a:lnTo>
                  <a:pt x="139" y="52"/>
                </a:lnTo>
                <a:close/>
                <a:moveTo>
                  <a:pt x="139" y="5"/>
                </a:moveTo>
                <a:cubicBezTo>
                  <a:pt x="111" y="5"/>
                  <a:pt x="85" y="13"/>
                  <a:pt x="63" y="28"/>
                </a:cubicBezTo>
                <a:cubicBezTo>
                  <a:pt x="63" y="22"/>
                  <a:pt x="63" y="22"/>
                  <a:pt x="63" y="22"/>
                </a:cubicBezTo>
                <a:cubicBezTo>
                  <a:pt x="85" y="8"/>
                  <a:pt x="111" y="0"/>
                  <a:pt x="139" y="0"/>
                </a:cubicBezTo>
                <a:cubicBezTo>
                  <a:pt x="139" y="5"/>
                  <a:pt x="139" y="5"/>
                  <a:pt x="139" y="5"/>
                </a:cubicBezTo>
                <a:close/>
                <a:moveTo>
                  <a:pt x="63" y="249"/>
                </a:moveTo>
                <a:cubicBezTo>
                  <a:pt x="85" y="263"/>
                  <a:pt x="111" y="272"/>
                  <a:pt x="139" y="272"/>
                </a:cubicBezTo>
                <a:cubicBezTo>
                  <a:pt x="139" y="277"/>
                  <a:pt x="139" y="277"/>
                  <a:pt x="139" y="277"/>
                </a:cubicBezTo>
                <a:cubicBezTo>
                  <a:pt x="111" y="277"/>
                  <a:pt x="85" y="269"/>
                  <a:pt x="63" y="254"/>
                </a:cubicBezTo>
                <a:cubicBezTo>
                  <a:pt x="63" y="249"/>
                  <a:pt x="63" y="249"/>
                  <a:pt x="63" y="249"/>
                </a:cubicBezTo>
                <a:close/>
                <a:moveTo>
                  <a:pt x="139" y="12"/>
                </a:moveTo>
                <a:cubicBezTo>
                  <a:pt x="131" y="12"/>
                  <a:pt x="131" y="12"/>
                  <a:pt x="131" y="12"/>
                </a:cubicBezTo>
                <a:cubicBezTo>
                  <a:pt x="129" y="12"/>
                  <a:pt x="128" y="13"/>
                  <a:pt x="128" y="14"/>
                </a:cubicBezTo>
                <a:cubicBezTo>
                  <a:pt x="128" y="50"/>
                  <a:pt x="128" y="50"/>
                  <a:pt x="128" y="50"/>
                </a:cubicBezTo>
                <a:cubicBezTo>
                  <a:pt x="128" y="51"/>
                  <a:pt x="129" y="52"/>
                  <a:pt x="131" y="52"/>
                </a:cubicBezTo>
                <a:cubicBezTo>
                  <a:pt x="139" y="52"/>
                  <a:pt x="139" y="52"/>
                  <a:pt x="139" y="52"/>
                </a:cubicBezTo>
                <a:cubicBezTo>
                  <a:pt x="139" y="48"/>
                  <a:pt x="139" y="48"/>
                  <a:pt x="139" y="48"/>
                </a:cubicBezTo>
                <a:cubicBezTo>
                  <a:pt x="133" y="48"/>
                  <a:pt x="133" y="48"/>
                  <a:pt x="133" y="48"/>
                </a:cubicBezTo>
                <a:cubicBezTo>
                  <a:pt x="133" y="16"/>
                  <a:pt x="133" y="16"/>
                  <a:pt x="133" y="16"/>
                </a:cubicBezTo>
                <a:cubicBezTo>
                  <a:pt x="139" y="16"/>
                  <a:pt x="139" y="16"/>
                  <a:pt x="139" y="16"/>
                </a:cubicBezTo>
                <a:cubicBezTo>
                  <a:pt x="139" y="12"/>
                  <a:pt x="139" y="12"/>
                  <a:pt x="139" y="12"/>
                </a:cubicBezTo>
                <a:close/>
                <a:moveTo>
                  <a:pt x="139" y="124"/>
                </a:moveTo>
                <a:cubicBezTo>
                  <a:pt x="139" y="131"/>
                  <a:pt x="139" y="131"/>
                  <a:pt x="139" y="131"/>
                </a:cubicBezTo>
                <a:cubicBezTo>
                  <a:pt x="138" y="131"/>
                  <a:pt x="138" y="131"/>
                  <a:pt x="138" y="131"/>
                </a:cubicBezTo>
                <a:cubicBezTo>
                  <a:pt x="117" y="110"/>
                  <a:pt x="117" y="110"/>
                  <a:pt x="117" y="110"/>
                </a:cubicBezTo>
                <a:cubicBezTo>
                  <a:pt x="109" y="118"/>
                  <a:pt x="109" y="118"/>
                  <a:pt x="109" y="118"/>
                </a:cubicBezTo>
                <a:cubicBezTo>
                  <a:pt x="139" y="146"/>
                  <a:pt x="139" y="146"/>
                  <a:pt x="139" y="146"/>
                </a:cubicBezTo>
                <a:cubicBezTo>
                  <a:pt x="139" y="153"/>
                  <a:pt x="139" y="153"/>
                  <a:pt x="139" y="153"/>
                </a:cubicBezTo>
                <a:cubicBezTo>
                  <a:pt x="139" y="153"/>
                  <a:pt x="139" y="153"/>
                  <a:pt x="139" y="153"/>
                </a:cubicBezTo>
                <a:cubicBezTo>
                  <a:pt x="104" y="120"/>
                  <a:pt x="104" y="120"/>
                  <a:pt x="104" y="120"/>
                </a:cubicBezTo>
                <a:cubicBezTo>
                  <a:pt x="103" y="119"/>
                  <a:pt x="103" y="117"/>
                  <a:pt x="104" y="116"/>
                </a:cubicBezTo>
                <a:cubicBezTo>
                  <a:pt x="104" y="116"/>
                  <a:pt x="104" y="116"/>
                  <a:pt x="104" y="116"/>
                </a:cubicBezTo>
                <a:cubicBezTo>
                  <a:pt x="115" y="105"/>
                  <a:pt x="115" y="105"/>
                  <a:pt x="115" y="105"/>
                </a:cubicBezTo>
                <a:cubicBezTo>
                  <a:pt x="116" y="104"/>
                  <a:pt x="117" y="104"/>
                  <a:pt x="118" y="105"/>
                </a:cubicBezTo>
                <a:cubicBezTo>
                  <a:pt x="118" y="105"/>
                  <a:pt x="118" y="105"/>
                  <a:pt x="118" y="105"/>
                </a:cubicBezTo>
                <a:cubicBezTo>
                  <a:pt x="139" y="124"/>
                  <a:pt x="139" y="124"/>
                  <a:pt x="139" y="124"/>
                </a:cubicBezTo>
                <a:close/>
                <a:moveTo>
                  <a:pt x="139" y="224"/>
                </a:moveTo>
                <a:cubicBezTo>
                  <a:pt x="131" y="224"/>
                  <a:pt x="131" y="224"/>
                  <a:pt x="131" y="224"/>
                </a:cubicBezTo>
                <a:cubicBezTo>
                  <a:pt x="129" y="224"/>
                  <a:pt x="128" y="225"/>
                  <a:pt x="128" y="227"/>
                </a:cubicBezTo>
                <a:cubicBezTo>
                  <a:pt x="128" y="263"/>
                  <a:pt x="128" y="263"/>
                  <a:pt x="128" y="263"/>
                </a:cubicBezTo>
                <a:cubicBezTo>
                  <a:pt x="128" y="264"/>
                  <a:pt x="129" y="265"/>
                  <a:pt x="131" y="265"/>
                </a:cubicBezTo>
                <a:cubicBezTo>
                  <a:pt x="139" y="265"/>
                  <a:pt x="139" y="265"/>
                  <a:pt x="139" y="265"/>
                </a:cubicBezTo>
                <a:cubicBezTo>
                  <a:pt x="139" y="260"/>
                  <a:pt x="139" y="260"/>
                  <a:pt x="139" y="260"/>
                </a:cubicBezTo>
                <a:cubicBezTo>
                  <a:pt x="133" y="260"/>
                  <a:pt x="133" y="260"/>
                  <a:pt x="133" y="260"/>
                </a:cubicBezTo>
                <a:cubicBezTo>
                  <a:pt x="133" y="229"/>
                  <a:pt x="133" y="229"/>
                  <a:pt x="133" y="229"/>
                </a:cubicBezTo>
                <a:cubicBezTo>
                  <a:pt x="139" y="229"/>
                  <a:pt x="139" y="229"/>
                  <a:pt x="139" y="229"/>
                </a:cubicBezTo>
                <a:cubicBezTo>
                  <a:pt x="139" y="224"/>
                  <a:pt x="139" y="224"/>
                  <a:pt x="139" y="224"/>
                </a:cubicBezTo>
                <a:close/>
                <a:moveTo>
                  <a:pt x="63" y="228"/>
                </a:moveTo>
                <a:cubicBezTo>
                  <a:pt x="63" y="221"/>
                  <a:pt x="63" y="221"/>
                  <a:pt x="63" y="221"/>
                </a:cubicBezTo>
                <a:cubicBezTo>
                  <a:pt x="78" y="206"/>
                  <a:pt x="78" y="206"/>
                  <a:pt x="78" y="206"/>
                </a:cubicBezTo>
                <a:cubicBezTo>
                  <a:pt x="71" y="199"/>
                  <a:pt x="71" y="199"/>
                  <a:pt x="71" y="199"/>
                </a:cubicBezTo>
                <a:cubicBezTo>
                  <a:pt x="63" y="206"/>
                  <a:pt x="63" y="206"/>
                  <a:pt x="63" y="206"/>
                </a:cubicBezTo>
                <a:cubicBezTo>
                  <a:pt x="63" y="199"/>
                  <a:pt x="63" y="199"/>
                  <a:pt x="63" y="199"/>
                </a:cubicBezTo>
                <a:cubicBezTo>
                  <a:pt x="69" y="194"/>
                  <a:pt x="69" y="194"/>
                  <a:pt x="69" y="194"/>
                </a:cubicBezTo>
                <a:cubicBezTo>
                  <a:pt x="70" y="193"/>
                  <a:pt x="71" y="193"/>
                  <a:pt x="72" y="194"/>
                </a:cubicBezTo>
                <a:cubicBezTo>
                  <a:pt x="72" y="194"/>
                  <a:pt x="72" y="194"/>
                  <a:pt x="72" y="194"/>
                </a:cubicBezTo>
                <a:cubicBezTo>
                  <a:pt x="83" y="205"/>
                  <a:pt x="83" y="205"/>
                  <a:pt x="83" y="205"/>
                </a:cubicBezTo>
                <a:cubicBezTo>
                  <a:pt x="84" y="206"/>
                  <a:pt x="84" y="207"/>
                  <a:pt x="83" y="208"/>
                </a:cubicBezTo>
                <a:cubicBezTo>
                  <a:pt x="83" y="208"/>
                  <a:pt x="83" y="208"/>
                  <a:pt x="83" y="208"/>
                </a:cubicBezTo>
                <a:cubicBezTo>
                  <a:pt x="63" y="228"/>
                  <a:pt x="63" y="228"/>
                  <a:pt x="63" y="228"/>
                </a:cubicBezTo>
                <a:close/>
                <a:moveTo>
                  <a:pt x="63" y="78"/>
                </a:moveTo>
                <a:cubicBezTo>
                  <a:pt x="63" y="71"/>
                  <a:pt x="63" y="71"/>
                  <a:pt x="63" y="71"/>
                </a:cubicBezTo>
                <a:cubicBezTo>
                  <a:pt x="71" y="78"/>
                  <a:pt x="71" y="78"/>
                  <a:pt x="71" y="78"/>
                </a:cubicBezTo>
                <a:cubicBezTo>
                  <a:pt x="78" y="70"/>
                  <a:pt x="78" y="70"/>
                  <a:pt x="78" y="70"/>
                </a:cubicBezTo>
                <a:cubicBezTo>
                  <a:pt x="63" y="55"/>
                  <a:pt x="63" y="55"/>
                  <a:pt x="63" y="55"/>
                </a:cubicBezTo>
                <a:cubicBezTo>
                  <a:pt x="63" y="49"/>
                  <a:pt x="63" y="49"/>
                  <a:pt x="63" y="49"/>
                </a:cubicBezTo>
                <a:cubicBezTo>
                  <a:pt x="83" y="69"/>
                  <a:pt x="83" y="69"/>
                  <a:pt x="83" y="69"/>
                </a:cubicBezTo>
                <a:cubicBezTo>
                  <a:pt x="84" y="70"/>
                  <a:pt x="84" y="71"/>
                  <a:pt x="83" y="72"/>
                </a:cubicBezTo>
                <a:cubicBezTo>
                  <a:pt x="72" y="83"/>
                  <a:pt x="72" y="83"/>
                  <a:pt x="72" y="83"/>
                </a:cubicBezTo>
                <a:cubicBezTo>
                  <a:pt x="71" y="84"/>
                  <a:pt x="70" y="84"/>
                  <a:pt x="69" y="83"/>
                </a:cubicBezTo>
                <a:lnTo>
                  <a:pt x="63" y="78"/>
                </a:lnTo>
                <a:close/>
                <a:moveTo>
                  <a:pt x="63" y="28"/>
                </a:moveTo>
                <a:cubicBezTo>
                  <a:pt x="56" y="33"/>
                  <a:pt x="50" y="38"/>
                  <a:pt x="44" y="44"/>
                </a:cubicBezTo>
                <a:cubicBezTo>
                  <a:pt x="40" y="48"/>
                  <a:pt x="36" y="53"/>
                  <a:pt x="32" y="58"/>
                </a:cubicBezTo>
                <a:cubicBezTo>
                  <a:pt x="32" y="50"/>
                  <a:pt x="32" y="50"/>
                  <a:pt x="32" y="50"/>
                </a:cubicBezTo>
                <a:cubicBezTo>
                  <a:pt x="35" y="47"/>
                  <a:pt x="38" y="44"/>
                  <a:pt x="41" y="41"/>
                </a:cubicBezTo>
                <a:cubicBezTo>
                  <a:pt x="48" y="34"/>
                  <a:pt x="55" y="28"/>
                  <a:pt x="63" y="22"/>
                </a:cubicBezTo>
                <a:cubicBezTo>
                  <a:pt x="63" y="28"/>
                  <a:pt x="63" y="28"/>
                  <a:pt x="63" y="28"/>
                </a:cubicBezTo>
                <a:close/>
                <a:moveTo>
                  <a:pt x="32" y="219"/>
                </a:moveTo>
                <a:cubicBezTo>
                  <a:pt x="36" y="224"/>
                  <a:pt x="40" y="228"/>
                  <a:pt x="44" y="233"/>
                </a:cubicBezTo>
                <a:cubicBezTo>
                  <a:pt x="50" y="239"/>
                  <a:pt x="56" y="244"/>
                  <a:pt x="63" y="249"/>
                </a:cubicBezTo>
                <a:cubicBezTo>
                  <a:pt x="63" y="254"/>
                  <a:pt x="63" y="254"/>
                  <a:pt x="63" y="254"/>
                </a:cubicBezTo>
                <a:cubicBezTo>
                  <a:pt x="55" y="249"/>
                  <a:pt x="48" y="243"/>
                  <a:pt x="41" y="236"/>
                </a:cubicBezTo>
                <a:cubicBezTo>
                  <a:pt x="38" y="233"/>
                  <a:pt x="35" y="230"/>
                  <a:pt x="32" y="227"/>
                </a:cubicBezTo>
                <a:cubicBezTo>
                  <a:pt x="32" y="219"/>
                  <a:pt x="32" y="219"/>
                  <a:pt x="32" y="219"/>
                </a:cubicBezTo>
                <a:close/>
                <a:moveTo>
                  <a:pt x="63" y="49"/>
                </a:moveTo>
                <a:cubicBezTo>
                  <a:pt x="58" y="43"/>
                  <a:pt x="58" y="43"/>
                  <a:pt x="58" y="43"/>
                </a:cubicBezTo>
                <a:cubicBezTo>
                  <a:pt x="58" y="43"/>
                  <a:pt x="58" y="43"/>
                  <a:pt x="58" y="43"/>
                </a:cubicBezTo>
                <a:cubicBezTo>
                  <a:pt x="57" y="42"/>
                  <a:pt x="55" y="42"/>
                  <a:pt x="54" y="43"/>
                </a:cubicBezTo>
                <a:cubicBezTo>
                  <a:pt x="43" y="54"/>
                  <a:pt x="43" y="54"/>
                  <a:pt x="43" y="54"/>
                </a:cubicBezTo>
                <a:cubicBezTo>
                  <a:pt x="43" y="54"/>
                  <a:pt x="43" y="54"/>
                  <a:pt x="43" y="54"/>
                </a:cubicBezTo>
                <a:cubicBezTo>
                  <a:pt x="43" y="54"/>
                  <a:pt x="43" y="54"/>
                  <a:pt x="43" y="54"/>
                </a:cubicBezTo>
                <a:cubicBezTo>
                  <a:pt x="42" y="55"/>
                  <a:pt x="42" y="57"/>
                  <a:pt x="43" y="58"/>
                </a:cubicBezTo>
                <a:cubicBezTo>
                  <a:pt x="63" y="78"/>
                  <a:pt x="63" y="78"/>
                  <a:pt x="63" y="78"/>
                </a:cubicBezTo>
                <a:cubicBezTo>
                  <a:pt x="63" y="71"/>
                  <a:pt x="63" y="71"/>
                  <a:pt x="63" y="71"/>
                </a:cubicBezTo>
                <a:cubicBezTo>
                  <a:pt x="48" y="56"/>
                  <a:pt x="48" y="56"/>
                  <a:pt x="48" y="56"/>
                </a:cubicBezTo>
                <a:cubicBezTo>
                  <a:pt x="56" y="48"/>
                  <a:pt x="56" y="48"/>
                  <a:pt x="56" y="48"/>
                </a:cubicBezTo>
                <a:cubicBezTo>
                  <a:pt x="63" y="55"/>
                  <a:pt x="63" y="55"/>
                  <a:pt x="63" y="55"/>
                </a:cubicBezTo>
                <a:cubicBezTo>
                  <a:pt x="63" y="49"/>
                  <a:pt x="63" y="49"/>
                  <a:pt x="63" y="49"/>
                </a:cubicBezTo>
                <a:close/>
                <a:moveTo>
                  <a:pt x="63" y="199"/>
                </a:moveTo>
                <a:cubicBezTo>
                  <a:pt x="43" y="219"/>
                  <a:pt x="43" y="219"/>
                  <a:pt x="43" y="219"/>
                </a:cubicBezTo>
                <a:cubicBezTo>
                  <a:pt x="43" y="219"/>
                  <a:pt x="43" y="219"/>
                  <a:pt x="43" y="219"/>
                </a:cubicBezTo>
                <a:cubicBezTo>
                  <a:pt x="42" y="220"/>
                  <a:pt x="42" y="222"/>
                  <a:pt x="43" y="222"/>
                </a:cubicBezTo>
                <a:cubicBezTo>
                  <a:pt x="54" y="234"/>
                  <a:pt x="54" y="234"/>
                  <a:pt x="54" y="234"/>
                </a:cubicBezTo>
                <a:cubicBezTo>
                  <a:pt x="55" y="235"/>
                  <a:pt x="57" y="235"/>
                  <a:pt x="58" y="234"/>
                </a:cubicBezTo>
                <a:cubicBezTo>
                  <a:pt x="63" y="228"/>
                  <a:pt x="63" y="228"/>
                  <a:pt x="63" y="228"/>
                </a:cubicBezTo>
                <a:cubicBezTo>
                  <a:pt x="63" y="221"/>
                  <a:pt x="63" y="221"/>
                  <a:pt x="63" y="221"/>
                </a:cubicBezTo>
                <a:cubicBezTo>
                  <a:pt x="56" y="228"/>
                  <a:pt x="56" y="228"/>
                  <a:pt x="56" y="228"/>
                </a:cubicBezTo>
                <a:cubicBezTo>
                  <a:pt x="48" y="221"/>
                  <a:pt x="48" y="221"/>
                  <a:pt x="48" y="221"/>
                </a:cubicBezTo>
                <a:cubicBezTo>
                  <a:pt x="63" y="206"/>
                  <a:pt x="63" y="206"/>
                  <a:pt x="63" y="206"/>
                </a:cubicBezTo>
                <a:cubicBezTo>
                  <a:pt x="63" y="199"/>
                  <a:pt x="63" y="199"/>
                  <a:pt x="63" y="199"/>
                </a:cubicBezTo>
                <a:close/>
                <a:moveTo>
                  <a:pt x="32" y="149"/>
                </a:moveTo>
                <a:cubicBezTo>
                  <a:pt x="32" y="144"/>
                  <a:pt x="32" y="144"/>
                  <a:pt x="32" y="144"/>
                </a:cubicBezTo>
                <a:cubicBezTo>
                  <a:pt x="48" y="144"/>
                  <a:pt x="48" y="144"/>
                  <a:pt x="48" y="144"/>
                </a:cubicBezTo>
                <a:cubicBezTo>
                  <a:pt x="48" y="133"/>
                  <a:pt x="48" y="133"/>
                  <a:pt x="48" y="133"/>
                </a:cubicBezTo>
                <a:cubicBezTo>
                  <a:pt x="32" y="133"/>
                  <a:pt x="32" y="133"/>
                  <a:pt x="32" y="133"/>
                </a:cubicBezTo>
                <a:cubicBezTo>
                  <a:pt x="32" y="128"/>
                  <a:pt x="32" y="128"/>
                  <a:pt x="32" y="128"/>
                </a:cubicBezTo>
                <a:cubicBezTo>
                  <a:pt x="50" y="128"/>
                  <a:pt x="50" y="128"/>
                  <a:pt x="50" y="128"/>
                </a:cubicBezTo>
                <a:cubicBezTo>
                  <a:pt x="52" y="128"/>
                  <a:pt x="53" y="129"/>
                  <a:pt x="53" y="131"/>
                </a:cubicBezTo>
                <a:cubicBezTo>
                  <a:pt x="53" y="146"/>
                  <a:pt x="53" y="146"/>
                  <a:pt x="53" y="146"/>
                </a:cubicBezTo>
                <a:cubicBezTo>
                  <a:pt x="53" y="148"/>
                  <a:pt x="52" y="149"/>
                  <a:pt x="50" y="149"/>
                </a:cubicBezTo>
                <a:lnTo>
                  <a:pt x="32" y="149"/>
                </a:lnTo>
                <a:close/>
                <a:moveTo>
                  <a:pt x="32" y="58"/>
                </a:moveTo>
                <a:cubicBezTo>
                  <a:pt x="15" y="80"/>
                  <a:pt x="5" y="108"/>
                  <a:pt x="5" y="138"/>
                </a:cubicBezTo>
                <a:cubicBezTo>
                  <a:pt x="5" y="169"/>
                  <a:pt x="15" y="197"/>
                  <a:pt x="32" y="219"/>
                </a:cubicBezTo>
                <a:cubicBezTo>
                  <a:pt x="32" y="227"/>
                  <a:pt x="32" y="227"/>
                  <a:pt x="32" y="227"/>
                </a:cubicBezTo>
                <a:cubicBezTo>
                  <a:pt x="12" y="203"/>
                  <a:pt x="0" y="172"/>
                  <a:pt x="0" y="138"/>
                </a:cubicBezTo>
                <a:cubicBezTo>
                  <a:pt x="0" y="105"/>
                  <a:pt x="12" y="74"/>
                  <a:pt x="32" y="50"/>
                </a:cubicBezTo>
                <a:cubicBezTo>
                  <a:pt x="32" y="58"/>
                  <a:pt x="32" y="58"/>
                  <a:pt x="32" y="58"/>
                </a:cubicBezTo>
                <a:close/>
                <a:moveTo>
                  <a:pt x="32" y="128"/>
                </a:moveTo>
                <a:cubicBezTo>
                  <a:pt x="14" y="128"/>
                  <a:pt x="14" y="128"/>
                  <a:pt x="14" y="128"/>
                </a:cubicBezTo>
                <a:cubicBezTo>
                  <a:pt x="13" y="128"/>
                  <a:pt x="12" y="129"/>
                  <a:pt x="12" y="131"/>
                </a:cubicBezTo>
                <a:cubicBezTo>
                  <a:pt x="12" y="146"/>
                  <a:pt x="12" y="146"/>
                  <a:pt x="12" y="146"/>
                </a:cubicBezTo>
                <a:cubicBezTo>
                  <a:pt x="12" y="148"/>
                  <a:pt x="13" y="149"/>
                  <a:pt x="14" y="149"/>
                </a:cubicBezTo>
                <a:cubicBezTo>
                  <a:pt x="32" y="149"/>
                  <a:pt x="32" y="149"/>
                  <a:pt x="32" y="149"/>
                </a:cubicBezTo>
                <a:cubicBezTo>
                  <a:pt x="32" y="144"/>
                  <a:pt x="32" y="144"/>
                  <a:pt x="32" y="144"/>
                </a:cubicBezTo>
                <a:cubicBezTo>
                  <a:pt x="17" y="144"/>
                  <a:pt x="17" y="144"/>
                  <a:pt x="17" y="144"/>
                </a:cubicBezTo>
                <a:cubicBezTo>
                  <a:pt x="17" y="133"/>
                  <a:pt x="17" y="133"/>
                  <a:pt x="17" y="133"/>
                </a:cubicBezTo>
                <a:cubicBezTo>
                  <a:pt x="32" y="133"/>
                  <a:pt x="32" y="133"/>
                  <a:pt x="32" y="133"/>
                </a:cubicBezTo>
                <a:lnTo>
                  <a:pt x="3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09" name="Freeform 66"/>
          <p:cNvSpPr>
            <a:spLocks noEditPoints="1"/>
          </p:cNvSpPr>
          <p:nvPr/>
        </p:nvSpPr>
        <p:spPr bwMode="auto">
          <a:xfrm>
            <a:off x="241301" y="829734"/>
            <a:ext cx="184151" cy="372533"/>
          </a:xfrm>
          <a:custGeom>
            <a:avLst/>
            <a:gdLst>
              <a:gd name="T0" fmla="*/ 62 w 75"/>
              <a:gd name="T1" fmla="*/ 137 h 152"/>
              <a:gd name="T2" fmla="*/ 71 w 75"/>
              <a:gd name="T3" fmla="*/ 34 h 152"/>
              <a:gd name="T4" fmla="*/ 62 w 75"/>
              <a:gd name="T5" fmla="*/ 10 h 152"/>
              <a:gd name="T6" fmla="*/ 75 w 75"/>
              <a:gd name="T7" fmla="*/ 33 h 152"/>
              <a:gd name="T8" fmla="*/ 75 w 75"/>
              <a:gd name="T9" fmla="*/ 146 h 152"/>
              <a:gd name="T10" fmla="*/ 70 w 75"/>
              <a:gd name="T11" fmla="*/ 148 h 152"/>
              <a:gd name="T12" fmla="*/ 65 w 75"/>
              <a:gd name="T13" fmla="*/ 70 h 152"/>
              <a:gd name="T14" fmla="*/ 65 w 75"/>
              <a:gd name="T15" fmla="*/ 70 h 152"/>
              <a:gd name="T16" fmla="*/ 63 w 75"/>
              <a:gd name="T17" fmla="*/ 64 h 152"/>
              <a:gd name="T18" fmla="*/ 63 w 75"/>
              <a:gd name="T19" fmla="*/ 52 h 152"/>
              <a:gd name="T20" fmla="*/ 65 w 75"/>
              <a:gd name="T21" fmla="*/ 47 h 152"/>
              <a:gd name="T22" fmla="*/ 62 w 75"/>
              <a:gd name="T23" fmla="*/ 53 h 152"/>
              <a:gd name="T24" fmla="*/ 65 w 75"/>
              <a:gd name="T25" fmla="*/ 30 h 152"/>
              <a:gd name="T26" fmla="*/ 63 w 75"/>
              <a:gd name="T27" fmla="*/ 24 h 152"/>
              <a:gd name="T28" fmla="*/ 65 w 75"/>
              <a:gd name="T29" fmla="*/ 70 h 152"/>
              <a:gd name="T30" fmla="*/ 60 w 75"/>
              <a:gd name="T31" fmla="*/ 130 h 152"/>
              <a:gd name="T32" fmla="*/ 59 w 75"/>
              <a:gd name="T33" fmla="*/ 3 h 152"/>
              <a:gd name="T34" fmla="*/ 59 w 75"/>
              <a:gd name="T35" fmla="*/ 8 h 152"/>
              <a:gd name="T36" fmla="*/ 61 w 75"/>
              <a:gd name="T37" fmla="*/ 33 h 152"/>
              <a:gd name="T38" fmla="*/ 62 w 75"/>
              <a:gd name="T39" fmla="*/ 24 h 152"/>
              <a:gd name="T40" fmla="*/ 60 w 75"/>
              <a:gd name="T41" fmla="*/ 53 h 152"/>
              <a:gd name="T42" fmla="*/ 62 w 75"/>
              <a:gd name="T43" fmla="*/ 44 h 152"/>
              <a:gd name="T44" fmla="*/ 59 w 75"/>
              <a:gd name="T45" fmla="*/ 72 h 152"/>
              <a:gd name="T46" fmla="*/ 62 w 75"/>
              <a:gd name="T47" fmla="*/ 64 h 152"/>
              <a:gd name="T48" fmla="*/ 61 w 75"/>
              <a:gd name="T49" fmla="*/ 73 h 152"/>
              <a:gd name="T50" fmla="*/ 59 w 75"/>
              <a:gd name="T51" fmla="*/ 135 h 152"/>
              <a:gd name="T52" fmla="*/ 38 w 75"/>
              <a:gd name="T53" fmla="*/ 132 h 152"/>
              <a:gd name="T54" fmla="*/ 59 w 75"/>
              <a:gd name="T55" fmla="*/ 135 h 152"/>
              <a:gd name="T56" fmla="*/ 59 w 75"/>
              <a:gd name="T57" fmla="*/ 8 h 152"/>
              <a:gd name="T58" fmla="*/ 38 w 75"/>
              <a:gd name="T59" fmla="*/ 0 h 152"/>
              <a:gd name="T60" fmla="*/ 59 w 75"/>
              <a:gd name="T61" fmla="*/ 32 h 152"/>
              <a:gd name="T62" fmla="*/ 38 w 75"/>
              <a:gd name="T63" fmla="*/ 29 h 152"/>
              <a:gd name="T64" fmla="*/ 52 w 75"/>
              <a:gd name="T65" fmla="*/ 21 h 152"/>
              <a:gd name="T66" fmla="*/ 59 w 75"/>
              <a:gd name="T67" fmla="*/ 52 h 152"/>
              <a:gd name="T68" fmla="*/ 55 w 75"/>
              <a:gd name="T69" fmla="*/ 51 h 152"/>
              <a:gd name="T70" fmla="*/ 38 w 75"/>
              <a:gd name="T71" fmla="*/ 40 h 152"/>
              <a:gd name="T72" fmla="*/ 59 w 75"/>
              <a:gd name="T73" fmla="*/ 63 h 152"/>
              <a:gd name="T74" fmla="*/ 59 w 75"/>
              <a:gd name="T75" fmla="*/ 72 h 152"/>
              <a:gd name="T76" fmla="*/ 55 w 75"/>
              <a:gd name="T77" fmla="*/ 70 h 152"/>
              <a:gd name="T78" fmla="*/ 38 w 75"/>
              <a:gd name="T79" fmla="*/ 60 h 152"/>
              <a:gd name="T80" fmla="*/ 38 w 75"/>
              <a:gd name="T81" fmla="*/ 132 h 152"/>
              <a:gd name="T82" fmla="*/ 6 w 75"/>
              <a:gd name="T83" fmla="*/ 148 h 152"/>
              <a:gd name="T84" fmla="*/ 3 w 75"/>
              <a:gd name="T85" fmla="*/ 152 h 152"/>
              <a:gd name="T86" fmla="*/ 0 w 75"/>
              <a:gd name="T87" fmla="*/ 34 h 152"/>
              <a:gd name="T88" fmla="*/ 38 w 75"/>
              <a:gd name="T89" fmla="*/ 0 h 152"/>
              <a:gd name="T90" fmla="*/ 5 w 75"/>
              <a:gd name="T91" fmla="*/ 33 h 152"/>
              <a:gd name="T92" fmla="*/ 15 w 75"/>
              <a:gd name="T93" fmla="*/ 130 h 152"/>
              <a:gd name="T94" fmla="*/ 24 w 75"/>
              <a:gd name="T95" fmla="*/ 21 h 152"/>
              <a:gd name="T96" fmla="*/ 11 w 75"/>
              <a:gd name="T97" fmla="*/ 30 h 152"/>
              <a:gd name="T98" fmla="*/ 19 w 75"/>
              <a:gd name="T99" fmla="*/ 31 h 152"/>
              <a:gd name="T100" fmla="*/ 38 w 75"/>
              <a:gd name="T101" fmla="*/ 20 h 152"/>
              <a:gd name="T102" fmla="*/ 13 w 75"/>
              <a:gd name="T103" fmla="*/ 44 h 152"/>
              <a:gd name="T104" fmla="*/ 13 w 75"/>
              <a:gd name="T105" fmla="*/ 52 h 152"/>
              <a:gd name="T106" fmla="*/ 19 w 75"/>
              <a:gd name="T107" fmla="*/ 51 h 152"/>
              <a:gd name="T108" fmla="*/ 38 w 75"/>
              <a:gd name="T109" fmla="*/ 40 h 152"/>
              <a:gd name="T110" fmla="*/ 10 w 75"/>
              <a:gd name="T111" fmla="*/ 67 h 152"/>
              <a:gd name="T112" fmla="*/ 13 w 75"/>
              <a:gd name="T113" fmla="*/ 72 h 152"/>
              <a:gd name="T114" fmla="*/ 21 w 75"/>
              <a:gd name="T115" fmla="*/ 7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52">
                <a:moveTo>
                  <a:pt x="70" y="148"/>
                </a:moveTo>
                <a:cubicBezTo>
                  <a:pt x="70" y="147"/>
                  <a:pt x="70" y="147"/>
                  <a:pt x="70" y="147"/>
                </a:cubicBezTo>
                <a:cubicBezTo>
                  <a:pt x="70" y="147"/>
                  <a:pt x="70" y="147"/>
                  <a:pt x="70" y="147"/>
                </a:cubicBezTo>
                <a:cubicBezTo>
                  <a:pt x="68" y="142"/>
                  <a:pt x="66" y="139"/>
                  <a:pt x="62" y="137"/>
                </a:cubicBezTo>
                <a:cubicBezTo>
                  <a:pt x="62" y="131"/>
                  <a:pt x="62" y="131"/>
                  <a:pt x="62" y="131"/>
                </a:cubicBezTo>
                <a:cubicBezTo>
                  <a:pt x="66" y="133"/>
                  <a:pt x="68" y="135"/>
                  <a:pt x="71" y="138"/>
                </a:cubicBezTo>
                <a:cubicBezTo>
                  <a:pt x="71" y="34"/>
                  <a:pt x="71" y="34"/>
                  <a:pt x="71" y="34"/>
                </a:cubicBezTo>
                <a:cubicBezTo>
                  <a:pt x="71" y="34"/>
                  <a:pt x="71" y="34"/>
                  <a:pt x="71" y="34"/>
                </a:cubicBezTo>
                <a:cubicBezTo>
                  <a:pt x="71" y="33"/>
                  <a:pt x="71" y="33"/>
                  <a:pt x="71" y="33"/>
                </a:cubicBezTo>
                <a:cubicBezTo>
                  <a:pt x="71" y="33"/>
                  <a:pt x="71" y="33"/>
                  <a:pt x="71" y="33"/>
                </a:cubicBezTo>
                <a:cubicBezTo>
                  <a:pt x="71" y="29"/>
                  <a:pt x="71" y="22"/>
                  <a:pt x="69" y="19"/>
                </a:cubicBezTo>
                <a:cubicBezTo>
                  <a:pt x="68" y="15"/>
                  <a:pt x="66" y="12"/>
                  <a:pt x="62" y="10"/>
                </a:cubicBezTo>
                <a:cubicBezTo>
                  <a:pt x="62" y="4"/>
                  <a:pt x="62" y="4"/>
                  <a:pt x="62" y="4"/>
                </a:cubicBezTo>
                <a:cubicBezTo>
                  <a:pt x="68" y="7"/>
                  <a:pt x="72" y="11"/>
                  <a:pt x="74" y="17"/>
                </a:cubicBezTo>
                <a:cubicBezTo>
                  <a:pt x="75" y="21"/>
                  <a:pt x="75" y="28"/>
                  <a:pt x="75" y="33"/>
                </a:cubicBezTo>
                <a:cubicBezTo>
                  <a:pt x="75" y="33"/>
                  <a:pt x="75" y="33"/>
                  <a:pt x="75" y="33"/>
                </a:cubicBezTo>
                <a:cubicBezTo>
                  <a:pt x="75" y="34"/>
                  <a:pt x="75" y="34"/>
                  <a:pt x="75" y="34"/>
                </a:cubicBezTo>
                <a:cubicBezTo>
                  <a:pt x="75" y="34"/>
                  <a:pt x="75" y="34"/>
                  <a:pt x="75" y="34"/>
                </a:cubicBezTo>
                <a:cubicBezTo>
                  <a:pt x="75" y="78"/>
                  <a:pt x="75" y="128"/>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1" y="151"/>
                  <a:pt x="70" y="148"/>
                </a:cubicBezTo>
                <a:cubicBezTo>
                  <a:pt x="70" y="148"/>
                  <a:pt x="70" y="148"/>
                  <a:pt x="70" y="148"/>
                </a:cubicBezTo>
                <a:close/>
                <a:moveTo>
                  <a:pt x="62" y="72"/>
                </a:moveTo>
                <a:cubicBezTo>
                  <a:pt x="63" y="72"/>
                  <a:pt x="63" y="72"/>
                  <a:pt x="63" y="72"/>
                </a:cubicBezTo>
                <a:cubicBezTo>
                  <a:pt x="64" y="72"/>
                  <a:pt x="65" y="71"/>
                  <a:pt x="65" y="70"/>
                </a:cubicBezTo>
                <a:cubicBezTo>
                  <a:pt x="62" y="71"/>
                  <a:pt x="62" y="71"/>
                  <a:pt x="62" y="71"/>
                </a:cubicBezTo>
                <a:cubicBezTo>
                  <a:pt x="62" y="72"/>
                  <a:pt x="62" y="72"/>
                  <a:pt x="62" y="72"/>
                </a:cubicBezTo>
                <a:close/>
                <a:moveTo>
                  <a:pt x="62" y="71"/>
                </a:moveTo>
                <a:cubicBezTo>
                  <a:pt x="65" y="70"/>
                  <a:pt x="65" y="70"/>
                  <a:pt x="65" y="70"/>
                </a:cubicBezTo>
                <a:cubicBezTo>
                  <a:pt x="65" y="70"/>
                  <a:pt x="65" y="70"/>
                  <a:pt x="65" y="70"/>
                </a:cubicBezTo>
                <a:cubicBezTo>
                  <a:pt x="66" y="69"/>
                  <a:pt x="66" y="68"/>
                  <a:pt x="65" y="67"/>
                </a:cubicBezTo>
                <a:cubicBezTo>
                  <a:pt x="65" y="66"/>
                  <a:pt x="64" y="65"/>
                  <a:pt x="63" y="64"/>
                </a:cubicBezTo>
                <a:cubicBezTo>
                  <a:pt x="63" y="64"/>
                  <a:pt x="63" y="64"/>
                  <a:pt x="63" y="64"/>
                </a:cubicBezTo>
                <a:cubicBezTo>
                  <a:pt x="62" y="64"/>
                  <a:pt x="62" y="64"/>
                  <a:pt x="62" y="64"/>
                </a:cubicBezTo>
                <a:cubicBezTo>
                  <a:pt x="62" y="71"/>
                  <a:pt x="62" y="71"/>
                  <a:pt x="62" y="71"/>
                </a:cubicBezTo>
                <a:close/>
                <a:moveTo>
                  <a:pt x="62" y="53"/>
                </a:moveTo>
                <a:cubicBezTo>
                  <a:pt x="63" y="52"/>
                  <a:pt x="63" y="52"/>
                  <a:pt x="63" y="52"/>
                </a:cubicBezTo>
                <a:cubicBezTo>
                  <a:pt x="64" y="52"/>
                  <a:pt x="65" y="51"/>
                  <a:pt x="65" y="50"/>
                </a:cubicBezTo>
                <a:cubicBezTo>
                  <a:pt x="65" y="50"/>
                  <a:pt x="65" y="50"/>
                  <a:pt x="65" y="50"/>
                </a:cubicBezTo>
                <a:cubicBezTo>
                  <a:pt x="65" y="50"/>
                  <a:pt x="65" y="50"/>
                  <a:pt x="65" y="50"/>
                </a:cubicBezTo>
                <a:cubicBezTo>
                  <a:pt x="66" y="49"/>
                  <a:pt x="66" y="48"/>
                  <a:pt x="65" y="47"/>
                </a:cubicBezTo>
                <a:cubicBezTo>
                  <a:pt x="65" y="46"/>
                  <a:pt x="64" y="45"/>
                  <a:pt x="63" y="44"/>
                </a:cubicBezTo>
                <a:cubicBezTo>
                  <a:pt x="63" y="44"/>
                  <a:pt x="63" y="44"/>
                  <a:pt x="63" y="44"/>
                </a:cubicBezTo>
                <a:cubicBezTo>
                  <a:pt x="62" y="44"/>
                  <a:pt x="62" y="44"/>
                  <a:pt x="62" y="44"/>
                </a:cubicBezTo>
                <a:cubicBezTo>
                  <a:pt x="62" y="53"/>
                  <a:pt x="62" y="53"/>
                  <a:pt x="62" y="53"/>
                </a:cubicBezTo>
                <a:close/>
                <a:moveTo>
                  <a:pt x="62" y="33"/>
                </a:moveTo>
                <a:cubicBezTo>
                  <a:pt x="63" y="32"/>
                  <a:pt x="63" y="32"/>
                  <a:pt x="63" y="32"/>
                </a:cubicBezTo>
                <a:cubicBezTo>
                  <a:pt x="65" y="31"/>
                  <a:pt x="65" y="31"/>
                  <a:pt x="65" y="31"/>
                </a:cubicBezTo>
                <a:cubicBezTo>
                  <a:pt x="65" y="31"/>
                  <a:pt x="65" y="31"/>
                  <a:pt x="65" y="30"/>
                </a:cubicBezTo>
                <a:cubicBezTo>
                  <a:pt x="65" y="30"/>
                  <a:pt x="65" y="30"/>
                  <a:pt x="65" y="30"/>
                </a:cubicBezTo>
                <a:cubicBezTo>
                  <a:pt x="66" y="29"/>
                  <a:pt x="66" y="28"/>
                  <a:pt x="65" y="27"/>
                </a:cubicBezTo>
                <a:cubicBezTo>
                  <a:pt x="65" y="26"/>
                  <a:pt x="64" y="25"/>
                  <a:pt x="63" y="25"/>
                </a:cubicBezTo>
                <a:cubicBezTo>
                  <a:pt x="63" y="24"/>
                  <a:pt x="63" y="24"/>
                  <a:pt x="63" y="24"/>
                </a:cubicBezTo>
                <a:cubicBezTo>
                  <a:pt x="62" y="24"/>
                  <a:pt x="62" y="24"/>
                  <a:pt x="62" y="24"/>
                </a:cubicBezTo>
                <a:cubicBezTo>
                  <a:pt x="62" y="33"/>
                  <a:pt x="62" y="33"/>
                  <a:pt x="62" y="33"/>
                </a:cubicBezTo>
                <a:close/>
                <a:moveTo>
                  <a:pt x="65" y="70"/>
                </a:moveTo>
                <a:cubicBezTo>
                  <a:pt x="65" y="70"/>
                  <a:pt x="65" y="70"/>
                  <a:pt x="65" y="70"/>
                </a:cubicBezTo>
                <a:close/>
                <a:moveTo>
                  <a:pt x="62" y="137"/>
                </a:moveTo>
                <a:cubicBezTo>
                  <a:pt x="61" y="136"/>
                  <a:pt x="60" y="136"/>
                  <a:pt x="59" y="135"/>
                </a:cubicBezTo>
                <a:cubicBezTo>
                  <a:pt x="59" y="130"/>
                  <a:pt x="59" y="130"/>
                  <a:pt x="59" y="130"/>
                </a:cubicBezTo>
                <a:cubicBezTo>
                  <a:pt x="60" y="130"/>
                  <a:pt x="60" y="130"/>
                  <a:pt x="60" y="130"/>
                </a:cubicBezTo>
                <a:cubicBezTo>
                  <a:pt x="60" y="130"/>
                  <a:pt x="60" y="130"/>
                  <a:pt x="60" y="130"/>
                </a:cubicBezTo>
                <a:cubicBezTo>
                  <a:pt x="61" y="131"/>
                  <a:pt x="62" y="131"/>
                  <a:pt x="62" y="131"/>
                </a:cubicBezTo>
                <a:cubicBezTo>
                  <a:pt x="62" y="137"/>
                  <a:pt x="62" y="137"/>
                  <a:pt x="62" y="137"/>
                </a:cubicBezTo>
                <a:close/>
                <a:moveTo>
                  <a:pt x="59" y="3"/>
                </a:moveTo>
                <a:cubicBezTo>
                  <a:pt x="59" y="3"/>
                  <a:pt x="60" y="3"/>
                  <a:pt x="60" y="3"/>
                </a:cubicBezTo>
                <a:cubicBezTo>
                  <a:pt x="61" y="3"/>
                  <a:pt x="62" y="4"/>
                  <a:pt x="62" y="4"/>
                </a:cubicBezTo>
                <a:cubicBezTo>
                  <a:pt x="62" y="10"/>
                  <a:pt x="62" y="10"/>
                  <a:pt x="62" y="10"/>
                </a:cubicBezTo>
                <a:cubicBezTo>
                  <a:pt x="61" y="9"/>
                  <a:pt x="60" y="8"/>
                  <a:pt x="59" y="8"/>
                </a:cubicBezTo>
                <a:cubicBezTo>
                  <a:pt x="59" y="3"/>
                  <a:pt x="59" y="3"/>
                  <a:pt x="59" y="3"/>
                </a:cubicBezTo>
                <a:close/>
                <a:moveTo>
                  <a:pt x="62" y="24"/>
                </a:moveTo>
                <a:cubicBezTo>
                  <a:pt x="62" y="33"/>
                  <a:pt x="62" y="33"/>
                  <a:pt x="62" y="33"/>
                </a:cubicBezTo>
                <a:cubicBezTo>
                  <a:pt x="62" y="33"/>
                  <a:pt x="62" y="33"/>
                  <a:pt x="61" y="33"/>
                </a:cubicBezTo>
                <a:cubicBezTo>
                  <a:pt x="61" y="33"/>
                  <a:pt x="60" y="33"/>
                  <a:pt x="60" y="33"/>
                </a:cubicBezTo>
                <a:cubicBezTo>
                  <a:pt x="60" y="33"/>
                  <a:pt x="59" y="32"/>
                  <a:pt x="59" y="32"/>
                </a:cubicBezTo>
                <a:cubicBezTo>
                  <a:pt x="59" y="23"/>
                  <a:pt x="59" y="23"/>
                  <a:pt x="59" y="23"/>
                </a:cubicBezTo>
                <a:cubicBezTo>
                  <a:pt x="60" y="23"/>
                  <a:pt x="61" y="24"/>
                  <a:pt x="62" y="24"/>
                </a:cubicBezTo>
                <a:close/>
                <a:moveTo>
                  <a:pt x="62" y="44"/>
                </a:moveTo>
                <a:cubicBezTo>
                  <a:pt x="62" y="53"/>
                  <a:pt x="62" y="53"/>
                  <a:pt x="62" y="53"/>
                </a:cubicBezTo>
                <a:cubicBezTo>
                  <a:pt x="62" y="53"/>
                  <a:pt x="62" y="53"/>
                  <a:pt x="61" y="53"/>
                </a:cubicBezTo>
                <a:cubicBezTo>
                  <a:pt x="61" y="53"/>
                  <a:pt x="60" y="53"/>
                  <a:pt x="60" y="53"/>
                </a:cubicBezTo>
                <a:cubicBezTo>
                  <a:pt x="60" y="53"/>
                  <a:pt x="60" y="53"/>
                  <a:pt x="60" y="53"/>
                </a:cubicBezTo>
                <a:cubicBezTo>
                  <a:pt x="60" y="52"/>
                  <a:pt x="59" y="52"/>
                  <a:pt x="59" y="52"/>
                </a:cubicBezTo>
                <a:cubicBezTo>
                  <a:pt x="59" y="43"/>
                  <a:pt x="59" y="43"/>
                  <a:pt x="59" y="43"/>
                </a:cubicBezTo>
                <a:cubicBezTo>
                  <a:pt x="60" y="43"/>
                  <a:pt x="61" y="43"/>
                  <a:pt x="62" y="44"/>
                </a:cubicBezTo>
                <a:close/>
                <a:moveTo>
                  <a:pt x="62" y="64"/>
                </a:moveTo>
                <a:cubicBezTo>
                  <a:pt x="62" y="71"/>
                  <a:pt x="62" y="71"/>
                  <a:pt x="62" y="71"/>
                </a:cubicBezTo>
                <a:cubicBezTo>
                  <a:pt x="59" y="72"/>
                  <a:pt x="59" y="72"/>
                  <a:pt x="59" y="72"/>
                </a:cubicBezTo>
                <a:cubicBezTo>
                  <a:pt x="59" y="72"/>
                  <a:pt x="59" y="72"/>
                  <a:pt x="59" y="72"/>
                </a:cubicBezTo>
                <a:cubicBezTo>
                  <a:pt x="59" y="72"/>
                  <a:pt x="59" y="72"/>
                  <a:pt x="59" y="72"/>
                </a:cubicBezTo>
                <a:cubicBezTo>
                  <a:pt x="59" y="72"/>
                  <a:pt x="59" y="72"/>
                  <a:pt x="59" y="72"/>
                </a:cubicBezTo>
                <a:cubicBezTo>
                  <a:pt x="59" y="63"/>
                  <a:pt x="59" y="63"/>
                  <a:pt x="59" y="63"/>
                </a:cubicBezTo>
                <a:cubicBezTo>
                  <a:pt x="60" y="63"/>
                  <a:pt x="61" y="63"/>
                  <a:pt x="62" y="64"/>
                </a:cubicBezTo>
                <a:close/>
                <a:moveTo>
                  <a:pt x="62" y="71"/>
                </a:moveTo>
                <a:cubicBezTo>
                  <a:pt x="60" y="72"/>
                  <a:pt x="60" y="72"/>
                  <a:pt x="60" y="72"/>
                </a:cubicBezTo>
                <a:cubicBezTo>
                  <a:pt x="60" y="72"/>
                  <a:pt x="60" y="73"/>
                  <a:pt x="60" y="73"/>
                </a:cubicBezTo>
                <a:cubicBezTo>
                  <a:pt x="60" y="73"/>
                  <a:pt x="61" y="73"/>
                  <a:pt x="61" y="73"/>
                </a:cubicBezTo>
                <a:cubicBezTo>
                  <a:pt x="62" y="73"/>
                  <a:pt x="62" y="73"/>
                  <a:pt x="62" y="72"/>
                </a:cubicBezTo>
                <a:lnTo>
                  <a:pt x="62" y="71"/>
                </a:lnTo>
                <a:close/>
                <a:moveTo>
                  <a:pt x="59" y="135"/>
                </a:moveTo>
                <a:cubicBezTo>
                  <a:pt x="59" y="135"/>
                  <a:pt x="59" y="135"/>
                  <a:pt x="59" y="135"/>
                </a:cubicBezTo>
                <a:cubicBezTo>
                  <a:pt x="59" y="135"/>
                  <a:pt x="59" y="135"/>
                  <a:pt x="59" y="135"/>
                </a:cubicBezTo>
                <a:cubicBezTo>
                  <a:pt x="59" y="135"/>
                  <a:pt x="59" y="135"/>
                  <a:pt x="59" y="135"/>
                </a:cubicBezTo>
                <a:cubicBezTo>
                  <a:pt x="53" y="132"/>
                  <a:pt x="46" y="132"/>
                  <a:pt x="38" y="132"/>
                </a:cubicBezTo>
                <a:cubicBezTo>
                  <a:pt x="38" y="132"/>
                  <a:pt x="38" y="132"/>
                  <a:pt x="38" y="132"/>
                </a:cubicBezTo>
                <a:cubicBezTo>
                  <a:pt x="38" y="127"/>
                  <a:pt x="38" y="127"/>
                  <a:pt x="38" y="127"/>
                </a:cubicBezTo>
                <a:cubicBezTo>
                  <a:pt x="38" y="127"/>
                  <a:pt x="38" y="127"/>
                  <a:pt x="38" y="127"/>
                </a:cubicBezTo>
                <a:cubicBezTo>
                  <a:pt x="46" y="127"/>
                  <a:pt x="53" y="128"/>
                  <a:pt x="59" y="130"/>
                </a:cubicBezTo>
                <a:cubicBezTo>
                  <a:pt x="59" y="135"/>
                  <a:pt x="59" y="135"/>
                  <a:pt x="59" y="135"/>
                </a:cubicBezTo>
                <a:close/>
                <a:moveTo>
                  <a:pt x="38" y="0"/>
                </a:moveTo>
                <a:cubicBezTo>
                  <a:pt x="38" y="0"/>
                  <a:pt x="38" y="0"/>
                  <a:pt x="38" y="0"/>
                </a:cubicBezTo>
                <a:cubicBezTo>
                  <a:pt x="46" y="0"/>
                  <a:pt x="53" y="0"/>
                  <a:pt x="59" y="3"/>
                </a:cubicBezTo>
                <a:cubicBezTo>
                  <a:pt x="59" y="8"/>
                  <a:pt x="59" y="8"/>
                  <a:pt x="59" y="8"/>
                </a:cubicBezTo>
                <a:cubicBezTo>
                  <a:pt x="59" y="8"/>
                  <a:pt x="59" y="8"/>
                  <a:pt x="58" y="8"/>
                </a:cubicBezTo>
                <a:cubicBezTo>
                  <a:pt x="53" y="5"/>
                  <a:pt x="46" y="4"/>
                  <a:pt x="38" y="4"/>
                </a:cubicBezTo>
                <a:cubicBezTo>
                  <a:pt x="38" y="4"/>
                  <a:pt x="38" y="4"/>
                  <a:pt x="38" y="4"/>
                </a:cubicBezTo>
                <a:cubicBezTo>
                  <a:pt x="38" y="0"/>
                  <a:pt x="38" y="0"/>
                  <a:pt x="38" y="0"/>
                </a:cubicBezTo>
                <a:close/>
                <a:moveTo>
                  <a:pt x="59" y="23"/>
                </a:moveTo>
                <a:cubicBezTo>
                  <a:pt x="59" y="32"/>
                  <a:pt x="59" y="32"/>
                  <a:pt x="59" y="32"/>
                </a:cubicBezTo>
                <a:cubicBezTo>
                  <a:pt x="59" y="32"/>
                  <a:pt x="59" y="32"/>
                  <a:pt x="59" y="32"/>
                </a:cubicBezTo>
                <a:cubicBezTo>
                  <a:pt x="59" y="32"/>
                  <a:pt x="59" y="32"/>
                  <a:pt x="59" y="32"/>
                </a:cubicBezTo>
                <a:cubicBezTo>
                  <a:pt x="58" y="32"/>
                  <a:pt x="58" y="32"/>
                  <a:pt x="57" y="31"/>
                </a:cubicBezTo>
                <a:cubicBezTo>
                  <a:pt x="56" y="31"/>
                  <a:pt x="56" y="31"/>
                  <a:pt x="55" y="31"/>
                </a:cubicBezTo>
                <a:cubicBezTo>
                  <a:pt x="53" y="30"/>
                  <a:pt x="50" y="29"/>
                  <a:pt x="47" y="29"/>
                </a:cubicBezTo>
                <a:cubicBezTo>
                  <a:pt x="44" y="29"/>
                  <a:pt x="41" y="29"/>
                  <a:pt x="38" y="29"/>
                </a:cubicBezTo>
                <a:cubicBezTo>
                  <a:pt x="38" y="29"/>
                  <a:pt x="38" y="29"/>
                  <a:pt x="38" y="29"/>
                </a:cubicBezTo>
                <a:cubicBezTo>
                  <a:pt x="38" y="20"/>
                  <a:pt x="38" y="20"/>
                  <a:pt x="38" y="20"/>
                </a:cubicBezTo>
                <a:cubicBezTo>
                  <a:pt x="38" y="20"/>
                  <a:pt x="38" y="20"/>
                  <a:pt x="38" y="20"/>
                </a:cubicBezTo>
                <a:cubicBezTo>
                  <a:pt x="43" y="20"/>
                  <a:pt x="48" y="20"/>
                  <a:pt x="52" y="21"/>
                </a:cubicBezTo>
                <a:cubicBezTo>
                  <a:pt x="55" y="21"/>
                  <a:pt x="57" y="22"/>
                  <a:pt x="59" y="23"/>
                </a:cubicBezTo>
                <a:close/>
                <a:moveTo>
                  <a:pt x="59" y="43"/>
                </a:moveTo>
                <a:cubicBezTo>
                  <a:pt x="59" y="52"/>
                  <a:pt x="59" y="52"/>
                  <a:pt x="59" y="52"/>
                </a:cubicBezTo>
                <a:cubicBezTo>
                  <a:pt x="59" y="52"/>
                  <a:pt x="59" y="52"/>
                  <a:pt x="59" y="52"/>
                </a:cubicBezTo>
                <a:cubicBezTo>
                  <a:pt x="59" y="52"/>
                  <a:pt x="59" y="52"/>
                  <a:pt x="59" y="52"/>
                </a:cubicBezTo>
                <a:cubicBezTo>
                  <a:pt x="59" y="52"/>
                  <a:pt x="59" y="52"/>
                  <a:pt x="59" y="52"/>
                </a:cubicBezTo>
                <a:cubicBezTo>
                  <a:pt x="58" y="52"/>
                  <a:pt x="58" y="52"/>
                  <a:pt x="57" y="51"/>
                </a:cubicBezTo>
                <a:cubicBezTo>
                  <a:pt x="56" y="51"/>
                  <a:pt x="56" y="51"/>
                  <a:pt x="55" y="51"/>
                </a:cubicBezTo>
                <a:cubicBezTo>
                  <a:pt x="53" y="50"/>
                  <a:pt x="50" y="49"/>
                  <a:pt x="47" y="49"/>
                </a:cubicBezTo>
                <a:cubicBezTo>
                  <a:pt x="44" y="49"/>
                  <a:pt x="41" y="49"/>
                  <a:pt x="38" y="49"/>
                </a:cubicBezTo>
                <a:cubicBezTo>
                  <a:pt x="38" y="49"/>
                  <a:pt x="38" y="49"/>
                  <a:pt x="38" y="49"/>
                </a:cubicBezTo>
                <a:cubicBezTo>
                  <a:pt x="38" y="40"/>
                  <a:pt x="38" y="40"/>
                  <a:pt x="38" y="40"/>
                </a:cubicBezTo>
                <a:cubicBezTo>
                  <a:pt x="38" y="40"/>
                  <a:pt x="38" y="40"/>
                  <a:pt x="38" y="40"/>
                </a:cubicBezTo>
                <a:cubicBezTo>
                  <a:pt x="43" y="40"/>
                  <a:pt x="48" y="40"/>
                  <a:pt x="52" y="41"/>
                </a:cubicBezTo>
                <a:cubicBezTo>
                  <a:pt x="55" y="41"/>
                  <a:pt x="57" y="42"/>
                  <a:pt x="59" y="43"/>
                </a:cubicBezTo>
                <a:close/>
                <a:moveTo>
                  <a:pt x="59" y="63"/>
                </a:moveTo>
                <a:cubicBezTo>
                  <a:pt x="59" y="72"/>
                  <a:pt x="59" y="72"/>
                  <a:pt x="59" y="72"/>
                </a:cubicBezTo>
                <a:cubicBezTo>
                  <a:pt x="59" y="72"/>
                  <a:pt x="59" y="72"/>
                  <a:pt x="59" y="72"/>
                </a:cubicBezTo>
                <a:cubicBezTo>
                  <a:pt x="59" y="72"/>
                  <a:pt x="59" y="72"/>
                  <a:pt x="59" y="72"/>
                </a:cubicBezTo>
                <a:cubicBezTo>
                  <a:pt x="59" y="72"/>
                  <a:pt x="59" y="72"/>
                  <a:pt x="59" y="72"/>
                </a:cubicBezTo>
                <a:cubicBezTo>
                  <a:pt x="59" y="72"/>
                  <a:pt x="59" y="72"/>
                  <a:pt x="59" y="72"/>
                </a:cubicBezTo>
                <a:cubicBezTo>
                  <a:pt x="58" y="72"/>
                  <a:pt x="58" y="72"/>
                  <a:pt x="57" y="71"/>
                </a:cubicBezTo>
                <a:cubicBezTo>
                  <a:pt x="56" y="71"/>
                  <a:pt x="56" y="71"/>
                  <a:pt x="55" y="70"/>
                </a:cubicBezTo>
                <a:cubicBezTo>
                  <a:pt x="55" y="70"/>
                  <a:pt x="55" y="70"/>
                  <a:pt x="55" y="70"/>
                </a:cubicBezTo>
                <a:cubicBezTo>
                  <a:pt x="52" y="70"/>
                  <a:pt x="50" y="69"/>
                  <a:pt x="47" y="69"/>
                </a:cubicBezTo>
                <a:cubicBezTo>
                  <a:pt x="44" y="69"/>
                  <a:pt x="41" y="68"/>
                  <a:pt x="38" y="68"/>
                </a:cubicBezTo>
                <a:cubicBezTo>
                  <a:pt x="38" y="68"/>
                  <a:pt x="38" y="68"/>
                  <a:pt x="38" y="68"/>
                </a:cubicBezTo>
                <a:cubicBezTo>
                  <a:pt x="38" y="60"/>
                  <a:pt x="38" y="60"/>
                  <a:pt x="38" y="60"/>
                </a:cubicBezTo>
                <a:cubicBezTo>
                  <a:pt x="38" y="60"/>
                  <a:pt x="38" y="60"/>
                  <a:pt x="38" y="60"/>
                </a:cubicBezTo>
                <a:cubicBezTo>
                  <a:pt x="43" y="60"/>
                  <a:pt x="48" y="60"/>
                  <a:pt x="52" y="61"/>
                </a:cubicBezTo>
                <a:cubicBezTo>
                  <a:pt x="55" y="61"/>
                  <a:pt x="57" y="62"/>
                  <a:pt x="59" y="63"/>
                </a:cubicBezTo>
                <a:close/>
                <a:moveTo>
                  <a:pt x="38" y="132"/>
                </a:moveTo>
                <a:cubicBezTo>
                  <a:pt x="30" y="132"/>
                  <a:pt x="23" y="132"/>
                  <a:pt x="17" y="135"/>
                </a:cubicBezTo>
                <a:cubicBezTo>
                  <a:pt x="12" y="137"/>
                  <a:pt x="8" y="141"/>
                  <a:pt x="6" y="146"/>
                </a:cubicBezTo>
                <a:cubicBezTo>
                  <a:pt x="6" y="147"/>
                  <a:pt x="6" y="147"/>
                  <a:pt x="6" y="147"/>
                </a:cubicBezTo>
                <a:cubicBezTo>
                  <a:pt x="6" y="148"/>
                  <a:pt x="6" y="148"/>
                  <a:pt x="6" y="148"/>
                </a:cubicBezTo>
                <a:cubicBezTo>
                  <a:pt x="6" y="148"/>
                  <a:pt x="6" y="148"/>
                  <a:pt x="6" y="148"/>
                </a:cubicBezTo>
                <a:cubicBezTo>
                  <a:pt x="5" y="151"/>
                  <a:pt x="5" y="152"/>
                  <a:pt x="3" y="152"/>
                </a:cubicBezTo>
                <a:cubicBezTo>
                  <a:pt x="3" y="152"/>
                  <a:pt x="3" y="152"/>
                  <a:pt x="3" y="152"/>
                </a:cubicBezTo>
                <a:cubicBezTo>
                  <a:pt x="3" y="152"/>
                  <a:pt x="3" y="152"/>
                  <a:pt x="3" y="152"/>
                </a:cubicBezTo>
                <a:cubicBezTo>
                  <a:pt x="0" y="151"/>
                  <a:pt x="0" y="150"/>
                  <a:pt x="0" y="147"/>
                </a:cubicBezTo>
                <a:cubicBezTo>
                  <a:pt x="0" y="146"/>
                  <a:pt x="0" y="146"/>
                  <a:pt x="0" y="146"/>
                </a:cubicBezTo>
                <a:cubicBezTo>
                  <a:pt x="0" y="77"/>
                  <a:pt x="0" y="77"/>
                  <a:pt x="0" y="77"/>
                </a:cubicBezTo>
                <a:cubicBezTo>
                  <a:pt x="0" y="34"/>
                  <a:pt x="0" y="34"/>
                  <a:pt x="0" y="34"/>
                </a:cubicBezTo>
                <a:cubicBezTo>
                  <a:pt x="0" y="33"/>
                  <a:pt x="0" y="33"/>
                  <a:pt x="0" y="33"/>
                </a:cubicBezTo>
                <a:cubicBezTo>
                  <a:pt x="0" y="28"/>
                  <a:pt x="0" y="21"/>
                  <a:pt x="2" y="17"/>
                </a:cubicBezTo>
                <a:cubicBezTo>
                  <a:pt x="4" y="10"/>
                  <a:pt x="9" y="6"/>
                  <a:pt x="16" y="3"/>
                </a:cubicBezTo>
                <a:cubicBezTo>
                  <a:pt x="22" y="1"/>
                  <a:pt x="30" y="0"/>
                  <a:pt x="38" y="0"/>
                </a:cubicBezTo>
                <a:cubicBezTo>
                  <a:pt x="38" y="4"/>
                  <a:pt x="38" y="4"/>
                  <a:pt x="38" y="4"/>
                </a:cubicBezTo>
                <a:cubicBezTo>
                  <a:pt x="30" y="4"/>
                  <a:pt x="23" y="5"/>
                  <a:pt x="18" y="8"/>
                </a:cubicBezTo>
                <a:cubicBezTo>
                  <a:pt x="12" y="10"/>
                  <a:pt x="8" y="13"/>
                  <a:pt x="7" y="19"/>
                </a:cubicBezTo>
                <a:cubicBezTo>
                  <a:pt x="5" y="22"/>
                  <a:pt x="5" y="29"/>
                  <a:pt x="5" y="33"/>
                </a:cubicBezTo>
                <a:cubicBezTo>
                  <a:pt x="5" y="34"/>
                  <a:pt x="5" y="34"/>
                  <a:pt x="5" y="34"/>
                </a:cubicBezTo>
                <a:cubicBezTo>
                  <a:pt x="5" y="77"/>
                  <a:pt x="5" y="77"/>
                  <a:pt x="5" y="77"/>
                </a:cubicBezTo>
                <a:cubicBezTo>
                  <a:pt x="5" y="138"/>
                  <a:pt x="5" y="138"/>
                  <a:pt x="5" y="138"/>
                </a:cubicBezTo>
                <a:cubicBezTo>
                  <a:pt x="8" y="135"/>
                  <a:pt x="11" y="132"/>
                  <a:pt x="15" y="130"/>
                </a:cubicBezTo>
                <a:cubicBezTo>
                  <a:pt x="22" y="128"/>
                  <a:pt x="29" y="127"/>
                  <a:pt x="38" y="127"/>
                </a:cubicBezTo>
                <a:cubicBezTo>
                  <a:pt x="38" y="132"/>
                  <a:pt x="38" y="132"/>
                  <a:pt x="38" y="132"/>
                </a:cubicBezTo>
                <a:close/>
                <a:moveTo>
                  <a:pt x="38" y="20"/>
                </a:moveTo>
                <a:cubicBezTo>
                  <a:pt x="33" y="20"/>
                  <a:pt x="28" y="20"/>
                  <a:pt x="24" y="21"/>
                </a:cubicBezTo>
                <a:cubicBezTo>
                  <a:pt x="20" y="22"/>
                  <a:pt x="16" y="23"/>
                  <a:pt x="13" y="24"/>
                </a:cubicBezTo>
                <a:cubicBezTo>
                  <a:pt x="12" y="25"/>
                  <a:pt x="11" y="26"/>
                  <a:pt x="10" y="27"/>
                </a:cubicBezTo>
                <a:cubicBezTo>
                  <a:pt x="10" y="28"/>
                  <a:pt x="10" y="29"/>
                  <a:pt x="11" y="30"/>
                </a:cubicBezTo>
                <a:cubicBezTo>
                  <a:pt x="11" y="30"/>
                  <a:pt x="11" y="30"/>
                  <a:pt x="11" y="30"/>
                </a:cubicBezTo>
                <a:cubicBezTo>
                  <a:pt x="11" y="31"/>
                  <a:pt x="12" y="32"/>
                  <a:pt x="13" y="33"/>
                </a:cubicBezTo>
                <a:cubicBezTo>
                  <a:pt x="14" y="33"/>
                  <a:pt x="16" y="33"/>
                  <a:pt x="17" y="32"/>
                </a:cubicBezTo>
                <a:cubicBezTo>
                  <a:pt x="17" y="32"/>
                  <a:pt x="18" y="32"/>
                  <a:pt x="19" y="31"/>
                </a:cubicBezTo>
                <a:cubicBezTo>
                  <a:pt x="19" y="31"/>
                  <a:pt x="19" y="31"/>
                  <a:pt x="19" y="31"/>
                </a:cubicBezTo>
                <a:cubicBezTo>
                  <a:pt x="19" y="31"/>
                  <a:pt x="20" y="31"/>
                  <a:pt x="21" y="31"/>
                </a:cubicBezTo>
                <a:cubicBezTo>
                  <a:pt x="23" y="30"/>
                  <a:pt x="26" y="29"/>
                  <a:pt x="29" y="29"/>
                </a:cubicBezTo>
                <a:cubicBezTo>
                  <a:pt x="31" y="29"/>
                  <a:pt x="34" y="29"/>
                  <a:pt x="38" y="29"/>
                </a:cubicBezTo>
                <a:cubicBezTo>
                  <a:pt x="38" y="20"/>
                  <a:pt x="38" y="20"/>
                  <a:pt x="38" y="20"/>
                </a:cubicBezTo>
                <a:close/>
                <a:moveTo>
                  <a:pt x="38" y="40"/>
                </a:moveTo>
                <a:cubicBezTo>
                  <a:pt x="33" y="40"/>
                  <a:pt x="28" y="40"/>
                  <a:pt x="24" y="41"/>
                </a:cubicBezTo>
                <a:cubicBezTo>
                  <a:pt x="20" y="42"/>
                  <a:pt x="16" y="43"/>
                  <a:pt x="13" y="44"/>
                </a:cubicBezTo>
                <a:cubicBezTo>
                  <a:pt x="13" y="44"/>
                  <a:pt x="13" y="44"/>
                  <a:pt x="13" y="44"/>
                </a:cubicBezTo>
                <a:cubicBezTo>
                  <a:pt x="12" y="45"/>
                  <a:pt x="11" y="46"/>
                  <a:pt x="10" y="47"/>
                </a:cubicBezTo>
                <a:cubicBezTo>
                  <a:pt x="10" y="48"/>
                  <a:pt x="10" y="49"/>
                  <a:pt x="11" y="50"/>
                </a:cubicBezTo>
                <a:cubicBezTo>
                  <a:pt x="11" y="50"/>
                  <a:pt x="11" y="50"/>
                  <a:pt x="11" y="50"/>
                </a:cubicBezTo>
                <a:cubicBezTo>
                  <a:pt x="11" y="51"/>
                  <a:pt x="12" y="52"/>
                  <a:pt x="13" y="52"/>
                </a:cubicBezTo>
                <a:cubicBezTo>
                  <a:pt x="14" y="53"/>
                  <a:pt x="15" y="53"/>
                  <a:pt x="16" y="52"/>
                </a:cubicBezTo>
                <a:cubicBezTo>
                  <a:pt x="17" y="52"/>
                  <a:pt x="17" y="52"/>
                  <a:pt x="17" y="52"/>
                </a:cubicBezTo>
                <a:cubicBezTo>
                  <a:pt x="17" y="52"/>
                  <a:pt x="18" y="52"/>
                  <a:pt x="19" y="51"/>
                </a:cubicBezTo>
                <a:cubicBezTo>
                  <a:pt x="19" y="51"/>
                  <a:pt x="19" y="51"/>
                  <a:pt x="19" y="51"/>
                </a:cubicBezTo>
                <a:cubicBezTo>
                  <a:pt x="19" y="51"/>
                  <a:pt x="20" y="51"/>
                  <a:pt x="21" y="51"/>
                </a:cubicBezTo>
                <a:cubicBezTo>
                  <a:pt x="23" y="50"/>
                  <a:pt x="26" y="49"/>
                  <a:pt x="29" y="49"/>
                </a:cubicBezTo>
                <a:cubicBezTo>
                  <a:pt x="31" y="49"/>
                  <a:pt x="34" y="49"/>
                  <a:pt x="38" y="49"/>
                </a:cubicBezTo>
                <a:cubicBezTo>
                  <a:pt x="38" y="40"/>
                  <a:pt x="38" y="40"/>
                  <a:pt x="38" y="40"/>
                </a:cubicBezTo>
                <a:close/>
                <a:moveTo>
                  <a:pt x="38" y="60"/>
                </a:moveTo>
                <a:cubicBezTo>
                  <a:pt x="33" y="60"/>
                  <a:pt x="28" y="60"/>
                  <a:pt x="24" y="61"/>
                </a:cubicBezTo>
                <a:cubicBezTo>
                  <a:pt x="20" y="61"/>
                  <a:pt x="16" y="63"/>
                  <a:pt x="13" y="64"/>
                </a:cubicBezTo>
                <a:cubicBezTo>
                  <a:pt x="12" y="65"/>
                  <a:pt x="11" y="66"/>
                  <a:pt x="10" y="67"/>
                </a:cubicBezTo>
                <a:cubicBezTo>
                  <a:pt x="10" y="68"/>
                  <a:pt x="10" y="69"/>
                  <a:pt x="11" y="70"/>
                </a:cubicBezTo>
                <a:cubicBezTo>
                  <a:pt x="11" y="70"/>
                  <a:pt x="11" y="70"/>
                  <a:pt x="11" y="70"/>
                </a:cubicBezTo>
                <a:cubicBezTo>
                  <a:pt x="11" y="71"/>
                  <a:pt x="12" y="72"/>
                  <a:pt x="13" y="72"/>
                </a:cubicBezTo>
                <a:cubicBezTo>
                  <a:pt x="13" y="72"/>
                  <a:pt x="13" y="72"/>
                  <a:pt x="13" y="72"/>
                </a:cubicBezTo>
                <a:cubicBezTo>
                  <a:pt x="14" y="73"/>
                  <a:pt x="16" y="73"/>
                  <a:pt x="17" y="72"/>
                </a:cubicBezTo>
                <a:cubicBezTo>
                  <a:pt x="17" y="72"/>
                  <a:pt x="17" y="72"/>
                  <a:pt x="17" y="72"/>
                </a:cubicBezTo>
                <a:cubicBezTo>
                  <a:pt x="17" y="72"/>
                  <a:pt x="18" y="72"/>
                  <a:pt x="19" y="71"/>
                </a:cubicBezTo>
                <a:cubicBezTo>
                  <a:pt x="19" y="71"/>
                  <a:pt x="20" y="71"/>
                  <a:pt x="21" y="70"/>
                </a:cubicBezTo>
                <a:cubicBezTo>
                  <a:pt x="23" y="70"/>
                  <a:pt x="26" y="69"/>
                  <a:pt x="29" y="69"/>
                </a:cubicBezTo>
                <a:cubicBezTo>
                  <a:pt x="31" y="69"/>
                  <a:pt x="34" y="68"/>
                  <a:pt x="38" y="68"/>
                </a:cubicBezTo>
                <a:lnTo>
                  <a:pt x="38"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0" name="Freeform 73"/>
          <p:cNvSpPr>
            <a:spLocks noEditPoints="1"/>
          </p:cNvSpPr>
          <p:nvPr/>
        </p:nvSpPr>
        <p:spPr bwMode="auto">
          <a:xfrm>
            <a:off x="1498601" y="1974851"/>
            <a:ext cx="224367" cy="224367"/>
          </a:xfrm>
          <a:custGeom>
            <a:avLst/>
            <a:gdLst>
              <a:gd name="T0" fmla="*/ 45 w 91"/>
              <a:gd name="T1" fmla="*/ 0 h 91"/>
              <a:gd name="T2" fmla="*/ 77 w 91"/>
              <a:gd name="T3" fmla="*/ 14 h 91"/>
              <a:gd name="T4" fmla="*/ 91 w 91"/>
              <a:gd name="T5" fmla="*/ 46 h 91"/>
              <a:gd name="T6" fmla="*/ 77 w 91"/>
              <a:gd name="T7" fmla="*/ 78 h 91"/>
              <a:gd name="T8" fmla="*/ 45 w 91"/>
              <a:gd name="T9" fmla="*/ 91 h 91"/>
              <a:gd name="T10" fmla="*/ 45 w 91"/>
              <a:gd name="T11" fmla="*/ 87 h 91"/>
              <a:gd name="T12" fmla="*/ 74 w 91"/>
              <a:gd name="T13" fmla="*/ 75 h 91"/>
              <a:gd name="T14" fmla="*/ 86 w 91"/>
              <a:gd name="T15" fmla="*/ 46 h 91"/>
              <a:gd name="T16" fmla="*/ 74 w 91"/>
              <a:gd name="T17" fmla="*/ 17 h 91"/>
              <a:gd name="T18" fmla="*/ 45 w 91"/>
              <a:gd name="T19" fmla="*/ 5 h 91"/>
              <a:gd name="T20" fmla="*/ 45 w 91"/>
              <a:gd name="T21" fmla="*/ 0 h 91"/>
              <a:gd name="T22" fmla="*/ 44 w 91"/>
              <a:gd name="T23" fmla="*/ 91 h 91"/>
              <a:gd name="T24" fmla="*/ 43 w 91"/>
              <a:gd name="T25" fmla="*/ 91 h 91"/>
              <a:gd name="T26" fmla="*/ 43 w 91"/>
              <a:gd name="T27" fmla="*/ 91 h 91"/>
              <a:gd name="T28" fmla="*/ 41 w 91"/>
              <a:gd name="T29" fmla="*/ 89 h 91"/>
              <a:gd name="T30" fmla="*/ 34 w 91"/>
              <a:gd name="T31" fmla="*/ 74 h 91"/>
              <a:gd name="T32" fmla="*/ 24 w 91"/>
              <a:gd name="T33" fmla="*/ 61 h 91"/>
              <a:gd name="T34" fmla="*/ 13 w 91"/>
              <a:gd name="T35" fmla="*/ 53 h 91"/>
              <a:gd name="T36" fmla="*/ 1 w 91"/>
              <a:gd name="T37" fmla="*/ 47 h 91"/>
              <a:gd name="T38" fmla="*/ 1 w 91"/>
              <a:gd name="T39" fmla="*/ 47 h 91"/>
              <a:gd name="T40" fmla="*/ 0 w 91"/>
              <a:gd name="T41" fmla="*/ 45 h 91"/>
              <a:gd name="T42" fmla="*/ 13 w 91"/>
              <a:gd name="T43" fmla="*/ 13 h 91"/>
              <a:gd name="T44" fmla="*/ 45 w 91"/>
              <a:gd name="T45" fmla="*/ 0 h 91"/>
              <a:gd name="T46" fmla="*/ 45 w 91"/>
              <a:gd name="T47" fmla="*/ 0 h 91"/>
              <a:gd name="T48" fmla="*/ 45 w 91"/>
              <a:gd name="T49" fmla="*/ 5 h 91"/>
              <a:gd name="T50" fmla="*/ 45 w 91"/>
              <a:gd name="T51" fmla="*/ 5 h 91"/>
              <a:gd name="T52" fmla="*/ 17 w 91"/>
              <a:gd name="T53" fmla="*/ 17 h 91"/>
              <a:gd name="T54" fmla="*/ 5 w 91"/>
              <a:gd name="T55" fmla="*/ 43 h 91"/>
              <a:gd name="T56" fmla="*/ 16 w 91"/>
              <a:gd name="T57" fmla="*/ 49 h 91"/>
              <a:gd name="T58" fmla="*/ 28 w 91"/>
              <a:gd name="T59" fmla="*/ 58 h 91"/>
              <a:gd name="T60" fmla="*/ 38 w 91"/>
              <a:gd name="T61" fmla="*/ 72 h 91"/>
              <a:gd name="T62" fmla="*/ 45 w 91"/>
              <a:gd name="T63" fmla="*/ 87 h 91"/>
              <a:gd name="T64" fmla="*/ 45 w 91"/>
              <a:gd name="T65" fmla="*/ 87 h 91"/>
              <a:gd name="T66" fmla="*/ 45 w 91"/>
              <a:gd name="T67" fmla="*/ 87 h 91"/>
              <a:gd name="T68" fmla="*/ 45 w 91"/>
              <a:gd name="T69" fmla="*/ 91 h 91"/>
              <a:gd name="T70" fmla="*/ 45 w 91"/>
              <a:gd name="T71" fmla="*/ 91 h 91"/>
              <a:gd name="T72" fmla="*/ 44 w 91"/>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1">
                <a:moveTo>
                  <a:pt x="45" y="0"/>
                </a:moveTo>
                <a:cubicBezTo>
                  <a:pt x="58" y="0"/>
                  <a:pt x="69" y="5"/>
                  <a:pt x="77" y="14"/>
                </a:cubicBezTo>
                <a:cubicBezTo>
                  <a:pt x="86" y="22"/>
                  <a:pt x="91" y="33"/>
                  <a:pt x="91" y="46"/>
                </a:cubicBezTo>
                <a:cubicBezTo>
                  <a:pt x="91" y="58"/>
                  <a:pt x="86" y="70"/>
                  <a:pt x="77" y="78"/>
                </a:cubicBezTo>
                <a:cubicBezTo>
                  <a:pt x="69" y="86"/>
                  <a:pt x="58" y="91"/>
                  <a:pt x="45" y="91"/>
                </a:cubicBezTo>
                <a:cubicBezTo>
                  <a:pt x="45" y="87"/>
                  <a:pt x="45" y="87"/>
                  <a:pt x="45" y="87"/>
                </a:cubicBezTo>
                <a:cubicBezTo>
                  <a:pt x="56" y="86"/>
                  <a:pt x="67" y="82"/>
                  <a:pt x="74" y="75"/>
                </a:cubicBezTo>
                <a:cubicBezTo>
                  <a:pt x="81" y="67"/>
                  <a:pt x="86" y="57"/>
                  <a:pt x="86" y="46"/>
                </a:cubicBezTo>
                <a:cubicBezTo>
                  <a:pt x="86" y="35"/>
                  <a:pt x="81" y="24"/>
                  <a:pt x="74" y="17"/>
                </a:cubicBezTo>
                <a:cubicBezTo>
                  <a:pt x="67" y="10"/>
                  <a:pt x="56" y="5"/>
                  <a:pt x="45" y="5"/>
                </a:cubicBezTo>
                <a:lnTo>
                  <a:pt x="45" y="0"/>
                </a:lnTo>
                <a:close/>
                <a:moveTo>
                  <a:pt x="44" y="91"/>
                </a:moveTo>
                <a:cubicBezTo>
                  <a:pt x="43" y="91"/>
                  <a:pt x="43" y="91"/>
                  <a:pt x="43" y="91"/>
                </a:cubicBezTo>
                <a:cubicBezTo>
                  <a:pt x="43" y="91"/>
                  <a:pt x="43" y="91"/>
                  <a:pt x="43" y="91"/>
                </a:cubicBezTo>
                <a:cubicBezTo>
                  <a:pt x="42" y="91"/>
                  <a:pt x="41" y="90"/>
                  <a:pt x="41" y="89"/>
                </a:cubicBezTo>
                <a:cubicBezTo>
                  <a:pt x="39" y="84"/>
                  <a:pt x="37" y="79"/>
                  <a:pt x="34" y="74"/>
                </a:cubicBezTo>
                <a:cubicBezTo>
                  <a:pt x="32" y="69"/>
                  <a:pt x="28" y="65"/>
                  <a:pt x="24" y="61"/>
                </a:cubicBezTo>
                <a:cubicBezTo>
                  <a:pt x="21" y="58"/>
                  <a:pt x="17" y="55"/>
                  <a:pt x="13" y="53"/>
                </a:cubicBezTo>
                <a:cubicBezTo>
                  <a:pt x="10" y="50"/>
                  <a:pt x="6" y="48"/>
                  <a:pt x="1" y="47"/>
                </a:cubicBezTo>
                <a:cubicBezTo>
                  <a:pt x="1" y="47"/>
                  <a:pt x="1" y="47"/>
                  <a:pt x="1" y="47"/>
                </a:cubicBezTo>
                <a:cubicBezTo>
                  <a:pt x="0" y="47"/>
                  <a:pt x="0" y="46"/>
                  <a:pt x="0" y="45"/>
                </a:cubicBezTo>
                <a:cubicBezTo>
                  <a:pt x="0" y="32"/>
                  <a:pt x="5" y="21"/>
                  <a:pt x="13" y="13"/>
                </a:cubicBezTo>
                <a:cubicBezTo>
                  <a:pt x="22" y="5"/>
                  <a:pt x="33" y="0"/>
                  <a:pt x="45" y="0"/>
                </a:cubicBezTo>
                <a:cubicBezTo>
                  <a:pt x="45" y="0"/>
                  <a:pt x="45" y="0"/>
                  <a:pt x="45" y="0"/>
                </a:cubicBezTo>
                <a:cubicBezTo>
                  <a:pt x="45" y="5"/>
                  <a:pt x="45" y="5"/>
                  <a:pt x="45" y="5"/>
                </a:cubicBezTo>
                <a:cubicBezTo>
                  <a:pt x="45" y="5"/>
                  <a:pt x="45" y="5"/>
                  <a:pt x="45" y="5"/>
                </a:cubicBezTo>
                <a:cubicBezTo>
                  <a:pt x="34" y="5"/>
                  <a:pt x="24" y="9"/>
                  <a:pt x="17" y="17"/>
                </a:cubicBezTo>
                <a:cubicBezTo>
                  <a:pt x="10" y="23"/>
                  <a:pt x="5" y="33"/>
                  <a:pt x="5" y="43"/>
                </a:cubicBezTo>
                <a:cubicBezTo>
                  <a:pt x="8" y="45"/>
                  <a:pt x="12" y="46"/>
                  <a:pt x="16" y="49"/>
                </a:cubicBezTo>
                <a:cubicBezTo>
                  <a:pt x="20" y="51"/>
                  <a:pt x="24" y="54"/>
                  <a:pt x="28" y="58"/>
                </a:cubicBezTo>
                <a:cubicBezTo>
                  <a:pt x="32" y="62"/>
                  <a:pt x="36" y="67"/>
                  <a:pt x="38" y="72"/>
                </a:cubicBezTo>
                <a:cubicBezTo>
                  <a:pt x="41" y="76"/>
                  <a:pt x="43" y="81"/>
                  <a:pt x="45" y="87"/>
                </a:cubicBezTo>
                <a:cubicBezTo>
                  <a:pt x="45" y="87"/>
                  <a:pt x="45" y="87"/>
                  <a:pt x="45" y="87"/>
                </a:cubicBezTo>
                <a:cubicBezTo>
                  <a:pt x="45" y="87"/>
                  <a:pt x="45" y="87"/>
                  <a:pt x="45" y="87"/>
                </a:cubicBezTo>
                <a:cubicBezTo>
                  <a:pt x="45" y="91"/>
                  <a:pt x="45" y="91"/>
                  <a:pt x="45" y="91"/>
                </a:cubicBezTo>
                <a:cubicBezTo>
                  <a:pt x="45" y="91"/>
                  <a:pt x="45" y="91"/>
                  <a:pt x="45" y="91"/>
                </a:cubicBezTo>
                <a:lnTo>
                  <a:pt x="44" y="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1" name="Freeform 86"/>
          <p:cNvSpPr>
            <a:spLocks noEditPoints="1"/>
          </p:cNvSpPr>
          <p:nvPr/>
        </p:nvSpPr>
        <p:spPr bwMode="auto">
          <a:xfrm>
            <a:off x="846668" y="1246718"/>
            <a:ext cx="116417" cy="478367"/>
          </a:xfrm>
          <a:custGeom>
            <a:avLst/>
            <a:gdLst>
              <a:gd name="T0" fmla="*/ 23 w 47"/>
              <a:gd name="T1" fmla="*/ 106 h 195"/>
              <a:gd name="T2" fmla="*/ 27 w 47"/>
              <a:gd name="T3" fmla="*/ 107 h 195"/>
              <a:gd name="T4" fmla="*/ 29 w 47"/>
              <a:gd name="T5" fmla="*/ 109 h 195"/>
              <a:gd name="T6" fmla="*/ 29 w 47"/>
              <a:gd name="T7" fmla="*/ 109 h 195"/>
              <a:gd name="T8" fmla="*/ 29 w 47"/>
              <a:gd name="T9" fmla="*/ 190 h 195"/>
              <a:gd name="T10" fmla="*/ 42 w 47"/>
              <a:gd name="T11" fmla="*/ 190 h 195"/>
              <a:gd name="T12" fmla="*/ 42 w 47"/>
              <a:gd name="T13" fmla="*/ 5 h 195"/>
              <a:gd name="T14" fmla="*/ 27 w 47"/>
              <a:gd name="T15" fmla="*/ 5 h 195"/>
              <a:gd name="T16" fmla="*/ 27 w 47"/>
              <a:gd name="T17" fmla="*/ 5 h 195"/>
              <a:gd name="T18" fmla="*/ 23 w 47"/>
              <a:gd name="T19" fmla="*/ 6 h 195"/>
              <a:gd name="T20" fmla="*/ 23 w 47"/>
              <a:gd name="T21" fmla="*/ 1 h 195"/>
              <a:gd name="T22" fmla="*/ 26 w 47"/>
              <a:gd name="T23" fmla="*/ 0 h 195"/>
              <a:gd name="T24" fmla="*/ 27 w 47"/>
              <a:gd name="T25" fmla="*/ 0 h 195"/>
              <a:gd name="T26" fmla="*/ 45 w 47"/>
              <a:gd name="T27" fmla="*/ 0 h 195"/>
              <a:gd name="T28" fmla="*/ 47 w 47"/>
              <a:gd name="T29" fmla="*/ 3 h 195"/>
              <a:gd name="T30" fmla="*/ 47 w 47"/>
              <a:gd name="T31" fmla="*/ 193 h 195"/>
              <a:gd name="T32" fmla="*/ 45 w 47"/>
              <a:gd name="T33" fmla="*/ 195 h 195"/>
              <a:gd name="T34" fmla="*/ 27 w 47"/>
              <a:gd name="T35" fmla="*/ 195 h 195"/>
              <a:gd name="T36" fmla="*/ 24 w 47"/>
              <a:gd name="T37" fmla="*/ 193 h 195"/>
              <a:gd name="T38" fmla="*/ 24 w 47"/>
              <a:gd name="T39" fmla="*/ 111 h 195"/>
              <a:gd name="T40" fmla="*/ 23 w 47"/>
              <a:gd name="T41" fmla="*/ 111 h 195"/>
              <a:gd name="T42" fmla="*/ 23 w 47"/>
              <a:gd name="T43" fmla="*/ 106 h 195"/>
              <a:gd name="T44" fmla="*/ 4 w 47"/>
              <a:gd name="T45" fmla="*/ 56 h 195"/>
              <a:gd name="T46" fmla="*/ 11 w 47"/>
              <a:gd name="T47" fmla="*/ 92 h 195"/>
              <a:gd name="T48" fmla="*/ 23 w 47"/>
              <a:gd name="T49" fmla="*/ 106 h 195"/>
              <a:gd name="T50" fmla="*/ 23 w 47"/>
              <a:gd name="T51" fmla="*/ 111 h 195"/>
              <a:gd name="T52" fmla="*/ 6 w 47"/>
              <a:gd name="T53" fmla="*/ 94 h 195"/>
              <a:gd name="T54" fmla="*/ 0 w 47"/>
              <a:gd name="T55" fmla="*/ 56 h 195"/>
              <a:gd name="T56" fmla="*/ 23 w 47"/>
              <a:gd name="T57" fmla="*/ 1 h 195"/>
              <a:gd name="T58" fmla="*/ 23 w 47"/>
              <a:gd name="T59" fmla="*/ 6 h 195"/>
              <a:gd name="T60" fmla="*/ 4 w 47"/>
              <a:gd name="T61"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95">
                <a:moveTo>
                  <a:pt x="23" y="106"/>
                </a:moveTo>
                <a:cubicBezTo>
                  <a:pt x="25" y="106"/>
                  <a:pt x="26" y="107"/>
                  <a:pt x="27" y="107"/>
                </a:cubicBezTo>
                <a:cubicBezTo>
                  <a:pt x="28" y="107"/>
                  <a:pt x="29" y="108"/>
                  <a:pt x="29" y="109"/>
                </a:cubicBezTo>
                <a:cubicBezTo>
                  <a:pt x="29" y="109"/>
                  <a:pt x="29" y="109"/>
                  <a:pt x="29" y="109"/>
                </a:cubicBezTo>
                <a:cubicBezTo>
                  <a:pt x="29" y="190"/>
                  <a:pt x="29" y="190"/>
                  <a:pt x="29" y="190"/>
                </a:cubicBezTo>
                <a:cubicBezTo>
                  <a:pt x="42" y="190"/>
                  <a:pt x="42" y="190"/>
                  <a:pt x="42" y="190"/>
                </a:cubicBezTo>
                <a:cubicBezTo>
                  <a:pt x="42" y="5"/>
                  <a:pt x="42" y="5"/>
                  <a:pt x="42" y="5"/>
                </a:cubicBezTo>
                <a:cubicBezTo>
                  <a:pt x="27" y="5"/>
                  <a:pt x="27" y="5"/>
                  <a:pt x="27" y="5"/>
                </a:cubicBezTo>
                <a:cubicBezTo>
                  <a:pt x="27" y="5"/>
                  <a:pt x="27" y="5"/>
                  <a:pt x="27" y="5"/>
                </a:cubicBezTo>
                <a:cubicBezTo>
                  <a:pt x="26" y="5"/>
                  <a:pt x="25" y="5"/>
                  <a:pt x="23" y="6"/>
                </a:cubicBezTo>
                <a:cubicBezTo>
                  <a:pt x="23" y="1"/>
                  <a:pt x="23" y="1"/>
                  <a:pt x="23" y="1"/>
                </a:cubicBezTo>
                <a:cubicBezTo>
                  <a:pt x="25" y="0"/>
                  <a:pt x="26" y="0"/>
                  <a:pt x="26" y="0"/>
                </a:cubicBezTo>
                <a:cubicBezTo>
                  <a:pt x="26" y="0"/>
                  <a:pt x="27" y="0"/>
                  <a:pt x="27" y="0"/>
                </a:cubicBezTo>
                <a:cubicBezTo>
                  <a:pt x="45" y="0"/>
                  <a:pt x="45" y="0"/>
                  <a:pt x="45" y="0"/>
                </a:cubicBezTo>
                <a:cubicBezTo>
                  <a:pt x="46" y="0"/>
                  <a:pt x="47" y="1"/>
                  <a:pt x="47" y="3"/>
                </a:cubicBezTo>
                <a:cubicBezTo>
                  <a:pt x="47" y="193"/>
                  <a:pt x="47" y="193"/>
                  <a:pt x="47" y="193"/>
                </a:cubicBezTo>
                <a:cubicBezTo>
                  <a:pt x="47" y="194"/>
                  <a:pt x="46" y="195"/>
                  <a:pt x="45" y="195"/>
                </a:cubicBezTo>
                <a:cubicBezTo>
                  <a:pt x="27" y="195"/>
                  <a:pt x="27" y="195"/>
                  <a:pt x="27" y="195"/>
                </a:cubicBezTo>
                <a:cubicBezTo>
                  <a:pt x="25" y="195"/>
                  <a:pt x="24" y="194"/>
                  <a:pt x="24" y="193"/>
                </a:cubicBezTo>
                <a:cubicBezTo>
                  <a:pt x="24" y="111"/>
                  <a:pt x="24" y="111"/>
                  <a:pt x="24" y="111"/>
                </a:cubicBezTo>
                <a:cubicBezTo>
                  <a:pt x="24" y="111"/>
                  <a:pt x="24" y="111"/>
                  <a:pt x="23" y="111"/>
                </a:cubicBezTo>
                <a:lnTo>
                  <a:pt x="23" y="106"/>
                </a:lnTo>
                <a:close/>
                <a:moveTo>
                  <a:pt x="4" y="56"/>
                </a:moveTo>
                <a:cubicBezTo>
                  <a:pt x="4" y="73"/>
                  <a:pt x="7" y="84"/>
                  <a:pt x="11" y="92"/>
                </a:cubicBezTo>
                <a:cubicBezTo>
                  <a:pt x="15" y="101"/>
                  <a:pt x="20" y="104"/>
                  <a:pt x="23" y="106"/>
                </a:cubicBezTo>
                <a:cubicBezTo>
                  <a:pt x="23" y="111"/>
                  <a:pt x="23" y="111"/>
                  <a:pt x="23" y="111"/>
                </a:cubicBezTo>
                <a:cubicBezTo>
                  <a:pt x="19" y="109"/>
                  <a:pt x="11" y="105"/>
                  <a:pt x="6" y="94"/>
                </a:cubicBezTo>
                <a:cubicBezTo>
                  <a:pt x="2" y="86"/>
                  <a:pt x="0" y="74"/>
                  <a:pt x="0" y="56"/>
                </a:cubicBezTo>
                <a:cubicBezTo>
                  <a:pt x="0" y="12"/>
                  <a:pt x="16" y="3"/>
                  <a:pt x="23" y="1"/>
                </a:cubicBezTo>
                <a:cubicBezTo>
                  <a:pt x="23" y="6"/>
                  <a:pt x="23" y="6"/>
                  <a:pt x="23" y="6"/>
                </a:cubicBezTo>
                <a:cubicBezTo>
                  <a:pt x="17" y="8"/>
                  <a:pt x="4" y="17"/>
                  <a:pt x="4"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2" name="Freeform 94"/>
          <p:cNvSpPr>
            <a:spLocks noEditPoints="1"/>
          </p:cNvSpPr>
          <p:nvPr/>
        </p:nvSpPr>
        <p:spPr bwMode="auto">
          <a:xfrm>
            <a:off x="1845734" y="2446867"/>
            <a:ext cx="361951" cy="262467"/>
          </a:xfrm>
          <a:custGeom>
            <a:avLst/>
            <a:gdLst>
              <a:gd name="T0" fmla="*/ 73 w 147"/>
              <a:gd name="T1" fmla="*/ 102 h 107"/>
              <a:gd name="T2" fmla="*/ 142 w 147"/>
              <a:gd name="T3" fmla="*/ 102 h 107"/>
              <a:gd name="T4" fmla="*/ 142 w 147"/>
              <a:gd name="T5" fmla="*/ 5 h 107"/>
              <a:gd name="T6" fmla="*/ 73 w 147"/>
              <a:gd name="T7" fmla="*/ 5 h 107"/>
              <a:gd name="T8" fmla="*/ 73 w 147"/>
              <a:gd name="T9" fmla="*/ 0 h 107"/>
              <a:gd name="T10" fmla="*/ 144 w 147"/>
              <a:gd name="T11" fmla="*/ 0 h 107"/>
              <a:gd name="T12" fmla="*/ 147 w 147"/>
              <a:gd name="T13" fmla="*/ 3 h 107"/>
              <a:gd name="T14" fmla="*/ 147 w 147"/>
              <a:gd name="T15" fmla="*/ 104 h 107"/>
              <a:gd name="T16" fmla="*/ 144 w 147"/>
              <a:gd name="T17" fmla="*/ 107 h 107"/>
              <a:gd name="T18" fmla="*/ 73 w 147"/>
              <a:gd name="T19" fmla="*/ 107 h 107"/>
              <a:gd name="T20" fmla="*/ 73 w 147"/>
              <a:gd name="T21" fmla="*/ 102 h 107"/>
              <a:gd name="T22" fmla="*/ 73 w 147"/>
              <a:gd name="T23" fmla="*/ 96 h 107"/>
              <a:gd name="T24" fmla="*/ 103 w 147"/>
              <a:gd name="T25" fmla="*/ 83 h 107"/>
              <a:gd name="T26" fmla="*/ 115 w 147"/>
              <a:gd name="T27" fmla="*/ 53 h 107"/>
              <a:gd name="T28" fmla="*/ 103 w 147"/>
              <a:gd name="T29" fmla="*/ 24 h 107"/>
              <a:gd name="T30" fmla="*/ 73 w 147"/>
              <a:gd name="T31" fmla="*/ 11 h 107"/>
              <a:gd name="T32" fmla="*/ 73 w 147"/>
              <a:gd name="T33" fmla="*/ 16 h 107"/>
              <a:gd name="T34" fmla="*/ 100 w 147"/>
              <a:gd name="T35" fmla="*/ 27 h 107"/>
              <a:gd name="T36" fmla="*/ 111 w 147"/>
              <a:gd name="T37" fmla="*/ 53 h 107"/>
              <a:gd name="T38" fmla="*/ 100 w 147"/>
              <a:gd name="T39" fmla="*/ 80 h 107"/>
              <a:gd name="T40" fmla="*/ 73 w 147"/>
              <a:gd name="T41" fmla="*/ 91 h 107"/>
              <a:gd name="T42" fmla="*/ 73 w 147"/>
              <a:gd name="T43" fmla="*/ 96 h 107"/>
              <a:gd name="T44" fmla="*/ 4 w 147"/>
              <a:gd name="T45" fmla="*/ 102 h 107"/>
              <a:gd name="T46" fmla="*/ 73 w 147"/>
              <a:gd name="T47" fmla="*/ 102 h 107"/>
              <a:gd name="T48" fmla="*/ 73 w 147"/>
              <a:gd name="T49" fmla="*/ 107 h 107"/>
              <a:gd name="T50" fmla="*/ 2 w 147"/>
              <a:gd name="T51" fmla="*/ 107 h 107"/>
              <a:gd name="T52" fmla="*/ 0 w 147"/>
              <a:gd name="T53" fmla="*/ 104 h 107"/>
              <a:gd name="T54" fmla="*/ 0 w 147"/>
              <a:gd name="T55" fmla="*/ 3 h 107"/>
              <a:gd name="T56" fmla="*/ 2 w 147"/>
              <a:gd name="T57" fmla="*/ 0 h 107"/>
              <a:gd name="T58" fmla="*/ 73 w 147"/>
              <a:gd name="T59" fmla="*/ 0 h 107"/>
              <a:gd name="T60" fmla="*/ 73 w 147"/>
              <a:gd name="T61" fmla="*/ 5 h 107"/>
              <a:gd name="T62" fmla="*/ 4 w 147"/>
              <a:gd name="T63" fmla="*/ 5 h 107"/>
              <a:gd name="T64" fmla="*/ 4 w 147"/>
              <a:gd name="T65" fmla="*/ 102 h 107"/>
              <a:gd name="T66" fmla="*/ 73 w 147"/>
              <a:gd name="T67" fmla="*/ 11 h 107"/>
              <a:gd name="T68" fmla="*/ 73 w 147"/>
              <a:gd name="T69" fmla="*/ 11 h 107"/>
              <a:gd name="T70" fmla="*/ 43 w 147"/>
              <a:gd name="T71" fmla="*/ 24 h 107"/>
              <a:gd name="T72" fmla="*/ 31 w 147"/>
              <a:gd name="T73" fmla="*/ 53 h 107"/>
              <a:gd name="T74" fmla="*/ 43 w 147"/>
              <a:gd name="T75" fmla="*/ 83 h 107"/>
              <a:gd name="T76" fmla="*/ 73 w 147"/>
              <a:gd name="T77" fmla="*/ 96 h 107"/>
              <a:gd name="T78" fmla="*/ 73 w 147"/>
              <a:gd name="T79" fmla="*/ 96 h 107"/>
              <a:gd name="T80" fmla="*/ 73 w 147"/>
              <a:gd name="T81" fmla="*/ 91 h 107"/>
              <a:gd name="T82" fmla="*/ 73 w 147"/>
              <a:gd name="T83" fmla="*/ 91 h 107"/>
              <a:gd name="T84" fmla="*/ 47 w 147"/>
              <a:gd name="T85" fmla="*/ 80 h 107"/>
              <a:gd name="T86" fmla="*/ 36 w 147"/>
              <a:gd name="T87" fmla="*/ 53 h 107"/>
              <a:gd name="T88" fmla="*/ 47 w 147"/>
              <a:gd name="T89" fmla="*/ 27 h 107"/>
              <a:gd name="T90" fmla="*/ 73 w 147"/>
              <a:gd name="T91" fmla="*/ 16 h 107"/>
              <a:gd name="T92" fmla="*/ 73 w 147"/>
              <a:gd name="T93" fmla="*/ 16 h 107"/>
              <a:gd name="T94" fmla="*/ 73 w 147"/>
              <a:gd name="T95"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107">
                <a:moveTo>
                  <a:pt x="73" y="102"/>
                </a:moveTo>
                <a:cubicBezTo>
                  <a:pt x="142" y="102"/>
                  <a:pt x="142" y="102"/>
                  <a:pt x="142" y="102"/>
                </a:cubicBezTo>
                <a:cubicBezTo>
                  <a:pt x="142" y="5"/>
                  <a:pt x="142" y="5"/>
                  <a:pt x="142" y="5"/>
                </a:cubicBezTo>
                <a:cubicBezTo>
                  <a:pt x="73" y="5"/>
                  <a:pt x="73" y="5"/>
                  <a:pt x="73" y="5"/>
                </a:cubicBezTo>
                <a:cubicBezTo>
                  <a:pt x="73" y="0"/>
                  <a:pt x="73" y="0"/>
                  <a:pt x="73" y="0"/>
                </a:cubicBezTo>
                <a:cubicBezTo>
                  <a:pt x="144" y="0"/>
                  <a:pt x="144" y="0"/>
                  <a:pt x="144" y="0"/>
                </a:cubicBezTo>
                <a:cubicBezTo>
                  <a:pt x="146" y="0"/>
                  <a:pt x="147" y="1"/>
                  <a:pt x="147" y="3"/>
                </a:cubicBezTo>
                <a:cubicBezTo>
                  <a:pt x="147" y="104"/>
                  <a:pt x="147" y="104"/>
                  <a:pt x="147" y="104"/>
                </a:cubicBezTo>
                <a:cubicBezTo>
                  <a:pt x="147" y="106"/>
                  <a:pt x="146" y="107"/>
                  <a:pt x="144" y="107"/>
                </a:cubicBezTo>
                <a:cubicBezTo>
                  <a:pt x="73" y="107"/>
                  <a:pt x="73" y="107"/>
                  <a:pt x="73" y="107"/>
                </a:cubicBezTo>
                <a:cubicBezTo>
                  <a:pt x="73" y="102"/>
                  <a:pt x="73" y="102"/>
                  <a:pt x="73" y="102"/>
                </a:cubicBezTo>
                <a:close/>
                <a:moveTo>
                  <a:pt x="73" y="96"/>
                </a:moveTo>
                <a:cubicBezTo>
                  <a:pt x="85" y="96"/>
                  <a:pt x="95" y="91"/>
                  <a:pt x="103" y="83"/>
                </a:cubicBezTo>
                <a:cubicBezTo>
                  <a:pt x="111" y="76"/>
                  <a:pt x="115" y="65"/>
                  <a:pt x="115" y="53"/>
                </a:cubicBezTo>
                <a:cubicBezTo>
                  <a:pt x="115" y="42"/>
                  <a:pt x="111" y="31"/>
                  <a:pt x="103" y="24"/>
                </a:cubicBezTo>
                <a:cubicBezTo>
                  <a:pt x="95" y="16"/>
                  <a:pt x="85" y="11"/>
                  <a:pt x="73" y="11"/>
                </a:cubicBezTo>
                <a:cubicBezTo>
                  <a:pt x="73" y="16"/>
                  <a:pt x="73" y="16"/>
                  <a:pt x="73" y="16"/>
                </a:cubicBezTo>
                <a:cubicBezTo>
                  <a:pt x="83" y="16"/>
                  <a:pt x="93" y="20"/>
                  <a:pt x="100" y="27"/>
                </a:cubicBezTo>
                <a:cubicBezTo>
                  <a:pt x="106" y="34"/>
                  <a:pt x="111" y="43"/>
                  <a:pt x="111" y="53"/>
                </a:cubicBezTo>
                <a:cubicBezTo>
                  <a:pt x="111" y="64"/>
                  <a:pt x="106" y="73"/>
                  <a:pt x="100" y="80"/>
                </a:cubicBezTo>
                <a:cubicBezTo>
                  <a:pt x="93" y="87"/>
                  <a:pt x="83" y="91"/>
                  <a:pt x="73" y="91"/>
                </a:cubicBezTo>
                <a:lnTo>
                  <a:pt x="73" y="96"/>
                </a:lnTo>
                <a:close/>
                <a:moveTo>
                  <a:pt x="4" y="102"/>
                </a:moveTo>
                <a:cubicBezTo>
                  <a:pt x="73" y="102"/>
                  <a:pt x="73" y="102"/>
                  <a:pt x="73" y="102"/>
                </a:cubicBezTo>
                <a:cubicBezTo>
                  <a:pt x="73" y="107"/>
                  <a:pt x="73" y="107"/>
                  <a:pt x="73" y="107"/>
                </a:cubicBezTo>
                <a:cubicBezTo>
                  <a:pt x="2" y="107"/>
                  <a:pt x="2" y="107"/>
                  <a:pt x="2" y="107"/>
                </a:cubicBezTo>
                <a:cubicBezTo>
                  <a:pt x="1" y="107"/>
                  <a:pt x="0" y="106"/>
                  <a:pt x="0" y="104"/>
                </a:cubicBezTo>
                <a:cubicBezTo>
                  <a:pt x="0" y="3"/>
                  <a:pt x="0" y="3"/>
                  <a:pt x="0" y="3"/>
                </a:cubicBezTo>
                <a:cubicBezTo>
                  <a:pt x="0" y="1"/>
                  <a:pt x="1" y="0"/>
                  <a:pt x="2" y="0"/>
                </a:cubicBezTo>
                <a:cubicBezTo>
                  <a:pt x="73" y="0"/>
                  <a:pt x="73" y="0"/>
                  <a:pt x="73" y="0"/>
                </a:cubicBezTo>
                <a:cubicBezTo>
                  <a:pt x="73" y="5"/>
                  <a:pt x="73" y="5"/>
                  <a:pt x="73" y="5"/>
                </a:cubicBezTo>
                <a:cubicBezTo>
                  <a:pt x="4" y="5"/>
                  <a:pt x="4" y="5"/>
                  <a:pt x="4" y="5"/>
                </a:cubicBezTo>
                <a:cubicBezTo>
                  <a:pt x="4" y="102"/>
                  <a:pt x="4" y="102"/>
                  <a:pt x="4" y="102"/>
                </a:cubicBezTo>
                <a:close/>
                <a:moveTo>
                  <a:pt x="73" y="11"/>
                </a:moveTo>
                <a:cubicBezTo>
                  <a:pt x="73" y="11"/>
                  <a:pt x="73" y="11"/>
                  <a:pt x="73" y="11"/>
                </a:cubicBezTo>
                <a:cubicBezTo>
                  <a:pt x="62" y="11"/>
                  <a:pt x="51" y="16"/>
                  <a:pt x="43" y="24"/>
                </a:cubicBezTo>
                <a:cubicBezTo>
                  <a:pt x="36" y="31"/>
                  <a:pt x="31" y="42"/>
                  <a:pt x="31" y="53"/>
                </a:cubicBezTo>
                <a:cubicBezTo>
                  <a:pt x="31" y="65"/>
                  <a:pt x="36" y="76"/>
                  <a:pt x="43" y="83"/>
                </a:cubicBezTo>
                <a:cubicBezTo>
                  <a:pt x="51" y="91"/>
                  <a:pt x="62" y="96"/>
                  <a:pt x="73" y="96"/>
                </a:cubicBezTo>
                <a:cubicBezTo>
                  <a:pt x="73" y="96"/>
                  <a:pt x="73" y="96"/>
                  <a:pt x="73" y="96"/>
                </a:cubicBezTo>
                <a:cubicBezTo>
                  <a:pt x="73" y="91"/>
                  <a:pt x="73" y="91"/>
                  <a:pt x="73" y="91"/>
                </a:cubicBezTo>
                <a:cubicBezTo>
                  <a:pt x="73" y="91"/>
                  <a:pt x="73" y="91"/>
                  <a:pt x="73" y="91"/>
                </a:cubicBezTo>
                <a:cubicBezTo>
                  <a:pt x="63" y="91"/>
                  <a:pt x="54" y="87"/>
                  <a:pt x="47" y="80"/>
                </a:cubicBezTo>
                <a:cubicBezTo>
                  <a:pt x="40" y="73"/>
                  <a:pt x="36" y="64"/>
                  <a:pt x="36" y="53"/>
                </a:cubicBezTo>
                <a:cubicBezTo>
                  <a:pt x="36" y="43"/>
                  <a:pt x="40" y="34"/>
                  <a:pt x="47" y="27"/>
                </a:cubicBezTo>
                <a:cubicBezTo>
                  <a:pt x="54" y="20"/>
                  <a:pt x="63" y="16"/>
                  <a:pt x="73" y="16"/>
                </a:cubicBezTo>
                <a:cubicBezTo>
                  <a:pt x="73" y="16"/>
                  <a:pt x="73" y="16"/>
                  <a:pt x="73" y="16"/>
                </a:cubicBezTo>
                <a:lnTo>
                  <a:pt x="7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3" name="Freeform 96"/>
          <p:cNvSpPr>
            <a:spLocks noEditPoints="1"/>
          </p:cNvSpPr>
          <p:nvPr/>
        </p:nvSpPr>
        <p:spPr bwMode="auto">
          <a:xfrm>
            <a:off x="3530601" y="97367"/>
            <a:ext cx="387351" cy="241300"/>
          </a:xfrm>
          <a:custGeom>
            <a:avLst/>
            <a:gdLst>
              <a:gd name="T0" fmla="*/ 152 w 157"/>
              <a:gd name="T1" fmla="*/ 79 h 98"/>
              <a:gd name="T2" fmla="*/ 148 w 157"/>
              <a:gd name="T3" fmla="*/ 69 h 98"/>
              <a:gd name="T4" fmla="*/ 139 w 157"/>
              <a:gd name="T5" fmla="*/ 65 h 98"/>
              <a:gd name="T6" fmla="*/ 136 w 157"/>
              <a:gd name="T7" fmla="*/ 63 h 98"/>
              <a:gd name="T8" fmla="*/ 136 w 157"/>
              <a:gd name="T9" fmla="*/ 62 h 98"/>
              <a:gd name="T10" fmla="*/ 138 w 157"/>
              <a:gd name="T11" fmla="*/ 56 h 98"/>
              <a:gd name="T12" fmla="*/ 138 w 157"/>
              <a:gd name="T13" fmla="*/ 49 h 98"/>
              <a:gd name="T14" fmla="*/ 125 w 157"/>
              <a:gd name="T15" fmla="*/ 18 h 98"/>
              <a:gd name="T16" fmla="*/ 94 w 157"/>
              <a:gd name="T17" fmla="*/ 5 h 98"/>
              <a:gd name="T18" fmla="*/ 79 w 157"/>
              <a:gd name="T19" fmla="*/ 7 h 98"/>
              <a:gd name="T20" fmla="*/ 79 w 157"/>
              <a:gd name="T21" fmla="*/ 2 h 98"/>
              <a:gd name="T22" fmla="*/ 94 w 157"/>
              <a:gd name="T23" fmla="*/ 0 h 98"/>
              <a:gd name="T24" fmla="*/ 129 w 157"/>
              <a:gd name="T25" fmla="*/ 14 h 98"/>
              <a:gd name="T26" fmla="*/ 143 w 157"/>
              <a:gd name="T27" fmla="*/ 49 h 98"/>
              <a:gd name="T28" fmla="*/ 142 w 157"/>
              <a:gd name="T29" fmla="*/ 56 h 98"/>
              <a:gd name="T30" fmla="*/ 142 w 157"/>
              <a:gd name="T31" fmla="*/ 61 h 98"/>
              <a:gd name="T32" fmla="*/ 152 w 157"/>
              <a:gd name="T33" fmla="*/ 66 h 98"/>
              <a:gd name="T34" fmla="*/ 157 w 157"/>
              <a:gd name="T35" fmla="*/ 79 h 98"/>
              <a:gd name="T36" fmla="*/ 152 w 157"/>
              <a:gd name="T37" fmla="*/ 92 h 98"/>
              <a:gd name="T38" fmla="*/ 152 w 157"/>
              <a:gd name="T39" fmla="*/ 93 h 98"/>
              <a:gd name="T40" fmla="*/ 138 w 157"/>
              <a:gd name="T41" fmla="*/ 98 h 98"/>
              <a:gd name="T42" fmla="*/ 138 w 157"/>
              <a:gd name="T43" fmla="*/ 98 h 98"/>
              <a:gd name="T44" fmla="*/ 94 w 157"/>
              <a:gd name="T45" fmla="*/ 98 h 98"/>
              <a:gd name="T46" fmla="*/ 92 w 157"/>
              <a:gd name="T47" fmla="*/ 98 h 98"/>
              <a:gd name="T48" fmla="*/ 79 w 157"/>
              <a:gd name="T49" fmla="*/ 98 h 98"/>
              <a:gd name="T50" fmla="*/ 79 w 157"/>
              <a:gd name="T51" fmla="*/ 93 h 98"/>
              <a:gd name="T52" fmla="*/ 92 w 157"/>
              <a:gd name="T53" fmla="*/ 93 h 98"/>
              <a:gd name="T54" fmla="*/ 94 w 157"/>
              <a:gd name="T55" fmla="*/ 93 h 98"/>
              <a:gd name="T56" fmla="*/ 138 w 157"/>
              <a:gd name="T57" fmla="*/ 93 h 98"/>
              <a:gd name="T58" fmla="*/ 138 w 157"/>
              <a:gd name="T59" fmla="*/ 93 h 98"/>
              <a:gd name="T60" fmla="*/ 148 w 157"/>
              <a:gd name="T61" fmla="*/ 89 h 98"/>
              <a:gd name="T62" fmla="*/ 148 w 157"/>
              <a:gd name="T63" fmla="*/ 89 h 98"/>
              <a:gd name="T64" fmla="*/ 152 w 157"/>
              <a:gd name="T65" fmla="*/ 79 h 98"/>
              <a:gd name="T66" fmla="*/ 79 w 157"/>
              <a:gd name="T67" fmla="*/ 7 h 98"/>
              <a:gd name="T68" fmla="*/ 63 w 157"/>
              <a:gd name="T69" fmla="*/ 17 h 98"/>
              <a:gd name="T70" fmla="*/ 50 w 157"/>
              <a:gd name="T71" fmla="*/ 48 h 98"/>
              <a:gd name="T72" fmla="*/ 47 w 157"/>
              <a:gd name="T73" fmla="*/ 50 h 98"/>
              <a:gd name="T74" fmla="*/ 46 w 157"/>
              <a:gd name="T75" fmla="*/ 50 h 98"/>
              <a:gd name="T76" fmla="*/ 38 w 157"/>
              <a:gd name="T77" fmla="*/ 46 h 98"/>
              <a:gd name="T78" fmla="*/ 30 w 157"/>
              <a:gd name="T79" fmla="*/ 44 h 98"/>
              <a:gd name="T80" fmla="*/ 12 w 157"/>
              <a:gd name="T81" fmla="*/ 51 h 98"/>
              <a:gd name="T82" fmla="*/ 12 w 157"/>
              <a:gd name="T83" fmla="*/ 51 h 98"/>
              <a:gd name="T84" fmla="*/ 5 w 157"/>
              <a:gd name="T85" fmla="*/ 69 h 98"/>
              <a:gd name="T86" fmla="*/ 12 w 157"/>
              <a:gd name="T87" fmla="*/ 86 h 98"/>
              <a:gd name="T88" fmla="*/ 12 w 157"/>
              <a:gd name="T89" fmla="*/ 86 h 98"/>
              <a:gd name="T90" fmla="*/ 12 w 157"/>
              <a:gd name="T91" fmla="*/ 86 h 98"/>
              <a:gd name="T92" fmla="*/ 30 w 157"/>
              <a:gd name="T93" fmla="*/ 93 h 98"/>
              <a:gd name="T94" fmla="*/ 79 w 157"/>
              <a:gd name="T95" fmla="*/ 93 h 98"/>
              <a:gd name="T96" fmla="*/ 79 w 157"/>
              <a:gd name="T97" fmla="*/ 98 h 98"/>
              <a:gd name="T98" fmla="*/ 30 w 157"/>
              <a:gd name="T99" fmla="*/ 98 h 98"/>
              <a:gd name="T100" fmla="*/ 9 w 157"/>
              <a:gd name="T101" fmla="*/ 90 h 98"/>
              <a:gd name="T102" fmla="*/ 9 w 157"/>
              <a:gd name="T103" fmla="*/ 90 h 98"/>
              <a:gd name="T104" fmla="*/ 0 w 157"/>
              <a:gd name="T105" fmla="*/ 69 h 98"/>
              <a:gd name="T106" fmla="*/ 9 w 157"/>
              <a:gd name="T107" fmla="*/ 48 h 98"/>
              <a:gd name="T108" fmla="*/ 9 w 157"/>
              <a:gd name="T109" fmla="*/ 48 h 98"/>
              <a:gd name="T110" fmla="*/ 30 w 157"/>
              <a:gd name="T111" fmla="*/ 39 h 98"/>
              <a:gd name="T112" fmla="*/ 40 w 157"/>
              <a:gd name="T113" fmla="*/ 41 h 98"/>
              <a:gd name="T114" fmla="*/ 45 w 157"/>
              <a:gd name="T115" fmla="*/ 44 h 98"/>
              <a:gd name="T116" fmla="*/ 59 w 157"/>
              <a:gd name="T117" fmla="*/ 14 h 98"/>
              <a:gd name="T118" fmla="*/ 79 w 157"/>
              <a:gd name="T119" fmla="*/ 2 h 98"/>
              <a:gd name="T120" fmla="*/ 79 w 157"/>
              <a:gd name="T12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 h="98">
                <a:moveTo>
                  <a:pt x="152" y="79"/>
                </a:moveTo>
                <a:cubicBezTo>
                  <a:pt x="152" y="75"/>
                  <a:pt x="151" y="72"/>
                  <a:pt x="148" y="69"/>
                </a:cubicBezTo>
                <a:cubicBezTo>
                  <a:pt x="146" y="67"/>
                  <a:pt x="142" y="65"/>
                  <a:pt x="139" y="65"/>
                </a:cubicBezTo>
                <a:cubicBezTo>
                  <a:pt x="137" y="65"/>
                  <a:pt x="136" y="64"/>
                  <a:pt x="136" y="63"/>
                </a:cubicBezTo>
                <a:cubicBezTo>
                  <a:pt x="136" y="62"/>
                  <a:pt x="136" y="62"/>
                  <a:pt x="136" y="62"/>
                </a:cubicBezTo>
                <a:cubicBezTo>
                  <a:pt x="137" y="60"/>
                  <a:pt x="137" y="58"/>
                  <a:pt x="138" y="56"/>
                </a:cubicBezTo>
                <a:cubicBezTo>
                  <a:pt x="138" y="53"/>
                  <a:pt x="138" y="51"/>
                  <a:pt x="138" y="49"/>
                </a:cubicBezTo>
                <a:cubicBezTo>
                  <a:pt x="138" y="37"/>
                  <a:pt x="133" y="26"/>
                  <a:pt x="125" y="18"/>
                </a:cubicBezTo>
                <a:cubicBezTo>
                  <a:pt x="117" y="10"/>
                  <a:pt x="106" y="5"/>
                  <a:pt x="94" y="5"/>
                </a:cubicBezTo>
                <a:cubicBezTo>
                  <a:pt x="89" y="5"/>
                  <a:pt x="83" y="6"/>
                  <a:pt x="79" y="7"/>
                </a:cubicBezTo>
                <a:cubicBezTo>
                  <a:pt x="79" y="2"/>
                  <a:pt x="79" y="2"/>
                  <a:pt x="79" y="2"/>
                </a:cubicBezTo>
                <a:cubicBezTo>
                  <a:pt x="84" y="1"/>
                  <a:pt x="89" y="0"/>
                  <a:pt x="94" y="0"/>
                </a:cubicBezTo>
                <a:cubicBezTo>
                  <a:pt x="107" y="0"/>
                  <a:pt x="120" y="5"/>
                  <a:pt x="129" y="14"/>
                </a:cubicBezTo>
                <a:cubicBezTo>
                  <a:pt x="138" y="23"/>
                  <a:pt x="143" y="35"/>
                  <a:pt x="143" y="49"/>
                </a:cubicBezTo>
                <a:cubicBezTo>
                  <a:pt x="143" y="51"/>
                  <a:pt x="143" y="54"/>
                  <a:pt x="142" y="56"/>
                </a:cubicBezTo>
                <a:cubicBezTo>
                  <a:pt x="142" y="58"/>
                  <a:pt x="142" y="59"/>
                  <a:pt x="142" y="61"/>
                </a:cubicBezTo>
                <a:cubicBezTo>
                  <a:pt x="146" y="61"/>
                  <a:pt x="149" y="63"/>
                  <a:pt x="152" y="66"/>
                </a:cubicBezTo>
                <a:cubicBezTo>
                  <a:pt x="155" y="69"/>
                  <a:pt x="157" y="74"/>
                  <a:pt x="157" y="79"/>
                </a:cubicBezTo>
                <a:cubicBezTo>
                  <a:pt x="157" y="84"/>
                  <a:pt x="155" y="89"/>
                  <a:pt x="152" y="92"/>
                </a:cubicBezTo>
                <a:cubicBezTo>
                  <a:pt x="152" y="93"/>
                  <a:pt x="152" y="93"/>
                  <a:pt x="152" y="93"/>
                </a:cubicBezTo>
                <a:cubicBezTo>
                  <a:pt x="148" y="96"/>
                  <a:pt x="143" y="98"/>
                  <a:pt x="138" y="98"/>
                </a:cubicBezTo>
                <a:cubicBezTo>
                  <a:pt x="138" y="98"/>
                  <a:pt x="138" y="98"/>
                  <a:pt x="138" y="98"/>
                </a:cubicBezTo>
                <a:cubicBezTo>
                  <a:pt x="94" y="98"/>
                  <a:pt x="94" y="98"/>
                  <a:pt x="94" y="98"/>
                </a:cubicBezTo>
                <a:cubicBezTo>
                  <a:pt x="92" y="98"/>
                  <a:pt x="92" y="98"/>
                  <a:pt x="92" y="98"/>
                </a:cubicBezTo>
                <a:cubicBezTo>
                  <a:pt x="79" y="98"/>
                  <a:pt x="79" y="98"/>
                  <a:pt x="79" y="98"/>
                </a:cubicBezTo>
                <a:cubicBezTo>
                  <a:pt x="79" y="93"/>
                  <a:pt x="79" y="93"/>
                  <a:pt x="79" y="93"/>
                </a:cubicBezTo>
                <a:cubicBezTo>
                  <a:pt x="92" y="93"/>
                  <a:pt x="92" y="93"/>
                  <a:pt x="92" y="93"/>
                </a:cubicBezTo>
                <a:cubicBezTo>
                  <a:pt x="94" y="93"/>
                  <a:pt x="94" y="93"/>
                  <a:pt x="94" y="93"/>
                </a:cubicBezTo>
                <a:cubicBezTo>
                  <a:pt x="138" y="93"/>
                  <a:pt x="138" y="93"/>
                  <a:pt x="138" y="93"/>
                </a:cubicBezTo>
                <a:cubicBezTo>
                  <a:pt x="138" y="93"/>
                  <a:pt x="138" y="93"/>
                  <a:pt x="138" y="93"/>
                </a:cubicBezTo>
                <a:cubicBezTo>
                  <a:pt x="142" y="93"/>
                  <a:pt x="146" y="92"/>
                  <a:pt x="148" y="89"/>
                </a:cubicBezTo>
                <a:cubicBezTo>
                  <a:pt x="148" y="89"/>
                  <a:pt x="148" y="89"/>
                  <a:pt x="148" y="89"/>
                </a:cubicBezTo>
                <a:cubicBezTo>
                  <a:pt x="151" y="87"/>
                  <a:pt x="152" y="83"/>
                  <a:pt x="152" y="79"/>
                </a:cubicBezTo>
                <a:close/>
                <a:moveTo>
                  <a:pt x="79" y="7"/>
                </a:moveTo>
                <a:cubicBezTo>
                  <a:pt x="73" y="10"/>
                  <a:pt x="67" y="13"/>
                  <a:pt x="63" y="17"/>
                </a:cubicBezTo>
                <a:cubicBezTo>
                  <a:pt x="55" y="25"/>
                  <a:pt x="50" y="36"/>
                  <a:pt x="50" y="48"/>
                </a:cubicBezTo>
                <a:cubicBezTo>
                  <a:pt x="50" y="49"/>
                  <a:pt x="48" y="51"/>
                  <a:pt x="47" y="50"/>
                </a:cubicBezTo>
                <a:cubicBezTo>
                  <a:pt x="47" y="50"/>
                  <a:pt x="46" y="50"/>
                  <a:pt x="46" y="50"/>
                </a:cubicBezTo>
                <a:cubicBezTo>
                  <a:pt x="43" y="48"/>
                  <a:pt x="41" y="47"/>
                  <a:pt x="38" y="46"/>
                </a:cubicBezTo>
                <a:cubicBezTo>
                  <a:pt x="36" y="45"/>
                  <a:pt x="33" y="44"/>
                  <a:pt x="30" y="44"/>
                </a:cubicBezTo>
                <a:cubicBezTo>
                  <a:pt x="23" y="44"/>
                  <a:pt x="17" y="47"/>
                  <a:pt x="12" y="51"/>
                </a:cubicBezTo>
                <a:cubicBezTo>
                  <a:pt x="12" y="51"/>
                  <a:pt x="12" y="51"/>
                  <a:pt x="12" y="51"/>
                </a:cubicBezTo>
                <a:cubicBezTo>
                  <a:pt x="8" y="56"/>
                  <a:pt x="5" y="62"/>
                  <a:pt x="5" y="69"/>
                </a:cubicBezTo>
                <a:cubicBezTo>
                  <a:pt x="5" y="76"/>
                  <a:pt x="8" y="82"/>
                  <a:pt x="12" y="86"/>
                </a:cubicBezTo>
                <a:cubicBezTo>
                  <a:pt x="12" y="86"/>
                  <a:pt x="12" y="86"/>
                  <a:pt x="12" y="86"/>
                </a:cubicBezTo>
                <a:cubicBezTo>
                  <a:pt x="12" y="86"/>
                  <a:pt x="12" y="86"/>
                  <a:pt x="12" y="86"/>
                </a:cubicBezTo>
                <a:cubicBezTo>
                  <a:pt x="17" y="91"/>
                  <a:pt x="23" y="93"/>
                  <a:pt x="30" y="93"/>
                </a:cubicBezTo>
                <a:cubicBezTo>
                  <a:pt x="79" y="93"/>
                  <a:pt x="79" y="93"/>
                  <a:pt x="79" y="93"/>
                </a:cubicBezTo>
                <a:cubicBezTo>
                  <a:pt x="79" y="98"/>
                  <a:pt x="79" y="98"/>
                  <a:pt x="79" y="98"/>
                </a:cubicBezTo>
                <a:cubicBezTo>
                  <a:pt x="30" y="98"/>
                  <a:pt x="30" y="98"/>
                  <a:pt x="30" y="98"/>
                </a:cubicBezTo>
                <a:cubicBezTo>
                  <a:pt x="22" y="98"/>
                  <a:pt x="14" y="95"/>
                  <a:pt x="9" y="90"/>
                </a:cubicBezTo>
                <a:cubicBezTo>
                  <a:pt x="9" y="90"/>
                  <a:pt x="9" y="90"/>
                  <a:pt x="9" y="90"/>
                </a:cubicBezTo>
                <a:cubicBezTo>
                  <a:pt x="4" y="84"/>
                  <a:pt x="0" y="77"/>
                  <a:pt x="0" y="69"/>
                </a:cubicBezTo>
                <a:cubicBezTo>
                  <a:pt x="0" y="61"/>
                  <a:pt x="4" y="53"/>
                  <a:pt x="9" y="48"/>
                </a:cubicBezTo>
                <a:cubicBezTo>
                  <a:pt x="9" y="48"/>
                  <a:pt x="9" y="48"/>
                  <a:pt x="9" y="48"/>
                </a:cubicBezTo>
                <a:cubicBezTo>
                  <a:pt x="14" y="43"/>
                  <a:pt x="22" y="39"/>
                  <a:pt x="30" y="39"/>
                </a:cubicBezTo>
                <a:cubicBezTo>
                  <a:pt x="33" y="39"/>
                  <a:pt x="37" y="40"/>
                  <a:pt x="40" y="41"/>
                </a:cubicBezTo>
                <a:cubicBezTo>
                  <a:pt x="42" y="42"/>
                  <a:pt x="43" y="43"/>
                  <a:pt x="45" y="44"/>
                </a:cubicBezTo>
                <a:cubicBezTo>
                  <a:pt x="46" y="32"/>
                  <a:pt x="52" y="22"/>
                  <a:pt x="59" y="14"/>
                </a:cubicBezTo>
                <a:cubicBezTo>
                  <a:pt x="65" y="9"/>
                  <a:pt x="71" y="5"/>
                  <a:pt x="79" y="2"/>
                </a:cubicBezTo>
                <a:lnTo>
                  <a:pt x="7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4" name="Freeform 105"/>
          <p:cNvSpPr>
            <a:spLocks noEditPoints="1"/>
          </p:cNvSpPr>
          <p:nvPr/>
        </p:nvSpPr>
        <p:spPr bwMode="auto">
          <a:xfrm>
            <a:off x="2590800" y="4032252"/>
            <a:ext cx="205317" cy="450849"/>
          </a:xfrm>
          <a:custGeom>
            <a:avLst/>
            <a:gdLst>
              <a:gd name="T0" fmla="*/ 75 w 84"/>
              <a:gd name="T1" fmla="*/ 31 h 183"/>
              <a:gd name="T2" fmla="*/ 55 w 84"/>
              <a:gd name="T3" fmla="*/ 28 h 183"/>
              <a:gd name="T4" fmla="*/ 57 w 84"/>
              <a:gd name="T5" fmla="*/ 18 h 183"/>
              <a:gd name="T6" fmla="*/ 78 w 84"/>
              <a:gd name="T7" fmla="*/ 12 h 183"/>
              <a:gd name="T8" fmla="*/ 77 w 84"/>
              <a:gd name="T9" fmla="*/ 6 h 183"/>
              <a:gd name="T10" fmla="*/ 51 w 84"/>
              <a:gd name="T11" fmla="*/ 10 h 183"/>
              <a:gd name="T12" fmla="*/ 72 w 84"/>
              <a:gd name="T13" fmla="*/ 1 h 183"/>
              <a:gd name="T14" fmla="*/ 83 w 84"/>
              <a:gd name="T15" fmla="*/ 8 h 183"/>
              <a:gd name="T16" fmla="*/ 76 w 84"/>
              <a:gd name="T17" fmla="*/ 19 h 183"/>
              <a:gd name="T18" fmla="*/ 78 w 84"/>
              <a:gd name="T19" fmla="*/ 26 h 183"/>
              <a:gd name="T20" fmla="*/ 78 w 84"/>
              <a:gd name="T21" fmla="*/ 183 h 183"/>
              <a:gd name="T22" fmla="*/ 51 w 84"/>
              <a:gd name="T23" fmla="*/ 167 h 183"/>
              <a:gd name="T24" fmla="*/ 65 w 84"/>
              <a:gd name="T25" fmla="*/ 60 h 183"/>
              <a:gd name="T26" fmla="*/ 57 w 84"/>
              <a:gd name="T27" fmla="*/ 58 h 183"/>
              <a:gd name="T28" fmla="*/ 55 w 84"/>
              <a:gd name="T29" fmla="*/ 95 h 183"/>
              <a:gd name="T30" fmla="*/ 51 w 84"/>
              <a:gd name="T31" fmla="*/ 99 h 183"/>
              <a:gd name="T32" fmla="*/ 51 w 84"/>
              <a:gd name="T33" fmla="*/ 99 h 183"/>
              <a:gd name="T34" fmla="*/ 52 w 84"/>
              <a:gd name="T35" fmla="*/ 104 h 183"/>
              <a:gd name="T36" fmla="*/ 60 w 84"/>
              <a:gd name="T37" fmla="*/ 95 h 183"/>
              <a:gd name="T38" fmla="*/ 60 w 84"/>
              <a:gd name="T39" fmla="*/ 63 h 183"/>
              <a:gd name="T40" fmla="*/ 51 w 84"/>
              <a:gd name="T41" fmla="*/ 167 h 183"/>
              <a:gd name="T42" fmla="*/ 46 w 84"/>
              <a:gd name="T43" fmla="*/ 17 h 183"/>
              <a:gd name="T44" fmla="*/ 44 w 84"/>
              <a:gd name="T45" fmla="*/ 31 h 183"/>
              <a:gd name="T46" fmla="*/ 42 w 84"/>
              <a:gd name="T47" fmla="*/ 12 h 183"/>
              <a:gd name="T48" fmla="*/ 50 w 84"/>
              <a:gd name="T49" fmla="*/ 6 h 183"/>
              <a:gd name="T50" fmla="*/ 51 w 84"/>
              <a:gd name="T51" fmla="*/ 11 h 183"/>
              <a:gd name="T52" fmla="*/ 42 w 84"/>
              <a:gd name="T53" fmla="*/ 178 h 183"/>
              <a:gd name="T54" fmla="*/ 42 w 84"/>
              <a:gd name="T55" fmla="*/ 183 h 183"/>
              <a:gd name="T56" fmla="*/ 51 w 84"/>
              <a:gd name="T57" fmla="*/ 99 h 183"/>
              <a:gd name="T58" fmla="*/ 51 w 84"/>
              <a:gd name="T59" fmla="*/ 104 h 183"/>
              <a:gd name="T60" fmla="*/ 44 w 84"/>
              <a:gd name="T61" fmla="*/ 102 h 183"/>
              <a:gd name="T62" fmla="*/ 44 w 84"/>
              <a:gd name="T63" fmla="*/ 58 h 183"/>
              <a:gd name="T64" fmla="*/ 46 w 84"/>
              <a:gd name="T65" fmla="*/ 84 h 183"/>
              <a:gd name="T66" fmla="*/ 47 w 84"/>
              <a:gd name="T67" fmla="*/ 98 h 183"/>
              <a:gd name="T68" fmla="*/ 51 w 84"/>
              <a:gd name="T69" fmla="*/ 99 h 183"/>
              <a:gd name="T70" fmla="*/ 51 w 84"/>
              <a:gd name="T71" fmla="*/ 162 h 183"/>
              <a:gd name="T72" fmla="*/ 42 w 84"/>
              <a:gd name="T73" fmla="*/ 162 h 183"/>
              <a:gd name="T74" fmla="*/ 5 w 84"/>
              <a:gd name="T75" fmla="*/ 31 h 183"/>
              <a:gd name="T76" fmla="*/ 42 w 84"/>
              <a:gd name="T77" fmla="*/ 183 h 183"/>
              <a:gd name="T78" fmla="*/ 0 w 84"/>
              <a:gd name="T79" fmla="*/ 29 h 183"/>
              <a:gd name="T80" fmla="*/ 41 w 84"/>
              <a:gd name="T81" fmla="*/ 17 h 183"/>
              <a:gd name="T82" fmla="*/ 42 w 84"/>
              <a:gd name="T83" fmla="*/ 12 h 183"/>
              <a:gd name="T84" fmla="*/ 18 w 84"/>
              <a:gd name="T85" fmla="*/ 58 h 183"/>
              <a:gd name="T86" fmla="*/ 18 w 84"/>
              <a:gd name="T87" fmla="*/ 167 h 183"/>
              <a:gd name="T88" fmla="*/ 20 w 84"/>
              <a:gd name="T89" fmla="*/ 162 h 183"/>
              <a:gd name="T90" fmla="*/ 41 w 84"/>
              <a:gd name="T91" fmla="*/ 84 h 183"/>
              <a:gd name="T92" fmla="*/ 42 w 84"/>
              <a:gd name="T93" fmla="*/ 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 h="183">
                <a:moveTo>
                  <a:pt x="51" y="178"/>
                </a:moveTo>
                <a:cubicBezTo>
                  <a:pt x="75" y="178"/>
                  <a:pt x="75" y="178"/>
                  <a:pt x="75" y="178"/>
                </a:cubicBezTo>
                <a:cubicBezTo>
                  <a:pt x="75" y="31"/>
                  <a:pt x="75" y="31"/>
                  <a:pt x="75" y="31"/>
                </a:cubicBezTo>
                <a:cubicBezTo>
                  <a:pt x="57" y="31"/>
                  <a:pt x="57" y="31"/>
                  <a:pt x="57" y="31"/>
                </a:cubicBezTo>
                <a:cubicBezTo>
                  <a:pt x="56" y="31"/>
                  <a:pt x="55" y="30"/>
                  <a:pt x="55" y="29"/>
                </a:cubicBezTo>
                <a:cubicBezTo>
                  <a:pt x="55" y="28"/>
                  <a:pt x="55" y="28"/>
                  <a:pt x="55" y="28"/>
                </a:cubicBezTo>
                <a:cubicBezTo>
                  <a:pt x="55" y="21"/>
                  <a:pt x="55" y="21"/>
                  <a:pt x="55" y="21"/>
                </a:cubicBezTo>
                <a:cubicBezTo>
                  <a:pt x="55" y="20"/>
                  <a:pt x="56" y="19"/>
                  <a:pt x="57" y="18"/>
                </a:cubicBezTo>
                <a:cubicBezTo>
                  <a:pt x="57" y="18"/>
                  <a:pt x="57" y="18"/>
                  <a:pt x="57" y="18"/>
                </a:cubicBezTo>
                <a:cubicBezTo>
                  <a:pt x="75" y="14"/>
                  <a:pt x="75" y="14"/>
                  <a:pt x="75" y="14"/>
                </a:cubicBezTo>
                <a:cubicBezTo>
                  <a:pt x="75" y="14"/>
                  <a:pt x="75" y="14"/>
                  <a:pt x="75" y="14"/>
                </a:cubicBezTo>
                <a:cubicBezTo>
                  <a:pt x="76" y="14"/>
                  <a:pt x="77" y="13"/>
                  <a:pt x="78" y="12"/>
                </a:cubicBezTo>
                <a:cubicBezTo>
                  <a:pt x="79" y="11"/>
                  <a:pt x="79" y="10"/>
                  <a:pt x="79" y="9"/>
                </a:cubicBezTo>
                <a:cubicBezTo>
                  <a:pt x="79" y="9"/>
                  <a:pt x="79" y="9"/>
                  <a:pt x="79" y="9"/>
                </a:cubicBezTo>
                <a:cubicBezTo>
                  <a:pt x="78" y="8"/>
                  <a:pt x="78" y="7"/>
                  <a:pt x="77" y="6"/>
                </a:cubicBezTo>
                <a:cubicBezTo>
                  <a:pt x="76" y="5"/>
                  <a:pt x="74" y="5"/>
                  <a:pt x="73" y="5"/>
                </a:cubicBezTo>
                <a:cubicBezTo>
                  <a:pt x="73" y="5"/>
                  <a:pt x="73" y="5"/>
                  <a:pt x="73" y="5"/>
                </a:cubicBezTo>
                <a:cubicBezTo>
                  <a:pt x="51" y="10"/>
                  <a:pt x="51" y="10"/>
                  <a:pt x="51" y="10"/>
                </a:cubicBezTo>
                <a:cubicBezTo>
                  <a:pt x="51" y="5"/>
                  <a:pt x="51" y="5"/>
                  <a:pt x="51" y="5"/>
                </a:cubicBezTo>
                <a:cubicBezTo>
                  <a:pt x="72" y="1"/>
                  <a:pt x="72" y="1"/>
                  <a:pt x="72" y="1"/>
                </a:cubicBezTo>
                <a:cubicBezTo>
                  <a:pt x="72" y="1"/>
                  <a:pt x="72" y="1"/>
                  <a:pt x="72" y="1"/>
                </a:cubicBezTo>
                <a:cubicBezTo>
                  <a:pt x="75" y="0"/>
                  <a:pt x="77" y="1"/>
                  <a:pt x="79" y="2"/>
                </a:cubicBezTo>
                <a:cubicBezTo>
                  <a:pt x="81" y="3"/>
                  <a:pt x="83" y="5"/>
                  <a:pt x="83" y="8"/>
                </a:cubicBezTo>
                <a:cubicBezTo>
                  <a:pt x="83" y="8"/>
                  <a:pt x="83" y="8"/>
                  <a:pt x="83" y="8"/>
                </a:cubicBezTo>
                <a:cubicBezTo>
                  <a:pt x="84" y="10"/>
                  <a:pt x="83" y="13"/>
                  <a:pt x="82" y="15"/>
                </a:cubicBezTo>
                <a:cubicBezTo>
                  <a:pt x="81" y="17"/>
                  <a:pt x="79" y="18"/>
                  <a:pt x="76" y="19"/>
                </a:cubicBezTo>
                <a:cubicBezTo>
                  <a:pt x="76" y="19"/>
                  <a:pt x="76" y="19"/>
                  <a:pt x="76" y="19"/>
                </a:cubicBezTo>
                <a:cubicBezTo>
                  <a:pt x="60" y="23"/>
                  <a:pt x="60" y="23"/>
                  <a:pt x="60" y="23"/>
                </a:cubicBezTo>
                <a:cubicBezTo>
                  <a:pt x="60" y="26"/>
                  <a:pt x="60" y="26"/>
                  <a:pt x="60" y="26"/>
                </a:cubicBezTo>
                <a:cubicBezTo>
                  <a:pt x="78" y="26"/>
                  <a:pt x="78" y="26"/>
                  <a:pt x="78" y="26"/>
                </a:cubicBezTo>
                <a:cubicBezTo>
                  <a:pt x="79" y="26"/>
                  <a:pt x="80" y="27"/>
                  <a:pt x="80" y="29"/>
                </a:cubicBezTo>
                <a:cubicBezTo>
                  <a:pt x="80" y="180"/>
                  <a:pt x="80" y="180"/>
                  <a:pt x="80" y="180"/>
                </a:cubicBezTo>
                <a:cubicBezTo>
                  <a:pt x="80" y="182"/>
                  <a:pt x="79" y="183"/>
                  <a:pt x="78" y="183"/>
                </a:cubicBezTo>
                <a:cubicBezTo>
                  <a:pt x="51" y="183"/>
                  <a:pt x="51" y="183"/>
                  <a:pt x="51" y="183"/>
                </a:cubicBezTo>
                <a:cubicBezTo>
                  <a:pt x="51" y="178"/>
                  <a:pt x="51" y="178"/>
                  <a:pt x="51" y="178"/>
                </a:cubicBezTo>
                <a:close/>
                <a:moveTo>
                  <a:pt x="51" y="167"/>
                </a:moveTo>
                <a:cubicBezTo>
                  <a:pt x="62" y="167"/>
                  <a:pt x="62" y="167"/>
                  <a:pt x="62" y="167"/>
                </a:cubicBezTo>
                <a:cubicBezTo>
                  <a:pt x="64" y="167"/>
                  <a:pt x="65" y="166"/>
                  <a:pt x="65" y="164"/>
                </a:cubicBezTo>
                <a:cubicBezTo>
                  <a:pt x="65" y="60"/>
                  <a:pt x="65" y="60"/>
                  <a:pt x="65" y="60"/>
                </a:cubicBezTo>
                <a:cubicBezTo>
                  <a:pt x="65" y="59"/>
                  <a:pt x="64" y="58"/>
                  <a:pt x="62" y="58"/>
                </a:cubicBezTo>
                <a:cubicBezTo>
                  <a:pt x="57" y="58"/>
                  <a:pt x="57" y="58"/>
                  <a:pt x="57" y="58"/>
                </a:cubicBezTo>
                <a:cubicBezTo>
                  <a:pt x="57" y="58"/>
                  <a:pt x="57" y="58"/>
                  <a:pt x="57" y="58"/>
                </a:cubicBezTo>
                <a:cubicBezTo>
                  <a:pt x="56" y="58"/>
                  <a:pt x="55" y="59"/>
                  <a:pt x="55" y="60"/>
                </a:cubicBezTo>
                <a:cubicBezTo>
                  <a:pt x="55" y="95"/>
                  <a:pt x="55" y="95"/>
                  <a:pt x="55" y="95"/>
                </a:cubicBezTo>
                <a:cubicBezTo>
                  <a:pt x="55" y="95"/>
                  <a:pt x="55" y="95"/>
                  <a:pt x="55" y="95"/>
                </a:cubicBezTo>
                <a:cubicBezTo>
                  <a:pt x="55" y="96"/>
                  <a:pt x="55" y="97"/>
                  <a:pt x="54" y="98"/>
                </a:cubicBezTo>
                <a:cubicBezTo>
                  <a:pt x="53" y="99"/>
                  <a:pt x="53" y="99"/>
                  <a:pt x="52" y="99"/>
                </a:cubicBezTo>
                <a:cubicBezTo>
                  <a:pt x="51" y="99"/>
                  <a:pt x="51" y="99"/>
                  <a:pt x="51" y="99"/>
                </a:cubicBezTo>
                <a:cubicBezTo>
                  <a:pt x="51" y="99"/>
                  <a:pt x="51" y="99"/>
                  <a:pt x="51" y="99"/>
                </a:cubicBezTo>
                <a:cubicBezTo>
                  <a:pt x="51" y="99"/>
                  <a:pt x="51" y="99"/>
                  <a:pt x="52" y="99"/>
                </a:cubicBezTo>
                <a:cubicBezTo>
                  <a:pt x="51" y="99"/>
                  <a:pt x="51" y="99"/>
                  <a:pt x="51" y="99"/>
                </a:cubicBezTo>
                <a:cubicBezTo>
                  <a:pt x="51" y="104"/>
                  <a:pt x="51" y="104"/>
                  <a:pt x="51" y="104"/>
                </a:cubicBezTo>
                <a:cubicBezTo>
                  <a:pt x="52" y="104"/>
                  <a:pt x="52" y="104"/>
                  <a:pt x="52" y="104"/>
                </a:cubicBezTo>
                <a:cubicBezTo>
                  <a:pt x="52" y="104"/>
                  <a:pt x="52" y="104"/>
                  <a:pt x="52" y="104"/>
                </a:cubicBezTo>
                <a:cubicBezTo>
                  <a:pt x="52" y="104"/>
                  <a:pt x="52" y="104"/>
                  <a:pt x="53" y="104"/>
                </a:cubicBezTo>
                <a:cubicBezTo>
                  <a:pt x="55" y="104"/>
                  <a:pt x="57" y="102"/>
                  <a:pt x="58" y="101"/>
                </a:cubicBezTo>
                <a:cubicBezTo>
                  <a:pt x="59" y="99"/>
                  <a:pt x="60" y="97"/>
                  <a:pt x="60" y="95"/>
                </a:cubicBezTo>
                <a:cubicBezTo>
                  <a:pt x="60" y="95"/>
                  <a:pt x="60" y="95"/>
                  <a:pt x="60" y="95"/>
                </a:cubicBezTo>
                <a:cubicBezTo>
                  <a:pt x="60" y="63"/>
                  <a:pt x="60" y="63"/>
                  <a:pt x="60" y="63"/>
                </a:cubicBezTo>
                <a:cubicBezTo>
                  <a:pt x="60" y="63"/>
                  <a:pt x="60" y="63"/>
                  <a:pt x="60" y="63"/>
                </a:cubicBezTo>
                <a:cubicBezTo>
                  <a:pt x="60" y="162"/>
                  <a:pt x="60" y="162"/>
                  <a:pt x="60" y="162"/>
                </a:cubicBezTo>
                <a:cubicBezTo>
                  <a:pt x="51" y="162"/>
                  <a:pt x="51" y="162"/>
                  <a:pt x="51" y="162"/>
                </a:cubicBezTo>
                <a:lnTo>
                  <a:pt x="51" y="167"/>
                </a:lnTo>
                <a:close/>
                <a:moveTo>
                  <a:pt x="47" y="12"/>
                </a:moveTo>
                <a:cubicBezTo>
                  <a:pt x="46" y="14"/>
                  <a:pt x="46" y="15"/>
                  <a:pt x="46" y="17"/>
                </a:cubicBezTo>
                <a:cubicBezTo>
                  <a:pt x="46" y="17"/>
                  <a:pt x="46" y="17"/>
                  <a:pt x="46" y="17"/>
                </a:cubicBezTo>
                <a:cubicBezTo>
                  <a:pt x="46" y="17"/>
                  <a:pt x="46" y="17"/>
                  <a:pt x="46" y="17"/>
                </a:cubicBezTo>
                <a:cubicBezTo>
                  <a:pt x="46" y="29"/>
                  <a:pt x="46" y="29"/>
                  <a:pt x="46" y="29"/>
                </a:cubicBezTo>
                <a:cubicBezTo>
                  <a:pt x="46" y="30"/>
                  <a:pt x="45" y="31"/>
                  <a:pt x="44" y="31"/>
                </a:cubicBezTo>
                <a:cubicBezTo>
                  <a:pt x="44" y="31"/>
                  <a:pt x="44" y="31"/>
                  <a:pt x="44" y="31"/>
                </a:cubicBezTo>
                <a:cubicBezTo>
                  <a:pt x="42" y="31"/>
                  <a:pt x="42" y="31"/>
                  <a:pt x="42" y="31"/>
                </a:cubicBezTo>
                <a:cubicBezTo>
                  <a:pt x="42" y="12"/>
                  <a:pt x="42" y="12"/>
                  <a:pt x="42" y="12"/>
                </a:cubicBezTo>
                <a:cubicBezTo>
                  <a:pt x="42" y="11"/>
                  <a:pt x="43" y="10"/>
                  <a:pt x="43" y="9"/>
                </a:cubicBezTo>
                <a:cubicBezTo>
                  <a:pt x="44" y="8"/>
                  <a:pt x="45" y="7"/>
                  <a:pt x="46" y="7"/>
                </a:cubicBezTo>
                <a:cubicBezTo>
                  <a:pt x="47" y="6"/>
                  <a:pt x="49" y="6"/>
                  <a:pt x="50" y="6"/>
                </a:cubicBezTo>
                <a:cubicBezTo>
                  <a:pt x="51" y="5"/>
                  <a:pt x="51" y="5"/>
                  <a:pt x="51" y="5"/>
                </a:cubicBezTo>
                <a:cubicBezTo>
                  <a:pt x="51" y="10"/>
                  <a:pt x="51" y="10"/>
                  <a:pt x="51" y="10"/>
                </a:cubicBezTo>
                <a:cubicBezTo>
                  <a:pt x="51" y="11"/>
                  <a:pt x="51" y="11"/>
                  <a:pt x="51" y="11"/>
                </a:cubicBezTo>
                <a:cubicBezTo>
                  <a:pt x="50" y="11"/>
                  <a:pt x="49" y="11"/>
                  <a:pt x="48" y="11"/>
                </a:cubicBezTo>
                <a:cubicBezTo>
                  <a:pt x="48" y="12"/>
                  <a:pt x="47" y="12"/>
                  <a:pt x="47" y="12"/>
                </a:cubicBezTo>
                <a:close/>
                <a:moveTo>
                  <a:pt x="42" y="178"/>
                </a:moveTo>
                <a:cubicBezTo>
                  <a:pt x="51" y="178"/>
                  <a:pt x="51" y="178"/>
                  <a:pt x="51" y="178"/>
                </a:cubicBezTo>
                <a:cubicBezTo>
                  <a:pt x="51" y="183"/>
                  <a:pt x="51" y="183"/>
                  <a:pt x="51" y="183"/>
                </a:cubicBezTo>
                <a:cubicBezTo>
                  <a:pt x="42" y="183"/>
                  <a:pt x="42" y="183"/>
                  <a:pt x="42" y="183"/>
                </a:cubicBezTo>
                <a:cubicBezTo>
                  <a:pt x="42" y="178"/>
                  <a:pt x="42" y="178"/>
                  <a:pt x="42" y="178"/>
                </a:cubicBezTo>
                <a:close/>
                <a:moveTo>
                  <a:pt x="51" y="99"/>
                </a:moveTo>
                <a:cubicBezTo>
                  <a:pt x="51" y="99"/>
                  <a:pt x="51" y="99"/>
                  <a:pt x="51" y="99"/>
                </a:cubicBezTo>
                <a:cubicBezTo>
                  <a:pt x="51" y="99"/>
                  <a:pt x="51" y="99"/>
                  <a:pt x="51" y="99"/>
                </a:cubicBezTo>
                <a:cubicBezTo>
                  <a:pt x="51" y="99"/>
                  <a:pt x="51" y="99"/>
                  <a:pt x="51" y="99"/>
                </a:cubicBezTo>
                <a:cubicBezTo>
                  <a:pt x="51" y="104"/>
                  <a:pt x="51" y="104"/>
                  <a:pt x="51" y="104"/>
                </a:cubicBezTo>
                <a:cubicBezTo>
                  <a:pt x="51" y="104"/>
                  <a:pt x="51" y="104"/>
                  <a:pt x="51" y="104"/>
                </a:cubicBezTo>
                <a:cubicBezTo>
                  <a:pt x="48" y="104"/>
                  <a:pt x="46" y="103"/>
                  <a:pt x="44" y="102"/>
                </a:cubicBezTo>
                <a:cubicBezTo>
                  <a:pt x="44" y="102"/>
                  <a:pt x="44" y="102"/>
                  <a:pt x="44" y="102"/>
                </a:cubicBezTo>
                <a:cubicBezTo>
                  <a:pt x="43" y="101"/>
                  <a:pt x="42" y="100"/>
                  <a:pt x="42" y="98"/>
                </a:cubicBezTo>
                <a:cubicBezTo>
                  <a:pt x="42" y="58"/>
                  <a:pt x="42" y="58"/>
                  <a:pt x="42" y="58"/>
                </a:cubicBezTo>
                <a:cubicBezTo>
                  <a:pt x="44" y="58"/>
                  <a:pt x="44" y="58"/>
                  <a:pt x="44" y="58"/>
                </a:cubicBezTo>
                <a:cubicBezTo>
                  <a:pt x="45" y="58"/>
                  <a:pt x="46" y="59"/>
                  <a:pt x="46" y="60"/>
                </a:cubicBezTo>
                <a:cubicBezTo>
                  <a:pt x="46" y="60"/>
                  <a:pt x="46" y="60"/>
                  <a:pt x="46" y="60"/>
                </a:cubicBezTo>
                <a:cubicBezTo>
                  <a:pt x="46" y="84"/>
                  <a:pt x="46" y="84"/>
                  <a:pt x="46" y="84"/>
                </a:cubicBezTo>
                <a:cubicBezTo>
                  <a:pt x="46" y="95"/>
                  <a:pt x="46" y="95"/>
                  <a:pt x="46" y="95"/>
                </a:cubicBezTo>
                <a:cubicBezTo>
                  <a:pt x="46" y="96"/>
                  <a:pt x="46" y="97"/>
                  <a:pt x="47" y="98"/>
                </a:cubicBezTo>
                <a:cubicBezTo>
                  <a:pt x="47" y="98"/>
                  <a:pt x="47" y="98"/>
                  <a:pt x="47" y="98"/>
                </a:cubicBezTo>
                <a:cubicBezTo>
                  <a:pt x="47" y="98"/>
                  <a:pt x="47" y="98"/>
                  <a:pt x="47" y="98"/>
                </a:cubicBezTo>
                <a:cubicBezTo>
                  <a:pt x="48" y="99"/>
                  <a:pt x="49" y="99"/>
                  <a:pt x="51" y="99"/>
                </a:cubicBezTo>
                <a:cubicBezTo>
                  <a:pt x="51" y="99"/>
                  <a:pt x="51" y="99"/>
                  <a:pt x="51" y="99"/>
                </a:cubicBezTo>
                <a:cubicBezTo>
                  <a:pt x="51" y="99"/>
                  <a:pt x="51" y="99"/>
                  <a:pt x="51" y="99"/>
                </a:cubicBezTo>
                <a:cubicBezTo>
                  <a:pt x="51" y="99"/>
                  <a:pt x="51" y="99"/>
                  <a:pt x="51" y="99"/>
                </a:cubicBezTo>
                <a:close/>
                <a:moveTo>
                  <a:pt x="51" y="162"/>
                </a:moveTo>
                <a:cubicBezTo>
                  <a:pt x="51" y="167"/>
                  <a:pt x="51" y="167"/>
                  <a:pt x="51" y="167"/>
                </a:cubicBezTo>
                <a:cubicBezTo>
                  <a:pt x="42" y="167"/>
                  <a:pt x="42" y="167"/>
                  <a:pt x="42" y="167"/>
                </a:cubicBezTo>
                <a:cubicBezTo>
                  <a:pt x="42" y="162"/>
                  <a:pt x="42" y="162"/>
                  <a:pt x="42" y="162"/>
                </a:cubicBezTo>
                <a:lnTo>
                  <a:pt x="51" y="162"/>
                </a:lnTo>
                <a:close/>
                <a:moveTo>
                  <a:pt x="42" y="31"/>
                </a:moveTo>
                <a:cubicBezTo>
                  <a:pt x="5" y="31"/>
                  <a:pt x="5" y="31"/>
                  <a:pt x="5" y="31"/>
                </a:cubicBezTo>
                <a:cubicBezTo>
                  <a:pt x="5" y="178"/>
                  <a:pt x="5" y="178"/>
                  <a:pt x="5" y="178"/>
                </a:cubicBezTo>
                <a:cubicBezTo>
                  <a:pt x="42" y="178"/>
                  <a:pt x="42" y="178"/>
                  <a:pt x="42" y="178"/>
                </a:cubicBezTo>
                <a:cubicBezTo>
                  <a:pt x="42" y="183"/>
                  <a:pt x="42" y="183"/>
                  <a:pt x="42" y="183"/>
                </a:cubicBezTo>
                <a:cubicBezTo>
                  <a:pt x="3" y="183"/>
                  <a:pt x="3" y="183"/>
                  <a:pt x="3" y="183"/>
                </a:cubicBezTo>
                <a:cubicBezTo>
                  <a:pt x="1" y="183"/>
                  <a:pt x="0" y="182"/>
                  <a:pt x="0" y="180"/>
                </a:cubicBezTo>
                <a:cubicBezTo>
                  <a:pt x="0" y="29"/>
                  <a:pt x="0" y="29"/>
                  <a:pt x="0" y="29"/>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4"/>
                  <a:pt x="42" y="12"/>
                </a:cubicBezTo>
                <a:cubicBezTo>
                  <a:pt x="42" y="31"/>
                  <a:pt x="42" y="31"/>
                  <a:pt x="42" y="31"/>
                </a:cubicBezTo>
                <a:close/>
                <a:moveTo>
                  <a:pt x="42" y="58"/>
                </a:moveTo>
                <a:cubicBezTo>
                  <a:pt x="18" y="58"/>
                  <a:pt x="18" y="58"/>
                  <a:pt x="18" y="58"/>
                </a:cubicBezTo>
                <a:cubicBezTo>
                  <a:pt x="17" y="58"/>
                  <a:pt x="16" y="59"/>
                  <a:pt x="16" y="60"/>
                </a:cubicBezTo>
                <a:cubicBezTo>
                  <a:pt x="16" y="164"/>
                  <a:pt x="16" y="164"/>
                  <a:pt x="16" y="164"/>
                </a:cubicBezTo>
                <a:cubicBezTo>
                  <a:pt x="16" y="166"/>
                  <a:pt x="17" y="167"/>
                  <a:pt x="18" y="167"/>
                </a:cubicBezTo>
                <a:cubicBezTo>
                  <a:pt x="42" y="167"/>
                  <a:pt x="42" y="167"/>
                  <a:pt x="42" y="167"/>
                </a:cubicBezTo>
                <a:cubicBezTo>
                  <a:pt x="42" y="162"/>
                  <a:pt x="42" y="162"/>
                  <a:pt x="42" y="162"/>
                </a:cubicBezTo>
                <a:cubicBezTo>
                  <a:pt x="20" y="162"/>
                  <a:pt x="20" y="162"/>
                  <a:pt x="20" y="162"/>
                </a:cubicBezTo>
                <a:cubicBezTo>
                  <a:pt x="20" y="63"/>
                  <a:pt x="20" y="63"/>
                  <a:pt x="20" y="63"/>
                </a:cubicBezTo>
                <a:cubicBezTo>
                  <a:pt x="41" y="63"/>
                  <a:pt x="41" y="63"/>
                  <a:pt x="41" y="63"/>
                </a:cubicBezTo>
                <a:cubicBezTo>
                  <a:pt x="41" y="84"/>
                  <a:pt x="41" y="84"/>
                  <a:pt x="41" y="84"/>
                </a:cubicBezTo>
                <a:cubicBezTo>
                  <a:pt x="41" y="95"/>
                  <a:pt x="41" y="95"/>
                  <a:pt x="41" y="95"/>
                </a:cubicBezTo>
                <a:cubicBezTo>
                  <a:pt x="41" y="96"/>
                  <a:pt x="41" y="97"/>
                  <a:pt x="42" y="98"/>
                </a:cubicBezTo>
                <a:lnTo>
                  <a:pt x="42"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5" name="Freeform 112"/>
          <p:cNvSpPr>
            <a:spLocks noEditPoints="1"/>
          </p:cNvSpPr>
          <p:nvPr/>
        </p:nvSpPr>
        <p:spPr bwMode="auto">
          <a:xfrm>
            <a:off x="5742517" y="1276351"/>
            <a:ext cx="226483" cy="141816"/>
          </a:xfrm>
          <a:custGeom>
            <a:avLst/>
            <a:gdLst>
              <a:gd name="T0" fmla="*/ 87 w 92"/>
              <a:gd name="T1" fmla="*/ 5 h 58"/>
              <a:gd name="T2" fmla="*/ 46 w 92"/>
              <a:gd name="T3" fmla="*/ 5 h 58"/>
              <a:gd name="T4" fmla="*/ 46 w 92"/>
              <a:gd name="T5" fmla="*/ 0 h 58"/>
              <a:gd name="T6" fmla="*/ 89 w 92"/>
              <a:gd name="T7" fmla="*/ 0 h 58"/>
              <a:gd name="T8" fmla="*/ 92 w 92"/>
              <a:gd name="T9" fmla="*/ 3 h 58"/>
              <a:gd name="T10" fmla="*/ 92 w 92"/>
              <a:gd name="T11" fmla="*/ 55 h 58"/>
              <a:gd name="T12" fmla="*/ 89 w 92"/>
              <a:gd name="T13" fmla="*/ 58 h 58"/>
              <a:gd name="T14" fmla="*/ 46 w 92"/>
              <a:gd name="T15" fmla="*/ 58 h 58"/>
              <a:gd name="T16" fmla="*/ 46 w 92"/>
              <a:gd name="T17" fmla="*/ 53 h 58"/>
              <a:gd name="T18" fmla="*/ 87 w 92"/>
              <a:gd name="T19" fmla="*/ 53 h 58"/>
              <a:gd name="T20" fmla="*/ 87 w 92"/>
              <a:gd name="T21" fmla="*/ 5 h 58"/>
              <a:gd name="T22" fmla="*/ 46 w 92"/>
              <a:gd name="T23" fmla="*/ 5 h 58"/>
              <a:gd name="T24" fmla="*/ 12 w 92"/>
              <a:gd name="T25" fmla="*/ 5 h 58"/>
              <a:gd name="T26" fmla="*/ 12 w 92"/>
              <a:gd name="T27" fmla="*/ 18 h 58"/>
              <a:gd name="T28" fmla="*/ 9 w 92"/>
              <a:gd name="T29" fmla="*/ 21 h 58"/>
              <a:gd name="T30" fmla="*/ 5 w 92"/>
              <a:gd name="T31" fmla="*/ 21 h 58"/>
              <a:gd name="T32" fmla="*/ 5 w 92"/>
              <a:gd name="T33" fmla="*/ 38 h 58"/>
              <a:gd name="T34" fmla="*/ 9 w 92"/>
              <a:gd name="T35" fmla="*/ 38 h 58"/>
              <a:gd name="T36" fmla="*/ 12 w 92"/>
              <a:gd name="T37" fmla="*/ 41 h 58"/>
              <a:gd name="T38" fmla="*/ 12 w 92"/>
              <a:gd name="T39" fmla="*/ 53 h 58"/>
              <a:gd name="T40" fmla="*/ 46 w 92"/>
              <a:gd name="T41" fmla="*/ 53 h 58"/>
              <a:gd name="T42" fmla="*/ 46 w 92"/>
              <a:gd name="T43" fmla="*/ 58 h 58"/>
              <a:gd name="T44" fmla="*/ 9 w 92"/>
              <a:gd name="T45" fmla="*/ 58 h 58"/>
              <a:gd name="T46" fmla="*/ 7 w 92"/>
              <a:gd name="T47" fmla="*/ 55 h 58"/>
              <a:gd name="T48" fmla="*/ 7 w 92"/>
              <a:gd name="T49" fmla="*/ 43 h 58"/>
              <a:gd name="T50" fmla="*/ 3 w 92"/>
              <a:gd name="T51" fmla="*/ 43 h 58"/>
              <a:gd name="T52" fmla="*/ 0 w 92"/>
              <a:gd name="T53" fmla="*/ 41 h 58"/>
              <a:gd name="T54" fmla="*/ 0 w 92"/>
              <a:gd name="T55" fmla="*/ 18 h 58"/>
              <a:gd name="T56" fmla="*/ 3 w 92"/>
              <a:gd name="T57" fmla="*/ 16 h 58"/>
              <a:gd name="T58" fmla="*/ 7 w 92"/>
              <a:gd name="T59" fmla="*/ 16 h 58"/>
              <a:gd name="T60" fmla="*/ 7 w 92"/>
              <a:gd name="T61" fmla="*/ 3 h 58"/>
              <a:gd name="T62" fmla="*/ 9 w 92"/>
              <a:gd name="T63" fmla="*/ 0 h 58"/>
              <a:gd name="T64" fmla="*/ 46 w 92"/>
              <a:gd name="T65" fmla="*/ 0 h 58"/>
              <a:gd name="T66" fmla="*/ 46 w 92"/>
              <a:gd name="T6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58">
                <a:moveTo>
                  <a:pt x="87" y="5"/>
                </a:moveTo>
                <a:cubicBezTo>
                  <a:pt x="46" y="5"/>
                  <a:pt x="46" y="5"/>
                  <a:pt x="46" y="5"/>
                </a:cubicBezTo>
                <a:cubicBezTo>
                  <a:pt x="46" y="0"/>
                  <a:pt x="46" y="0"/>
                  <a:pt x="46" y="0"/>
                </a:cubicBezTo>
                <a:cubicBezTo>
                  <a:pt x="89" y="0"/>
                  <a:pt x="89" y="0"/>
                  <a:pt x="89" y="0"/>
                </a:cubicBezTo>
                <a:cubicBezTo>
                  <a:pt x="91" y="0"/>
                  <a:pt x="92" y="1"/>
                  <a:pt x="92" y="3"/>
                </a:cubicBezTo>
                <a:cubicBezTo>
                  <a:pt x="92" y="55"/>
                  <a:pt x="92" y="55"/>
                  <a:pt x="92" y="55"/>
                </a:cubicBezTo>
                <a:cubicBezTo>
                  <a:pt x="92" y="57"/>
                  <a:pt x="91" y="58"/>
                  <a:pt x="89" y="58"/>
                </a:cubicBezTo>
                <a:cubicBezTo>
                  <a:pt x="46" y="58"/>
                  <a:pt x="46" y="58"/>
                  <a:pt x="46" y="58"/>
                </a:cubicBezTo>
                <a:cubicBezTo>
                  <a:pt x="46" y="53"/>
                  <a:pt x="46" y="53"/>
                  <a:pt x="46" y="53"/>
                </a:cubicBezTo>
                <a:cubicBezTo>
                  <a:pt x="87" y="53"/>
                  <a:pt x="87" y="53"/>
                  <a:pt x="87" y="53"/>
                </a:cubicBezTo>
                <a:lnTo>
                  <a:pt x="87" y="5"/>
                </a:lnTo>
                <a:close/>
                <a:moveTo>
                  <a:pt x="46" y="5"/>
                </a:moveTo>
                <a:cubicBezTo>
                  <a:pt x="12" y="5"/>
                  <a:pt x="12" y="5"/>
                  <a:pt x="12" y="5"/>
                </a:cubicBezTo>
                <a:cubicBezTo>
                  <a:pt x="12" y="18"/>
                  <a:pt x="12" y="18"/>
                  <a:pt x="12" y="18"/>
                </a:cubicBezTo>
                <a:cubicBezTo>
                  <a:pt x="12" y="20"/>
                  <a:pt x="11" y="21"/>
                  <a:pt x="9" y="21"/>
                </a:cubicBezTo>
                <a:cubicBezTo>
                  <a:pt x="5" y="21"/>
                  <a:pt x="5" y="21"/>
                  <a:pt x="5" y="21"/>
                </a:cubicBezTo>
                <a:cubicBezTo>
                  <a:pt x="5" y="38"/>
                  <a:pt x="5" y="38"/>
                  <a:pt x="5" y="38"/>
                </a:cubicBezTo>
                <a:cubicBezTo>
                  <a:pt x="9" y="38"/>
                  <a:pt x="9" y="38"/>
                  <a:pt x="9" y="38"/>
                </a:cubicBezTo>
                <a:cubicBezTo>
                  <a:pt x="11" y="38"/>
                  <a:pt x="12" y="39"/>
                  <a:pt x="12" y="41"/>
                </a:cubicBezTo>
                <a:cubicBezTo>
                  <a:pt x="12" y="53"/>
                  <a:pt x="12" y="53"/>
                  <a:pt x="12" y="53"/>
                </a:cubicBezTo>
                <a:cubicBezTo>
                  <a:pt x="46" y="53"/>
                  <a:pt x="46" y="53"/>
                  <a:pt x="46" y="53"/>
                </a:cubicBezTo>
                <a:cubicBezTo>
                  <a:pt x="46" y="58"/>
                  <a:pt x="46" y="58"/>
                  <a:pt x="46" y="58"/>
                </a:cubicBezTo>
                <a:cubicBezTo>
                  <a:pt x="9" y="58"/>
                  <a:pt x="9" y="58"/>
                  <a:pt x="9" y="58"/>
                </a:cubicBezTo>
                <a:cubicBezTo>
                  <a:pt x="8" y="58"/>
                  <a:pt x="7" y="57"/>
                  <a:pt x="7" y="55"/>
                </a:cubicBezTo>
                <a:cubicBezTo>
                  <a:pt x="7" y="43"/>
                  <a:pt x="7" y="43"/>
                  <a:pt x="7" y="43"/>
                </a:cubicBezTo>
                <a:cubicBezTo>
                  <a:pt x="3" y="43"/>
                  <a:pt x="3" y="43"/>
                  <a:pt x="3" y="43"/>
                </a:cubicBezTo>
                <a:cubicBezTo>
                  <a:pt x="1" y="43"/>
                  <a:pt x="0" y="42"/>
                  <a:pt x="0" y="41"/>
                </a:cubicBezTo>
                <a:cubicBezTo>
                  <a:pt x="0" y="18"/>
                  <a:pt x="0" y="18"/>
                  <a:pt x="0" y="18"/>
                </a:cubicBezTo>
                <a:cubicBezTo>
                  <a:pt x="0" y="17"/>
                  <a:pt x="1" y="16"/>
                  <a:pt x="3" y="16"/>
                </a:cubicBezTo>
                <a:cubicBezTo>
                  <a:pt x="7" y="16"/>
                  <a:pt x="7" y="16"/>
                  <a:pt x="7" y="16"/>
                </a:cubicBezTo>
                <a:cubicBezTo>
                  <a:pt x="7" y="3"/>
                  <a:pt x="7" y="3"/>
                  <a:pt x="7" y="3"/>
                </a:cubicBezTo>
                <a:cubicBezTo>
                  <a:pt x="7" y="1"/>
                  <a:pt x="8" y="0"/>
                  <a:pt x="9" y="0"/>
                </a:cubicBezTo>
                <a:cubicBezTo>
                  <a:pt x="46" y="0"/>
                  <a:pt x="46" y="0"/>
                  <a:pt x="46" y="0"/>
                </a:cubicBezTo>
                <a:lnTo>
                  <a:pt x="4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6" name="Freeform 116"/>
          <p:cNvSpPr>
            <a:spLocks noEditPoints="1"/>
          </p:cNvSpPr>
          <p:nvPr/>
        </p:nvSpPr>
        <p:spPr bwMode="auto">
          <a:xfrm>
            <a:off x="2463800" y="922867"/>
            <a:ext cx="146051" cy="57151"/>
          </a:xfrm>
          <a:custGeom>
            <a:avLst/>
            <a:gdLst>
              <a:gd name="T0" fmla="*/ 29 w 59"/>
              <a:gd name="T1" fmla="*/ 18 h 23"/>
              <a:gd name="T2" fmla="*/ 54 w 59"/>
              <a:gd name="T3" fmla="*/ 18 h 23"/>
              <a:gd name="T4" fmla="*/ 53 w 59"/>
              <a:gd name="T5" fmla="*/ 4 h 23"/>
              <a:gd name="T6" fmla="*/ 29 w 59"/>
              <a:gd name="T7" fmla="*/ 4 h 23"/>
              <a:gd name="T8" fmla="*/ 29 w 59"/>
              <a:gd name="T9" fmla="*/ 0 h 23"/>
              <a:gd name="T10" fmla="*/ 55 w 59"/>
              <a:gd name="T11" fmla="*/ 0 h 23"/>
              <a:gd name="T12" fmla="*/ 55 w 59"/>
              <a:gd name="T13" fmla="*/ 0 h 23"/>
              <a:gd name="T14" fmla="*/ 58 w 59"/>
              <a:gd name="T15" fmla="*/ 2 h 23"/>
              <a:gd name="T16" fmla="*/ 59 w 59"/>
              <a:gd name="T17" fmla="*/ 20 h 23"/>
              <a:gd name="T18" fmla="*/ 29 w 59"/>
              <a:gd name="T19" fmla="*/ 20 h 23"/>
              <a:gd name="T20" fmla="*/ 29 w 59"/>
              <a:gd name="T21" fmla="*/ 18 h 23"/>
              <a:gd name="T22" fmla="*/ 29 w 59"/>
              <a:gd name="T23" fmla="*/ 23 h 23"/>
              <a:gd name="T24" fmla="*/ 29 w 59"/>
              <a:gd name="T25" fmla="*/ 23 h 23"/>
              <a:gd name="T26" fmla="*/ 56 w 59"/>
              <a:gd name="T27" fmla="*/ 23 h 23"/>
              <a:gd name="T28" fmla="*/ 29 w 59"/>
              <a:gd name="T29" fmla="*/ 23 h 23"/>
              <a:gd name="T30" fmla="*/ 59 w 59"/>
              <a:gd name="T31" fmla="*/ 20 h 23"/>
              <a:gd name="T32" fmla="*/ 56 w 59"/>
              <a:gd name="T33" fmla="*/ 23 h 23"/>
              <a:gd name="T34" fmla="*/ 59 w 59"/>
              <a:gd name="T35" fmla="*/ 20 h 23"/>
              <a:gd name="T36" fmla="*/ 6 w 59"/>
              <a:gd name="T37" fmla="*/ 4 h 23"/>
              <a:gd name="T38" fmla="*/ 5 w 59"/>
              <a:gd name="T39" fmla="*/ 18 h 23"/>
              <a:gd name="T40" fmla="*/ 29 w 59"/>
              <a:gd name="T41" fmla="*/ 18 h 23"/>
              <a:gd name="T42" fmla="*/ 29 w 59"/>
              <a:gd name="T43" fmla="*/ 20 h 23"/>
              <a:gd name="T44" fmla="*/ 0 w 59"/>
              <a:gd name="T45" fmla="*/ 20 h 23"/>
              <a:gd name="T46" fmla="*/ 1 w 59"/>
              <a:gd name="T47" fmla="*/ 2 h 23"/>
              <a:gd name="T48" fmla="*/ 1 w 59"/>
              <a:gd name="T49" fmla="*/ 2 h 23"/>
              <a:gd name="T50" fmla="*/ 3 w 59"/>
              <a:gd name="T51" fmla="*/ 0 h 23"/>
              <a:gd name="T52" fmla="*/ 29 w 59"/>
              <a:gd name="T53" fmla="*/ 0 h 23"/>
              <a:gd name="T54" fmla="*/ 29 w 59"/>
              <a:gd name="T55" fmla="*/ 4 h 23"/>
              <a:gd name="T56" fmla="*/ 6 w 59"/>
              <a:gd name="T57" fmla="*/ 4 h 23"/>
              <a:gd name="T58" fmla="*/ 29 w 59"/>
              <a:gd name="T59" fmla="*/ 23 h 23"/>
              <a:gd name="T60" fmla="*/ 29 w 59"/>
              <a:gd name="T61" fmla="*/ 23 h 23"/>
              <a:gd name="T62" fmla="*/ 2 w 59"/>
              <a:gd name="T63" fmla="*/ 23 h 23"/>
              <a:gd name="T64" fmla="*/ 2 w 59"/>
              <a:gd name="T65" fmla="*/ 23 h 23"/>
              <a:gd name="T66" fmla="*/ 29 w 59"/>
              <a:gd name="T67" fmla="*/ 23 h 23"/>
              <a:gd name="T68" fmla="*/ 2 w 59"/>
              <a:gd name="T69" fmla="*/ 23 h 23"/>
              <a:gd name="T70" fmla="*/ 0 w 59"/>
              <a:gd name="T71" fmla="*/ 20 h 23"/>
              <a:gd name="T72" fmla="*/ 2 w 59"/>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23">
                <a:moveTo>
                  <a:pt x="29" y="18"/>
                </a:moveTo>
                <a:cubicBezTo>
                  <a:pt x="54" y="18"/>
                  <a:pt x="54" y="18"/>
                  <a:pt x="54" y="18"/>
                </a:cubicBezTo>
                <a:cubicBezTo>
                  <a:pt x="53" y="4"/>
                  <a:pt x="53" y="4"/>
                  <a:pt x="53" y="4"/>
                </a:cubicBezTo>
                <a:cubicBezTo>
                  <a:pt x="29" y="4"/>
                  <a:pt x="29" y="4"/>
                  <a:pt x="29" y="4"/>
                </a:cubicBezTo>
                <a:cubicBezTo>
                  <a:pt x="29" y="0"/>
                  <a:pt x="29" y="0"/>
                  <a:pt x="29" y="0"/>
                </a:cubicBezTo>
                <a:cubicBezTo>
                  <a:pt x="55" y="0"/>
                  <a:pt x="55" y="0"/>
                  <a:pt x="55" y="0"/>
                </a:cubicBezTo>
                <a:cubicBezTo>
                  <a:pt x="55" y="0"/>
                  <a:pt x="55" y="0"/>
                  <a:pt x="55" y="0"/>
                </a:cubicBezTo>
                <a:cubicBezTo>
                  <a:pt x="57" y="0"/>
                  <a:pt x="58" y="1"/>
                  <a:pt x="58" y="2"/>
                </a:cubicBezTo>
                <a:cubicBezTo>
                  <a:pt x="59" y="20"/>
                  <a:pt x="59" y="20"/>
                  <a:pt x="59" y="20"/>
                </a:cubicBezTo>
                <a:cubicBezTo>
                  <a:pt x="29" y="20"/>
                  <a:pt x="29" y="20"/>
                  <a:pt x="29" y="20"/>
                </a:cubicBezTo>
                <a:cubicBezTo>
                  <a:pt x="29" y="18"/>
                  <a:pt x="29" y="18"/>
                  <a:pt x="29" y="18"/>
                </a:cubicBezTo>
                <a:close/>
                <a:moveTo>
                  <a:pt x="29" y="23"/>
                </a:moveTo>
                <a:cubicBezTo>
                  <a:pt x="29" y="23"/>
                  <a:pt x="29" y="23"/>
                  <a:pt x="29" y="23"/>
                </a:cubicBezTo>
                <a:cubicBezTo>
                  <a:pt x="56" y="23"/>
                  <a:pt x="56" y="23"/>
                  <a:pt x="56" y="23"/>
                </a:cubicBezTo>
                <a:cubicBezTo>
                  <a:pt x="29" y="23"/>
                  <a:pt x="29" y="23"/>
                  <a:pt x="29" y="23"/>
                </a:cubicBezTo>
                <a:close/>
                <a:moveTo>
                  <a:pt x="59" y="20"/>
                </a:moveTo>
                <a:cubicBezTo>
                  <a:pt x="56" y="23"/>
                  <a:pt x="56" y="23"/>
                  <a:pt x="56" y="23"/>
                </a:cubicBezTo>
                <a:cubicBezTo>
                  <a:pt x="57" y="23"/>
                  <a:pt x="59" y="22"/>
                  <a:pt x="59" y="20"/>
                </a:cubicBezTo>
                <a:close/>
                <a:moveTo>
                  <a:pt x="6" y="4"/>
                </a:moveTo>
                <a:cubicBezTo>
                  <a:pt x="5" y="18"/>
                  <a:pt x="5" y="18"/>
                  <a:pt x="5" y="18"/>
                </a:cubicBezTo>
                <a:cubicBezTo>
                  <a:pt x="29" y="18"/>
                  <a:pt x="29" y="18"/>
                  <a:pt x="29" y="18"/>
                </a:cubicBezTo>
                <a:cubicBezTo>
                  <a:pt x="29" y="20"/>
                  <a:pt x="29" y="20"/>
                  <a:pt x="29" y="20"/>
                </a:cubicBezTo>
                <a:cubicBezTo>
                  <a:pt x="0" y="20"/>
                  <a:pt x="0" y="20"/>
                  <a:pt x="0" y="20"/>
                </a:cubicBezTo>
                <a:cubicBezTo>
                  <a:pt x="1" y="2"/>
                  <a:pt x="1" y="2"/>
                  <a:pt x="1" y="2"/>
                </a:cubicBezTo>
                <a:cubicBezTo>
                  <a:pt x="1" y="2"/>
                  <a:pt x="1" y="2"/>
                  <a:pt x="1" y="2"/>
                </a:cubicBezTo>
                <a:cubicBezTo>
                  <a:pt x="1" y="1"/>
                  <a:pt x="2" y="0"/>
                  <a:pt x="3" y="0"/>
                </a:cubicBezTo>
                <a:cubicBezTo>
                  <a:pt x="29" y="0"/>
                  <a:pt x="29" y="0"/>
                  <a:pt x="29" y="0"/>
                </a:cubicBezTo>
                <a:cubicBezTo>
                  <a:pt x="29" y="4"/>
                  <a:pt x="29" y="4"/>
                  <a:pt x="29" y="4"/>
                </a:cubicBezTo>
                <a:cubicBezTo>
                  <a:pt x="6" y="4"/>
                  <a:pt x="6" y="4"/>
                  <a:pt x="6" y="4"/>
                </a:cubicBezTo>
                <a:close/>
                <a:moveTo>
                  <a:pt x="29" y="23"/>
                </a:moveTo>
                <a:cubicBezTo>
                  <a:pt x="29" y="23"/>
                  <a:pt x="29" y="23"/>
                  <a:pt x="29" y="23"/>
                </a:cubicBezTo>
                <a:cubicBezTo>
                  <a:pt x="2" y="23"/>
                  <a:pt x="2" y="23"/>
                  <a:pt x="2" y="23"/>
                </a:cubicBezTo>
                <a:cubicBezTo>
                  <a:pt x="2" y="23"/>
                  <a:pt x="2" y="23"/>
                  <a:pt x="2" y="23"/>
                </a:cubicBezTo>
                <a:cubicBezTo>
                  <a:pt x="29" y="23"/>
                  <a:pt x="29" y="23"/>
                  <a:pt x="29" y="23"/>
                </a:cubicBezTo>
                <a:close/>
                <a:moveTo>
                  <a:pt x="2" y="23"/>
                </a:moveTo>
                <a:cubicBezTo>
                  <a:pt x="0" y="20"/>
                  <a:pt x="0" y="20"/>
                  <a:pt x="0" y="20"/>
                </a:cubicBezTo>
                <a:cubicBezTo>
                  <a:pt x="0" y="21"/>
                  <a:pt x="1" y="23"/>
                  <a:pt x="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7" name="Freeform 130"/>
          <p:cNvSpPr>
            <a:spLocks noEditPoints="1"/>
          </p:cNvSpPr>
          <p:nvPr/>
        </p:nvSpPr>
        <p:spPr bwMode="auto">
          <a:xfrm>
            <a:off x="2652184" y="177801"/>
            <a:ext cx="67733" cy="387351"/>
          </a:xfrm>
          <a:custGeom>
            <a:avLst/>
            <a:gdLst>
              <a:gd name="T0" fmla="*/ 23 w 28"/>
              <a:gd name="T1" fmla="*/ 5 h 157"/>
              <a:gd name="T2" fmla="*/ 14 w 28"/>
              <a:gd name="T3" fmla="*/ 5 h 157"/>
              <a:gd name="T4" fmla="*/ 14 w 28"/>
              <a:gd name="T5" fmla="*/ 0 h 157"/>
              <a:gd name="T6" fmla="*/ 25 w 28"/>
              <a:gd name="T7" fmla="*/ 0 h 157"/>
              <a:gd name="T8" fmla="*/ 28 w 28"/>
              <a:gd name="T9" fmla="*/ 3 h 157"/>
              <a:gd name="T10" fmla="*/ 28 w 28"/>
              <a:gd name="T11" fmla="*/ 154 h 157"/>
              <a:gd name="T12" fmla="*/ 25 w 28"/>
              <a:gd name="T13" fmla="*/ 157 h 157"/>
              <a:gd name="T14" fmla="*/ 14 w 28"/>
              <a:gd name="T15" fmla="*/ 157 h 157"/>
              <a:gd name="T16" fmla="*/ 14 w 28"/>
              <a:gd name="T17" fmla="*/ 152 h 157"/>
              <a:gd name="T18" fmla="*/ 23 w 28"/>
              <a:gd name="T19" fmla="*/ 152 h 157"/>
              <a:gd name="T20" fmla="*/ 23 w 28"/>
              <a:gd name="T21" fmla="*/ 5 h 157"/>
              <a:gd name="T22" fmla="*/ 14 w 28"/>
              <a:gd name="T23" fmla="*/ 5 h 157"/>
              <a:gd name="T24" fmla="*/ 5 w 28"/>
              <a:gd name="T25" fmla="*/ 5 h 157"/>
              <a:gd name="T26" fmla="*/ 5 w 28"/>
              <a:gd name="T27" fmla="*/ 152 h 157"/>
              <a:gd name="T28" fmla="*/ 14 w 28"/>
              <a:gd name="T29" fmla="*/ 152 h 157"/>
              <a:gd name="T30" fmla="*/ 14 w 28"/>
              <a:gd name="T31" fmla="*/ 157 h 157"/>
              <a:gd name="T32" fmla="*/ 3 w 28"/>
              <a:gd name="T33" fmla="*/ 157 h 157"/>
              <a:gd name="T34" fmla="*/ 0 w 28"/>
              <a:gd name="T35" fmla="*/ 154 h 157"/>
              <a:gd name="T36" fmla="*/ 0 w 28"/>
              <a:gd name="T37" fmla="*/ 3 h 157"/>
              <a:gd name="T38" fmla="*/ 3 w 28"/>
              <a:gd name="T39" fmla="*/ 0 h 157"/>
              <a:gd name="T40" fmla="*/ 14 w 28"/>
              <a:gd name="T41" fmla="*/ 0 h 157"/>
              <a:gd name="T42" fmla="*/ 14 w 28"/>
              <a:gd name="T43" fmla="*/ 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57">
                <a:moveTo>
                  <a:pt x="23" y="5"/>
                </a:moveTo>
                <a:cubicBezTo>
                  <a:pt x="14" y="5"/>
                  <a:pt x="14" y="5"/>
                  <a:pt x="14" y="5"/>
                </a:cubicBezTo>
                <a:cubicBezTo>
                  <a:pt x="14" y="0"/>
                  <a:pt x="14" y="0"/>
                  <a:pt x="14" y="0"/>
                </a:cubicBezTo>
                <a:cubicBezTo>
                  <a:pt x="25" y="0"/>
                  <a:pt x="25" y="0"/>
                  <a:pt x="25" y="0"/>
                </a:cubicBezTo>
                <a:cubicBezTo>
                  <a:pt x="27" y="0"/>
                  <a:pt x="28" y="1"/>
                  <a:pt x="28" y="3"/>
                </a:cubicBezTo>
                <a:cubicBezTo>
                  <a:pt x="28" y="154"/>
                  <a:pt x="28" y="154"/>
                  <a:pt x="28" y="154"/>
                </a:cubicBezTo>
                <a:cubicBezTo>
                  <a:pt x="28" y="156"/>
                  <a:pt x="27" y="157"/>
                  <a:pt x="25" y="157"/>
                </a:cubicBezTo>
                <a:cubicBezTo>
                  <a:pt x="14" y="157"/>
                  <a:pt x="14" y="157"/>
                  <a:pt x="14" y="157"/>
                </a:cubicBezTo>
                <a:cubicBezTo>
                  <a:pt x="14" y="152"/>
                  <a:pt x="14" y="152"/>
                  <a:pt x="14" y="152"/>
                </a:cubicBezTo>
                <a:cubicBezTo>
                  <a:pt x="23" y="152"/>
                  <a:pt x="23" y="152"/>
                  <a:pt x="23" y="152"/>
                </a:cubicBezTo>
                <a:lnTo>
                  <a:pt x="23" y="5"/>
                </a:lnTo>
                <a:close/>
                <a:moveTo>
                  <a:pt x="14" y="5"/>
                </a:moveTo>
                <a:cubicBezTo>
                  <a:pt x="5" y="5"/>
                  <a:pt x="5" y="5"/>
                  <a:pt x="5" y="5"/>
                </a:cubicBezTo>
                <a:cubicBezTo>
                  <a:pt x="5" y="152"/>
                  <a:pt x="5" y="152"/>
                  <a:pt x="5" y="152"/>
                </a:cubicBezTo>
                <a:cubicBezTo>
                  <a:pt x="14" y="152"/>
                  <a:pt x="14" y="152"/>
                  <a:pt x="14" y="152"/>
                </a:cubicBezTo>
                <a:cubicBezTo>
                  <a:pt x="14" y="157"/>
                  <a:pt x="14" y="157"/>
                  <a:pt x="14" y="157"/>
                </a:cubicBezTo>
                <a:cubicBezTo>
                  <a:pt x="3" y="157"/>
                  <a:pt x="3" y="157"/>
                  <a:pt x="3" y="157"/>
                </a:cubicBezTo>
                <a:cubicBezTo>
                  <a:pt x="1" y="157"/>
                  <a:pt x="0" y="156"/>
                  <a:pt x="0" y="154"/>
                </a:cubicBezTo>
                <a:cubicBezTo>
                  <a:pt x="0" y="3"/>
                  <a:pt x="0" y="3"/>
                  <a:pt x="0" y="3"/>
                </a:cubicBezTo>
                <a:cubicBezTo>
                  <a:pt x="0" y="1"/>
                  <a:pt x="1" y="0"/>
                  <a:pt x="3"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8" name="Freeform 131"/>
          <p:cNvSpPr>
            <a:spLocks noEditPoints="1"/>
          </p:cNvSpPr>
          <p:nvPr/>
        </p:nvSpPr>
        <p:spPr bwMode="auto">
          <a:xfrm>
            <a:off x="2569634" y="383118"/>
            <a:ext cx="67733" cy="182033"/>
          </a:xfrm>
          <a:custGeom>
            <a:avLst/>
            <a:gdLst>
              <a:gd name="T0" fmla="*/ 23 w 27"/>
              <a:gd name="T1" fmla="*/ 5 h 74"/>
              <a:gd name="T2" fmla="*/ 14 w 27"/>
              <a:gd name="T3" fmla="*/ 5 h 74"/>
              <a:gd name="T4" fmla="*/ 14 w 27"/>
              <a:gd name="T5" fmla="*/ 0 h 74"/>
              <a:gd name="T6" fmla="*/ 25 w 27"/>
              <a:gd name="T7" fmla="*/ 0 h 74"/>
              <a:gd name="T8" fmla="*/ 27 w 27"/>
              <a:gd name="T9" fmla="*/ 3 h 74"/>
              <a:gd name="T10" fmla="*/ 27 w 27"/>
              <a:gd name="T11" fmla="*/ 71 h 74"/>
              <a:gd name="T12" fmla="*/ 25 w 27"/>
              <a:gd name="T13" fmla="*/ 74 h 74"/>
              <a:gd name="T14" fmla="*/ 14 w 27"/>
              <a:gd name="T15" fmla="*/ 74 h 74"/>
              <a:gd name="T16" fmla="*/ 14 w 27"/>
              <a:gd name="T17" fmla="*/ 69 h 74"/>
              <a:gd name="T18" fmla="*/ 23 w 27"/>
              <a:gd name="T19" fmla="*/ 69 h 74"/>
              <a:gd name="T20" fmla="*/ 23 w 27"/>
              <a:gd name="T21" fmla="*/ 5 h 74"/>
              <a:gd name="T22" fmla="*/ 14 w 27"/>
              <a:gd name="T23" fmla="*/ 5 h 74"/>
              <a:gd name="T24" fmla="*/ 5 w 27"/>
              <a:gd name="T25" fmla="*/ 5 h 74"/>
              <a:gd name="T26" fmla="*/ 5 w 27"/>
              <a:gd name="T27" fmla="*/ 69 h 74"/>
              <a:gd name="T28" fmla="*/ 14 w 27"/>
              <a:gd name="T29" fmla="*/ 69 h 74"/>
              <a:gd name="T30" fmla="*/ 14 w 27"/>
              <a:gd name="T31" fmla="*/ 74 h 74"/>
              <a:gd name="T32" fmla="*/ 2 w 27"/>
              <a:gd name="T33" fmla="*/ 74 h 74"/>
              <a:gd name="T34" fmla="*/ 0 w 27"/>
              <a:gd name="T35" fmla="*/ 71 h 74"/>
              <a:gd name="T36" fmla="*/ 0 w 27"/>
              <a:gd name="T37" fmla="*/ 3 h 74"/>
              <a:gd name="T38" fmla="*/ 2 w 27"/>
              <a:gd name="T39" fmla="*/ 0 h 74"/>
              <a:gd name="T40" fmla="*/ 14 w 27"/>
              <a:gd name="T41" fmla="*/ 0 h 74"/>
              <a:gd name="T42" fmla="*/ 14 w 27"/>
              <a:gd name="T4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74">
                <a:moveTo>
                  <a:pt x="23" y="5"/>
                </a:moveTo>
                <a:cubicBezTo>
                  <a:pt x="14" y="5"/>
                  <a:pt x="14" y="5"/>
                  <a:pt x="14" y="5"/>
                </a:cubicBezTo>
                <a:cubicBezTo>
                  <a:pt x="14" y="0"/>
                  <a:pt x="14" y="0"/>
                  <a:pt x="14" y="0"/>
                </a:cubicBezTo>
                <a:cubicBezTo>
                  <a:pt x="25" y="0"/>
                  <a:pt x="25" y="0"/>
                  <a:pt x="25" y="0"/>
                </a:cubicBezTo>
                <a:cubicBezTo>
                  <a:pt x="26" y="0"/>
                  <a:pt x="27" y="1"/>
                  <a:pt x="27" y="3"/>
                </a:cubicBezTo>
                <a:cubicBezTo>
                  <a:pt x="27" y="71"/>
                  <a:pt x="27" y="71"/>
                  <a:pt x="27" y="71"/>
                </a:cubicBezTo>
                <a:cubicBezTo>
                  <a:pt x="27" y="73"/>
                  <a:pt x="26" y="74"/>
                  <a:pt x="25" y="74"/>
                </a:cubicBezTo>
                <a:cubicBezTo>
                  <a:pt x="14" y="74"/>
                  <a:pt x="14" y="74"/>
                  <a:pt x="14" y="74"/>
                </a:cubicBezTo>
                <a:cubicBezTo>
                  <a:pt x="14" y="69"/>
                  <a:pt x="14" y="69"/>
                  <a:pt x="14" y="69"/>
                </a:cubicBezTo>
                <a:cubicBezTo>
                  <a:pt x="23" y="69"/>
                  <a:pt x="23" y="69"/>
                  <a:pt x="23" y="69"/>
                </a:cubicBezTo>
                <a:lnTo>
                  <a:pt x="23" y="5"/>
                </a:lnTo>
                <a:close/>
                <a:moveTo>
                  <a:pt x="14" y="5"/>
                </a:moveTo>
                <a:cubicBezTo>
                  <a:pt x="5" y="5"/>
                  <a:pt x="5" y="5"/>
                  <a:pt x="5" y="5"/>
                </a:cubicBezTo>
                <a:cubicBezTo>
                  <a:pt x="5" y="69"/>
                  <a:pt x="5" y="69"/>
                  <a:pt x="5" y="69"/>
                </a:cubicBezTo>
                <a:cubicBezTo>
                  <a:pt x="14" y="69"/>
                  <a:pt x="14" y="69"/>
                  <a:pt x="14" y="69"/>
                </a:cubicBezTo>
                <a:cubicBezTo>
                  <a:pt x="14" y="74"/>
                  <a:pt x="14" y="74"/>
                  <a:pt x="14" y="74"/>
                </a:cubicBezTo>
                <a:cubicBezTo>
                  <a:pt x="2" y="74"/>
                  <a:pt x="2" y="74"/>
                  <a:pt x="2" y="74"/>
                </a:cubicBezTo>
                <a:cubicBezTo>
                  <a:pt x="1" y="74"/>
                  <a:pt x="0" y="73"/>
                  <a:pt x="0" y="71"/>
                </a:cubicBezTo>
                <a:cubicBezTo>
                  <a:pt x="0" y="3"/>
                  <a:pt x="0" y="3"/>
                  <a:pt x="0" y="3"/>
                </a:cubicBezTo>
                <a:cubicBezTo>
                  <a:pt x="0" y="1"/>
                  <a:pt x="1" y="0"/>
                  <a:pt x="2"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19" name="Freeform 150"/>
          <p:cNvSpPr>
            <a:spLocks noEditPoints="1"/>
          </p:cNvSpPr>
          <p:nvPr/>
        </p:nvSpPr>
        <p:spPr bwMode="auto">
          <a:xfrm>
            <a:off x="1274234" y="3132667"/>
            <a:ext cx="357717" cy="95251"/>
          </a:xfrm>
          <a:custGeom>
            <a:avLst/>
            <a:gdLst>
              <a:gd name="T0" fmla="*/ 130 w 145"/>
              <a:gd name="T1" fmla="*/ 25 h 38"/>
              <a:gd name="T2" fmla="*/ 73 w 145"/>
              <a:gd name="T3" fmla="*/ 25 h 38"/>
              <a:gd name="T4" fmla="*/ 73 w 145"/>
              <a:gd name="T5" fmla="*/ 20 h 38"/>
              <a:gd name="T6" fmla="*/ 128 w 145"/>
              <a:gd name="T7" fmla="*/ 20 h 38"/>
              <a:gd name="T8" fmla="*/ 128 w 145"/>
              <a:gd name="T9" fmla="*/ 2 h 38"/>
              <a:gd name="T10" fmla="*/ 130 w 145"/>
              <a:gd name="T11" fmla="*/ 0 h 38"/>
              <a:gd name="T12" fmla="*/ 143 w 145"/>
              <a:gd name="T13" fmla="*/ 0 h 38"/>
              <a:gd name="T14" fmla="*/ 145 w 145"/>
              <a:gd name="T15" fmla="*/ 2 h 38"/>
              <a:gd name="T16" fmla="*/ 145 w 145"/>
              <a:gd name="T17" fmla="*/ 36 h 38"/>
              <a:gd name="T18" fmla="*/ 143 w 145"/>
              <a:gd name="T19" fmla="*/ 38 h 38"/>
              <a:gd name="T20" fmla="*/ 73 w 145"/>
              <a:gd name="T21" fmla="*/ 38 h 38"/>
              <a:gd name="T22" fmla="*/ 73 w 145"/>
              <a:gd name="T23" fmla="*/ 33 h 38"/>
              <a:gd name="T24" fmla="*/ 141 w 145"/>
              <a:gd name="T25" fmla="*/ 33 h 38"/>
              <a:gd name="T26" fmla="*/ 141 w 145"/>
              <a:gd name="T27" fmla="*/ 4 h 38"/>
              <a:gd name="T28" fmla="*/ 132 w 145"/>
              <a:gd name="T29" fmla="*/ 4 h 38"/>
              <a:gd name="T30" fmla="*/ 132 w 145"/>
              <a:gd name="T31" fmla="*/ 23 h 38"/>
              <a:gd name="T32" fmla="*/ 130 w 145"/>
              <a:gd name="T33" fmla="*/ 25 h 38"/>
              <a:gd name="T34" fmla="*/ 73 w 145"/>
              <a:gd name="T35" fmla="*/ 25 h 38"/>
              <a:gd name="T36" fmla="*/ 15 w 145"/>
              <a:gd name="T37" fmla="*/ 25 h 38"/>
              <a:gd name="T38" fmla="*/ 13 w 145"/>
              <a:gd name="T39" fmla="*/ 23 h 38"/>
              <a:gd name="T40" fmla="*/ 13 w 145"/>
              <a:gd name="T41" fmla="*/ 5 h 38"/>
              <a:gd name="T42" fmla="*/ 4 w 145"/>
              <a:gd name="T43" fmla="*/ 5 h 38"/>
              <a:gd name="T44" fmla="*/ 4 w 145"/>
              <a:gd name="T45" fmla="*/ 33 h 38"/>
              <a:gd name="T46" fmla="*/ 73 w 145"/>
              <a:gd name="T47" fmla="*/ 33 h 38"/>
              <a:gd name="T48" fmla="*/ 73 w 145"/>
              <a:gd name="T49" fmla="*/ 38 h 38"/>
              <a:gd name="T50" fmla="*/ 2 w 145"/>
              <a:gd name="T51" fmla="*/ 38 h 38"/>
              <a:gd name="T52" fmla="*/ 0 w 145"/>
              <a:gd name="T53" fmla="*/ 36 h 38"/>
              <a:gd name="T54" fmla="*/ 0 w 145"/>
              <a:gd name="T55" fmla="*/ 2 h 38"/>
              <a:gd name="T56" fmla="*/ 2 w 145"/>
              <a:gd name="T57" fmla="*/ 0 h 38"/>
              <a:gd name="T58" fmla="*/ 15 w 145"/>
              <a:gd name="T59" fmla="*/ 0 h 38"/>
              <a:gd name="T60" fmla="*/ 17 w 145"/>
              <a:gd name="T61" fmla="*/ 2 h 38"/>
              <a:gd name="T62" fmla="*/ 17 w 145"/>
              <a:gd name="T63" fmla="*/ 20 h 38"/>
              <a:gd name="T64" fmla="*/ 73 w 145"/>
              <a:gd name="T65" fmla="*/ 20 h 38"/>
              <a:gd name="T66" fmla="*/ 73 w 145"/>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38">
                <a:moveTo>
                  <a:pt x="130" y="25"/>
                </a:moveTo>
                <a:cubicBezTo>
                  <a:pt x="73" y="25"/>
                  <a:pt x="73" y="25"/>
                  <a:pt x="73" y="25"/>
                </a:cubicBezTo>
                <a:cubicBezTo>
                  <a:pt x="73" y="20"/>
                  <a:pt x="73" y="20"/>
                  <a:pt x="73" y="20"/>
                </a:cubicBezTo>
                <a:cubicBezTo>
                  <a:pt x="128" y="20"/>
                  <a:pt x="128" y="20"/>
                  <a:pt x="128" y="20"/>
                </a:cubicBezTo>
                <a:cubicBezTo>
                  <a:pt x="128" y="2"/>
                  <a:pt x="128" y="2"/>
                  <a:pt x="128" y="2"/>
                </a:cubicBezTo>
                <a:cubicBezTo>
                  <a:pt x="128" y="1"/>
                  <a:pt x="129" y="0"/>
                  <a:pt x="130" y="0"/>
                </a:cubicBezTo>
                <a:cubicBezTo>
                  <a:pt x="143" y="0"/>
                  <a:pt x="143" y="0"/>
                  <a:pt x="143" y="0"/>
                </a:cubicBezTo>
                <a:cubicBezTo>
                  <a:pt x="144" y="0"/>
                  <a:pt x="145" y="1"/>
                  <a:pt x="145" y="2"/>
                </a:cubicBezTo>
                <a:cubicBezTo>
                  <a:pt x="145" y="36"/>
                  <a:pt x="145" y="36"/>
                  <a:pt x="145" y="36"/>
                </a:cubicBezTo>
                <a:cubicBezTo>
                  <a:pt x="145" y="37"/>
                  <a:pt x="144" y="38"/>
                  <a:pt x="143" y="38"/>
                </a:cubicBezTo>
                <a:cubicBezTo>
                  <a:pt x="73" y="38"/>
                  <a:pt x="73" y="38"/>
                  <a:pt x="73" y="38"/>
                </a:cubicBezTo>
                <a:cubicBezTo>
                  <a:pt x="73" y="33"/>
                  <a:pt x="73" y="33"/>
                  <a:pt x="73" y="33"/>
                </a:cubicBezTo>
                <a:cubicBezTo>
                  <a:pt x="141" y="33"/>
                  <a:pt x="141" y="33"/>
                  <a:pt x="141" y="33"/>
                </a:cubicBezTo>
                <a:cubicBezTo>
                  <a:pt x="141" y="4"/>
                  <a:pt x="141" y="4"/>
                  <a:pt x="141" y="4"/>
                </a:cubicBezTo>
                <a:cubicBezTo>
                  <a:pt x="132" y="4"/>
                  <a:pt x="132" y="4"/>
                  <a:pt x="132" y="4"/>
                </a:cubicBezTo>
                <a:cubicBezTo>
                  <a:pt x="132" y="23"/>
                  <a:pt x="132" y="23"/>
                  <a:pt x="132" y="23"/>
                </a:cubicBezTo>
                <a:cubicBezTo>
                  <a:pt x="132" y="24"/>
                  <a:pt x="131" y="25"/>
                  <a:pt x="130" y="25"/>
                </a:cubicBezTo>
                <a:close/>
                <a:moveTo>
                  <a:pt x="73" y="25"/>
                </a:moveTo>
                <a:cubicBezTo>
                  <a:pt x="15" y="25"/>
                  <a:pt x="15" y="25"/>
                  <a:pt x="15" y="25"/>
                </a:cubicBezTo>
                <a:cubicBezTo>
                  <a:pt x="14" y="25"/>
                  <a:pt x="13" y="24"/>
                  <a:pt x="13" y="23"/>
                </a:cubicBezTo>
                <a:cubicBezTo>
                  <a:pt x="13" y="5"/>
                  <a:pt x="13" y="5"/>
                  <a:pt x="13" y="5"/>
                </a:cubicBezTo>
                <a:cubicBezTo>
                  <a:pt x="4" y="5"/>
                  <a:pt x="4" y="5"/>
                  <a:pt x="4" y="5"/>
                </a:cubicBezTo>
                <a:cubicBezTo>
                  <a:pt x="4" y="33"/>
                  <a:pt x="4" y="33"/>
                  <a:pt x="4" y="33"/>
                </a:cubicBezTo>
                <a:cubicBezTo>
                  <a:pt x="73" y="33"/>
                  <a:pt x="73" y="33"/>
                  <a:pt x="73" y="33"/>
                </a:cubicBezTo>
                <a:cubicBezTo>
                  <a:pt x="73" y="38"/>
                  <a:pt x="73" y="38"/>
                  <a:pt x="73" y="38"/>
                </a:cubicBezTo>
                <a:cubicBezTo>
                  <a:pt x="2" y="38"/>
                  <a:pt x="2" y="38"/>
                  <a:pt x="2" y="38"/>
                </a:cubicBezTo>
                <a:cubicBezTo>
                  <a:pt x="1" y="38"/>
                  <a:pt x="0" y="37"/>
                  <a:pt x="0" y="36"/>
                </a:cubicBezTo>
                <a:cubicBezTo>
                  <a:pt x="0" y="2"/>
                  <a:pt x="0" y="2"/>
                  <a:pt x="0" y="2"/>
                </a:cubicBezTo>
                <a:cubicBezTo>
                  <a:pt x="0" y="1"/>
                  <a:pt x="1" y="0"/>
                  <a:pt x="2" y="0"/>
                </a:cubicBezTo>
                <a:cubicBezTo>
                  <a:pt x="15" y="0"/>
                  <a:pt x="15" y="0"/>
                  <a:pt x="15" y="0"/>
                </a:cubicBezTo>
                <a:cubicBezTo>
                  <a:pt x="16" y="0"/>
                  <a:pt x="17" y="1"/>
                  <a:pt x="17" y="2"/>
                </a:cubicBezTo>
                <a:cubicBezTo>
                  <a:pt x="17" y="20"/>
                  <a:pt x="17" y="20"/>
                  <a:pt x="17" y="20"/>
                </a:cubicBezTo>
                <a:cubicBezTo>
                  <a:pt x="73" y="20"/>
                  <a:pt x="73" y="20"/>
                  <a:pt x="73" y="20"/>
                </a:cubicBezTo>
                <a:lnTo>
                  <a:pt x="73"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0" name="Freeform 151"/>
          <p:cNvSpPr>
            <a:spLocks noEditPoints="1"/>
          </p:cNvSpPr>
          <p:nvPr/>
        </p:nvSpPr>
        <p:spPr bwMode="auto">
          <a:xfrm>
            <a:off x="1320801" y="2887134"/>
            <a:ext cx="268817" cy="285751"/>
          </a:xfrm>
          <a:custGeom>
            <a:avLst/>
            <a:gdLst>
              <a:gd name="T0" fmla="*/ 55 w 109"/>
              <a:gd name="T1" fmla="*/ 111 h 116"/>
              <a:gd name="T2" fmla="*/ 86 w 109"/>
              <a:gd name="T3" fmla="*/ 111 h 116"/>
              <a:gd name="T4" fmla="*/ 86 w 109"/>
              <a:gd name="T5" fmla="*/ 67 h 116"/>
              <a:gd name="T6" fmla="*/ 89 w 109"/>
              <a:gd name="T7" fmla="*/ 64 h 116"/>
              <a:gd name="T8" fmla="*/ 102 w 109"/>
              <a:gd name="T9" fmla="*/ 64 h 116"/>
              <a:gd name="T10" fmla="*/ 55 w 109"/>
              <a:gd name="T11" fmla="*/ 6 h 116"/>
              <a:gd name="T12" fmla="*/ 55 w 109"/>
              <a:gd name="T13" fmla="*/ 6 h 116"/>
              <a:gd name="T14" fmla="*/ 55 w 109"/>
              <a:gd name="T15" fmla="*/ 0 h 116"/>
              <a:gd name="T16" fmla="*/ 57 w 109"/>
              <a:gd name="T17" fmla="*/ 1 h 116"/>
              <a:gd name="T18" fmla="*/ 109 w 109"/>
              <a:gd name="T19" fmla="*/ 65 h 116"/>
              <a:gd name="T20" fmla="*/ 109 w 109"/>
              <a:gd name="T21" fmla="*/ 67 h 116"/>
              <a:gd name="T22" fmla="*/ 107 w 109"/>
              <a:gd name="T23" fmla="*/ 69 h 116"/>
              <a:gd name="T24" fmla="*/ 91 w 109"/>
              <a:gd name="T25" fmla="*/ 69 h 116"/>
              <a:gd name="T26" fmla="*/ 91 w 109"/>
              <a:gd name="T27" fmla="*/ 113 h 116"/>
              <a:gd name="T28" fmla="*/ 89 w 109"/>
              <a:gd name="T29" fmla="*/ 116 h 116"/>
              <a:gd name="T30" fmla="*/ 55 w 109"/>
              <a:gd name="T31" fmla="*/ 116 h 116"/>
              <a:gd name="T32" fmla="*/ 55 w 109"/>
              <a:gd name="T33" fmla="*/ 111 h 116"/>
              <a:gd name="T34" fmla="*/ 23 w 109"/>
              <a:gd name="T35" fmla="*/ 67 h 116"/>
              <a:gd name="T36" fmla="*/ 23 w 109"/>
              <a:gd name="T37" fmla="*/ 111 h 116"/>
              <a:gd name="T38" fmla="*/ 55 w 109"/>
              <a:gd name="T39" fmla="*/ 111 h 116"/>
              <a:gd name="T40" fmla="*/ 55 w 109"/>
              <a:gd name="T41" fmla="*/ 116 h 116"/>
              <a:gd name="T42" fmla="*/ 21 w 109"/>
              <a:gd name="T43" fmla="*/ 116 h 116"/>
              <a:gd name="T44" fmla="*/ 19 w 109"/>
              <a:gd name="T45" fmla="*/ 113 h 116"/>
              <a:gd name="T46" fmla="*/ 19 w 109"/>
              <a:gd name="T47" fmla="*/ 69 h 116"/>
              <a:gd name="T48" fmla="*/ 3 w 109"/>
              <a:gd name="T49" fmla="*/ 69 h 116"/>
              <a:gd name="T50" fmla="*/ 3 w 109"/>
              <a:gd name="T51" fmla="*/ 69 h 116"/>
              <a:gd name="T52" fmla="*/ 1 w 109"/>
              <a:gd name="T53" fmla="*/ 69 h 116"/>
              <a:gd name="T54" fmla="*/ 1 w 109"/>
              <a:gd name="T55" fmla="*/ 65 h 116"/>
              <a:gd name="T56" fmla="*/ 53 w 109"/>
              <a:gd name="T57" fmla="*/ 1 h 116"/>
              <a:gd name="T58" fmla="*/ 53 w 109"/>
              <a:gd name="T59" fmla="*/ 0 h 116"/>
              <a:gd name="T60" fmla="*/ 55 w 109"/>
              <a:gd name="T61" fmla="*/ 0 h 116"/>
              <a:gd name="T62" fmla="*/ 55 w 109"/>
              <a:gd name="T63" fmla="*/ 6 h 116"/>
              <a:gd name="T64" fmla="*/ 8 w 109"/>
              <a:gd name="T65" fmla="*/ 64 h 116"/>
              <a:gd name="T66" fmla="*/ 21 w 109"/>
              <a:gd name="T67" fmla="*/ 64 h 116"/>
              <a:gd name="T68" fmla="*/ 23 w 109"/>
              <a:gd name="T69"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16">
                <a:moveTo>
                  <a:pt x="55" y="111"/>
                </a:moveTo>
                <a:cubicBezTo>
                  <a:pt x="86" y="111"/>
                  <a:pt x="86" y="111"/>
                  <a:pt x="86" y="111"/>
                </a:cubicBezTo>
                <a:cubicBezTo>
                  <a:pt x="86" y="67"/>
                  <a:pt x="86" y="67"/>
                  <a:pt x="86" y="67"/>
                </a:cubicBezTo>
                <a:cubicBezTo>
                  <a:pt x="86" y="65"/>
                  <a:pt x="88" y="64"/>
                  <a:pt x="89" y="64"/>
                </a:cubicBezTo>
                <a:cubicBezTo>
                  <a:pt x="102" y="64"/>
                  <a:pt x="102" y="64"/>
                  <a:pt x="102" y="64"/>
                </a:cubicBezTo>
                <a:cubicBezTo>
                  <a:pt x="55" y="6"/>
                  <a:pt x="55" y="6"/>
                  <a:pt x="55" y="6"/>
                </a:cubicBezTo>
                <a:cubicBezTo>
                  <a:pt x="55" y="6"/>
                  <a:pt x="55" y="6"/>
                  <a:pt x="55" y="6"/>
                </a:cubicBezTo>
                <a:cubicBezTo>
                  <a:pt x="55" y="0"/>
                  <a:pt x="55" y="0"/>
                  <a:pt x="55" y="0"/>
                </a:cubicBezTo>
                <a:cubicBezTo>
                  <a:pt x="56" y="0"/>
                  <a:pt x="56" y="0"/>
                  <a:pt x="57" y="1"/>
                </a:cubicBezTo>
                <a:cubicBezTo>
                  <a:pt x="109" y="65"/>
                  <a:pt x="109" y="65"/>
                  <a:pt x="109" y="65"/>
                </a:cubicBezTo>
                <a:cubicBezTo>
                  <a:pt x="109" y="65"/>
                  <a:pt x="109" y="66"/>
                  <a:pt x="109" y="67"/>
                </a:cubicBezTo>
                <a:cubicBezTo>
                  <a:pt x="109" y="68"/>
                  <a:pt x="108" y="69"/>
                  <a:pt x="107" y="69"/>
                </a:cubicBezTo>
                <a:cubicBezTo>
                  <a:pt x="91" y="69"/>
                  <a:pt x="91" y="69"/>
                  <a:pt x="91" y="69"/>
                </a:cubicBezTo>
                <a:cubicBezTo>
                  <a:pt x="91" y="113"/>
                  <a:pt x="91" y="113"/>
                  <a:pt x="91" y="113"/>
                </a:cubicBezTo>
                <a:cubicBezTo>
                  <a:pt x="91" y="115"/>
                  <a:pt x="90" y="116"/>
                  <a:pt x="89" y="116"/>
                </a:cubicBezTo>
                <a:cubicBezTo>
                  <a:pt x="55" y="116"/>
                  <a:pt x="55" y="116"/>
                  <a:pt x="55" y="116"/>
                </a:cubicBezTo>
                <a:lnTo>
                  <a:pt x="55" y="111"/>
                </a:lnTo>
                <a:close/>
                <a:moveTo>
                  <a:pt x="23" y="67"/>
                </a:moveTo>
                <a:cubicBezTo>
                  <a:pt x="23" y="111"/>
                  <a:pt x="23" y="111"/>
                  <a:pt x="23" y="111"/>
                </a:cubicBezTo>
                <a:cubicBezTo>
                  <a:pt x="55" y="111"/>
                  <a:pt x="55" y="111"/>
                  <a:pt x="55" y="111"/>
                </a:cubicBezTo>
                <a:cubicBezTo>
                  <a:pt x="55" y="116"/>
                  <a:pt x="55" y="116"/>
                  <a:pt x="55" y="116"/>
                </a:cubicBezTo>
                <a:cubicBezTo>
                  <a:pt x="21" y="116"/>
                  <a:pt x="21" y="116"/>
                  <a:pt x="21" y="116"/>
                </a:cubicBezTo>
                <a:cubicBezTo>
                  <a:pt x="20" y="116"/>
                  <a:pt x="19" y="115"/>
                  <a:pt x="19" y="113"/>
                </a:cubicBezTo>
                <a:cubicBezTo>
                  <a:pt x="19" y="69"/>
                  <a:pt x="19" y="69"/>
                  <a:pt x="19" y="69"/>
                </a:cubicBezTo>
                <a:cubicBezTo>
                  <a:pt x="3" y="69"/>
                  <a:pt x="3" y="69"/>
                  <a:pt x="3" y="69"/>
                </a:cubicBezTo>
                <a:cubicBezTo>
                  <a:pt x="3" y="69"/>
                  <a:pt x="3" y="69"/>
                  <a:pt x="3" y="69"/>
                </a:cubicBezTo>
                <a:cubicBezTo>
                  <a:pt x="2" y="69"/>
                  <a:pt x="2" y="69"/>
                  <a:pt x="1" y="69"/>
                </a:cubicBezTo>
                <a:cubicBezTo>
                  <a:pt x="0" y="68"/>
                  <a:pt x="0" y="66"/>
                  <a:pt x="1" y="65"/>
                </a:cubicBezTo>
                <a:cubicBezTo>
                  <a:pt x="53" y="1"/>
                  <a:pt x="53" y="1"/>
                  <a:pt x="53" y="1"/>
                </a:cubicBezTo>
                <a:cubicBezTo>
                  <a:pt x="53" y="0"/>
                  <a:pt x="53" y="0"/>
                  <a:pt x="53" y="0"/>
                </a:cubicBezTo>
                <a:cubicBezTo>
                  <a:pt x="54" y="0"/>
                  <a:pt x="54" y="0"/>
                  <a:pt x="55" y="0"/>
                </a:cubicBezTo>
                <a:cubicBezTo>
                  <a:pt x="55" y="6"/>
                  <a:pt x="55" y="6"/>
                  <a:pt x="55" y="6"/>
                </a:cubicBezTo>
                <a:cubicBezTo>
                  <a:pt x="8" y="64"/>
                  <a:pt x="8" y="64"/>
                  <a:pt x="8" y="64"/>
                </a:cubicBezTo>
                <a:cubicBezTo>
                  <a:pt x="21" y="64"/>
                  <a:pt x="21" y="64"/>
                  <a:pt x="21" y="64"/>
                </a:cubicBezTo>
                <a:cubicBezTo>
                  <a:pt x="22" y="64"/>
                  <a:pt x="23" y="65"/>
                  <a:pt x="23"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1" name="Freeform 162"/>
          <p:cNvSpPr>
            <a:spLocks noEditPoints="1"/>
          </p:cNvSpPr>
          <p:nvPr/>
        </p:nvSpPr>
        <p:spPr bwMode="auto">
          <a:xfrm>
            <a:off x="2186518" y="2751667"/>
            <a:ext cx="230716" cy="651933"/>
          </a:xfrm>
          <a:custGeom>
            <a:avLst/>
            <a:gdLst>
              <a:gd name="T0" fmla="*/ 57 w 94"/>
              <a:gd name="T1" fmla="*/ 260 h 264"/>
              <a:gd name="T2" fmla="*/ 58 w 94"/>
              <a:gd name="T3" fmla="*/ 119 h 264"/>
              <a:gd name="T4" fmla="*/ 82 w 94"/>
              <a:gd name="T5" fmla="*/ 91 h 264"/>
              <a:gd name="T6" fmla="*/ 88 w 94"/>
              <a:gd name="T7" fmla="*/ 79 h 264"/>
              <a:gd name="T8" fmla="*/ 81 w 94"/>
              <a:gd name="T9" fmla="*/ 38 h 264"/>
              <a:gd name="T10" fmla="*/ 78 w 94"/>
              <a:gd name="T11" fmla="*/ 31 h 264"/>
              <a:gd name="T12" fmla="*/ 71 w 94"/>
              <a:gd name="T13" fmla="*/ 63 h 264"/>
              <a:gd name="T14" fmla="*/ 68 w 94"/>
              <a:gd name="T15" fmla="*/ 66 h 264"/>
              <a:gd name="T16" fmla="*/ 60 w 94"/>
              <a:gd name="T17" fmla="*/ 66 h 264"/>
              <a:gd name="T18" fmla="*/ 51 w 94"/>
              <a:gd name="T19" fmla="*/ 5 h 264"/>
              <a:gd name="T20" fmla="*/ 47 w 94"/>
              <a:gd name="T21" fmla="*/ 0 h 264"/>
              <a:gd name="T22" fmla="*/ 53 w 94"/>
              <a:gd name="T23" fmla="*/ 0 h 264"/>
              <a:gd name="T24" fmla="*/ 62 w 94"/>
              <a:gd name="T25" fmla="*/ 61 h 264"/>
              <a:gd name="T26" fmla="*/ 59 w 94"/>
              <a:gd name="T27" fmla="*/ 3 h 264"/>
              <a:gd name="T28" fmla="*/ 62 w 94"/>
              <a:gd name="T29" fmla="*/ 0 h 264"/>
              <a:gd name="T30" fmla="*/ 84 w 94"/>
              <a:gd name="T31" fmla="*/ 32 h 264"/>
              <a:gd name="T32" fmla="*/ 93 w 94"/>
              <a:gd name="T33" fmla="*/ 65 h 264"/>
              <a:gd name="T34" fmla="*/ 87 w 94"/>
              <a:gd name="T35" fmla="*/ 94 h 264"/>
              <a:gd name="T36" fmla="*/ 74 w 94"/>
              <a:gd name="T37" fmla="*/ 112 h 264"/>
              <a:gd name="T38" fmla="*/ 62 w 94"/>
              <a:gd name="T39" fmla="*/ 262 h 264"/>
              <a:gd name="T40" fmla="*/ 47 w 94"/>
              <a:gd name="T41" fmla="*/ 264 h 264"/>
              <a:gd name="T42" fmla="*/ 15 w 94"/>
              <a:gd name="T43" fmla="*/ 34 h 264"/>
              <a:gd name="T44" fmla="*/ 6 w 94"/>
              <a:gd name="T45" fmla="*/ 66 h 264"/>
              <a:gd name="T46" fmla="*/ 12 w 94"/>
              <a:gd name="T47" fmla="*/ 91 h 264"/>
              <a:gd name="T48" fmla="*/ 36 w 94"/>
              <a:gd name="T49" fmla="*/ 119 h 264"/>
              <a:gd name="T50" fmla="*/ 37 w 94"/>
              <a:gd name="T51" fmla="*/ 121 h 264"/>
              <a:gd name="T52" fmla="*/ 47 w 94"/>
              <a:gd name="T53" fmla="*/ 260 h 264"/>
              <a:gd name="T54" fmla="*/ 35 w 94"/>
              <a:gd name="T55" fmla="*/ 264 h 264"/>
              <a:gd name="T56" fmla="*/ 32 w 94"/>
              <a:gd name="T57" fmla="*/ 122 h 264"/>
              <a:gd name="T58" fmla="*/ 7 w 94"/>
              <a:gd name="T59" fmla="*/ 94 h 264"/>
              <a:gd name="T60" fmla="*/ 1 w 94"/>
              <a:gd name="T61" fmla="*/ 65 h 264"/>
              <a:gd name="T62" fmla="*/ 10 w 94"/>
              <a:gd name="T63" fmla="*/ 32 h 264"/>
              <a:gd name="T64" fmla="*/ 32 w 94"/>
              <a:gd name="T65" fmla="*/ 0 h 264"/>
              <a:gd name="T66" fmla="*/ 33 w 94"/>
              <a:gd name="T67" fmla="*/ 0 h 264"/>
              <a:gd name="T68" fmla="*/ 29 w 94"/>
              <a:gd name="T69" fmla="*/ 61 h 264"/>
              <a:gd name="T70" fmla="*/ 38 w 94"/>
              <a:gd name="T71" fmla="*/ 2 h 264"/>
              <a:gd name="T72" fmla="*/ 47 w 94"/>
              <a:gd name="T73" fmla="*/ 0 h 264"/>
              <a:gd name="T74" fmla="*/ 47 w 94"/>
              <a:gd name="T75" fmla="*/ 5 h 264"/>
              <a:gd name="T76" fmla="*/ 43 w 94"/>
              <a:gd name="T77" fmla="*/ 5 h 264"/>
              <a:gd name="T78" fmla="*/ 34 w 94"/>
              <a:gd name="T79" fmla="*/ 66 h 264"/>
              <a:gd name="T80" fmla="*/ 26 w 94"/>
              <a:gd name="T81" fmla="*/ 66 h 264"/>
              <a:gd name="T82" fmla="*/ 24 w 94"/>
              <a:gd name="T83" fmla="*/ 63 h 264"/>
              <a:gd name="T84" fmla="*/ 16 w 94"/>
              <a:gd name="T85" fmla="*/ 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64">
                <a:moveTo>
                  <a:pt x="47" y="260"/>
                </a:moveTo>
                <a:cubicBezTo>
                  <a:pt x="57" y="260"/>
                  <a:pt x="57" y="260"/>
                  <a:pt x="57" y="260"/>
                </a:cubicBezTo>
                <a:cubicBezTo>
                  <a:pt x="57" y="121"/>
                  <a:pt x="57" y="121"/>
                  <a:pt x="57" y="121"/>
                </a:cubicBezTo>
                <a:cubicBezTo>
                  <a:pt x="57" y="120"/>
                  <a:pt x="57" y="119"/>
                  <a:pt x="58" y="119"/>
                </a:cubicBezTo>
                <a:cubicBezTo>
                  <a:pt x="62" y="116"/>
                  <a:pt x="67" y="113"/>
                  <a:pt x="70" y="109"/>
                </a:cubicBezTo>
                <a:cubicBezTo>
                  <a:pt x="75" y="103"/>
                  <a:pt x="79" y="96"/>
                  <a:pt x="82" y="91"/>
                </a:cubicBezTo>
                <a:cubicBezTo>
                  <a:pt x="82" y="91"/>
                  <a:pt x="82" y="91"/>
                  <a:pt x="82" y="91"/>
                </a:cubicBezTo>
                <a:cubicBezTo>
                  <a:pt x="85" y="87"/>
                  <a:pt x="87" y="83"/>
                  <a:pt x="88" y="79"/>
                </a:cubicBezTo>
                <a:cubicBezTo>
                  <a:pt x="89" y="75"/>
                  <a:pt x="89" y="71"/>
                  <a:pt x="88" y="66"/>
                </a:cubicBezTo>
                <a:cubicBezTo>
                  <a:pt x="87" y="56"/>
                  <a:pt x="84" y="47"/>
                  <a:pt x="81" y="38"/>
                </a:cubicBezTo>
                <a:cubicBezTo>
                  <a:pt x="80" y="37"/>
                  <a:pt x="80" y="36"/>
                  <a:pt x="79" y="34"/>
                </a:cubicBezTo>
                <a:cubicBezTo>
                  <a:pt x="79" y="32"/>
                  <a:pt x="78" y="32"/>
                  <a:pt x="78" y="31"/>
                </a:cubicBezTo>
                <a:cubicBezTo>
                  <a:pt x="76" y="23"/>
                  <a:pt x="71" y="10"/>
                  <a:pt x="64" y="6"/>
                </a:cubicBezTo>
                <a:cubicBezTo>
                  <a:pt x="71" y="63"/>
                  <a:pt x="71" y="63"/>
                  <a:pt x="71" y="63"/>
                </a:cubicBezTo>
                <a:cubicBezTo>
                  <a:pt x="71" y="64"/>
                  <a:pt x="70" y="66"/>
                  <a:pt x="68" y="66"/>
                </a:cubicBezTo>
                <a:cubicBezTo>
                  <a:pt x="68" y="66"/>
                  <a:pt x="68" y="66"/>
                  <a:pt x="68" y="66"/>
                </a:cubicBezTo>
                <a:cubicBezTo>
                  <a:pt x="68" y="66"/>
                  <a:pt x="68" y="66"/>
                  <a:pt x="68" y="66"/>
                </a:cubicBezTo>
                <a:cubicBezTo>
                  <a:pt x="60" y="66"/>
                  <a:pt x="60" y="66"/>
                  <a:pt x="60" y="66"/>
                </a:cubicBezTo>
                <a:cubicBezTo>
                  <a:pt x="59" y="66"/>
                  <a:pt x="58" y="65"/>
                  <a:pt x="58" y="63"/>
                </a:cubicBezTo>
                <a:cubicBezTo>
                  <a:pt x="51" y="5"/>
                  <a:pt x="51" y="5"/>
                  <a:pt x="51" y="5"/>
                </a:cubicBezTo>
                <a:cubicBezTo>
                  <a:pt x="47" y="5"/>
                  <a:pt x="47" y="5"/>
                  <a:pt x="47" y="5"/>
                </a:cubicBezTo>
                <a:cubicBezTo>
                  <a:pt x="47" y="0"/>
                  <a:pt x="47" y="0"/>
                  <a:pt x="47" y="0"/>
                </a:cubicBezTo>
                <a:cubicBezTo>
                  <a:pt x="53" y="0"/>
                  <a:pt x="53" y="0"/>
                  <a:pt x="53" y="0"/>
                </a:cubicBezTo>
                <a:cubicBezTo>
                  <a:pt x="53" y="0"/>
                  <a:pt x="53" y="0"/>
                  <a:pt x="53" y="0"/>
                </a:cubicBezTo>
                <a:cubicBezTo>
                  <a:pt x="55" y="0"/>
                  <a:pt x="56" y="1"/>
                  <a:pt x="56" y="2"/>
                </a:cubicBezTo>
                <a:cubicBezTo>
                  <a:pt x="62" y="61"/>
                  <a:pt x="62" y="61"/>
                  <a:pt x="62" y="61"/>
                </a:cubicBezTo>
                <a:cubicBezTo>
                  <a:pt x="65" y="61"/>
                  <a:pt x="65" y="61"/>
                  <a:pt x="65" y="61"/>
                </a:cubicBezTo>
                <a:cubicBezTo>
                  <a:pt x="59" y="3"/>
                  <a:pt x="59" y="3"/>
                  <a:pt x="59" y="3"/>
                </a:cubicBezTo>
                <a:cubicBezTo>
                  <a:pt x="59" y="3"/>
                  <a:pt x="59" y="3"/>
                  <a:pt x="59" y="3"/>
                </a:cubicBezTo>
                <a:cubicBezTo>
                  <a:pt x="59" y="1"/>
                  <a:pt x="61" y="0"/>
                  <a:pt x="62" y="0"/>
                </a:cubicBezTo>
                <a:cubicBezTo>
                  <a:pt x="73" y="2"/>
                  <a:pt x="79" y="20"/>
                  <a:pt x="83" y="29"/>
                </a:cubicBezTo>
                <a:cubicBezTo>
                  <a:pt x="84" y="32"/>
                  <a:pt x="84" y="32"/>
                  <a:pt x="84" y="32"/>
                </a:cubicBezTo>
                <a:cubicBezTo>
                  <a:pt x="85" y="36"/>
                  <a:pt x="85" y="36"/>
                  <a:pt x="85" y="36"/>
                </a:cubicBezTo>
                <a:cubicBezTo>
                  <a:pt x="89" y="45"/>
                  <a:pt x="92" y="55"/>
                  <a:pt x="93" y="65"/>
                </a:cubicBezTo>
                <a:cubicBezTo>
                  <a:pt x="94" y="71"/>
                  <a:pt x="94" y="75"/>
                  <a:pt x="92" y="80"/>
                </a:cubicBezTo>
                <a:cubicBezTo>
                  <a:pt x="91" y="85"/>
                  <a:pt x="89" y="89"/>
                  <a:pt x="87" y="94"/>
                </a:cubicBezTo>
                <a:cubicBezTo>
                  <a:pt x="87" y="94"/>
                  <a:pt x="87" y="94"/>
                  <a:pt x="87" y="94"/>
                </a:cubicBezTo>
                <a:cubicBezTo>
                  <a:pt x="84" y="99"/>
                  <a:pt x="79" y="106"/>
                  <a:pt x="74" y="112"/>
                </a:cubicBezTo>
                <a:cubicBezTo>
                  <a:pt x="70" y="116"/>
                  <a:pt x="66" y="120"/>
                  <a:pt x="62" y="122"/>
                </a:cubicBezTo>
                <a:cubicBezTo>
                  <a:pt x="62" y="262"/>
                  <a:pt x="62" y="262"/>
                  <a:pt x="62" y="262"/>
                </a:cubicBezTo>
                <a:cubicBezTo>
                  <a:pt x="62" y="263"/>
                  <a:pt x="60" y="264"/>
                  <a:pt x="59" y="264"/>
                </a:cubicBezTo>
                <a:cubicBezTo>
                  <a:pt x="47" y="264"/>
                  <a:pt x="47" y="264"/>
                  <a:pt x="47" y="264"/>
                </a:cubicBezTo>
                <a:lnTo>
                  <a:pt x="47" y="260"/>
                </a:lnTo>
                <a:close/>
                <a:moveTo>
                  <a:pt x="15" y="34"/>
                </a:moveTo>
                <a:cubicBezTo>
                  <a:pt x="14" y="36"/>
                  <a:pt x="14" y="37"/>
                  <a:pt x="13" y="38"/>
                </a:cubicBezTo>
                <a:cubicBezTo>
                  <a:pt x="10" y="47"/>
                  <a:pt x="7" y="56"/>
                  <a:pt x="6" y="66"/>
                </a:cubicBezTo>
                <a:cubicBezTo>
                  <a:pt x="5" y="71"/>
                  <a:pt x="5" y="75"/>
                  <a:pt x="6" y="79"/>
                </a:cubicBezTo>
                <a:cubicBezTo>
                  <a:pt x="7" y="83"/>
                  <a:pt x="9" y="87"/>
                  <a:pt x="12" y="91"/>
                </a:cubicBezTo>
                <a:cubicBezTo>
                  <a:pt x="15" y="96"/>
                  <a:pt x="19" y="103"/>
                  <a:pt x="24" y="108"/>
                </a:cubicBezTo>
                <a:cubicBezTo>
                  <a:pt x="27" y="113"/>
                  <a:pt x="31" y="116"/>
                  <a:pt x="36" y="119"/>
                </a:cubicBezTo>
                <a:cubicBezTo>
                  <a:pt x="37" y="119"/>
                  <a:pt x="37" y="120"/>
                  <a:pt x="37" y="121"/>
                </a:cubicBezTo>
                <a:cubicBezTo>
                  <a:pt x="37" y="121"/>
                  <a:pt x="37" y="121"/>
                  <a:pt x="37" y="121"/>
                </a:cubicBezTo>
                <a:cubicBezTo>
                  <a:pt x="37" y="260"/>
                  <a:pt x="37" y="260"/>
                  <a:pt x="37" y="260"/>
                </a:cubicBezTo>
                <a:cubicBezTo>
                  <a:pt x="47" y="260"/>
                  <a:pt x="47" y="260"/>
                  <a:pt x="47" y="260"/>
                </a:cubicBezTo>
                <a:cubicBezTo>
                  <a:pt x="47" y="264"/>
                  <a:pt x="47" y="264"/>
                  <a:pt x="47" y="264"/>
                </a:cubicBezTo>
                <a:cubicBezTo>
                  <a:pt x="35" y="264"/>
                  <a:pt x="35" y="264"/>
                  <a:pt x="35" y="264"/>
                </a:cubicBezTo>
                <a:cubicBezTo>
                  <a:pt x="33" y="264"/>
                  <a:pt x="32" y="263"/>
                  <a:pt x="32" y="262"/>
                </a:cubicBezTo>
                <a:cubicBezTo>
                  <a:pt x="32" y="122"/>
                  <a:pt x="32" y="122"/>
                  <a:pt x="32" y="122"/>
                </a:cubicBezTo>
                <a:cubicBezTo>
                  <a:pt x="28" y="119"/>
                  <a:pt x="24" y="116"/>
                  <a:pt x="20" y="112"/>
                </a:cubicBezTo>
                <a:cubicBezTo>
                  <a:pt x="15" y="106"/>
                  <a:pt x="10" y="99"/>
                  <a:pt x="7" y="94"/>
                </a:cubicBezTo>
                <a:cubicBezTo>
                  <a:pt x="5" y="89"/>
                  <a:pt x="3" y="85"/>
                  <a:pt x="2" y="80"/>
                </a:cubicBezTo>
                <a:cubicBezTo>
                  <a:pt x="0" y="75"/>
                  <a:pt x="0" y="71"/>
                  <a:pt x="1" y="65"/>
                </a:cubicBezTo>
                <a:cubicBezTo>
                  <a:pt x="2" y="55"/>
                  <a:pt x="5" y="45"/>
                  <a:pt x="9" y="36"/>
                </a:cubicBezTo>
                <a:cubicBezTo>
                  <a:pt x="10" y="32"/>
                  <a:pt x="10" y="32"/>
                  <a:pt x="10" y="32"/>
                </a:cubicBezTo>
                <a:cubicBezTo>
                  <a:pt x="11" y="29"/>
                  <a:pt x="11" y="29"/>
                  <a:pt x="11" y="29"/>
                </a:cubicBezTo>
                <a:cubicBezTo>
                  <a:pt x="15" y="20"/>
                  <a:pt x="21" y="2"/>
                  <a:pt x="32" y="0"/>
                </a:cubicBezTo>
                <a:cubicBezTo>
                  <a:pt x="32" y="0"/>
                  <a:pt x="32" y="0"/>
                  <a:pt x="32" y="0"/>
                </a:cubicBezTo>
                <a:cubicBezTo>
                  <a:pt x="32" y="0"/>
                  <a:pt x="32" y="0"/>
                  <a:pt x="33" y="0"/>
                </a:cubicBezTo>
                <a:cubicBezTo>
                  <a:pt x="34" y="1"/>
                  <a:pt x="35" y="2"/>
                  <a:pt x="35" y="3"/>
                </a:cubicBezTo>
                <a:cubicBezTo>
                  <a:pt x="29" y="61"/>
                  <a:pt x="29" y="61"/>
                  <a:pt x="29" y="61"/>
                </a:cubicBezTo>
                <a:cubicBezTo>
                  <a:pt x="32" y="61"/>
                  <a:pt x="32" y="61"/>
                  <a:pt x="32" y="61"/>
                </a:cubicBezTo>
                <a:cubicBezTo>
                  <a:pt x="38" y="2"/>
                  <a:pt x="38" y="2"/>
                  <a:pt x="38" y="2"/>
                </a:cubicBezTo>
                <a:cubicBezTo>
                  <a:pt x="38" y="1"/>
                  <a:pt x="39" y="0"/>
                  <a:pt x="41" y="0"/>
                </a:cubicBezTo>
                <a:cubicBezTo>
                  <a:pt x="47" y="0"/>
                  <a:pt x="47" y="0"/>
                  <a:pt x="47" y="0"/>
                </a:cubicBezTo>
                <a:cubicBezTo>
                  <a:pt x="47" y="0"/>
                  <a:pt x="47" y="0"/>
                  <a:pt x="47" y="0"/>
                </a:cubicBezTo>
                <a:cubicBezTo>
                  <a:pt x="47" y="5"/>
                  <a:pt x="47" y="5"/>
                  <a:pt x="47" y="5"/>
                </a:cubicBezTo>
                <a:cubicBezTo>
                  <a:pt x="47" y="5"/>
                  <a:pt x="47" y="5"/>
                  <a:pt x="47" y="5"/>
                </a:cubicBezTo>
                <a:cubicBezTo>
                  <a:pt x="43" y="5"/>
                  <a:pt x="43" y="5"/>
                  <a:pt x="43" y="5"/>
                </a:cubicBezTo>
                <a:cubicBezTo>
                  <a:pt x="36" y="64"/>
                  <a:pt x="36" y="64"/>
                  <a:pt x="36" y="64"/>
                </a:cubicBezTo>
                <a:cubicBezTo>
                  <a:pt x="36" y="65"/>
                  <a:pt x="35" y="66"/>
                  <a:pt x="34" y="66"/>
                </a:cubicBezTo>
                <a:cubicBezTo>
                  <a:pt x="34" y="66"/>
                  <a:pt x="34" y="66"/>
                  <a:pt x="34" y="66"/>
                </a:cubicBezTo>
                <a:cubicBezTo>
                  <a:pt x="26" y="66"/>
                  <a:pt x="26" y="66"/>
                  <a:pt x="26" y="66"/>
                </a:cubicBezTo>
                <a:cubicBezTo>
                  <a:pt x="25" y="66"/>
                  <a:pt x="23" y="65"/>
                  <a:pt x="23" y="63"/>
                </a:cubicBezTo>
                <a:cubicBezTo>
                  <a:pt x="23" y="63"/>
                  <a:pt x="23" y="63"/>
                  <a:pt x="24" y="63"/>
                </a:cubicBezTo>
                <a:cubicBezTo>
                  <a:pt x="30" y="6"/>
                  <a:pt x="30" y="6"/>
                  <a:pt x="30" y="6"/>
                </a:cubicBezTo>
                <a:cubicBezTo>
                  <a:pt x="23" y="10"/>
                  <a:pt x="18" y="23"/>
                  <a:pt x="16" y="31"/>
                </a:cubicBezTo>
                <a:cubicBezTo>
                  <a:pt x="16" y="32"/>
                  <a:pt x="15" y="32"/>
                  <a:pt x="15"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2" name="Freeform 171"/>
          <p:cNvSpPr>
            <a:spLocks noEditPoints="1"/>
          </p:cNvSpPr>
          <p:nvPr/>
        </p:nvSpPr>
        <p:spPr bwMode="auto">
          <a:xfrm>
            <a:off x="4861985" y="2034117"/>
            <a:ext cx="419100" cy="429683"/>
          </a:xfrm>
          <a:custGeom>
            <a:avLst/>
            <a:gdLst>
              <a:gd name="T0" fmla="*/ 140 w 170"/>
              <a:gd name="T1" fmla="*/ 0 h 174"/>
              <a:gd name="T2" fmla="*/ 170 w 170"/>
              <a:gd name="T3" fmla="*/ 2 h 174"/>
              <a:gd name="T4" fmla="*/ 140 w 170"/>
              <a:gd name="T5" fmla="*/ 174 h 174"/>
              <a:gd name="T6" fmla="*/ 165 w 170"/>
              <a:gd name="T7" fmla="*/ 4 h 174"/>
              <a:gd name="T8" fmla="*/ 157 w 170"/>
              <a:gd name="T9" fmla="*/ 152 h 174"/>
              <a:gd name="T10" fmla="*/ 140 w 170"/>
              <a:gd name="T11" fmla="*/ 134 h 174"/>
              <a:gd name="T12" fmla="*/ 152 w 170"/>
              <a:gd name="T13" fmla="*/ 149 h 174"/>
              <a:gd name="T14" fmla="*/ 140 w 170"/>
              <a:gd name="T15" fmla="*/ 123 h 174"/>
              <a:gd name="T16" fmla="*/ 157 w 170"/>
              <a:gd name="T17" fmla="*/ 37 h 174"/>
              <a:gd name="T18" fmla="*/ 140 w 170"/>
              <a:gd name="T19" fmla="*/ 40 h 174"/>
              <a:gd name="T20" fmla="*/ 140 w 170"/>
              <a:gd name="T21" fmla="*/ 118 h 174"/>
              <a:gd name="T22" fmla="*/ 85 w 170"/>
              <a:gd name="T23" fmla="*/ 4 h 174"/>
              <a:gd name="T24" fmla="*/ 140 w 170"/>
              <a:gd name="T25" fmla="*/ 4 h 174"/>
              <a:gd name="T26" fmla="*/ 140 w 170"/>
              <a:gd name="T27" fmla="*/ 174 h 174"/>
              <a:gd name="T28" fmla="*/ 140 w 170"/>
              <a:gd name="T29" fmla="*/ 35 h 174"/>
              <a:gd name="T30" fmla="*/ 85 w 170"/>
              <a:gd name="T31" fmla="*/ 35 h 174"/>
              <a:gd name="T32" fmla="*/ 140 w 170"/>
              <a:gd name="T33" fmla="*/ 123 h 174"/>
              <a:gd name="T34" fmla="*/ 140 w 170"/>
              <a:gd name="T35" fmla="*/ 118 h 174"/>
              <a:gd name="T36" fmla="*/ 128 w 170"/>
              <a:gd name="T37" fmla="*/ 139 h 174"/>
              <a:gd name="T38" fmla="*/ 140 w 170"/>
              <a:gd name="T39" fmla="*/ 154 h 174"/>
              <a:gd name="T40" fmla="*/ 123 w 170"/>
              <a:gd name="T41" fmla="*/ 136 h 174"/>
              <a:gd name="T42" fmla="*/ 85 w 170"/>
              <a:gd name="T43" fmla="*/ 26 h 174"/>
              <a:gd name="T44" fmla="*/ 131 w 170"/>
              <a:gd name="T45" fmla="*/ 16 h 174"/>
              <a:gd name="T46" fmla="*/ 133 w 170"/>
              <a:gd name="T47" fmla="*/ 11 h 174"/>
              <a:gd name="T48" fmla="*/ 133 w 170"/>
              <a:gd name="T49" fmla="*/ 26 h 174"/>
              <a:gd name="T50" fmla="*/ 30 w 170"/>
              <a:gd name="T51" fmla="*/ 4 h 174"/>
              <a:gd name="T52" fmla="*/ 85 w 170"/>
              <a:gd name="T53" fmla="*/ 4 h 174"/>
              <a:gd name="T54" fmla="*/ 85 w 170"/>
              <a:gd name="T55" fmla="*/ 174 h 174"/>
              <a:gd name="T56" fmla="*/ 85 w 170"/>
              <a:gd name="T57" fmla="*/ 11 h 174"/>
              <a:gd name="T58" fmla="*/ 40 w 170"/>
              <a:gd name="T59" fmla="*/ 22 h 174"/>
              <a:gd name="T60" fmla="*/ 37 w 170"/>
              <a:gd name="T61" fmla="*/ 26 h 174"/>
              <a:gd name="T62" fmla="*/ 37 w 170"/>
              <a:gd name="T63" fmla="*/ 11 h 174"/>
              <a:gd name="T64" fmla="*/ 85 w 170"/>
              <a:gd name="T65" fmla="*/ 40 h 174"/>
              <a:gd name="T66" fmla="*/ 85 w 170"/>
              <a:gd name="T67" fmla="*/ 35 h 174"/>
              <a:gd name="T68" fmla="*/ 30 w 170"/>
              <a:gd name="T69" fmla="*/ 123 h 174"/>
              <a:gd name="T70" fmla="*/ 30 w 170"/>
              <a:gd name="T71" fmla="*/ 154 h 174"/>
              <a:gd name="T72" fmla="*/ 42 w 170"/>
              <a:gd name="T73" fmla="*/ 139 h 174"/>
              <a:gd name="T74" fmla="*/ 45 w 170"/>
              <a:gd name="T75" fmla="*/ 134 h 174"/>
              <a:gd name="T76" fmla="*/ 45 w 170"/>
              <a:gd name="T77" fmla="*/ 154 h 174"/>
              <a:gd name="T78" fmla="*/ 5 w 170"/>
              <a:gd name="T79" fmla="*/ 4 h 174"/>
              <a:gd name="T80" fmla="*/ 30 w 170"/>
              <a:gd name="T81" fmla="*/ 174 h 174"/>
              <a:gd name="T82" fmla="*/ 0 w 170"/>
              <a:gd name="T83" fmla="*/ 2 h 174"/>
              <a:gd name="T84" fmla="*/ 30 w 170"/>
              <a:gd name="T85" fmla="*/ 4 h 174"/>
              <a:gd name="T86" fmla="*/ 13 w 170"/>
              <a:gd name="T87" fmla="*/ 37 h 174"/>
              <a:gd name="T88" fmla="*/ 30 w 170"/>
              <a:gd name="T89" fmla="*/ 123 h 174"/>
              <a:gd name="T90" fmla="*/ 18 w 170"/>
              <a:gd name="T91" fmla="*/ 40 h 174"/>
              <a:gd name="T92" fmla="*/ 30 w 170"/>
              <a:gd name="T93" fmla="*/ 134 h 174"/>
              <a:gd name="T94" fmla="*/ 13 w 170"/>
              <a:gd name="T95" fmla="*/ 152 h 174"/>
              <a:gd name="T96" fmla="*/ 30 w 170"/>
              <a:gd name="T97" fmla="*/ 149 h 174"/>
              <a:gd name="T98" fmla="*/ 30 w 170"/>
              <a:gd name="T99"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4">
                <a:moveTo>
                  <a:pt x="165" y="4"/>
                </a:moveTo>
                <a:cubicBezTo>
                  <a:pt x="140" y="4"/>
                  <a:pt x="140" y="4"/>
                  <a:pt x="140" y="4"/>
                </a:cubicBezTo>
                <a:cubicBezTo>
                  <a:pt x="140" y="0"/>
                  <a:pt x="140" y="0"/>
                  <a:pt x="140" y="0"/>
                </a:cubicBezTo>
                <a:cubicBezTo>
                  <a:pt x="168" y="0"/>
                  <a:pt x="168" y="0"/>
                  <a:pt x="168" y="0"/>
                </a:cubicBezTo>
                <a:cubicBezTo>
                  <a:pt x="168" y="0"/>
                  <a:pt x="168" y="0"/>
                  <a:pt x="168" y="0"/>
                </a:cubicBezTo>
                <a:cubicBezTo>
                  <a:pt x="169" y="0"/>
                  <a:pt x="170" y="1"/>
                  <a:pt x="170" y="2"/>
                </a:cubicBezTo>
                <a:cubicBezTo>
                  <a:pt x="170" y="171"/>
                  <a:pt x="170" y="171"/>
                  <a:pt x="170" y="171"/>
                </a:cubicBezTo>
                <a:cubicBezTo>
                  <a:pt x="170" y="172"/>
                  <a:pt x="169" y="174"/>
                  <a:pt x="168" y="174"/>
                </a:cubicBezTo>
                <a:cubicBezTo>
                  <a:pt x="140" y="174"/>
                  <a:pt x="140" y="174"/>
                  <a:pt x="140" y="174"/>
                </a:cubicBezTo>
                <a:cubicBezTo>
                  <a:pt x="140" y="169"/>
                  <a:pt x="140" y="169"/>
                  <a:pt x="140" y="169"/>
                </a:cubicBezTo>
                <a:cubicBezTo>
                  <a:pt x="165" y="169"/>
                  <a:pt x="165" y="169"/>
                  <a:pt x="165" y="169"/>
                </a:cubicBezTo>
                <a:cubicBezTo>
                  <a:pt x="165" y="4"/>
                  <a:pt x="165" y="4"/>
                  <a:pt x="165" y="4"/>
                </a:cubicBezTo>
                <a:close/>
                <a:moveTo>
                  <a:pt x="140" y="154"/>
                </a:moveTo>
                <a:cubicBezTo>
                  <a:pt x="155" y="154"/>
                  <a:pt x="155" y="154"/>
                  <a:pt x="155" y="154"/>
                </a:cubicBezTo>
                <a:cubicBezTo>
                  <a:pt x="156" y="154"/>
                  <a:pt x="157" y="153"/>
                  <a:pt x="157" y="152"/>
                </a:cubicBezTo>
                <a:cubicBezTo>
                  <a:pt x="157" y="136"/>
                  <a:pt x="157" y="136"/>
                  <a:pt x="157" y="136"/>
                </a:cubicBezTo>
                <a:cubicBezTo>
                  <a:pt x="157" y="135"/>
                  <a:pt x="156" y="134"/>
                  <a:pt x="155" y="134"/>
                </a:cubicBezTo>
                <a:cubicBezTo>
                  <a:pt x="140" y="134"/>
                  <a:pt x="140" y="134"/>
                  <a:pt x="140" y="134"/>
                </a:cubicBezTo>
                <a:cubicBezTo>
                  <a:pt x="140" y="139"/>
                  <a:pt x="140" y="139"/>
                  <a:pt x="140" y="139"/>
                </a:cubicBezTo>
                <a:cubicBezTo>
                  <a:pt x="152" y="139"/>
                  <a:pt x="152" y="139"/>
                  <a:pt x="152" y="139"/>
                </a:cubicBezTo>
                <a:cubicBezTo>
                  <a:pt x="152" y="149"/>
                  <a:pt x="152" y="149"/>
                  <a:pt x="152" y="149"/>
                </a:cubicBezTo>
                <a:cubicBezTo>
                  <a:pt x="140" y="149"/>
                  <a:pt x="140" y="149"/>
                  <a:pt x="140" y="149"/>
                </a:cubicBezTo>
                <a:cubicBezTo>
                  <a:pt x="140" y="154"/>
                  <a:pt x="140" y="154"/>
                  <a:pt x="140" y="154"/>
                </a:cubicBezTo>
                <a:close/>
                <a:moveTo>
                  <a:pt x="140" y="123"/>
                </a:moveTo>
                <a:cubicBezTo>
                  <a:pt x="155" y="123"/>
                  <a:pt x="155" y="123"/>
                  <a:pt x="155" y="123"/>
                </a:cubicBezTo>
                <a:cubicBezTo>
                  <a:pt x="156" y="123"/>
                  <a:pt x="157" y="122"/>
                  <a:pt x="157" y="120"/>
                </a:cubicBezTo>
                <a:cubicBezTo>
                  <a:pt x="157" y="37"/>
                  <a:pt x="157" y="37"/>
                  <a:pt x="157" y="37"/>
                </a:cubicBezTo>
                <a:cubicBezTo>
                  <a:pt x="157" y="36"/>
                  <a:pt x="156" y="35"/>
                  <a:pt x="155" y="35"/>
                </a:cubicBezTo>
                <a:cubicBezTo>
                  <a:pt x="140" y="35"/>
                  <a:pt x="140" y="35"/>
                  <a:pt x="140" y="35"/>
                </a:cubicBezTo>
                <a:cubicBezTo>
                  <a:pt x="140" y="40"/>
                  <a:pt x="140" y="40"/>
                  <a:pt x="140" y="40"/>
                </a:cubicBezTo>
                <a:cubicBezTo>
                  <a:pt x="152" y="40"/>
                  <a:pt x="152" y="40"/>
                  <a:pt x="152" y="40"/>
                </a:cubicBezTo>
                <a:cubicBezTo>
                  <a:pt x="152" y="118"/>
                  <a:pt x="152" y="118"/>
                  <a:pt x="152" y="118"/>
                </a:cubicBezTo>
                <a:cubicBezTo>
                  <a:pt x="140" y="118"/>
                  <a:pt x="140" y="118"/>
                  <a:pt x="140" y="118"/>
                </a:cubicBezTo>
                <a:lnTo>
                  <a:pt x="140" y="123"/>
                </a:lnTo>
                <a:close/>
                <a:moveTo>
                  <a:pt x="140" y="4"/>
                </a:moveTo>
                <a:cubicBezTo>
                  <a:pt x="85" y="4"/>
                  <a:pt x="85" y="4"/>
                  <a:pt x="85" y="4"/>
                </a:cubicBezTo>
                <a:cubicBezTo>
                  <a:pt x="85" y="0"/>
                  <a:pt x="85" y="0"/>
                  <a:pt x="85" y="0"/>
                </a:cubicBezTo>
                <a:cubicBezTo>
                  <a:pt x="140" y="0"/>
                  <a:pt x="140" y="0"/>
                  <a:pt x="140" y="0"/>
                </a:cubicBezTo>
                <a:cubicBezTo>
                  <a:pt x="140" y="4"/>
                  <a:pt x="140" y="4"/>
                  <a:pt x="140" y="4"/>
                </a:cubicBezTo>
                <a:close/>
                <a:moveTo>
                  <a:pt x="85" y="169"/>
                </a:moveTo>
                <a:cubicBezTo>
                  <a:pt x="140" y="169"/>
                  <a:pt x="140" y="169"/>
                  <a:pt x="140" y="169"/>
                </a:cubicBezTo>
                <a:cubicBezTo>
                  <a:pt x="140" y="174"/>
                  <a:pt x="140" y="174"/>
                  <a:pt x="140" y="174"/>
                </a:cubicBezTo>
                <a:cubicBezTo>
                  <a:pt x="85" y="174"/>
                  <a:pt x="85" y="174"/>
                  <a:pt x="85" y="174"/>
                </a:cubicBezTo>
                <a:cubicBezTo>
                  <a:pt x="85" y="169"/>
                  <a:pt x="85" y="169"/>
                  <a:pt x="85" y="169"/>
                </a:cubicBezTo>
                <a:close/>
                <a:moveTo>
                  <a:pt x="140" y="35"/>
                </a:moveTo>
                <a:cubicBezTo>
                  <a:pt x="140" y="40"/>
                  <a:pt x="140" y="40"/>
                  <a:pt x="140" y="40"/>
                </a:cubicBezTo>
                <a:cubicBezTo>
                  <a:pt x="85" y="40"/>
                  <a:pt x="85" y="40"/>
                  <a:pt x="85" y="40"/>
                </a:cubicBezTo>
                <a:cubicBezTo>
                  <a:pt x="85" y="35"/>
                  <a:pt x="85" y="35"/>
                  <a:pt x="85" y="35"/>
                </a:cubicBezTo>
                <a:cubicBezTo>
                  <a:pt x="140" y="35"/>
                  <a:pt x="140" y="35"/>
                  <a:pt x="140" y="35"/>
                </a:cubicBezTo>
                <a:close/>
                <a:moveTo>
                  <a:pt x="140" y="118"/>
                </a:moveTo>
                <a:cubicBezTo>
                  <a:pt x="140" y="123"/>
                  <a:pt x="140" y="123"/>
                  <a:pt x="140" y="123"/>
                </a:cubicBezTo>
                <a:cubicBezTo>
                  <a:pt x="85" y="123"/>
                  <a:pt x="85" y="123"/>
                  <a:pt x="85" y="123"/>
                </a:cubicBezTo>
                <a:cubicBezTo>
                  <a:pt x="85" y="118"/>
                  <a:pt x="85" y="118"/>
                  <a:pt x="85" y="118"/>
                </a:cubicBezTo>
                <a:cubicBezTo>
                  <a:pt x="140" y="118"/>
                  <a:pt x="140" y="118"/>
                  <a:pt x="140" y="118"/>
                </a:cubicBezTo>
                <a:close/>
                <a:moveTo>
                  <a:pt x="140" y="134"/>
                </a:moveTo>
                <a:cubicBezTo>
                  <a:pt x="140" y="139"/>
                  <a:pt x="140" y="139"/>
                  <a:pt x="140" y="139"/>
                </a:cubicBezTo>
                <a:cubicBezTo>
                  <a:pt x="128" y="139"/>
                  <a:pt x="128" y="139"/>
                  <a:pt x="128" y="139"/>
                </a:cubicBezTo>
                <a:cubicBezTo>
                  <a:pt x="128" y="149"/>
                  <a:pt x="128" y="149"/>
                  <a:pt x="128" y="149"/>
                </a:cubicBezTo>
                <a:cubicBezTo>
                  <a:pt x="140" y="149"/>
                  <a:pt x="140" y="149"/>
                  <a:pt x="140" y="149"/>
                </a:cubicBezTo>
                <a:cubicBezTo>
                  <a:pt x="140" y="154"/>
                  <a:pt x="140" y="154"/>
                  <a:pt x="140" y="154"/>
                </a:cubicBezTo>
                <a:cubicBezTo>
                  <a:pt x="126" y="154"/>
                  <a:pt x="126" y="154"/>
                  <a:pt x="126" y="154"/>
                </a:cubicBezTo>
                <a:cubicBezTo>
                  <a:pt x="124" y="154"/>
                  <a:pt x="123" y="153"/>
                  <a:pt x="123" y="152"/>
                </a:cubicBezTo>
                <a:cubicBezTo>
                  <a:pt x="123" y="136"/>
                  <a:pt x="123" y="136"/>
                  <a:pt x="123" y="136"/>
                </a:cubicBezTo>
                <a:cubicBezTo>
                  <a:pt x="123" y="135"/>
                  <a:pt x="124" y="134"/>
                  <a:pt x="126" y="134"/>
                </a:cubicBezTo>
                <a:cubicBezTo>
                  <a:pt x="140" y="134"/>
                  <a:pt x="140" y="134"/>
                  <a:pt x="140" y="134"/>
                </a:cubicBezTo>
                <a:close/>
                <a:moveTo>
                  <a:pt x="85" y="26"/>
                </a:moveTo>
                <a:cubicBezTo>
                  <a:pt x="85" y="22"/>
                  <a:pt x="85" y="22"/>
                  <a:pt x="85" y="22"/>
                </a:cubicBezTo>
                <a:cubicBezTo>
                  <a:pt x="131" y="22"/>
                  <a:pt x="131" y="22"/>
                  <a:pt x="131" y="22"/>
                </a:cubicBezTo>
                <a:cubicBezTo>
                  <a:pt x="131" y="16"/>
                  <a:pt x="131" y="16"/>
                  <a:pt x="131" y="16"/>
                </a:cubicBezTo>
                <a:cubicBezTo>
                  <a:pt x="85" y="16"/>
                  <a:pt x="85" y="16"/>
                  <a:pt x="85" y="16"/>
                </a:cubicBezTo>
                <a:cubicBezTo>
                  <a:pt x="85" y="11"/>
                  <a:pt x="85" y="11"/>
                  <a:pt x="85" y="11"/>
                </a:cubicBezTo>
                <a:cubicBezTo>
                  <a:pt x="133" y="11"/>
                  <a:pt x="133" y="11"/>
                  <a:pt x="133" y="11"/>
                </a:cubicBezTo>
                <a:cubicBezTo>
                  <a:pt x="135" y="11"/>
                  <a:pt x="136" y="12"/>
                  <a:pt x="136" y="13"/>
                </a:cubicBezTo>
                <a:cubicBezTo>
                  <a:pt x="136" y="24"/>
                  <a:pt x="136" y="24"/>
                  <a:pt x="136" y="24"/>
                </a:cubicBezTo>
                <a:cubicBezTo>
                  <a:pt x="136" y="25"/>
                  <a:pt x="135" y="26"/>
                  <a:pt x="133" y="26"/>
                </a:cubicBezTo>
                <a:lnTo>
                  <a:pt x="85" y="26"/>
                </a:lnTo>
                <a:close/>
                <a:moveTo>
                  <a:pt x="85" y="4"/>
                </a:moveTo>
                <a:cubicBezTo>
                  <a:pt x="30" y="4"/>
                  <a:pt x="30" y="4"/>
                  <a:pt x="30" y="4"/>
                </a:cubicBezTo>
                <a:cubicBezTo>
                  <a:pt x="30" y="0"/>
                  <a:pt x="30" y="0"/>
                  <a:pt x="30" y="0"/>
                </a:cubicBezTo>
                <a:cubicBezTo>
                  <a:pt x="85" y="0"/>
                  <a:pt x="85" y="0"/>
                  <a:pt x="85" y="0"/>
                </a:cubicBezTo>
                <a:cubicBezTo>
                  <a:pt x="85" y="4"/>
                  <a:pt x="85" y="4"/>
                  <a:pt x="85" y="4"/>
                </a:cubicBezTo>
                <a:close/>
                <a:moveTo>
                  <a:pt x="30" y="169"/>
                </a:moveTo>
                <a:cubicBezTo>
                  <a:pt x="85" y="169"/>
                  <a:pt x="85" y="169"/>
                  <a:pt x="85" y="169"/>
                </a:cubicBezTo>
                <a:cubicBezTo>
                  <a:pt x="85" y="174"/>
                  <a:pt x="85" y="174"/>
                  <a:pt x="85" y="174"/>
                </a:cubicBezTo>
                <a:cubicBezTo>
                  <a:pt x="30" y="174"/>
                  <a:pt x="30" y="174"/>
                  <a:pt x="30" y="174"/>
                </a:cubicBezTo>
                <a:cubicBezTo>
                  <a:pt x="30" y="169"/>
                  <a:pt x="30" y="169"/>
                  <a:pt x="30" y="169"/>
                </a:cubicBezTo>
                <a:close/>
                <a:moveTo>
                  <a:pt x="85" y="11"/>
                </a:moveTo>
                <a:cubicBezTo>
                  <a:pt x="85" y="16"/>
                  <a:pt x="85" y="16"/>
                  <a:pt x="85" y="16"/>
                </a:cubicBezTo>
                <a:cubicBezTo>
                  <a:pt x="40" y="16"/>
                  <a:pt x="40" y="16"/>
                  <a:pt x="40" y="16"/>
                </a:cubicBezTo>
                <a:cubicBezTo>
                  <a:pt x="40" y="22"/>
                  <a:pt x="40" y="22"/>
                  <a:pt x="40" y="22"/>
                </a:cubicBezTo>
                <a:cubicBezTo>
                  <a:pt x="85" y="22"/>
                  <a:pt x="85" y="22"/>
                  <a:pt x="85" y="22"/>
                </a:cubicBezTo>
                <a:cubicBezTo>
                  <a:pt x="85" y="26"/>
                  <a:pt x="85" y="26"/>
                  <a:pt x="85" y="26"/>
                </a:cubicBezTo>
                <a:cubicBezTo>
                  <a:pt x="37" y="26"/>
                  <a:pt x="37" y="26"/>
                  <a:pt x="37" y="26"/>
                </a:cubicBezTo>
                <a:cubicBezTo>
                  <a:pt x="36" y="26"/>
                  <a:pt x="35" y="25"/>
                  <a:pt x="35" y="24"/>
                </a:cubicBezTo>
                <a:cubicBezTo>
                  <a:pt x="35" y="13"/>
                  <a:pt x="35" y="13"/>
                  <a:pt x="35" y="13"/>
                </a:cubicBezTo>
                <a:cubicBezTo>
                  <a:pt x="35" y="12"/>
                  <a:pt x="36" y="11"/>
                  <a:pt x="37" y="11"/>
                </a:cubicBezTo>
                <a:cubicBezTo>
                  <a:pt x="85" y="11"/>
                  <a:pt x="85" y="11"/>
                  <a:pt x="85" y="11"/>
                </a:cubicBezTo>
                <a:close/>
                <a:moveTo>
                  <a:pt x="85" y="35"/>
                </a:moveTo>
                <a:cubicBezTo>
                  <a:pt x="85" y="40"/>
                  <a:pt x="85" y="40"/>
                  <a:pt x="85" y="40"/>
                </a:cubicBezTo>
                <a:cubicBezTo>
                  <a:pt x="30" y="40"/>
                  <a:pt x="30" y="40"/>
                  <a:pt x="30" y="40"/>
                </a:cubicBezTo>
                <a:cubicBezTo>
                  <a:pt x="30" y="35"/>
                  <a:pt x="30" y="35"/>
                  <a:pt x="30" y="35"/>
                </a:cubicBezTo>
                <a:cubicBezTo>
                  <a:pt x="85" y="35"/>
                  <a:pt x="85" y="35"/>
                  <a:pt x="85" y="35"/>
                </a:cubicBezTo>
                <a:close/>
                <a:moveTo>
                  <a:pt x="85" y="118"/>
                </a:moveTo>
                <a:cubicBezTo>
                  <a:pt x="85" y="123"/>
                  <a:pt x="85" y="123"/>
                  <a:pt x="85" y="123"/>
                </a:cubicBezTo>
                <a:cubicBezTo>
                  <a:pt x="30" y="123"/>
                  <a:pt x="30" y="123"/>
                  <a:pt x="30" y="123"/>
                </a:cubicBezTo>
                <a:cubicBezTo>
                  <a:pt x="30" y="118"/>
                  <a:pt x="30" y="118"/>
                  <a:pt x="30" y="118"/>
                </a:cubicBezTo>
                <a:cubicBezTo>
                  <a:pt x="85" y="118"/>
                  <a:pt x="85" y="118"/>
                  <a:pt x="85" y="118"/>
                </a:cubicBezTo>
                <a:close/>
                <a:moveTo>
                  <a:pt x="30" y="154"/>
                </a:moveTo>
                <a:cubicBezTo>
                  <a:pt x="30" y="149"/>
                  <a:pt x="30" y="149"/>
                  <a:pt x="30" y="149"/>
                </a:cubicBezTo>
                <a:cubicBezTo>
                  <a:pt x="42" y="149"/>
                  <a:pt x="42" y="149"/>
                  <a:pt x="42" y="149"/>
                </a:cubicBezTo>
                <a:cubicBezTo>
                  <a:pt x="42" y="139"/>
                  <a:pt x="42" y="139"/>
                  <a:pt x="42" y="139"/>
                </a:cubicBezTo>
                <a:cubicBezTo>
                  <a:pt x="30" y="139"/>
                  <a:pt x="30" y="139"/>
                  <a:pt x="30" y="139"/>
                </a:cubicBezTo>
                <a:cubicBezTo>
                  <a:pt x="30" y="134"/>
                  <a:pt x="30" y="134"/>
                  <a:pt x="30" y="134"/>
                </a:cubicBezTo>
                <a:cubicBezTo>
                  <a:pt x="45" y="134"/>
                  <a:pt x="45" y="134"/>
                  <a:pt x="45" y="134"/>
                </a:cubicBezTo>
                <a:cubicBezTo>
                  <a:pt x="46" y="134"/>
                  <a:pt x="47" y="135"/>
                  <a:pt x="47" y="136"/>
                </a:cubicBezTo>
                <a:cubicBezTo>
                  <a:pt x="47" y="152"/>
                  <a:pt x="47" y="152"/>
                  <a:pt x="47" y="152"/>
                </a:cubicBezTo>
                <a:cubicBezTo>
                  <a:pt x="47" y="153"/>
                  <a:pt x="46" y="154"/>
                  <a:pt x="45" y="154"/>
                </a:cubicBezTo>
                <a:lnTo>
                  <a:pt x="30" y="154"/>
                </a:lnTo>
                <a:close/>
                <a:moveTo>
                  <a:pt x="30" y="4"/>
                </a:moveTo>
                <a:cubicBezTo>
                  <a:pt x="5" y="4"/>
                  <a:pt x="5" y="4"/>
                  <a:pt x="5" y="4"/>
                </a:cubicBezTo>
                <a:cubicBezTo>
                  <a:pt x="5" y="169"/>
                  <a:pt x="5" y="169"/>
                  <a:pt x="5" y="169"/>
                </a:cubicBezTo>
                <a:cubicBezTo>
                  <a:pt x="30" y="169"/>
                  <a:pt x="30" y="169"/>
                  <a:pt x="30" y="169"/>
                </a:cubicBezTo>
                <a:cubicBezTo>
                  <a:pt x="30" y="174"/>
                  <a:pt x="30" y="174"/>
                  <a:pt x="30" y="174"/>
                </a:cubicBezTo>
                <a:cubicBezTo>
                  <a:pt x="2" y="174"/>
                  <a:pt x="2" y="174"/>
                  <a:pt x="2" y="174"/>
                </a:cubicBezTo>
                <a:cubicBezTo>
                  <a:pt x="1" y="174"/>
                  <a:pt x="0" y="172"/>
                  <a:pt x="0" y="171"/>
                </a:cubicBezTo>
                <a:cubicBezTo>
                  <a:pt x="0" y="2"/>
                  <a:pt x="0" y="2"/>
                  <a:pt x="0" y="2"/>
                </a:cubicBezTo>
                <a:cubicBezTo>
                  <a:pt x="0" y="1"/>
                  <a:pt x="1" y="0"/>
                  <a:pt x="2" y="0"/>
                </a:cubicBezTo>
                <a:cubicBezTo>
                  <a:pt x="30" y="0"/>
                  <a:pt x="30" y="0"/>
                  <a:pt x="30" y="0"/>
                </a:cubicBezTo>
                <a:cubicBezTo>
                  <a:pt x="30" y="4"/>
                  <a:pt x="30" y="4"/>
                  <a:pt x="30" y="4"/>
                </a:cubicBezTo>
                <a:close/>
                <a:moveTo>
                  <a:pt x="30" y="35"/>
                </a:moveTo>
                <a:cubicBezTo>
                  <a:pt x="16" y="35"/>
                  <a:pt x="16" y="35"/>
                  <a:pt x="16" y="35"/>
                </a:cubicBezTo>
                <a:cubicBezTo>
                  <a:pt x="14" y="35"/>
                  <a:pt x="13" y="36"/>
                  <a:pt x="13" y="37"/>
                </a:cubicBezTo>
                <a:cubicBezTo>
                  <a:pt x="13" y="120"/>
                  <a:pt x="13" y="120"/>
                  <a:pt x="13" y="120"/>
                </a:cubicBezTo>
                <a:cubicBezTo>
                  <a:pt x="13" y="122"/>
                  <a:pt x="14" y="123"/>
                  <a:pt x="16" y="123"/>
                </a:cubicBezTo>
                <a:cubicBezTo>
                  <a:pt x="30" y="123"/>
                  <a:pt x="30" y="123"/>
                  <a:pt x="30" y="123"/>
                </a:cubicBezTo>
                <a:cubicBezTo>
                  <a:pt x="30" y="118"/>
                  <a:pt x="30" y="118"/>
                  <a:pt x="30" y="118"/>
                </a:cubicBezTo>
                <a:cubicBezTo>
                  <a:pt x="18" y="118"/>
                  <a:pt x="18" y="118"/>
                  <a:pt x="18" y="118"/>
                </a:cubicBezTo>
                <a:cubicBezTo>
                  <a:pt x="18" y="40"/>
                  <a:pt x="18" y="40"/>
                  <a:pt x="18" y="40"/>
                </a:cubicBezTo>
                <a:cubicBezTo>
                  <a:pt x="30" y="40"/>
                  <a:pt x="30" y="40"/>
                  <a:pt x="30" y="40"/>
                </a:cubicBezTo>
                <a:cubicBezTo>
                  <a:pt x="30" y="35"/>
                  <a:pt x="30" y="35"/>
                  <a:pt x="30" y="35"/>
                </a:cubicBezTo>
                <a:close/>
                <a:moveTo>
                  <a:pt x="30" y="134"/>
                </a:moveTo>
                <a:cubicBezTo>
                  <a:pt x="16" y="134"/>
                  <a:pt x="16" y="134"/>
                  <a:pt x="16" y="134"/>
                </a:cubicBezTo>
                <a:cubicBezTo>
                  <a:pt x="14" y="134"/>
                  <a:pt x="13" y="135"/>
                  <a:pt x="13" y="136"/>
                </a:cubicBezTo>
                <a:cubicBezTo>
                  <a:pt x="13" y="152"/>
                  <a:pt x="13" y="152"/>
                  <a:pt x="13" y="152"/>
                </a:cubicBezTo>
                <a:cubicBezTo>
                  <a:pt x="13" y="153"/>
                  <a:pt x="14" y="154"/>
                  <a:pt x="16" y="154"/>
                </a:cubicBezTo>
                <a:cubicBezTo>
                  <a:pt x="30" y="154"/>
                  <a:pt x="30" y="154"/>
                  <a:pt x="30" y="154"/>
                </a:cubicBezTo>
                <a:cubicBezTo>
                  <a:pt x="30" y="149"/>
                  <a:pt x="30" y="149"/>
                  <a:pt x="30" y="149"/>
                </a:cubicBezTo>
                <a:cubicBezTo>
                  <a:pt x="18" y="149"/>
                  <a:pt x="18" y="149"/>
                  <a:pt x="18" y="149"/>
                </a:cubicBezTo>
                <a:cubicBezTo>
                  <a:pt x="18" y="139"/>
                  <a:pt x="18" y="139"/>
                  <a:pt x="18" y="139"/>
                </a:cubicBezTo>
                <a:cubicBezTo>
                  <a:pt x="30" y="139"/>
                  <a:pt x="30" y="139"/>
                  <a:pt x="30" y="139"/>
                </a:cubicBezTo>
                <a:lnTo>
                  <a:pt x="3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3" name="Freeform 181"/>
          <p:cNvSpPr>
            <a:spLocks noEditPoints="1"/>
          </p:cNvSpPr>
          <p:nvPr/>
        </p:nvSpPr>
        <p:spPr bwMode="auto">
          <a:xfrm>
            <a:off x="3810001" y="1166284"/>
            <a:ext cx="393700" cy="167216"/>
          </a:xfrm>
          <a:custGeom>
            <a:avLst/>
            <a:gdLst>
              <a:gd name="T0" fmla="*/ 134 w 160"/>
              <a:gd name="T1" fmla="*/ 63 h 68"/>
              <a:gd name="T2" fmla="*/ 155 w 160"/>
              <a:gd name="T3" fmla="*/ 63 h 68"/>
              <a:gd name="T4" fmla="*/ 155 w 160"/>
              <a:gd name="T5" fmla="*/ 5 h 68"/>
              <a:gd name="T6" fmla="*/ 134 w 160"/>
              <a:gd name="T7" fmla="*/ 5 h 68"/>
              <a:gd name="T8" fmla="*/ 134 w 160"/>
              <a:gd name="T9" fmla="*/ 0 h 68"/>
              <a:gd name="T10" fmla="*/ 158 w 160"/>
              <a:gd name="T11" fmla="*/ 0 h 68"/>
              <a:gd name="T12" fmla="*/ 160 w 160"/>
              <a:gd name="T13" fmla="*/ 2 h 68"/>
              <a:gd name="T14" fmla="*/ 160 w 160"/>
              <a:gd name="T15" fmla="*/ 66 h 68"/>
              <a:gd name="T16" fmla="*/ 158 w 160"/>
              <a:gd name="T17" fmla="*/ 68 h 68"/>
              <a:gd name="T18" fmla="*/ 134 w 160"/>
              <a:gd name="T19" fmla="*/ 68 h 68"/>
              <a:gd name="T20" fmla="*/ 134 w 160"/>
              <a:gd name="T21" fmla="*/ 63 h 68"/>
              <a:gd name="T22" fmla="*/ 134 w 160"/>
              <a:gd name="T23" fmla="*/ 59 h 68"/>
              <a:gd name="T24" fmla="*/ 136 w 160"/>
              <a:gd name="T25" fmla="*/ 58 h 68"/>
              <a:gd name="T26" fmla="*/ 148 w 160"/>
              <a:gd name="T27" fmla="*/ 46 h 68"/>
              <a:gd name="T28" fmla="*/ 148 w 160"/>
              <a:gd name="T29" fmla="*/ 43 h 68"/>
              <a:gd name="T30" fmla="*/ 136 w 160"/>
              <a:gd name="T31" fmla="*/ 32 h 68"/>
              <a:gd name="T32" fmla="*/ 134 w 160"/>
              <a:gd name="T33" fmla="*/ 31 h 68"/>
              <a:gd name="T34" fmla="*/ 134 w 160"/>
              <a:gd name="T35" fmla="*/ 37 h 68"/>
              <a:gd name="T36" fmla="*/ 134 w 160"/>
              <a:gd name="T37" fmla="*/ 37 h 68"/>
              <a:gd name="T38" fmla="*/ 143 w 160"/>
              <a:gd name="T39" fmla="*/ 45 h 68"/>
              <a:gd name="T40" fmla="*/ 134 w 160"/>
              <a:gd name="T41" fmla="*/ 53 h 68"/>
              <a:gd name="T42" fmla="*/ 134 w 160"/>
              <a:gd name="T43" fmla="*/ 53 h 68"/>
              <a:gd name="T44" fmla="*/ 134 w 160"/>
              <a:gd name="T45" fmla="*/ 59 h 68"/>
              <a:gd name="T46" fmla="*/ 80 w 160"/>
              <a:gd name="T47" fmla="*/ 63 h 68"/>
              <a:gd name="T48" fmla="*/ 134 w 160"/>
              <a:gd name="T49" fmla="*/ 63 h 68"/>
              <a:gd name="T50" fmla="*/ 134 w 160"/>
              <a:gd name="T51" fmla="*/ 68 h 68"/>
              <a:gd name="T52" fmla="*/ 80 w 160"/>
              <a:gd name="T53" fmla="*/ 68 h 68"/>
              <a:gd name="T54" fmla="*/ 80 w 160"/>
              <a:gd name="T55" fmla="*/ 63 h 68"/>
              <a:gd name="T56" fmla="*/ 134 w 160"/>
              <a:gd name="T57" fmla="*/ 5 h 68"/>
              <a:gd name="T58" fmla="*/ 80 w 160"/>
              <a:gd name="T59" fmla="*/ 5 h 68"/>
              <a:gd name="T60" fmla="*/ 80 w 160"/>
              <a:gd name="T61" fmla="*/ 0 h 68"/>
              <a:gd name="T62" fmla="*/ 134 w 160"/>
              <a:gd name="T63" fmla="*/ 0 h 68"/>
              <a:gd name="T64" fmla="*/ 134 w 160"/>
              <a:gd name="T65" fmla="*/ 5 h 68"/>
              <a:gd name="T66" fmla="*/ 134 w 160"/>
              <a:gd name="T67" fmla="*/ 31 h 68"/>
              <a:gd name="T68" fmla="*/ 134 w 160"/>
              <a:gd name="T69" fmla="*/ 37 h 68"/>
              <a:gd name="T70" fmla="*/ 126 w 160"/>
              <a:gd name="T71" fmla="*/ 45 h 68"/>
              <a:gd name="T72" fmla="*/ 134 w 160"/>
              <a:gd name="T73" fmla="*/ 53 h 68"/>
              <a:gd name="T74" fmla="*/ 134 w 160"/>
              <a:gd name="T75" fmla="*/ 59 h 68"/>
              <a:gd name="T76" fmla="*/ 133 w 160"/>
              <a:gd name="T77" fmla="*/ 58 h 68"/>
              <a:gd name="T78" fmla="*/ 133 w 160"/>
              <a:gd name="T79" fmla="*/ 58 h 68"/>
              <a:gd name="T80" fmla="*/ 133 w 160"/>
              <a:gd name="T81" fmla="*/ 58 h 68"/>
              <a:gd name="T82" fmla="*/ 121 w 160"/>
              <a:gd name="T83" fmla="*/ 46 h 68"/>
              <a:gd name="T84" fmla="*/ 121 w 160"/>
              <a:gd name="T85" fmla="*/ 43 h 68"/>
              <a:gd name="T86" fmla="*/ 121 w 160"/>
              <a:gd name="T87" fmla="*/ 43 h 68"/>
              <a:gd name="T88" fmla="*/ 133 w 160"/>
              <a:gd name="T89" fmla="*/ 32 h 68"/>
              <a:gd name="T90" fmla="*/ 134 w 160"/>
              <a:gd name="T91" fmla="*/ 31 h 68"/>
              <a:gd name="T92" fmla="*/ 5 w 160"/>
              <a:gd name="T93" fmla="*/ 63 h 68"/>
              <a:gd name="T94" fmla="*/ 80 w 160"/>
              <a:gd name="T95" fmla="*/ 63 h 68"/>
              <a:gd name="T96" fmla="*/ 80 w 160"/>
              <a:gd name="T97" fmla="*/ 68 h 68"/>
              <a:gd name="T98" fmla="*/ 3 w 160"/>
              <a:gd name="T99" fmla="*/ 68 h 68"/>
              <a:gd name="T100" fmla="*/ 0 w 160"/>
              <a:gd name="T101" fmla="*/ 66 h 68"/>
              <a:gd name="T102" fmla="*/ 0 w 160"/>
              <a:gd name="T103" fmla="*/ 2 h 68"/>
              <a:gd name="T104" fmla="*/ 3 w 160"/>
              <a:gd name="T105" fmla="*/ 0 h 68"/>
              <a:gd name="T106" fmla="*/ 80 w 160"/>
              <a:gd name="T107" fmla="*/ 0 h 68"/>
              <a:gd name="T108" fmla="*/ 80 w 160"/>
              <a:gd name="T109" fmla="*/ 5 h 68"/>
              <a:gd name="T110" fmla="*/ 5 w 160"/>
              <a:gd name="T111" fmla="*/ 5 h 68"/>
              <a:gd name="T112" fmla="*/ 5 w 160"/>
              <a:gd name="T113"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68">
                <a:moveTo>
                  <a:pt x="134" y="63"/>
                </a:moveTo>
                <a:cubicBezTo>
                  <a:pt x="155" y="63"/>
                  <a:pt x="155" y="63"/>
                  <a:pt x="155" y="63"/>
                </a:cubicBezTo>
                <a:cubicBezTo>
                  <a:pt x="155" y="5"/>
                  <a:pt x="155" y="5"/>
                  <a:pt x="155" y="5"/>
                </a:cubicBezTo>
                <a:cubicBezTo>
                  <a:pt x="134" y="5"/>
                  <a:pt x="134" y="5"/>
                  <a:pt x="134" y="5"/>
                </a:cubicBezTo>
                <a:cubicBezTo>
                  <a:pt x="134" y="0"/>
                  <a:pt x="134" y="0"/>
                  <a:pt x="134" y="0"/>
                </a:cubicBezTo>
                <a:cubicBezTo>
                  <a:pt x="158" y="0"/>
                  <a:pt x="158" y="0"/>
                  <a:pt x="158" y="0"/>
                </a:cubicBezTo>
                <a:cubicBezTo>
                  <a:pt x="159" y="0"/>
                  <a:pt x="160" y="1"/>
                  <a:pt x="160" y="2"/>
                </a:cubicBezTo>
                <a:cubicBezTo>
                  <a:pt x="160" y="66"/>
                  <a:pt x="160" y="66"/>
                  <a:pt x="160" y="66"/>
                </a:cubicBezTo>
                <a:cubicBezTo>
                  <a:pt x="160" y="67"/>
                  <a:pt x="159" y="68"/>
                  <a:pt x="158" y="68"/>
                </a:cubicBezTo>
                <a:cubicBezTo>
                  <a:pt x="134" y="68"/>
                  <a:pt x="134" y="68"/>
                  <a:pt x="134" y="68"/>
                </a:cubicBezTo>
                <a:cubicBezTo>
                  <a:pt x="134" y="63"/>
                  <a:pt x="134" y="63"/>
                  <a:pt x="134" y="63"/>
                </a:cubicBezTo>
                <a:close/>
                <a:moveTo>
                  <a:pt x="134" y="59"/>
                </a:moveTo>
                <a:cubicBezTo>
                  <a:pt x="135" y="59"/>
                  <a:pt x="136" y="58"/>
                  <a:pt x="136" y="58"/>
                </a:cubicBezTo>
                <a:cubicBezTo>
                  <a:pt x="148" y="46"/>
                  <a:pt x="148" y="46"/>
                  <a:pt x="148" y="46"/>
                </a:cubicBezTo>
                <a:cubicBezTo>
                  <a:pt x="149" y="46"/>
                  <a:pt x="149" y="44"/>
                  <a:pt x="148" y="43"/>
                </a:cubicBezTo>
                <a:cubicBezTo>
                  <a:pt x="136" y="32"/>
                  <a:pt x="136" y="32"/>
                  <a:pt x="136" y="32"/>
                </a:cubicBezTo>
                <a:cubicBezTo>
                  <a:pt x="136" y="31"/>
                  <a:pt x="135" y="31"/>
                  <a:pt x="134" y="31"/>
                </a:cubicBezTo>
                <a:cubicBezTo>
                  <a:pt x="134" y="37"/>
                  <a:pt x="134" y="37"/>
                  <a:pt x="134" y="37"/>
                </a:cubicBezTo>
                <a:cubicBezTo>
                  <a:pt x="134" y="37"/>
                  <a:pt x="134" y="37"/>
                  <a:pt x="134" y="37"/>
                </a:cubicBezTo>
                <a:cubicBezTo>
                  <a:pt x="143" y="45"/>
                  <a:pt x="143" y="45"/>
                  <a:pt x="143" y="45"/>
                </a:cubicBezTo>
                <a:cubicBezTo>
                  <a:pt x="134" y="53"/>
                  <a:pt x="134" y="53"/>
                  <a:pt x="134" y="53"/>
                </a:cubicBezTo>
                <a:cubicBezTo>
                  <a:pt x="134" y="53"/>
                  <a:pt x="134" y="53"/>
                  <a:pt x="134" y="53"/>
                </a:cubicBezTo>
                <a:lnTo>
                  <a:pt x="134" y="59"/>
                </a:lnTo>
                <a:close/>
                <a:moveTo>
                  <a:pt x="80" y="63"/>
                </a:moveTo>
                <a:cubicBezTo>
                  <a:pt x="134" y="63"/>
                  <a:pt x="134" y="63"/>
                  <a:pt x="134" y="63"/>
                </a:cubicBezTo>
                <a:cubicBezTo>
                  <a:pt x="134" y="68"/>
                  <a:pt x="134" y="68"/>
                  <a:pt x="134" y="68"/>
                </a:cubicBezTo>
                <a:cubicBezTo>
                  <a:pt x="80" y="68"/>
                  <a:pt x="80" y="68"/>
                  <a:pt x="80" y="68"/>
                </a:cubicBezTo>
                <a:cubicBezTo>
                  <a:pt x="80" y="63"/>
                  <a:pt x="80" y="63"/>
                  <a:pt x="80" y="63"/>
                </a:cubicBezTo>
                <a:close/>
                <a:moveTo>
                  <a:pt x="134" y="5"/>
                </a:moveTo>
                <a:cubicBezTo>
                  <a:pt x="80" y="5"/>
                  <a:pt x="80" y="5"/>
                  <a:pt x="80" y="5"/>
                </a:cubicBezTo>
                <a:cubicBezTo>
                  <a:pt x="80" y="0"/>
                  <a:pt x="80" y="0"/>
                  <a:pt x="80" y="0"/>
                </a:cubicBezTo>
                <a:cubicBezTo>
                  <a:pt x="134" y="0"/>
                  <a:pt x="134" y="0"/>
                  <a:pt x="134" y="0"/>
                </a:cubicBezTo>
                <a:cubicBezTo>
                  <a:pt x="134" y="5"/>
                  <a:pt x="134" y="5"/>
                  <a:pt x="134" y="5"/>
                </a:cubicBezTo>
                <a:close/>
                <a:moveTo>
                  <a:pt x="134" y="31"/>
                </a:moveTo>
                <a:cubicBezTo>
                  <a:pt x="134" y="37"/>
                  <a:pt x="134" y="37"/>
                  <a:pt x="134" y="37"/>
                </a:cubicBezTo>
                <a:cubicBezTo>
                  <a:pt x="126" y="45"/>
                  <a:pt x="126" y="45"/>
                  <a:pt x="126" y="45"/>
                </a:cubicBezTo>
                <a:cubicBezTo>
                  <a:pt x="134" y="53"/>
                  <a:pt x="134" y="53"/>
                  <a:pt x="134" y="53"/>
                </a:cubicBezTo>
                <a:cubicBezTo>
                  <a:pt x="134" y="59"/>
                  <a:pt x="134" y="59"/>
                  <a:pt x="134" y="59"/>
                </a:cubicBezTo>
                <a:cubicBezTo>
                  <a:pt x="134" y="59"/>
                  <a:pt x="133" y="58"/>
                  <a:pt x="133" y="58"/>
                </a:cubicBezTo>
                <a:cubicBezTo>
                  <a:pt x="133" y="58"/>
                  <a:pt x="133" y="58"/>
                  <a:pt x="133" y="58"/>
                </a:cubicBezTo>
                <a:cubicBezTo>
                  <a:pt x="133" y="58"/>
                  <a:pt x="133" y="58"/>
                  <a:pt x="133" y="58"/>
                </a:cubicBezTo>
                <a:cubicBezTo>
                  <a:pt x="121" y="46"/>
                  <a:pt x="121" y="46"/>
                  <a:pt x="121" y="46"/>
                </a:cubicBezTo>
                <a:cubicBezTo>
                  <a:pt x="120" y="46"/>
                  <a:pt x="120" y="44"/>
                  <a:pt x="121" y="43"/>
                </a:cubicBezTo>
                <a:cubicBezTo>
                  <a:pt x="121" y="43"/>
                  <a:pt x="121" y="43"/>
                  <a:pt x="121" y="43"/>
                </a:cubicBezTo>
                <a:cubicBezTo>
                  <a:pt x="133" y="32"/>
                  <a:pt x="133" y="32"/>
                  <a:pt x="133" y="32"/>
                </a:cubicBezTo>
                <a:cubicBezTo>
                  <a:pt x="133" y="31"/>
                  <a:pt x="134" y="31"/>
                  <a:pt x="134" y="31"/>
                </a:cubicBezTo>
                <a:close/>
                <a:moveTo>
                  <a:pt x="5" y="63"/>
                </a:moveTo>
                <a:cubicBezTo>
                  <a:pt x="80" y="63"/>
                  <a:pt x="80" y="63"/>
                  <a:pt x="80" y="63"/>
                </a:cubicBezTo>
                <a:cubicBezTo>
                  <a:pt x="80" y="68"/>
                  <a:pt x="80" y="68"/>
                  <a:pt x="80" y="68"/>
                </a:cubicBezTo>
                <a:cubicBezTo>
                  <a:pt x="3" y="68"/>
                  <a:pt x="3" y="68"/>
                  <a:pt x="3" y="68"/>
                </a:cubicBezTo>
                <a:cubicBezTo>
                  <a:pt x="1" y="68"/>
                  <a:pt x="0" y="67"/>
                  <a:pt x="0" y="66"/>
                </a:cubicBezTo>
                <a:cubicBezTo>
                  <a:pt x="0" y="2"/>
                  <a:pt x="0" y="2"/>
                  <a:pt x="0" y="2"/>
                </a:cubicBezTo>
                <a:cubicBezTo>
                  <a:pt x="0" y="1"/>
                  <a:pt x="1" y="0"/>
                  <a:pt x="3" y="0"/>
                </a:cubicBezTo>
                <a:cubicBezTo>
                  <a:pt x="80" y="0"/>
                  <a:pt x="80" y="0"/>
                  <a:pt x="80" y="0"/>
                </a:cubicBezTo>
                <a:cubicBezTo>
                  <a:pt x="80" y="5"/>
                  <a:pt x="80" y="5"/>
                  <a:pt x="80" y="5"/>
                </a:cubicBezTo>
                <a:cubicBezTo>
                  <a:pt x="5" y="5"/>
                  <a:pt x="5" y="5"/>
                  <a:pt x="5" y="5"/>
                </a:cubicBezTo>
                <a:lnTo>
                  <a:pt x="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4" name="Freeform 186"/>
          <p:cNvSpPr>
            <a:spLocks noEditPoints="1"/>
          </p:cNvSpPr>
          <p:nvPr/>
        </p:nvSpPr>
        <p:spPr bwMode="auto">
          <a:xfrm>
            <a:off x="2396068" y="1468967"/>
            <a:ext cx="370417" cy="234951"/>
          </a:xfrm>
          <a:custGeom>
            <a:avLst/>
            <a:gdLst>
              <a:gd name="T0" fmla="*/ 145 w 150"/>
              <a:gd name="T1" fmla="*/ 90 h 95"/>
              <a:gd name="T2" fmla="*/ 130 w 150"/>
              <a:gd name="T3" fmla="*/ 55 h 95"/>
              <a:gd name="T4" fmla="*/ 128 w 150"/>
              <a:gd name="T5" fmla="*/ 5 h 95"/>
              <a:gd name="T6" fmla="*/ 117 w 150"/>
              <a:gd name="T7" fmla="*/ 0 h 95"/>
              <a:gd name="T8" fmla="*/ 133 w 150"/>
              <a:gd name="T9" fmla="*/ 3 h 95"/>
              <a:gd name="T10" fmla="*/ 148 w 150"/>
              <a:gd name="T11" fmla="*/ 50 h 95"/>
              <a:gd name="T12" fmla="*/ 150 w 150"/>
              <a:gd name="T13" fmla="*/ 93 h 95"/>
              <a:gd name="T14" fmla="*/ 117 w 150"/>
              <a:gd name="T15" fmla="*/ 95 h 95"/>
              <a:gd name="T16" fmla="*/ 117 w 150"/>
              <a:gd name="T17" fmla="*/ 86 h 95"/>
              <a:gd name="T18" fmla="*/ 132 w 150"/>
              <a:gd name="T19" fmla="*/ 83 h 95"/>
              <a:gd name="T20" fmla="*/ 129 w 150"/>
              <a:gd name="T21" fmla="*/ 63 h 95"/>
              <a:gd name="T22" fmla="*/ 117 w 150"/>
              <a:gd name="T23" fmla="*/ 68 h 95"/>
              <a:gd name="T24" fmla="*/ 127 w 150"/>
              <a:gd name="T25" fmla="*/ 81 h 95"/>
              <a:gd name="T26" fmla="*/ 117 w 150"/>
              <a:gd name="T27" fmla="*/ 86 h 95"/>
              <a:gd name="T28" fmla="*/ 99 w 150"/>
              <a:gd name="T29" fmla="*/ 53 h 95"/>
              <a:gd name="T30" fmla="*/ 75 w 150"/>
              <a:gd name="T31" fmla="*/ 55 h 95"/>
              <a:gd name="T32" fmla="*/ 94 w 150"/>
              <a:gd name="T33" fmla="*/ 50 h 95"/>
              <a:gd name="T34" fmla="*/ 97 w 150"/>
              <a:gd name="T35" fmla="*/ 0 h 95"/>
              <a:gd name="T36" fmla="*/ 117 w 150"/>
              <a:gd name="T37" fmla="*/ 5 h 95"/>
              <a:gd name="T38" fmla="*/ 75 w 150"/>
              <a:gd name="T39" fmla="*/ 90 h 95"/>
              <a:gd name="T40" fmla="*/ 117 w 150"/>
              <a:gd name="T41" fmla="*/ 95 h 95"/>
              <a:gd name="T42" fmla="*/ 75 w 150"/>
              <a:gd name="T43" fmla="*/ 90 h 95"/>
              <a:gd name="T44" fmla="*/ 117 w 150"/>
              <a:gd name="T45" fmla="*/ 68 h 95"/>
              <a:gd name="T46" fmla="*/ 106 w 150"/>
              <a:gd name="T47" fmla="*/ 81 h 95"/>
              <a:gd name="T48" fmla="*/ 117 w 150"/>
              <a:gd name="T49" fmla="*/ 86 h 95"/>
              <a:gd name="T50" fmla="*/ 102 w 150"/>
              <a:gd name="T51" fmla="*/ 83 h 95"/>
              <a:gd name="T52" fmla="*/ 104 w 150"/>
              <a:gd name="T53" fmla="*/ 63 h 95"/>
              <a:gd name="T54" fmla="*/ 75 w 150"/>
              <a:gd name="T55" fmla="*/ 86 h 95"/>
              <a:gd name="T56" fmla="*/ 85 w 150"/>
              <a:gd name="T57" fmla="*/ 81 h 95"/>
              <a:gd name="T58" fmla="*/ 75 w 150"/>
              <a:gd name="T59" fmla="*/ 68 h 95"/>
              <a:gd name="T60" fmla="*/ 87 w 150"/>
              <a:gd name="T61" fmla="*/ 63 h 95"/>
              <a:gd name="T62" fmla="*/ 90 w 150"/>
              <a:gd name="T63" fmla="*/ 83 h 95"/>
              <a:gd name="T64" fmla="*/ 75 w 150"/>
              <a:gd name="T65" fmla="*/ 86 h 95"/>
              <a:gd name="T66" fmla="*/ 33 w 150"/>
              <a:gd name="T67" fmla="*/ 55 h 95"/>
              <a:gd name="T68" fmla="*/ 75 w 150"/>
              <a:gd name="T69" fmla="*/ 50 h 95"/>
              <a:gd name="T70" fmla="*/ 33 w 150"/>
              <a:gd name="T71" fmla="*/ 90 h 95"/>
              <a:gd name="T72" fmla="*/ 75 w 150"/>
              <a:gd name="T73" fmla="*/ 95 h 95"/>
              <a:gd name="T74" fmla="*/ 33 w 150"/>
              <a:gd name="T75" fmla="*/ 90 h 95"/>
              <a:gd name="T76" fmla="*/ 75 w 150"/>
              <a:gd name="T77" fmla="*/ 68 h 95"/>
              <a:gd name="T78" fmla="*/ 65 w 150"/>
              <a:gd name="T79" fmla="*/ 81 h 95"/>
              <a:gd name="T80" fmla="*/ 75 w 150"/>
              <a:gd name="T81" fmla="*/ 86 h 95"/>
              <a:gd name="T82" fmla="*/ 60 w 150"/>
              <a:gd name="T83" fmla="*/ 83 h 95"/>
              <a:gd name="T84" fmla="*/ 62 w 150"/>
              <a:gd name="T85" fmla="*/ 63 h 95"/>
              <a:gd name="T86" fmla="*/ 33 w 150"/>
              <a:gd name="T87" fmla="*/ 86 h 95"/>
              <a:gd name="T88" fmla="*/ 43 w 150"/>
              <a:gd name="T89" fmla="*/ 81 h 95"/>
              <a:gd name="T90" fmla="*/ 33 w 150"/>
              <a:gd name="T91" fmla="*/ 68 h 95"/>
              <a:gd name="T92" fmla="*/ 46 w 150"/>
              <a:gd name="T93" fmla="*/ 63 h 95"/>
              <a:gd name="T94" fmla="*/ 48 w 150"/>
              <a:gd name="T95" fmla="*/ 83 h 95"/>
              <a:gd name="T96" fmla="*/ 33 w 150"/>
              <a:gd name="T97" fmla="*/ 86 h 95"/>
              <a:gd name="T98" fmla="*/ 4 w 150"/>
              <a:gd name="T99" fmla="*/ 55 h 95"/>
              <a:gd name="T100" fmla="*/ 33 w 150"/>
              <a:gd name="T101" fmla="*/ 90 h 95"/>
              <a:gd name="T102" fmla="*/ 2 w 150"/>
              <a:gd name="T103" fmla="*/ 95 h 95"/>
              <a:gd name="T104" fmla="*/ 0 w 150"/>
              <a:gd name="T105" fmla="*/ 53 h 95"/>
              <a:gd name="T106" fmla="*/ 33 w 150"/>
              <a:gd name="T107" fmla="*/ 50 h 95"/>
              <a:gd name="T108" fmla="*/ 33 w 150"/>
              <a:gd name="T109" fmla="*/ 63 h 95"/>
              <a:gd name="T110" fmla="*/ 18 w 150"/>
              <a:gd name="T111" fmla="*/ 66 h 95"/>
              <a:gd name="T112" fmla="*/ 21 w 150"/>
              <a:gd name="T113" fmla="*/ 86 h 95"/>
              <a:gd name="T114" fmla="*/ 33 w 150"/>
              <a:gd name="T115" fmla="*/ 81 h 95"/>
              <a:gd name="T116" fmla="*/ 23 w 150"/>
              <a:gd name="T117" fmla="*/ 68 h 95"/>
              <a:gd name="T118" fmla="*/ 33 w 150"/>
              <a:gd name="T119"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95">
                <a:moveTo>
                  <a:pt x="117" y="90"/>
                </a:moveTo>
                <a:cubicBezTo>
                  <a:pt x="145" y="90"/>
                  <a:pt x="145" y="90"/>
                  <a:pt x="145" y="90"/>
                </a:cubicBezTo>
                <a:cubicBezTo>
                  <a:pt x="145" y="55"/>
                  <a:pt x="145" y="55"/>
                  <a:pt x="145" y="55"/>
                </a:cubicBezTo>
                <a:cubicBezTo>
                  <a:pt x="130" y="55"/>
                  <a:pt x="130" y="55"/>
                  <a:pt x="130" y="55"/>
                </a:cubicBezTo>
                <a:cubicBezTo>
                  <a:pt x="129" y="55"/>
                  <a:pt x="128" y="54"/>
                  <a:pt x="128" y="53"/>
                </a:cubicBezTo>
                <a:cubicBezTo>
                  <a:pt x="128" y="5"/>
                  <a:pt x="128" y="5"/>
                  <a:pt x="128" y="5"/>
                </a:cubicBezTo>
                <a:cubicBezTo>
                  <a:pt x="117" y="5"/>
                  <a:pt x="117" y="5"/>
                  <a:pt x="117" y="5"/>
                </a:cubicBezTo>
                <a:cubicBezTo>
                  <a:pt x="117" y="0"/>
                  <a:pt x="117" y="0"/>
                  <a:pt x="117" y="0"/>
                </a:cubicBezTo>
                <a:cubicBezTo>
                  <a:pt x="130" y="0"/>
                  <a:pt x="130" y="0"/>
                  <a:pt x="130" y="0"/>
                </a:cubicBezTo>
                <a:cubicBezTo>
                  <a:pt x="132" y="0"/>
                  <a:pt x="133" y="1"/>
                  <a:pt x="133" y="3"/>
                </a:cubicBezTo>
                <a:cubicBezTo>
                  <a:pt x="133" y="50"/>
                  <a:pt x="133" y="50"/>
                  <a:pt x="133" y="50"/>
                </a:cubicBezTo>
                <a:cubicBezTo>
                  <a:pt x="148" y="50"/>
                  <a:pt x="148" y="50"/>
                  <a:pt x="148" y="50"/>
                </a:cubicBezTo>
                <a:cubicBezTo>
                  <a:pt x="149" y="50"/>
                  <a:pt x="150" y="51"/>
                  <a:pt x="150" y="53"/>
                </a:cubicBezTo>
                <a:cubicBezTo>
                  <a:pt x="150" y="93"/>
                  <a:pt x="150" y="93"/>
                  <a:pt x="150" y="93"/>
                </a:cubicBezTo>
                <a:cubicBezTo>
                  <a:pt x="150" y="94"/>
                  <a:pt x="149" y="95"/>
                  <a:pt x="148" y="95"/>
                </a:cubicBezTo>
                <a:cubicBezTo>
                  <a:pt x="117" y="95"/>
                  <a:pt x="117" y="95"/>
                  <a:pt x="117" y="95"/>
                </a:cubicBezTo>
                <a:cubicBezTo>
                  <a:pt x="117" y="90"/>
                  <a:pt x="117" y="90"/>
                  <a:pt x="117" y="90"/>
                </a:cubicBezTo>
                <a:close/>
                <a:moveTo>
                  <a:pt x="117" y="86"/>
                </a:moveTo>
                <a:cubicBezTo>
                  <a:pt x="129" y="86"/>
                  <a:pt x="129" y="86"/>
                  <a:pt x="129" y="86"/>
                </a:cubicBezTo>
                <a:cubicBezTo>
                  <a:pt x="130" y="86"/>
                  <a:pt x="132" y="85"/>
                  <a:pt x="132" y="83"/>
                </a:cubicBezTo>
                <a:cubicBezTo>
                  <a:pt x="132" y="66"/>
                  <a:pt x="132" y="66"/>
                  <a:pt x="132" y="66"/>
                </a:cubicBezTo>
                <a:cubicBezTo>
                  <a:pt x="132" y="64"/>
                  <a:pt x="130" y="63"/>
                  <a:pt x="129" y="63"/>
                </a:cubicBezTo>
                <a:cubicBezTo>
                  <a:pt x="117" y="63"/>
                  <a:pt x="117" y="63"/>
                  <a:pt x="117" y="63"/>
                </a:cubicBezTo>
                <a:cubicBezTo>
                  <a:pt x="117" y="68"/>
                  <a:pt x="117" y="68"/>
                  <a:pt x="117" y="68"/>
                </a:cubicBezTo>
                <a:cubicBezTo>
                  <a:pt x="127" y="68"/>
                  <a:pt x="127" y="68"/>
                  <a:pt x="127" y="68"/>
                </a:cubicBezTo>
                <a:cubicBezTo>
                  <a:pt x="127" y="81"/>
                  <a:pt x="127" y="81"/>
                  <a:pt x="127" y="81"/>
                </a:cubicBezTo>
                <a:cubicBezTo>
                  <a:pt x="117" y="81"/>
                  <a:pt x="117" y="81"/>
                  <a:pt x="117" y="81"/>
                </a:cubicBezTo>
                <a:lnTo>
                  <a:pt x="117" y="86"/>
                </a:lnTo>
                <a:close/>
                <a:moveTo>
                  <a:pt x="99" y="5"/>
                </a:moveTo>
                <a:cubicBezTo>
                  <a:pt x="99" y="53"/>
                  <a:pt x="99" y="53"/>
                  <a:pt x="99" y="53"/>
                </a:cubicBezTo>
                <a:cubicBezTo>
                  <a:pt x="99" y="54"/>
                  <a:pt x="98" y="55"/>
                  <a:pt x="97" y="55"/>
                </a:cubicBezTo>
                <a:cubicBezTo>
                  <a:pt x="75" y="55"/>
                  <a:pt x="75" y="55"/>
                  <a:pt x="75" y="55"/>
                </a:cubicBezTo>
                <a:cubicBezTo>
                  <a:pt x="75" y="50"/>
                  <a:pt x="75" y="50"/>
                  <a:pt x="75" y="50"/>
                </a:cubicBezTo>
                <a:cubicBezTo>
                  <a:pt x="94" y="50"/>
                  <a:pt x="94" y="50"/>
                  <a:pt x="94" y="50"/>
                </a:cubicBezTo>
                <a:cubicBezTo>
                  <a:pt x="94" y="3"/>
                  <a:pt x="94" y="3"/>
                  <a:pt x="94" y="3"/>
                </a:cubicBezTo>
                <a:cubicBezTo>
                  <a:pt x="94" y="1"/>
                  <a:pt x="95" y="0"/>
                  <a:pt x="97" y="0"/>
                </a:cubicBezTo>
                <a:cubicBezTo>
                  <a:pt x="117" y="0"/>
                  <a:pt x="117" y="0"/>
                  <a:pt x="117" y="0"/>
                </a:cubicBezTo>
                <a:cubicBezTo>
                  <a:pt x="117" y="5"/>
                  <a:pt x="117" y="5"/>
                  <a:pt x="117" y="5"/>
                </a:cubicBezTo>
                <a:cubicBezTo>
                  <a:pt x="99" y="5"/>
                  <a:pt x="99" y="5"/>
                  <a:pt x="99" y="5"/>
                </a:cubicBezTo>
                <a:close/>
                <a:moveTo>
                  <a:pt x="75" y="90"/>
                </a:moveTo>
                <a:cubicBezTo>
                  <a:pt x="117" y="90"/>
                  <a:pt x="117" y="90"/>
                  <a:pt x="117" y="90"/>
                </a:cubicBezTo>
                <a:cubicBezTo>
                  <a:pt x="117" y="95"/>
                  <a:pt x="117" y="95"/>
                  <a:pt x="117" y="95"/>
                </a:cubicBezTo>
                <a:cubicBezTo>
                  <a:pt x="75" y="95"/>
                  <a:pt x="75" y="95"/>
                  <a:pt x="75" y="95"/>
                </a:cubicBezTo>
                <a:cubicBezTo>
                  <a:pt x="75" y="90"/>
                  <a:pt x="75" y="90"/>
                  <a:pt x="75" y="90"/>
                </a:cubicBezTo>
                <a:close/>
                <a:moveTo>
                  <a:pt x="117" y="63"/>
                </a:moveTo>
                <a:cubicBezTo>
                  <a:pt x="117" y="68"/>
                  <a:pt x="117" y="68"/>
                  <a:pt x="117" y="68"/>
                </a:cubicBezTo>
                <a:cubicBezTo>
                  <a:pt x="106" y="68"/>
                  <a:pt x="106" y="68"/>
                  <a:pt x="106" y="68"/>
                </a:cubicBezTo>
                <a:cubicBezTo>
                  <a:pt x="106" y="81"/>
                  <a:pt x="106" y="81"/>
                  <a:pt x="106" y="81"/>
                </a:cubicBezTo>
                <a:cubicBezTo>
                  <a:pt x="117" y="81"/>
                  <a:pt x="117" y="81"/>
                  <a:pt x="117" y="81"/>
                </a:cubicBezTo>
                <a:cubicBezTo>
                  <a:pt x="117" y="86"/>
                  <a:pt x="117" y="86"/>
                  <a:pt x="117" y="86"/>
                </a:cubicBezTo>
                <a:cubicBezTo>
                  <a:pt x="104" y="86"/>
                  <a:pt x="104" y="86"/>
                  <a:pt x="104" y="86"/>
                </a:cubicBezTo>
                <a:cubicBezTo>
                  <a:pt x="103" y="86"/>
                  <a:pt x="102" y="85"/>
                  <a:pt x="102" y="83"/>
                </a:cubicBezTo>
                <a:cubicBezTo>
                  <a:pt x="102" y="66"/>
                  <a:pt x="102" y="66"/>
                  <a:pt x="102" y="66"/>
                </a:cubicBezTo>
                <a:cubicBezTo>
                  <a:pt x="102" y="64"/>
                  <a:pt x="103" y="63"/>
                  <a:pt x="104" y="63"/>
                </a:cubicBezTo>
                <a:cubicBezTo>
                  <a:pt x="117" y="63"/>
                  <a:pt x="117" y="63"/>
                  <a:pt x="117" y="63"/>
                </a:cubicBezTo>
                <a:close/>
                <a:moveTo>
                  <a:pt x="75" y="86"/>
                </a:moveTo>
                <a:cubicBezTo>
                  <a:pt x="75" y="81"/>
                  <a:pt x="75" y="81"/>
                  <a:pt x="75" y="81"/>
                </a:cubicBezTo>
                <a:cubicBezTo>
                  <a:pt x="85" y="81"/>
                  <a:pt x="85" y="81"/>
                  <a:pt x="85" y="81"/>
                </a:cubicBezTo>
                <a:cubicBezTo>
                  <a:pt x="85" y="68"/>
                  <a:pt x="85" y="68"/>
                  <a:pt x="85" y="68"/>
                </a:cubicBezTo>
                <a:cubicBezTo>
                  <a:pt x="75" y="68"/>
                  <a:pt x="75" y="68"/>
                  <a:pt x="75" y="68"/>
                </a:cubicBezTo>
                <a:cubicBezTo>
                  <a:pt x="75" y="63"/>
                  <a:pt x="75" y="63"/>
                  <a:pt x="75" y="63"/>
                </a:cubicBezTo>
                <a:cubicBezTo>
                  <a:pt x="87" y="63"/>
                  <a:pt x="87" y="63"/>
                  <a:pt x="87" y="63"/>
                </a:cubicBezTo>
                <a:cubicBezTo>
                  <a:pt x="89" y="63"/>
                  <a:pt x="90" y="64"/>
                  <a:pt x="90" y="66"/>
                </a:cubicBezTo>
                <a:cubicBezTo>
                  <a:pt x="90" y="83"/>
                  <a:pt x="90" y="83"/>
                  <a:pt x="90" y="83"/>
                </a:cubicBezTo>
                <a:cubicBezTo>
                  <a:pt x="90" y="85"/>
                  <a:pt x="89" y="86"/>
                  <a:pt x="87" y="86"/>
                </a:cubicBezTo>
                <a:lnTo>
                  <a:pt x="75" y="86"/>
                </a:lnTo>
                <a:close/>
                <a:moveTo>
                  <a:pt x="75" y="55"/>
                </a:moveTo>
                <a:cubicBezTo>
                  <a:pt x="33" y="55"/>
                  <a:pt x="33" y="55"/>
                  <a:pt x="33" y="55"/>
                </a:cubicBezTo>
                <a:cubicBezTo>
                  <a:pt x="33" y="50"/>
                  <a:pt x="33" y="50"/>
                  <a:pt x="33" y="50"/>
                </a:cubicBezTo>
                <a:cubicBezTo>
                  <a:pt x="75" y="50"/>
                  <a:pt x="75" y="50"/>
                  <a:pt x="75" y="50"/>
                </a:cubicBezTo>
                <a:cubicBezTo>
                  <a:pt x="75" y="55"/>
                  <a:pt x="75" y="55"/>
                  <a:pt x="75" y="55"/>
                </a:cubicBezTo>
                <a:close/>
                <a:moveTo>
                  <a:pt x="33" y="90"/>
                </a:moveTo>
                <a:cubicBezTo>
                  <a:pt x="75" y="90"/>
                  <a:pt x="75" y="90"/>
                  <a:pt x="75" y="90"/>
                </a:cubicBezTo>
                <a:cubicBezTo>
                  <a:pt x="75" y="95"/>
                  <a:pt x="75" y="95"/>
                  <a:pt x="75" y="95"/>
                </a:cubicBezTo>
                <a:cubicBezTo>
                  <a:pt x="33" y="95"/>
                  <a:pt x="33" y="95"/>
                  <a:pt x="33" y="95"/>
                </a:cubicBezTo>
                <a:cubicBezTo>
                  <a:pt x="33" y="90"/>
                  <a:pt x="33" y="90"/>
                  <a:pt x="33" y="90"/>
                </a:cubicBezTo>
                <a:close/>
                <a:moveTo>
                  <a:pt x="75" y="63"/>
                </a:moveTo>
                <a:cubicBezTo>
                  <a:pt x="75" y="68"/>
                  <a:pt x="75" y="68"/>
                  <a:pt x="75" y="68"/>
                </a:cubicBezTo>
                <a:cubicBezTo>
                  <a:pt x="65" y="68"/>
                  <a:pt x="65" y="68"/>
                  <a:pt x="65" y="68"/>
                </a:cubicBezTo>
                <a:cubicBezTo>
                  <a:pt x="65" y="81"/>
                  <a:pt x="65" y="81"/>
                  <a:pt x="65" y="81"/>
                </a:cubicBezTo>
                <a:cubicBezTo>
                  <a:pt x="75" y="81"/>
                  <a:pt x="75" y="81"/>
                  <a:pt x="75" y="81"/>
                </a:cubicBezTo>
                <a:cubicBezTo>
                  <a:pt x="75" y="86"/>
                  <a:pt x="75" y="86"/>
                  <a:pt x="75" y="86"/>
                </a:cubicBezTo>
                <a:cubicBezTo>
                  <a:pt x="62" y="86"/>
                  <a:pt x="62" y="86"/>
                  <a:pt x="62" y="86"/>
                </a:cubicBezTo>
                <a:cubicBezTo>
                  <a:pt x="61" y="86"/>
                  <a:pt x="60" y="85"/>
                  <a:pt x="60" y="83"/>
                </a:cubicBezTo>
                <a:cubicBezTo>
                  <a:pt x="60" y="66"/>
                  <a:pt x="60" y="66"/>
                  <a:pt x="60" y="66"/>
                </a:cubicBezTo>
                <a:cubicBezTo>
                  <a:pt x="60" y="64"/>
                  <a:pt x="61" y="63"/>
                  <a:pt x="62" y="63"/>
                </a:cubicBezTo>
                <a:cubicBezTo>
                  <a:pt x="75" y="63"/>
                  <a:pt x="75" y="63"/>
                  <a:pt x="75" y="63"/>
                </a:cubicBezTo>
                <a:close/>
                <a:moveTo>
                  <a:pt x="33" y="86"/>
                </a:moveTo>
                <a:cubicBezTo>
                  <a:pt x="33" y="81"/>
                  <a:pt x="33" y="81"/>
                  <a:pt x="33" y="81"/>
                </a:cubicBezTo>
                <a:cubicBezTo>
                  <a:pt x="43" y="81"/>
                  <a:pt x="43" y="81"/>
                  <a:pt x="43" y="81"/>
                </a:cubicBezTo>
                <a:cubicBezTo>
                  <a:pt x="43" y="68"/>
                  <a:pt x="43" y="68"/>
                  <a:pt x="43" y="68"/>
                </a:cubicBezTo>
                <a:cubicBezTo>
                  <a:pt x="33" y="68"/>
                  <a:pt x="33" y="68"/>
                  <a:pt x="33" y="68"/>
                </a:cubicBezTo>
                <a:cubicBezTo>
                  <a:pt x="33" y="63"/>
                  <a:pt x="33" y="63"/>
                  <a:pt x="33" y="63"/>
                </a:cubicBezTo>
                <a:cubicBezTo>
                  <a:pt x="46" y="63"/>
                  <a:pt x="46" y="63"/>
                  <a:pt x="46" y="63"/>
                </a:cubicBezTo>
                <a:cubicBezTo>
                  <a:pt x="47" y="63"/>
                  <a:pt x="48" y="64"/>
                  <a:pt x="48" y="66"/>
                </a:cubicBezTo>
                <a:cubicBezTo>
                  <a:pt x="48" y="83"/>
                  <a:pt x="48" y="83"/>
                  <a:pt x="48" y="83"/>
                </a:cubicBezTo>
                <a:cubicBezTo>
                  <a:pt x="48" y="85"/>
                  <a:pt x="47" y="86"/>
                  <a:pt x="46" y="86"/>
                </a:cubicBezTo>
                <a:lnTo>
                  <a:pt x="33" y="86"/>
                </a:lnTo>
                <a:close/>
                <a:moveTo>
                  <a:pt x="33" y="55"/>
                </a:moveTo>
                <a:cubicBezTo>
                  <a:pt x="4" y="55"/>
                  <a:pt x="4" y="55"/>
                  <a:pt x="4" y="55"/>
                </a:cubicBezTo>
                <a:cubicBezTo>
                  <a:pt x="4" y="90"/>
                  <a:pt x="4" y="90"/>
                  <a:pt x="4" y="90"/>
                </a:cubicBezTo>
                <a:cubicBezTo>
                  <a:pt x="33" y="90"/>
                  <a:pt x="33" y="90"/>
                  <a:pt x="33" y="90"/>
                </a:cubicBezTo>
                <a:cubicBezTo>
                  <a:pt x="33" y="95"/>
                  <a:pt x="33" y="95"/>
                  <a:pt x="33" y="95"/>
                </a:cubicBezTo>
                <a:cubicBezTo>
                  <a:pt x="2" y="95"/>
                  <a:pt x="2" y="95"/>
                  <a:pt x="2" y="95"/>
                </a:cubicBezTo>
                <a:cubicBezTo>
                  <a:pt x="1" y="95"/>
                  <a:pt x="0" y="94"/>
                  <a:pt x="0" y="93"/>
                </a:cubicBezTo>
                <a:cubicBezTo>
                  <a:pt x="0" y="53"/>
                  <a:pt x="0" y="53"/>
                  <a:pt x="0" y="53"/>
                </a:cubicBezTo>
                <a:cubicBezTo>
                  <a:pt x="0" y="51"/>
                  <a:pt x="1" y="50"/>
                  <a:pt x="2" y="50"/>
                </a:cubicBezTo>
                <a:cubicBezTo>
                  <a:pt x="33" y="50"/>
                  <a:pt x="33" y="50"/>
                  <a:pt x="33" y="50"/>
                </a:cubicBezTo>
                <a:cubicBezTo>
                  <a:pt x="33" y="55"/>
                  <a:pt x="33" y="55"/>
                  <a:pt x="33" y="55"/>
                </a:cubicBezTo>
                <a:close/>
                <a:moveTo>
                  <a:pt x="33" y="63"/>
                </a:moveTo>
                <a:cubicBezTo>
                  <a:pt x="21" y="63"/>
                  <a:pt x="21" y="63"/>
                  <a:pt x="21" y="63"/>
                </a:cubicBezTo>
                <a:cubicBezTo>
                  <a:pt x="19" y="63"/>
                  <a:pt x="18" y="64"/>
                  <a:pt x="18" y="66"/>
                </a:cubicBezTo>
                <a:cubicBezTo>
                  <a:pt x="18" y="83"/>
                  <a:pt x="18" y="83"/>
                  <a:pt x="18" y="83"/>
                </a:cubicBezTo>
                <a:cubicBezTo>
                  <a:pt x="18" y="85"/>
                  <a:pt x="19" y="86"/>
                  <a:pt x="21" y="86"/>
                </a:cubicBezTo>
                <a:cubicBezTo>
                  <a:pt x="33" y="86"/>
                  <a:pt x="33" y="86"/>
                  <a:pt x="33" y="86"/>
                </a:cubicBezTo>
                <a:cubicBezTo>
                  <a:pt x="33" y="81"/>
                  <a:pt x="33" y="81"/>
                  <a:pt x="33" y="81"/>
                </a:cubicBezTo>
                <a:cubicBezTo>
                  <a:pt x="23" y="81"/>
                  <a:pt x="23" y="81"/>
                  <a:pt x="23" y="81"/>
                </a:cubicBezTo>
                <a:cubicBezTo>
                  <a:pt x="23" y="68"/>
                  <a:pt x="23" y="68"/>
                  <a:pt x="23" y="68"/>
                </a:cubicBezTo>
                <a:cubicBezTo>
                  <a:pt x="33" y="68"/>
                  <a:pt x="33" y="68"/>
                  <a:pt x="33" y="68"/>
                </a:cubicBezTo>
                <a:lnTo>
                  <a:pt x="33"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5" name="Freeform 190"/>
          <p:cNvSpPr>
            <a:spLocks noEditPoints="1"/>
          </p:cNvSpPr>
          <p:nvPr/>
        </p:nvSpPr>
        <p:spPr bwMode="auto">
          <a:xfrm>
            <a:off x="5096934" y="1725084"/>
            <a:ext cx="402167" cy="116416"/>
          </a:xfrm>
          <a:custGeom>
            <a:avLst/>
            <a:gdLst>
              <a:gd name="T0" fmla="*/ 81 w 163"/>
              <a:gd name="T1" fmla="*/ 42 h 47"/>
              <a:gd name="T2" fmla="*/ 135 w 163"/>
              <a:gd name="T3" fmla="*/ 42 h 47"/>
              <a:gd name="T4" fmla="*/ 137 w 163"/>
              <a:gd name="T5" fmla="*/ 42 h 47"/>
              <a:gd name="T6" fmla="*/ 157 w 163"/>
              <a:gd name="T7" fmla="*/ 5 h 47"/>
              <a:gd name="T8" fmla="*/ 137 w 163"/>
              <a:gd name="T9" fmla="*/ 5 h 47"/>
              <a:gd name="T10" fmla="*/ 118 w 163"/>
              <a:gd name="T11" fmla="*/ 5 h 47"/>
              <a:gd name="T12" fmla="*/ 81 w 163"/>
              <a:gd name="T13" fmla="*/ 5 h 47"/>
              <a:gd name="T14" fmla="*/ 81 w 163"/>
              <a:gd name="T15" fmla="*/ 0 h 47"/>
              <a:gd name="T16" fmla="*/ 118 w 163"/>
              <a:gd name="T17" fmla="*/ 0 h 47"/>
              <a:gd name="T18" fmla="*/ 137 w 163"/>
              <a:gd name="T19" fmla="*/ 0 h 47"/>
              <a:gd name="T20" fmla="*/ 160 w 163"/>
              <a:gd name="T21" fmla="*/ 0 h 47"/>
              <a:gd name="T22" fmla="*/ 161 w 163"/>
              <a:gd name="T23" fmla="*/ 0 h 47"/>
              <a:gd name="T24" fmla="*/ 161 w 163"/>
              <a:gd name="T25" fmla="*/ 0 h 47"/>
              <a:gd name="T26" fmla="*/ 162 w 163"/>
              <a:gd name="T27" fmla="*/ 0 h 47"/>
              <a:gd name="T28" fmla="*/ 163 w 163"/>
              <a:gd name="T29" fmla="*/ 4 h 47"/>
              <a:gd name="T30" fmla="*/ 140 w 163"/>
              <a:gd name="T31" fmla="*/ 46 h 47"/>
              <a:gd name="T32" fmla="*/ 138 w 163"/>
              <a:gd name="T33" fmla="*/ 47 h 47"/>
              <a:gd name="T34" fmla="*/ 135 w 163"/>
              <a:gd name="T35" fmla="*/ 47 h 47"/>
              <a:gd name="T36" fmla="*/ 81 w 163"/>
              <a:gd name="T37" fmla="*/ 47 h 47"/>
              <a:gd name="T38" fmla="*/ 81 w 163"/>
              <a:gd name="T39" fmla="*/ 42 h 47"/>
              <a:gd name="T40" fmla="*/ 25 w 163"/>
              <a:gd name="T41" fmla="*/ 42 h 47"/>
              <a:gd name="T42" fmla="*/ 28 w 163"/>
              <a:gd name="T43" fmla="*/ 42 h 47"/>
              <a:gd name="T44" fmla="*/ 81 w 163"/>
              <a:gd name="T45" fmla="*/ 42 h 47"/>
              <a:gd name="T46" fmla="*/ 81 w 163"/>
              <a:gd name="T47" fmla="*/ 47 h 47"/>
              <a:gd name="T48" fmla="*/ 28 w 163"/>
              <a:gd name="T49" fmla="*/ 47 h 47"/>
              <a:gd name="T50" fmla="*/ 24 w 163"/>
              <a:gd name="T51" fmla="*/ 47 h 47"/>
              <a:gd name="T52" fmla="*/ 24 w 163"/>
              <a:gd name="T53" fmla="*/ 47 h 47"/>
              <a:gd name="T54" fmla="*/ 22 w 163"/>
              <a:gd name="T55" fmla="*/ 46 h 47"/>
              <a:gd name="T56" fmla="*/ 0 w 163"/>
              <a:gd name="T57" fmla="*/ 4 h 47"/>
              <a:gd name="T58" fmla="*/ 0 w 163"/>
              <a:gd name="T59" fmla="*/ 3 h 47"/>
              <a:gd name="T60" fmla="*/ 2 w 163"/>
              <a:gd name="T61" fmla="*/ 0 h 47"/>
              <a:gd name="T62" fmla="*/ 26 w 163"/>
              <a:gd name="T63" fmla="*/ 0 h 47"/>
              <a:gd name="T64" fmla="*/ 45 w 163"/>
              <a:gd name="T65" fmla="*/ 0 h 47"/>
              <a:gd name="T66" fmla="*/ 81 w 163"/>
              <a:gd name="T67" fmla="*/ 0 h 47"/>
              <a:gd name="T68" fmla="*/ 81 w 163"/>
              <a:gd name="T69" fmla="*/ 5 h 47"/>
              <a:gd name="T70" fmla="*/ 45 w 163"/>
              <a:gd name="T71" fmla="*/ 5 h 47"/>
              <a:gd name="T72" fmla="*/ 26 w 163"/>
              <a:gd name="T73" fmla="*/ 5 h 47"/>
              <a:gd name="T74" fmla="*/ 6 w 163"/>
              <a:gd name="T75" fmla="*/ 5 h 47"/>
              <a:gd name="T76" fmla="*/ 25 w 163"/>
              <a:gd name="T7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47">
                <a:moveTo>
                  <a:pt x="81" y="42"/>
                </a:moveTo>
                <a:cubicBezTo>
                  <a:pt x="135" y="42"/>
                  <a:pt x="135" y="42"/>
                  <a:pt x="135" y="42"/>
                </a:cubicBezTo>
                <a:cubicBezTo>
                  <a:pt x="137" y="42"/>
                  <a:pt x="137" y="42"/>
                  <a:pt x="137" y="42"/>
                </a:cubicBezTo>
                <a:cubicBezTo>
                  <a:pt x="157" y="5"/>
                  <a:pt x="157" y="5"/>
                  <a:pt x="157" y="5"/>
                </a:cubicBezTo>
                <a:cubicBezTo>
                  <a:pt x="137" y="5"/>
                  <a:pt x="137" y="5"/>
                  <a:pt x="137" y="5"/>
                </a:cubicBezTo>
                <a:cubicBezTo>
                  <a:pt x="118" y="5"/>
                  <a:pt x="118" y="5"/>
                  <a:pt x="118" y="5"/>
                </a:cubicBezTo>
                <a:cubicBezTo>
                  <a:pt x="81" y="5"/>
                  <a:pt x="81" y="5"/>
                  <a:pt x="81" y="5"/>
                </a:cubicBezTo>
                <a:cubicBezTo>
                  <a:pt x="81" y="0"/>
                  <a:pt x="81" y="0"/>
                  <a:pt x="81" y="0"/>
                </a:cubicBezTo>
                <a:cubicBezTo>
                  <a:pt x="118" y="0"/>
                  <a:pt x="118" y="0"/>
                  <a:pt x="118" y="0"/>
                </a:cubicBezTo>
                <a:cubicBezTo>
                  <a:pt x="137" y="0"/>
                  <a:pt x="137" y="0"/>
                  <a:pt x="137" y="0"/>
                </a:cubicBezTo>
                <a:cubicBezTo>
                  <a:pt x="160" y="0"/>
                  <a:pt x="160" y="0"/>
                  <a:pt x="160" y="0"/>
                </a:cubicBezTo>
                <a:cubicBezTo>
                  <a:pt x="161" y="0"/>
                  <a:pt x="161" y="0"/>
                  <a:pt x="161" y="0"/>
                </a:cubicBezTo>
                <a:cubicBezTo>
                  <a:pt x="161" y="0"/>
                  <a:pt x="161" y="0"/>
                  <a:pt x="161" y="0"/>
                </a:cubicBezTo>
                <a:cubicBezTo>
                  <a:pt x="161" y="0"/>
                  <a:pt x="161" y="0"/>
                  <a:pt x="162" y="0"/>
                </a:cubicBezTo>
                <a:cubicBezTo>
                  <a:pt x="163" y="1"/>
                  <a:pt x="163" y="3"/>
                  <a:pt x="163" y="4"/>
                </a:cubicBezTo>
                <a:cubicBezTo>
                  <a:pt x="140" y="46"/>
                  <a:pt x="140" y="46"/>
                  <a:pt x="140" y="46"/>
                </a:cubicBezTo>
                <a:cubicBezTo>
                  <a:pt x="140" y="46"/>
                  <a:pt x="139" y="47"/>
                  <a:pt x="138" y="47"/>
                </a:cubicBezTo>
                <a:cubicBezTo>
                  <a:pt x="135" y="47"/>
                  <a:pt x="135" y="47"/>
                  <a:pt x="135" y="47"/>
                </a:cubicBezTo>
                <a:cubicBezTo>
                  <a:pt x="81" y="47"/>
                  <a:pt x="81" y="47"/>
                  <a:pt x="81" y="47"/>
                </a:cubicBezTo>
                <a:lnTo>
                  <a:pt x="81" y="42"/>
                </a:lnTo>
                <a:close/>
                <a:moveTo>
                  <a:pt x="25" y="42"/>
                </a:moveTo>
                <a:cubicBezTo>
                  <a:pt x="28" y="42"/>
                  <a:pt x="28" y="42"/>
                  <a:pt x="28" y="42"/>
                </a:cubicBezTo>
                <a:cubicBezTo>
                  <a:pt x="81" y="42"/>
                  <a:pt x="81" y="42"/>
                  <a:pt x="81" y="42"/>
                </a:cubicBezTo>
                <a:cubicBezTo>
                  <a:pt x="81" y="47"/>
                  <a:pt x="81" y="47"/>
                  <a:pt x="81" y="47"/>
                </a:cubicBezTo>
                <a:cubicBezTo>
                  <a:pt x="28" y="47"/>
                  <a:pt x="28" y="47"/>
                  <a:pt x="28" y="47"/>
                </a:cubicBezTo>
                <a:cubicBezTo>
                  <a:pt x="24" y="47"/>
                  <a:pt x="24" y="47"/>
                  <a:pt x="24" y="47"/>
                </a:cubicBezTo>
                <a:cubicBezTo>
                  <a:pt x="24" y="47"/>
                  <a:pt x="24" y="47"/>
                  <a:pt x="24" y="47"/>
                </a:cubicBezTo>
                <a:cubicBezTo>
                  <a:pt x="23" y="47"/>
                  <a:pt x="22" y="47"/>
                  <a:pt x="22" y="46"/>
                </a:cubicBezTo>
                <a:cubicBezTo>
                  <a:pt x="0" y="4"/>
                  <a:pt x="0" y="4"/>
                  <a:pt x="0" y="4"/>
                </a:cubicBezTo>
                <a:cubicBezTo>
                  <a:pt x="0" y="3"/>
                  <a:pt x="0" y="3"/>
                  <a:pt x="0" y="3"/>
                </a:cubicBezTo>
                <a:cubicBezTo>
                  <a:pt x="0" y="1"/>
                  <a:pt x="1" y="0"/>
                  <a:pt x="2" y="0"/>
                </a:cubicBezTo>
                <a:cubicBezTo>
                  <a:pt x="26" y="0"/>
                  <a:pt x="26" y="0"/>
                  <a:pt x="26" y="0"/>
                </a:cubicBezTo>
                <a:cubicBezTo>
                  <a:pt x="45" y="0"/>
                  <a:pt x="45" y="0"/>
                  <a:pt x="45" y="0"/>
                </a:cubicBezTo>
                <a:cubicBezTo>
                  <a:pt x="81" y="0"/>
                  <a:pt x="81" y="0"/>
                  <a:pt x="81" y="0"/>
                </a:cubicBezTo>
                <a:cubicBezTo>
                  <a:pt x="81" y="5"/>
                  <a:pt x="81" y="5"/>
                  <a:pt x="81" y="5"/>
                </a:cubicBezTo>
                <a:cubicBezTo>
                  <a:pt x="45" y="5"/>
                  <a:pt x="45" y="5"/>
                  <a:pt x="45" y="5"/>
                </a:cubicBezTo>
                <a:cubicBezTo>
                  <a:pt x="26" y="5"/>
                  <a:pt x="26" y="5"/>
                  <a:pt x="26" y="5"/>
                </a:cubicBezTo>
                <a:cubicBezTo>
                  <a:pt x="6" y="5"/>
                  <a:pt x="6" y="5"/>
                  <a:pt x="6" y="5"/>
                </a:cubicBezTo>
                <a:lnTo>
                  <a:pt x="25"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6" name="Freeform 193"/>
          <p:cNvSpPr>
            <a:spLocks noEditPoints="1"/>
          </p:cNvSpPr>
          <p:nvPr/>
        </p:nvSpPr>
        <p:spPr bwMode="auto">
          <a:xfrm>
            <a:off x="2188634" y="4360333"/>
            <a:ext cx="368300" cy="381000"/>
          </a:xfrm>
          <a:custGeom>
            <a:avLst/>
            <a:gdLst>
              <a:gd name="T0" fmla="*/ 115 w 150"/>
              <a:gd name="T1" fmla="*/ 79 h 154"/>
              <a:gd name="T2" fmla="*/ 111 w 150"/>
              <a:gd name="T3" fmla="*/ 76 h 154"/>
              <a:gd name="T4" fmla="*/ 96 w 150"/>
              <a:gd name="T5" fmla="*/ 54 h 154"/>
              <a:gd name="T6" fmla="*/ 75 w 150"/>
              <a:gd name="T7" fmla="*/ 36 h 154"/>
              <a:gd name="T8" fmla="*/ 84 w 150"/>
              <a:gd name="T9" fmla="*/ 37 h 154"/>
              <a:gd name="T10" fmla="*/ 114 w 150"/>
              <a:gd name="T11" fmla="*/ 73 h 154"/>
              <a:gd name="T12" fmla="*/ 118 w 150"/>
              <a:gd name="T13" fmla="*/ 76 h 154"/>
              <a:gd name="T14" fmla="*/ 148 w 150"/>
              <a:gd name="T15" fmla="*/ 105 h 154"/>
              <a:gd name="T16" fmla="*/ 148 w 150"/>
              <a:gd name="T17" fmla="*/ 118 h 154"/>
              <a:gd name="T18" fmla="*/ 114 w 150"/>
              <a:gd name="T19" fmla="*/ 152 h 154"/>
              <a:gd name="T20" fmla="*/ 114 w 150"/>
              <a:gd name="T21" fmla="*/ 152 h 154"/>
              <a:gd name="T22" fmla="*/ 108 w 150"/>
              <a:gd name="T23" fmla="*/ 154 h 154"/>
              <a:gd name="T24" fmla="*/ 101 w 150"/>
              <a:gd name="T25" fmla="*/ 152 h 154"/>
              <a:gd name="T26" fmla="*/ 101 w 150"/>
              <a:gd name="T27" fmla="*/ 152 h 154"/>
              <a:gd name="T28" fmla="*/ 99 w 150"/>
              <a:gd name="T29" fmla="*/ 149 h 154"/>
              <a:gd name="T30" fmla="*/ 94 w 150"/>
              <a:gd name="T31" fmla="*/ 146 h 154"/>
              <a:gd name="T32" fmla="*/ 75 w 150"/>
              <a:gd name="T33" fmla="*/ 145 h 154"/>
              <a:gd name="T34" fmla="*/ 89 w 150"/>
              <a:gd name="T35" fmla="*/ 140 h 154"/>
              <a:gd name="T36" fmla="*/ 96 w 150"/>
              <a:gd name="T37" fmla="*/ 142 h 154"/>
              <a:gd name="T38" fmla="*/ 102 w 150"/>
              <a:gd name="T39" fmla="*/ 146 h 154"/>
              <a:gd name="T40" fmla="*/ 105 w 150"/>
              <a:gd name="T41" fmla="*/ 148 h 154"/>
              <a:gd name="T42" fmla="*/ 105 w 150"/>
              <a:gd name="T43" fmla="*/ 148 h 154"/>
              <a:gd name="T44" fmla="*/ 108 w 150"/>
              <a:gd name="T45" fmla="*/ 150 h 154"/>
              <a:gd name="T46" fmla="*/ 111 w 150"/>
              <a:gd name="T47" fmla="*/ 148 h 154"/>
              <a:gd name="T48" fmla="*/ 111 w 150"/>
              <a:gd name="T49" fmla="*/ 148 h 154"/>
              <a:gd name="T50" fmla="*/ 145 w 150"/>
              <a:gd name="T51" fmla="*/ 112 h 154"/>
              <a:gd name="T52" fmla="*/ 75 w 150"/>
              <a:gd name="T53" fmla="*/ 36 h 154"/>
              <a:gd name="T54" fmla="*/ 67 w 150"/>
              <a:gd name="T55" fmla="*/ 10 h 154"/>
              <a:gd name="T56" fmla="*/ 64 w 150"/>
              <a:gd name="T57" fmla="*/ 5 h 154"/>
              <a:gd name="T58" fmla="*/ 55 w 150"/>
              <a:gd name="T59" fmla="*/ 10 h 154"/>
              <a:gd name="T60" fmla="*/ 51 w 150"/>
              <a:gd name="T61" fmla="*/ 21 h 154"/>
              <a:gd name="T62" fmla="*/ 59 w 150"/>
              <a:gd name="T63" fmla="*/ 42 h 154"/>
              <a:gd name="T64" fmla="*/ 62 w 150"/>
              <a:gd name="T65" fmla="*/ 50 h 154"/>
              <a:gd name="T66" fmla="*/ 58 w 150"/>
              <a:gd name="T67" fmla="*/ 60 h 154"/>
              <a:gd name="T68" fmla="*/ 14 w 150"/>
              <a:gd name="T69" fmla="*/ 60 h 154"/>
              <a:gd name="T70" fmla="*/ 6 w 150"/>
              <a:gd name="T71" fmla="*/ 64 h 154"/>
              <a:gd name="T72" fmla="*/ 5 w 150"/>
              <a:gd name="T73" fmla="*/ 72 h 154"/>
              <a:gd name="T74" fmla="*/ 31 w 150"/>
              <a:gd name="T75" fmla="*/ 139 h 154"/>
              <a:gd name="T76" fmla="*/ 75 w 150"/>
              <a:gd name="T77" fmla="*/ 140 h 154"/>
              <a:gd name="T78" fmla="*/ 35 w 150"/>
              <a:gd name="T79" fmla="*/ 145 h 154"/>
              <a:gd name="T80" fmla="*/ 24 w 150"/>
              <a:gd name="T81" fmla="*/ 137 h 154"/>
              <a:gd name="T82" fmla="*/ 0 w 150"/>
              <a:gd name="T83" fmla="*/ 68 h 154"/>
              <a:gd name="T84" fmla="*/ 8 w 150"/>
              <a:gd name="T85" fmla="*/ 57 h 154"/>
              <a:gd name="T86" fmla="*/ 56 w 150"/>
              <a:gd name="T87" fmla="*/ 56 h 154"/>
              <a:gd name="T88" fmla="*/ 55 w 150"/>
              <a:gd name="T89" fmla="*/ 45 h 154"/>
              <a:gd name="T90" fmla="*/ 54 w 150"/>
              <a:gd name="T91" fmla="*/ 43 h 154"/>
              <a:gd name="T92" fmla="*/ 48 w 150"/>
              <a:gd name="T93" fmla="*/ 14 h 154"/>
              <a:gd name="T94" fmla="*/ 60 w 150"/>
              <a:gd name="T95" fmla="*/ 1 h 154"/>
              <a:gd name="T96" fmla="*/ 70 w 150"/>
              <a:gd name="T97" fmla="*/ 4 h 154"/>
              <a:gd name="T98" fmla="*/ 72 w 150"/>
              <a:gd name="T99" fmla="*/ 15 h 154"/>
              <a:gd name="T100" fmla="*/ 75 w 150"/>
              <a:gd name="T101" fmla="*/ 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4">
                <a:moveTo>
                  <a:pt x="144" y="109"/>
                </a:moveTo>
                <a:cubicBezTo>
                  <a:pt x="115" y="79"/>
                  <a:pt x="115" y="79"/>
                  <a:pt x="115" y="79"/>
                </a:cubicBezTo>
                <a:cubicBezTo>
                  <a:pt x="115" y="79"/>
                  <a:pt x="115" y="79"/>
                  <a:pt x="115" y="79"/>
                </a:cubicBezTo>
                <a:cubicBezTo>
                  <a:pt x="113" y="78"/>
                  <a:pt x="112" y="77"/>
                  <a:pt x="111" y="76"/>
                </a:cubicBezTo>
                <a:cubicBezTo>
                  <a:pt x="110" y="74"/>
                  <a:pt x="109" y="73"/>
                  <a:pt x="109" y="73"/>
                </a:cubicBezTo>
                <a:cubicBezTo>
                  <a:pt x="109" y="73"/>
                  <a:pt x="104" y="64"/>
                  <a:pt x="96" y="54"/>
                </a:cubicBezTo>
                <a:cubicBezTo>
                  <a:pt x="92" y="49"/>
                  <a:pt x="87" y="44"/>
                  <a:pt x="81" y="41"/>
                </a:cubicBezTo>
                <a:cubicBezTo>
                  <a:pt x="79" y="39"/>
                  <a:pt x="77" y="38"/>
                  <a:pt x="75" y="36"/>
                </a:cubicBezTo>
                <a:cubicBezTo>
                  <a:pt x="75" y="29"/>
                  <a:pt x="75" y="29"/>
                  <a:pt x="75" y="29"/>
                </a:cubicBezTo>
                <a:cubicBezTo>
                  <a:pt x="77" y="32"/>
                  <a:pt x="80" y="34"/>
                  <a:pt x="84" y="37"/>
                </a:cubicBezTo>
                <a:cubicBezTo>
                  <a:pt x="90" y="41"/>
                  <a:pt x="95" y="46"/>
                  <a:pt x="99" y="51"/>
                </a:cubicBezTo>
                <a:cubicBezTo>
                  <a:pt x="108" y="61"/>
                  <a:pt x="114" y="73"/>
                  <a:pt x="114" y="73"/>
                </a:cubicBezTo>
                <a:cubicBezTo>
                  <a:pt x="114" y="73"/>
                  <a:pt x="114" y="72"/>
                  <a:pt x="115" y="72"/>
                </a:cubicBezTo>
                <a:cubicBezTo>
                  <a:pt x="116" y="73"/>
                  <a:pt x="117" y="74"/>
                  <a:pt x="118" y="76"/>
                </a:cubicBezTo>
                <a:cubicBezTo>
                  <a:pt x="118" y="76"/>
                  <a:pt x="118" y="76"/>
                  <a:pt x="118" y="76"/>
                </a:cubicBezTo>
                <a:cubicBezTo>
                  <a:pt x="148" y="105"/>
                  <a:pt x="148" y="105"/>
                  <a:pt x="148" y="105"/>
                </a:cubicBezTo>
                <a:cubicBezTo>
                  <a:pt x="149" y="107"/>
                  <a:pt x="150" y="109"/>
                  <a:pt x="150" y="112"/>
                </a:cubicBezTo>
                <a:cubicBezTo>
                  <a:pt x="150" y="114"/>
                  <a:pt x="149" y="117"/>
                  <a:pt x="148" y="118"/>
                </a:cubicBezTo>
                <a:cubicBezTo>
                  <a:pt x="114" y="152"/>
                  <a:pt x="114" y="152"/>
                  <a:pt x="114" y="152"/>
                </a:cubicBezTo>
                <a:cubicBezTo>
                  <a:pt x="114" y="152"/>
                  <a:pt x="114" y="152"/>
                  <a:pt x="114" y="152"/>
                </a:cubicBezTo>
                <a:cubicBezTo>
                  <a:pt x="114" y="152"/>
                  <a:pt x="114" y="152"/>
                  <a:pt x="114" y="152"/>
                </a:cubicBezTo>
                <a:cubicBezTo>
                  <a:pt x="114" y="152"/>
                  <a:pt x="114" y="152"/>
                  <a:pt x="114" y="152"/>
                </a:cubicBezTo>
                <a:cubicBezTo>
                  <a:pt x="112" y="153"/>
                  <a:pt x="110" y="154"/>
                  <a:pt x="108" y="154"/>
                </a:cubicBezTo>
                <a:cubicBezTo>
                  <a:pt x="108" y="154"/>
                  <a:pt x="108" y="154"/>
                  <a:pt x="108" y="154"/>
                </a:cubicBezTo>
                <a:cubicBezTo>
                  <a:pt x="105" y="154"/>
                  <a:pt x="103" y="153"/>
                  <a:pt x="101" y="152"/>
                </a:cubicBezTo>
                <a:cubicBezTo>
                  <a:pt x="101" y="152"/>
                  <a:pt x="101" y="152"/>
                  <a:pt x="101" y="152"/>
                </a:cubicBezTo>
                <a:cubicBezTo>
                  <a:pt x="101" y="152"/>
                  <a:pt x="101" y="152"/>
                  <a:pt x="101" y="152"/>
                </a:cubicBezTo>
                <a:cubicBezTo>
                  <a:pt x="101" y="152"/>
                  <a:pt x="101" y="152"/>
                  <a:pt x="101" y="152"/>
                </a:cubicBezTo>
                <a:cubicBezTo>
                  <a:pt x="99" y="149"/>
                  <a:pt x="99" y="149"/>
                  <a:pt x="99" y="149"/>
                </a:cubicBezTo>
                <a:cubicBezTo>
                  <a:pt x="99" y="149"/>
                  <a:pt x="99" y="149"/>
                  <a:pt x="99" y="149"/>
                </a:cubicBezTo>
                <a:cubicBezTo>
                  <a:pt x="98" y="148"/>
                  <a:pt x="96" y="147"/>
                  <a:pt x="94" y="146"/>
                </a:cubicBezTo>
                <a:cubicBezTo>
                  <a:pt x="94" y="146"/>
                  <a:pt x="94" y="146"/>
                  <a:pt x="94" y="146"/>
                </a:cubicBezTo>
                <a:cubicBezTo>
                  <a:pt x="92" y="145"/>
                  <a:pt x="90" y="145"/>
                  <a:pt x="89" y="145"/>
                </a:cubicBezTo>
                <a:cubicBezTo>
                  <a:pt x="75" y="145"/>
                  <a:pt x="75" y="145"/>
                  <a:pt x="75" y="145"/>
                </a:cubicBezTo>
                <a:cubicBezTo>
                  <a:pt x="75" y="140"/>
                  <a:pt x="75" y="140"/>
                  <a:pt x="75" y="140"/>
                </a:cubicBezTo>
                <a:cubicBezTo>
                  <a:pt x="89" y="140"/>
                  <a:pt x="89" y="140"/>
                  <a:pt x="89" y="140"/>
                </a:cubicBezTo>
                <a:cubicBezTo>
                  <a:pt x="91" y="140"/>
                  <a:pt x="93" y="141"/>
                  <a:pt x="96" y="142"/>
                </a:cubicBezTo>
                <a:cubicBezTo>
                  <a:pt x="96" y="142"/>
                  <a:pt x="96" y="142"/>
                  <a:pt x="96" y="142"/>
                </a:cubicBezTo>
                <a:cubicBezTo>
                  <a:pt x="96" y="142"/>
                  <a:pt x="96" y="142"/>
                  <a:pt x="96" y="142"/>
                </a:cubicBezTo>
                <a:cubicBezTo>
                  <a:pt x="98" y="143"/>
                  <a:pt x="100" y="144"/>
                  <a:pt x="102" y="146"/>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9"/>
                  <a:pt x="107" y="150"/>
                  <a:pt x="108" y="150"/>
                </a:cubicBezTo>
                <a:cubicBezTo>
                  <a:pt x="108" y="150"/>
                  <a:pt x="108" y="150"/>
                  <a:pt x="108" y="150"/>
                </a:cubicBezTo>
                <a:cubicBezTo>
                  <a:pt x="109" y="150"/>
                  <a:pt x="110" y="149"/>
                  <a:pt x="111" y="148"/>
                </a:cubicBezTo>
                <a:cubicBezTo>
                  <a:pt x="111" y="148"/>
                  <a:pt x="111" y="148"/>
                  <a:pt x="111" y="148"/>
                </a:cubicBezTo>
                <a:cubicBezTo>
                  <a:pt x="111" y="148"/>
                  <a:pt x="111" y="148"/>
                  <a:pt x="111" y="148"/>
                </a:cubicBezTo>
                <a:cubicBezTo>
                  <a:pt x="144" y="115"/>
                  <a:pt x="144" y="115"/>
                  <a:pt x="144" y="115"/>
                </a:cubicBezTo>
                <a:cubicBezTo>
                  <a:pt x="145" y="114"/>
                  <a:pt x="145" y="113"/>
                  <a:pt x="145" y="112"/>
                </a:cubicBezTo>
                <a:cubicBezTo>
                  <a:pt x="145" y="111"/>
                  <a:pt x="145" y="110"/>
                  <a:pt x="144" y="109"/>
                </a:cubicBezTo>
                <a:close/>
                <a:moveTo>
                  <a:pt x="75" y="36"/>
                </a:moveTo>
                <a:cubicBezTo>
                  <a:pt x="66" y="28"/>
                  <a:pt x="66" y="21"/>
                  <a:pt x="67" y="14"/>
                </a:cubicBezTo>
                <a:cubicBezTo>
                  <a:pt x="67" y="13"/>
                  <a:pt x="67" y="11"/>
                  <a:pt x="67" y="10"/>
                </a:cubicBezTo>
                <a:cubicBezTo>
                  <a:pt x="67" y="8"/>
                  <a:pt x="67" y="7"/>
                  <a:pt x="66" y="7"/>
                </a:cubicBezTo>
                <a:cubicBezTo>
                  <a:pt x="66" y="6"/>
                  <a:pt x="65" y="6"/>
                  <a:pt x="64" y="5"/>
                </a:cubicBezTo>
                <a:cubicBezTo>
                  <a:pt x="63" y="5"/>
                  <a:pt x="62" y="5"/>
                  <a:pt x="61" y="6"/>
                </a:cubicBezTo>
                <a:cubicBezTo>
                  <a:pt x="59" y="6"/>
                  <a:pt x="57" y="8"/>
                  <a:pt x="55" y="10"/>
                </a:cubicBezTo>
                <a:cubicBezTo>
                  <a:pt x="54" y="11"/>
                  <a:pt x="53" y="13"/>
                  <a:pt x="53" y="15"/>
                </a:cubicBezTo>
                <a:cubicBezTo>
                  <a:pt x="52" y="18"/>
                  <a:pt x="51" y="20"/>
                  <a:pt x="51" y="21"/>
                </a:cubicBezTo>
                <a:cubicBezTo>
                  <a:pt x="50" y="30"/>
                  <a:pt x="54" y="36"/>
                  <a:pt x="57" y="40"/>
                </a:cubicBezTo>
                <a:cubicBezTo>
                  <a:pt x="58" y="41"/>
                  <a:pt x="59" y="42"/>
                  <a:pt x="59" y="42"/>
                </a:cubicBezTo>
                <a:cubicBezTo>
                  <a:pt x="59" y="42"/>
                  <a:pt x="59" y="42"/>
                  <a:pt x="59" y="42"/>
                </a:cubicBezTo>
                <a:cubicBezTo>
                  <a:pt x="61" y="44"/>
                  <a:pt x="61" y="47"/>
                  <a:pt x="62" y="50"/>
                </a:cubicBezTo>
                <a:cubicBezTo>
                  <a:pt x="62" y="53"/>
                  <a:pt x="62" y="56"/>
                  <a:pt x="61" y="59"/>
                </a:cubicBezTo>
                <a:cubicBezTo>
                  <a:pt x="60" y="60"/>
                  <a:pt x="59" y="60"/>
                  <a:pt x="58" y="60"/>
                </a:cubicBezTo>
                <a:cubicBezTo>
                  <a:pt x="58" y="60"/>
                  <a:pt x="58" y="60"/>
                  <a:pt x="58" y="60"/>
                </a:cubicBezTo>
                <a:cubicBezTo>
                  <a:pt x="14" y="60"/>
                  <a:pt x="14" y="60"/>
                  <a:pt x="14" y="60"/>
                </a:cubicBezTo>
                <a:cubicBezTo>
                  <a:pt x="12" y="60"/>
                  <a:pt x="11" y="61"/>
                  <a:pt x="10" y="61"/>
                </a:cubicBezTo>
                <a:cubicBezTo>
                  <a:pt x="8" y="62"/>
                  <a:pt x="7" y="63"/>
                  <a:pt x="6" y="64"/>
                </a:cubicBezTo>
                <a:cubicBezTo>
                  <a:pt x="5" y="65"/>
                  <a:pt x="5" y="67"/>
                  <a:pt x="5" y="68"/>
                </a:cubicBezTo>
                <a:cubicBezTo>
                  <a:pt x="5" y="70"/>
                  <a:pt x="5" y="71"/>
                  <a:pt x="5" y="72"/>
                </a:cubicBezTo>
                <a:cubicBezTo>
                  <a:pt x="28" y="135"/>
                  <a:pt x="28" y="135"/>
                  <a:pt x="28" y="135"/>
                </a:cubicBezTo>
                <a:cubicBezTo>
                  <a:pt x="29" y="137"/>
                  <a:pt x="30" y="138"/>
                  <a:pt x="31" y="139"/>
                </a:cubicBezTo>
                <a:cubicBezTo>
                  <a:pt x="32" y="140"/>
                  <a:pt x="34" y="140"/>
                  <a:pt x="35" y="140"/>
                </a:cubicBezTo>
                <a:cubicBezTo>
                  <a:pt x="75" y="140"/>
                  <a:pt x="75" y="140"/>
                  <a:pt x="75" y="140"/>
                </a:cubicBezTo>
                <a:cubicBezTo>
                  <a:pt x="75" y="145"/>
                  <a:pt x="75" y="145"/>
                  <a:pt x="75" y="145"/>
                </a:cubicBezTo>
                <a:cubicBezTo>
                  <a:pt x="35" y="145"/>
                  <a:pt x="35" y="145"/>
                  <a:pt x="35" y="145"/>
                </a:cubicBezTo>
                <a:cubicBezTo>
                  <a:pt x="33" y="145"/>
                  <a:pt x="30" y="144"/>
                  <a:pt x="28" y="143"/>
                </a:cubicBezTo>
                <a:cubicBezTo>
                  <a:pt x="26" y="141"/>
                  <a:pt x="24" y="139"/>
                  <a:pt x="24" y="137"/>
                </a:cubicBezTo>
                <a:cubicBezTo>
                  <a:pt x="1" y="74"/>
                  <a:pt x="1" y="74"/>
                  <a:pt x="1" y="74"/>
                </a:cubicBezTo>
                <a:cubicBezTo>
                  <a:pt x="0" y="72"/>
                  <a:pt x="0" y="70"/>
                  <a:pt x="0" y="68"/>
                </a:cubicBezTo>
                <a:cubicBezTo>
                  <a:pt x="0" y="66"/>
                  <a:pt x="1" y="63"/>
                  <a:pt x="2" y="61"/>
                </a:cubicBezTo>
                <a:cubicBezTo>
                  <a:pt x="3" y="59"/>
                  <a:pt x="6" y="58"/>
                  <a:pt x="8" y="57"/>
                </a:cubicBezTo>
                <a:cubicBezTo>
                  <a:pt x="10" y="56"/>
                  <a:pt x="12" y="56"/>
                  <a:pt x="14" y="56"/>
                </a:cubicBezTo>
                <a:cubicBezTo>
                  <a:pt x="56" y="56"/>
                  <a:pt x="56" y="56"/>
                  <a:pt x="56" y="56"/>
                </a:cubicBezTo>
                <a:cubicBezTo>
                  <a:pt x="57" y="54"/>
                  <a:pt x="57" y="52"/>
                  <a:pt x="57" y="50"/>
                </a:cubicBezTo>
                <a:cubicBezTo>
                  <a:pt x="57" y="48"/>
                  <a:pt x="56" y="46"/>
                  <a:pt x="55" y="45"/>
                </a:cubicBezTo>
                <a:cubicBezTo>
                  <a:pt x="55" y="45"/>
                  <a:pt x="55" y="45"/>
                  <a:pt x="55" y="45"/>
                </a:cubicBezTo>
                <a:cubicBezTo>
                  <a:pt x="55" y="44"/>
                  <a:pt x="54" y="43"/>
                  <a:pt x="54" y="43"/>
                </a:cubicBezTo>
                <a:cubicBezTo>
                  <a:pt x="50" y="38"/>
                  <a:pt x="45" y="31"/>
                  <a:pt x="46" y="21"/>
                </a:cubicBezTo>
                <a:cubicBezTo>
                  <a:pt x="46" y="19"/>
                  <a:pt x="47" y="16"/>
                  <a:pt x="48" y="14"/>
                </a:cubicBezTo>
                <a:cubicBezTo>
                  <a:pt x="49" y="11"/>
                  <a:pt x="50" y="9"/>
                  <a:pt x="52" y="7"/>
                </a:cubicBezTo>
                <a:cubicBezTo>
                  <a:pt x="54" y="4"/>
                  <a:pt x="57" y="2"/>
                  <a:pt x="60" y="1"/>
                </a:cubicBezTo>
                <a:cubicBezTo>
                  <a:pt x="62" y="0"/>
                  <a:pt x="64" y="0"/>
                  <a:pt x="66" y="1"/>
                </a:cubicBezTo>
                <a:cubicBezTo>
                  <a:pt x="68" y="1"/>
                  <a:pt x="69" y="2"/>
                  <a:pt x="70" y="4"/>
                </a:cubicBezTo>
                <a:cubicBezTo>
                  <a:pt x="71" y="5"/>
                  <a:pt x="72" y="7"/>
                  <a:pt x="72" y="10"/>
                </a:cubicBezTo>
                <a:cubicBezTo>
                  <a:pt x="72" y="11"/>
                  <a:pt x="72" y="13"/>
                  <a:pt x="72" y="15"/>
                </a:cubicBezTo>
                <a:cubicBezTo>
                  <a:pt x="71" y="19"/>
                  <a:pt x="71" y="24"/>
                  <a:pt x="75" y="29"/>
                </a:cubicBezTo>
                <a:lnTo>
                  <a:pt x="7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7" name="Freeform 204"/>
          <p:cNvSpPr>
            <a:spLocks noEditPoints="1"/>
          </p:cNvSpPr>
          <p:nvPr/>
        </p:nvSpPr>
        <p:spPr bwMode="auto">
          <a:xfrm>
            <a:off x="1902884" y="3092451"/>
            <a:ext cx="260349" cy="154516"/>
          </a:xfrm>
          <a:custGeom>
            <a:avLst/>
            <a:gdLst>
              <a:gd name="T0" fmla="*/ 53 w 106"/>
              <a:gd name="T1" fmla="*/ 5 h 63"/>
              <a:gd name="T2" fmla="*/ 81 w 106"/>
              <a:gd name="T3" fmla="*/ 0 h 63"/>
              <a:gd name="T4" fmla="*/ 103 w 106"/>
              <a:gd name="T5" fmla="*/ 0 h 63"/>
              <a:gd name="T6" fmla="*/ 106 w 106"/>
              <a:gd name="T7" fmla="*/ 60 h 63"/>
              <a:gd name="T8" fmla="*/ 53 w 106"/>
              <a:gd name="T9" fmla="*/ 63 h 63"/>
              <a:gd name="T10" fmla="*/ 101 w 106"/>
              <a:gd name="T11" fmla="*/ 58 h 63"/>
              <a:gd name="T12" fmla="*/ 93 w 106"/>
              <a:gd name="T13" fmla="*/ 5 h 63"/>
              <a:gd name="T14" fmla="*/ 53 w 106"/>
              <a:gd name="T15" fmla="*/ 52 h 63"/>
              <a:gd name="T16" fmla="*/ 59 w 106"/>
              <a:gd name="T17" fmla="*/ 49 h 63"/>
              <a:gd name="T18" fmla="*/ 63 w 106"/>
              <a:gd name="T19" fmla="*/ 33 h 63"/>
              <a:gd name="T20" fmla="*/ 61 w 106"/>
              <a:gd name="T21" fmla="*/ 19 h 63"/>
              <a:gd name="T22" fmla="*/ 53 w 106"/>
              <a:gd name="T23" fmla="*/ 21 h 63"/>
              <a:gd name="T24" fmla="*/ 60 w 106"/>
              <a:gd name="T25" fmla="*/ 27 h 63"/>
              <a:gd name="T26" fmla="*/ 56 w 106"/>
              <a:gd name="T27" fmla="*/ 33 h 63"/>
              <a:gd name="T28" fmla="*/ 55 w 106"/>
              <a:gd name="T29" fmla="*/ 36 h 63"/>
              <a:gd name="T30" fmla="*/ 53 w 106"/>
              <a:gd name="T31" fmla="*/ 47 h 63"/>
              <a:gd name="T32" fmla="*/ 53 w 106"/>
              <a:gd name="T33" fmla="*/ 5 h 63"/>
              <a:gd name="T34" fmla="*/ 5 w 106"/>
              <a:gd name="T35" fmla="*/ 58 h 63"/>
              <a:gd name="T36" fmla="*/ 53 w 106"/>
              <a:gd name="T37" fmla="*/ 63 h 63"/>
              <a:gd name="T38" fmla="*/ 0 w 106"/>
              <a:gd name="T39" fmla="*/ 60 h 63"/>
              <a:gd name="T40" fmla="*/ 3 w 106"/>
              <a:gd name="T41" fmla="*/ 0 h 63"/>
              <a:gd name="T42" fmla="*/ 53 w 106"/>
              <a:gd name="T43" fmla="*/ 5 h 63"/>
              <a:gd name="T44" fmla="*/ 53 w 106"/>
              <a:gd name="T45" fmla="*/ 16 h 63"/>
              <a:gd name="T46" fmla="*/ 42 w 106"/>
              <a:gd name="T47" fmla="*/ 27 h 63"/>
              <a:gd name="T48" fmla="*/ 43 w 106"/>
              <a:gd name="T49" fmla="*/ 33 h 63"/>
              <a:gd name="T50" fmla="*/ 47 w 106"/>
              <a:gd name="T51" fmla="*/ 37 h 63"/>
              <a:gd name="T52" fmla="*/ 49 w 106"/>
              <a:gd name="T53" fmla="*/ 52 h 63"/>
              <a:gd name="T54" fmla="*/ 53 w 106"/>
              <a:gd name="T55" fmla="*/ 47 h 63"/>
              <a:gd name="T56" fmla="*/ 52 w 106"/>
              <a:gd name="T57" fmla="*/ 36 h 63"/>
              <a:gd name="T58" fmla="*/ 47 w 106"/>
              <a:gd name="T59" fmla="*/ 31 h 63"/>
              <a:gd name="T60" fmla="*/ 46 w 106"/>
              <a:gd name="T61" fmla="*/ 27 h 63"/>
              <a:gd name="T62" fmla="*/ 53 w 106"/>
              <a:gd name="T63" fmla="*/ 21 h 63"/>
              <a:gd name="T64" fmla="*/ 53 w 106"/>
              <a:gd name="T65"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63">
                <a:moveTo>
                  <a:pt x="81" y="5"/>
                </a:moveTo>
                <a:cubicBezTo>
                  <a:pt x="53" y="5"/>
                  <a:pt x="53" y="5"/>
                  <a:pt x="53" y="5"/>
                </a:cubicBezTo>
                <a:cubicBezTo>
                  <a:pt x="53" y="0"/>
                  <a:pt x="53" y="0"/>
                  <a:pt x="53" y="0"/>
                </a:cubicBezTo>
                <a:cubicBezTo>
                  <a:pt x="81" y="0"/>
                  <a:pt x="81" y="0"/>
                  <a:pt x="81" y="0"/>
                </a:cubicBezTo>
                <a:cubicBezTo>
                  <a:pt x="93" y="0"/>
                  <a:pt x="93" y="0"/>
                  <a:pt x="93" y="0"/>
                </a:cubicBezTo>
                <a:cubicBezTo>
                  <a:pt x="103" y="0"/>
                  <a:pt x="103" y="0"/>
                  <a:pt x="103" y="0"/>
                </a:cubicBezTo>
                <a:cubicBezTo>
                  <a:pt x="105" y="0"/>
                  <a:pt x="106" y="1"/>
                  <a:pt x="106" y="2"/>
                </a:cubicBezTo>
                <a:cubicBezTo>
                  <a:pt x="106" y="60"/>
                  <a:pt x="106" y="60"/>
                  <a:pt x="106" y="60"/>
                </a:cubicBezTo>
                <a:cubicBezTo>
                  <a:pt x="106" y="61"/>
                  <a:pt x="105" y="63"/>
                  <a:pt x="103" y="63"/>
                </a:cubicBezTo>
                <a:cubicBezTo>
                  <a:pt x="53" y="63"/>
                  <a:pt x="53" y="63"/>
                  <a:pt x="53" y="63"/>
                </a:cubicBezTo>
                <a:cubicBezTo>
                  <a:pt x="53" y="58"/>
                  <a:pt x="53" y="58"/>
                  <a:pt x="53" y="58"/>
                </a:cubicBezTo>
                <a:cubicBezTo>
                  <a:pt x="101" y="58"/>
                  <a:pt x="101" y="58"/>
                  <a:pt x="101" y="58"/>
                </a:cubicBezTo>
                <a:cubicBezTo>
                  <a:pt x="101" y="5"/>
                  <a:pt x="101" y="5"/>
                  <a:pt x="101" y="5"/>
                </a:cubicBezTo>
                <a:cubicBezTo>
                  <a:pt x="93" y="5"/>
                  <a:pt x="93" y="5"/>
                  <a:pt x="93" y="5"/>
                </a:cubicBezTo>
                <a:cubicBezTo>
                  <a:pt x="81" y="5"/>
                  <a:pt x="81" y="5"/>
                  <a:pt x="81" y="5"/>
                </a:cubicBezTo>
                <a:close/>
                <a:moveTo>
                  <a:pt x="53" y="52"/>
                </a:moveTo>
                <a:cubicBezTo>
                  <a:pt x="57" y="52"/>
                  <a:pt x="57" y="52"/>
                  <a:pt x="57" y="52"/>
                </a:cubicBezTo>
                <a:cubicBezTo>
                  <a:pt x="58" y="52"/>
                  <a:pt x="59" y="51"/>
                  <a:pt x="59" y="49"/>
                </a:cubicBezTo>
                <a:cubicBezTo>
                  <a:pt x="59" y="37"/>
                  <a:pt x="59" y="37"/>
                  <a:pt x="59" y="37"/>
                </a:cubicBezTo>
                <a:cubicBezTo>
                  <a:pt x="61" y="36"/>
                  <a:pt x="62" y="35"/>
                  <a:pt x="63" y="33"/>
                </a:cubicBezTo>
                <a:cubicBezTo>
                  <a:pt x="64" y="32"/>
                  <a:pt x="65" y="30"/>
                  <a:pt x="65" y="27"/>
                </a:cubicBezTo>
                <a:cubicBezTo>
                  <a:pt x="65" y="24"/>
                  <a:pt x="63" y="21"/>
                  <a:pt x="61" y="19"/>
                </a:cubicBezTo>
                <a:cubicBezTo>
                  <a:pt x="59" y="17"/>
                  <a:pt x="56" y="16"/>
                  <a:pt x="53" y="16"/>
                </a:cubicBezTo>
                <a:cubicBezTo>
                  <a:pt x="53" y="21"/>
                  <a:pt x="53" y="21"/>
                  <a:pt x="53" y="21"/>
                </a:cubicBezTo>
                <a:cubicBezTo>
                  <a:pt x="55" y="21"/>
                  <a:pt x="57" y="21"/>
                  <a:pt x="58" y="23"/>
                </a:cubicBezTo>
                <a:cubicBezTo>
                  <a:pt x="59" y="24"/>
                  <a:pt x="60" y="25"/>
                  <a:pt x="60" y="27"/>
                </a:cubicBezTo>
                <a:cubicBezTo>
                  <a:pt x="60" y="29"/>
                  <a:pt x="59" y="30"/>
                  <a:pt x="59" y="31"/>
                </a:cubicBezTo>
                <a:cubicBezTo>
                  <a:pt x="58" y="32"/>
                  <a:pt x="57" y="33"/>
                  <a:pt x="56" y="33"/>
                </a:cubicBezTo>
                <a:cubicBezTo>
                  <a:pt x="55" y="34"/>
                  <a:pt x="55" y="35"/>
                  <a:pt x="55" y="36"/>
                </a:cubicBezTo>
                <a:cubicBezTo>
                  <a:pt x="55" y="36"/>
                  <a:pt x="55" y="36"/>
                  <a:pt x="55" y="36"/>
                </a:cubicBezTo>
                <a:cubicBezTo>
                  <a:pt x="55" y="47"/>
                  <a:pt x="55" y="47"/>
                  <a:pt x="55" y="47"/>
                </a:cubicBezTo>
                <a:cubicBezTo>
                  <a:pt x="53" y="47"/>
                  <a:pt x="53" y="47"/>
                  <a:pt x="53" y="47"/>
                </a:cubicBezTo>
                <a:lnTo>
                  <a:pt x="53" y="52"/>
                </a:lnTo>
                <a:close/>
                <a:moveTo>
                  <a:pt x="53" y="5"/>
                </a:moveTo>
                <a:cubicBezTo>
                  <a:pt x="5" y="5"/>
                  <a:pt x="5" y="5"/>
                  <a:pt x="5" y="5"/>
                </a:cubicBezTo>
                <a:cubicBezTo>
                  <a:pt x="5" y="58"/>
                  <a:pt x="5" y="58"/>
                  <a:pt x="5" y="58"/>
                </a:cubicBezTo>
                <a:cubicBezTo>
                  <a:pt x="53" y="58"/>
                  <a:pt x="53" y="58"/>
                  <a:pt x="53" y="58"/>
                </a:cubicBezTo>
                <a:cubicBezTo>
                  <a:pt x="53" y="63"/>
                  <a:pt x="53" y="63"/>
                  <a:pt x="53" y="63"/>
                </a:cubicBezTo>
                <a:cubicBezTo>
                  <a:pt x="3" y="63"/>
                  <a:pt x="3" y="63"/>
                  <a:pt x="3" y="63"/>
                </a:cubicBezTo>
                <a:cubicBezTo>
                  <a:pt x="1" y="63"/>
                  <a:pt x="0" y="61"/>
                  <a:pt x="0" y="60"/>
                </a:cubicBezTo>
                <a:cubicBezTo>
                  <a:pt x="0" y="2"/>
                  <a:pt x="0" y="2"/>
                  <a:pt x="0" y="2"/>
                </a:cubicBezTo>
                <a:cubicBezTo>
                  <a:pt x="0" y="1"/>
                  <a:pt x="1" y="0"/>
                  <a:pt x="3" y="0"/>
                </a:cubicBezTo>
                <a:cubicBezTo>
                  <a:pt x="53" y="0"/>
                  <a:pt x="53" y="0"/>
                  <a:pt x="53" y="0"/>
                </a:cubicBezTo>
                <a:cubicBezTo>
                  <a:pt x="53" y="5"/>
                  <a:pt x="53" y="5"/>
                  <a:pt x="53" y="5"/>
                </a:cubicBezTo>
                <a:close/>
                <a:moveTo>
                  <a:pt x="53" y="16"/>
                </a:moveTo>
                <a:cubicBezTo>
                  <a:pt x="53" y="16"/>
                  <a:pt x="53" y="16"/>
                  <a:pt x="53" y="16"/>
                </a:cubicBezTo>
                <a:cubicBezTo>
                  <a:pt x="50" y="16"/>
                  <a:pt x="47" y="17"/>
                  <a:pt x="45" y="19"/>
                </a:cubicBezTo>
                <a:cubicBezTo>
                  <a:pt x="43" y="21"/>
                  <a:pt x="42" y="24"/>
                  <a:pt x="42" y="27"/>
                </a:cubicBezTo>
                <a:cubicBezTo>
                  <a:pt x="42" y="30"/>
                  <a:pt x="42" y="32"/>
                  <a:pt x="43" y="33"/>
                </a:cubicBezTo>
                <a:cubicBezTo>
                  <a:pt x="43" y="33"/>
                  <a:pt x="43" y="33"/>
                  <a:pt x="43" y="33"/>
                </a:cubicBezTo>
                <a:cubicBezTo>
                  <a:pt x="43" y="33"/>
                  <a:pt x="43" y="33"/>
                  <a:pt x="43" y="33"/>
                </a:cubicBezTo>
                <a:cubicBezTo>
                  <a:pt x="44" y="35"/>
                  <a:pt x="45" y="36"/>
                  <a:pt x="47" y="37"/>
                </a:cubicBezTo>
                <a:cubicBezTo>
                  <a:pt x="47" y="49"/>
                  <a:pt x="47" y="49"/>
                  <a:pt x="47" y="49"/>
                </a:cubicBezTo>
                <a:cubicBezTo>
                  <a:pt x="47" y="51"/>
                  <a:pt x="48" y="52"/>
                  <a:pt x="49" y="52"/>
                </a:cubicBezTo>
                <a:cubicBezTo>
                  <a:pt x="53" y="52"/>
                  <a:pt x="53" y="52"/>
                  <a:pt x="53" y="52"/>
                </a:cubicBezTo>
                <a:cubicBezTo>
                  <a:pt x="53" y="47"/>
                  <a:pt x="53" y="47"/>
                  <a:pt x="53" y="47"/>
                </a:cubicBezTo>
                <a:cubicBezTo>
                  <a:pt x="52" y="47"/>
                  <a:pt x="52" y="47"/>
                  <a:pt x="52" y="47"/>
                </a:cubicBezTo>
                <a:cubicBezTo>
                  <a:pt x="52" y="36"/>
                  <a:pt x="52" y="36"/>
                  <a:pt x="52" y="36"/>
                </a:cubicBezTo>
                <a:cubicBezTo>
                  <a:pt x="52" y="35"/>
                  <a:pt x="51" y="34"/>
                  <a:pt x="50" y="33"/>
                </a:cubicBezTo>
                <a:cubicBezTo>
                  <a:pt x="49" y="33"/>
                  <a:pt x="48" y="32"/>
                  <a:pt x="47" y="31"/>
                </a:cubicBezTo>
                <a:cubicBezTo>
                  <a:pt x="47" y="31"/>
                  <a:pt x="47" y="31"/>
                  <a:pt x="47" y="31"/>
                </a:cubicBezTo>
                <a:cubicBezTo>
                  <a:pt x="47" y="30"/>
                  <a:pt x="46" y="29"/>
                  <a:pt x="46" y="27"/>
                </a:cubicBezTo>
                <a:cubicBezTo>
                  <a:pt x="46" y="25"/>
                  <a:pt x="47" y="24"/>
                  <a:pt x="48" y="23"/>
                </a:cubicBezTo>
                <a:cubicBezTo>
                  <a:pt x="50" y="21"/>
                  <a:pt x="51" y="21"/>
                  <a:pt x="53" y="21"/>
                </a:cubicBezTo>
                <a:cubicBezTo>
                  <a:pt x="53" y="21"/>
                  <a:pt x="53" y="21"/>
                  <a:pt x="53" y="21"/>
                </a:cubicBezTo>
                <a:lnTo>
                  <a:pt x="5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8" name="Freeform 207"/>
          <p:cNvSpPr>
            <a:spLocks noEditPoints="1"/>
          </p:cNvSpPr>
          <p:nvPr/>
        </p:nvSpPr>
        <p:spPr bwMode="auto">
          <a:xfrm>
            <a:off x="5291667" y="1346200"/>
            <a:ext cx="112184" cy="93133"/>
          </a:xfrm>
          <a:custGeom>
            <a:avLst/>
            <a:gdLst>
              <a:gd name="T0" fmla="*/ 40 w 46"/>
              <a:gd name="T1" fmla="*/ 25 h 37"/>
              <a:gd name="T2" fmla="*/ 39 w 46"/>
              <a:gd name="T3" fmla="*/ 14 h 37"/>
              <a:gd name="T4" fmla="*/ 30 w 46"/>
              <a:gd name="T5" fmla="*/ 5 h 37"/>
              <a:gd name="T6" fmla="*/ 28 w 46"/>
              <a:gd name="T7" fmla="*/ 6 h 37"/>
              <a:gd name="T8" fmla="*/ 25 w 46"/>
              <a:gd name="T9" fmla="*/ 7 h 37"/>
              <a:gd name="T10" fmla="*/ 23 w 46"/>
              <a:gd name="T11" fmla="*/ 8 h 37"/>
              <a:gd name="T12" fmla="*/ 23 w 46"/>
              <a:gd name="T13" fmla="*/ 3 h 37"/>
              <a:gd name="T14" fmla="*/ 24 w 46"/>
              <a:gd name="T15" fmla="*/ 3 h 37"/>
              <a:gd name="T16" fmla="*/ 26 w 46"/>
              <a:gd name="T17" fmla="*/ 2 h 37"/>
              <a:gd name="T18" fmla="*/ 28 w 46"/>
              <a:gd name="T19" fmla="*/ 1 h 37"/>
              <a:gd name="T20" fmla="*/ 31 w 46"/>
              <a:gd name="T21" fmla="*/ 0 h 37"/>
              <a:gd name="T22" fmla="*/ 31 w 46"/>
              <a:gd name="T23" fmla="*/ 1 h 37"/>
              <a:gd name="T24" fmla="*/ 31 w 46"/>
              <a:gd name="T25" fmla="*/ 1 h 37"/>
              <a:gd name="T26" fmla="*/ 31 w 46"/>
              <a:gd name="T27" fmla="*/ 1 h 37"/>
              <a:gd name="T28" fmla="*/ 31 w 46"/>
              <a:gd name="T29" fmla="*/ 1 h 37"/>
              <a:gd name="T30" fmla="*/ 31 w 46"/>
              <a:gd name="T31" fmla="*/ 1 h 37"/>
              <a:gd name="T32" fmla="*/ 43 w 46"/>
              <a:gd name="T33" fmla="*/ 12 h 37"/>
              <a:gd name="T34" fmla="*/ 44 w 46"/>
              <a:gd name="T35" fmla="*/ 27 h 37"/>
              <a:gd name="T36" fmla="*/ 44 w 46"/>
              <a:gd name="T37" fmla="*/ 27 h 37"/>
              <a:gd name="T38" fmla="*/ 32 w 46"/>
              <a:gd name="T39" fmla="*/ 36 h 37"/>
              <a:gd name="T40" fmla="*/ 23 w 46"/>
              <a:gd name="T41" fmla="*/ 36 h 37"/>
              <a:gd name="T42" fmla="*/ 23 w 46"/>
              <a:gd name="T43" fmla="*/ 31 h 37"/>
              <a:gd name="T44" fmla="*/ 31 w 46"/>
              <a:gd name="T45" fmla="*/ 31 h 37"/>
              <a:gd name="T46" fmla="*/ 40 w 46"/>
              <a:gd name="T47" fmla="*/ 25 h 37"/>
              <a:gd name="T48" fmla="*/ 23 w 46"/>
              <a:gd name="T49" fmla="*/ 8 h 37"/>
              <a:gd name="T50" fmla="*/ 15 w 46"/>
              <a:gd name="T51" fmla="*/ 9 h 37"/>
              <a:gd name="T52" fmla="*/ 7 w 46"/>
              <a:gd name="T53" fmla="*/ 8 h 37"/>
              <a:gd name="T54" fmla="*/ 7 w 46"/>
              <a:gd name="T55" fmla="*/ 10 h 37"/>
              <a:gd name="T56" fmla="*/ 7 w 46"/>
              <a:gd name="T57" fmla="*/ 10 h 37"/>
              <a:gd name="T58" fmla="*/ 7 w 46"/>
              <a:gd name="T59" fmla="*/ 20 h 37"/>
              <a:gd name="T60" fmla="*/ 18 w 46"/>
              <a:gd name="T61" fmla="*/ 30 h 37"/>
              <a:gd name="T62" fmla="*/ 23 w 46"/>
              <a:gd name="T63" fmla="*/ 31 h 37"/>
              <a:gd name="T64" fmla="*/ 23 w 46"/>
              <a:gd name="T65" fmla="*/ 36 h 37"/>
              <a:gd name="T66" fmla="*/ 16 w 46"/>
              <a:gd name="T67" fmla="*/ 34 h 37"/>
              <a:gd name="T68" fmla="*/ 3 w 46"/>
              <a:gd name="T69" fmla="*/ 22 h 37"/>
              <a:gd name="T70" fmla="*/ 2 w 46"/>
              <a:gd name="T71" fmla="*/ 8 h 37"/>
              <a:gd name="T72" fmla="*/ 3 w 46"/>
              <a:gd name="T73" fmla="*/ 7 h 37"/>
              <a:gd name="T74" fmla="*/ 4 w 46"/>
              <a:gd name="T75" fmla="*/ 6 h 37"/>
              <a:gd name="T76" fmla="*/ 5 w 46"/>
              <a:gd name="T77" fmla="*/ 4 h 37"/>
              <a:gd name="T78" fmla="*/ 7 w 46"/>
              <a:gd name="T79" fmla="*/ 3 h 37"/>
              <a:gd name="T80" fmla="*/ 15 w 46"/>
              <a:gd name="T81" fmla="*/ 4 h 37"/>
              <a:gd name="T82" fmla="*/ 23 w 46"/>
              <a:gd name="T83" fmla="*/ 3 h 37"/>
              <a:gd name="T84" fmla="*/ 23 w 46"/>
              <a:gd name="T8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37">
                <a:moveTo>
                  <a:pt x="40" y="25"/>
                </a:moveTo>
                <a:cubicBezTo>
                  <a:pt x="41" y="22"/>
                  <a:pt x="41" y="18"/>
                  <a:pt x="39" y="14"/>
                </a:cubicBezTo>
                <a:cubicBezTo>
                  <a:pt x="37" y="11"/>
                  <a:pt x="34" y="8"/>
                  <a:pt x="30" y="5"/>
                </a:cubicBezTo>
                <a:cubicBezTo>
                  <a:pt x="29" y="6"/>
                  <a:pt x="29" y="6"/>
                  <a:pt x="28" y="6"/>
                </a:cubicBezTo>
                <a:cubicBezTo>
                  <a:pt x="27" y="7"/>
                  <a:pt x="26" y="7"/>
                  <a:pt x="25" y="7"/>
                </a:cubicBezTo>
                <a:cubicBezTo>
                  <a:pt x="25" y="7"/>
                  <a:pt x="24" y="8"/>
                  <a:pt x="23" y="8"/>
                </a:cubicBezTo>
                <a:cubicBezTo>
                  <a:pt x="23" y="3"/>
                  <a:pt x="23" y="3"/>
                  <a:pt x="23" y="3"/>
                </a:cubicBezTo>
                <a:cubicBezTo>
                  <a:pt x="24" y="3"/>
                  <a:pt x="24" y="3"/>
                  <a:pt x="24" y="3"/>
                </a:cubicBezTo>
                <a:cubicBezTo>
                  <a:pt x="25" y="2"/>
                  <a:pt x="25" y="2"/>
                  <a:pt x="26" y="2"/>
                </a:cubicBezTo>
                <a:cubicBezTo>
                  <a:pt x="27" y="1"/>
                  <a:pt x="28" y="1"/>
                  <a:pt x="28" y="1"/>
                </a:cubicBezTo>
                <a:cubicBezTo>
                  <a:pt x="29" y="0"/>
                  <a:pt x="30" y="0"/>
                  <a:pt x="31" y="0"/>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7" y="3"/>
                  <a:pt x="41" y="8"/>
                  <a:pt x="43" y="12"/>
                </a:cubicBezTo>
                <a:cubicBezTo>
                  <a:pt x="46" y="17"/>
                  <a:pt x="46" y="22"/>
                  <a:pt x="44" y="27"/>
                </a:cubicBezTo>
                <a:cubicBezTo>
                  <a:pt x="44" y="27"/>
                  <a:pt x="44" y="27"/>
                  <a:pt x="44" y="27"/>
                </a:cubicBezTo>
                <a:cubicBezTo>
                  <a:pt x="42" y="32"/>
                  <a:pt x="38" y="35"/>
                  <a:pt x="32" y="36"/>
                </a:cubicBezTo>
                <a:cubicBezTo>
                  <a:pt x="29" y="37"/>
                  <a:pt x="26" y="37"/>
                  <a:pt x="23" y="36"/>
                </a:cubicBezTo>
                <a:cubicBezTo>
                  <a:pt x="23" y="31"/>
                  <a:pt x="23" y="31"/>
                  <a:pt x="23" y="31"/>
                </a:cubicBezTo>
                <a:cubicBezTo>
                  <a:pt x="26" y="32"/>
                  <a:pt x="29" y="32"/>
                  <a:pt x="31" y="31"/>
                </a:cubicBezTo>
                <a:cubicBezTo>
                  <a:pt x="35" y="30"/>
                  <a:pt x="38" y="28"/>
                  <a:pt x="40" y="25"/>
                </a:cubicBezTo>
                <a:close/>
                <a:moveTo>
                  <a:pt x="23" y="8"/>
                </a:moveTo>
                <a:cubicBezTo>
                  <a:pt x="21" y="9"/>
                  <a:pt x="18" y="9"/>
                  <a:pt x="15" y="9"/>
                </a:cubicBezTo>
                <a:cubicBezTo>
                  <a:pt x="13" y="9"/>
                  <a:pt x="10" y="9"/>
                  <a:pt x="7" y="8"/>
                </a:cubicBezTo>
                <a:cubicBezTo>
                  <a:pt x="7" y="9"/>
                  <a:pt x="7" y="9"/>
                  <a:pt x="7" y="10"/>
                </a:cubicBezTo>
                <a:cubicBezTo>
                  <a:pt x="7" y="10"/>
                  <a:pt x="7" y="10"/>
                  <a:pt x="7" y="10"/>
                </a:cubicBezTo>
                <a:cubicBezTo>
                  <a:pt x="5" y="13"/>
                  <a:pt x="6" y="17"/>
                  <a:pt x="7" y="20"/>
                </a:cubicBezTo>
                <a:cubicBezTo>
                  <a:pt x="9" y="24"/>
                  <a:pt x="13" y="27"/>
                  <a:pt x="18" y="30"/>
                </a:cubicBezTo>
                <a:cubicBezTo>
                  <a:pt x="19" y="30"/>
                  <a:pt x="21" y="31"/>
                  <a:pt x="23" y="31"/>
                </a:cubicBezTo>
                <a:cubicBezTo>
                  <a:pt x="23" y="36"/>
                  <a:pt x="23" y="36"/>
                  <a:pt x="23" y="36"/>
                </a:cubicBezTo>
                <a:cubicBezTo>
                  <a:pt x="21" y="36"/>
                  <a:pt x="18" y="35"/>
                  <a:pt x="16" y="34"/>
                </a:cubicBezTo>
                <a:cubicBezTo>
                  <a:pt x="10" y="31"/>
                  <a:pt x="6" y="27"/>
                  <a:pt x="3" y="22"/>
                </a:cubicBezTo>
                <a:cubicBezTo>
                  <a:pt x="1" y="18"/>
                  <a:pt x="0" y="12"/>
                  <a:pt x="2" y="8"/>
                </a:cubicBezTo>
                <a:cubicBezTo>
                  <a:pt x="3" y="7"/>
                  <a:pt x="3" y="7"/>
                  <a:pt x="3" y="7"/>
                </a:cubicBezTo>
                <a:cubicBezTo>
                  <a:pt x="3" y="7"/>
                  <a:pt x="3" y="6"/>
                  <a:pt x="4" y="6"/>
                </a:cubicBezTo>
                <a:cubicBezTo>
                  <a:pt x="4" y="5"/>
                  <a:pt x="4" y="5"/>
                  <a:pt x="5" y="4"/>
                </a:cubicBezTo>
                <a:cubicBezTo>
                  <a:pt x="5" y="3"/>
                  <a:pt x="6" y="3"/>
                  <a:pt x="7" y="3"/>
                </a:cubicBezTo>
                <a:cubicBezTo>
                  <a:pt x="10" y="4"/>
                  <a:pt x="13" y="5"/>
                  <a:pt x="15" y="4"/>
                </a:cubicBezTo>
                <a:cubicBezTo>
                  <a:pt x="18" y="4"/>
                  <a:pt x="21" y="4"/>
                  <a:pt x="23" y="3"/>
                </a:cubicBezTo>
                <a:lnTo>
                  <a:pt x="23"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29" name="Freeform 209"/>
          <p:cNvSpPr>
            <a:spLocks noEditPoints="1"/>
          </p:cNvSpPr>
          <p:nvPr/>
        </p:nvSpPr>
        <p:spPr bwMode="auto">
          <a:xfrm>
            <a:off x="5194301" y="1229784"/>
            <a:ext cx="122767" cy="228600"/>
          </a:xfrm>
          <a:custGeom>
            <a:avLst/>
            <a:gdLst>
              <a:gd name="T0" fmla="*/ 29 w 49"/>
              <a:gd name="T1" fmla="*/ 28 h 93"/>
              <a:gd name="T2" fmla="*/ 48 w 49"/>
              <a:gd name="T3" fmla="*/ 82 h 93"/>
              <a:gd name="T4" fmla="*/ 48 w 49"/>
              <a:gd name="T5" fmla="*/ 88 h 93"/>
              <a:gd name="T6" fmla="*/ 43 w 49"/>
              <a:gd name="T7" fmla="*/ 92 h 93"/>
              <a:gd name="T8" fmla="*/ 37 w 49"/>
              <a:gd name="T9" fmla="*/ 92 h 93"/>
              <a:gd name="T10" fmla="*/ 28 w 49"/>
              <a:gd name="T11" fmla="*/ 72 h 93"/>
              <a:gd name="T12" fmla="*/ 38 w 49"/>
              <a:gd name="T13" fmla="*/ 86 h 93"/>
              <a:gd name="T14" fmla="*/ 39 w 49"/>
              <a:gd name="T15" fmla="*/ 87 h 93"/>
              <a:gd name="T16" fmla="*/ 28 w 49"/>
              <a:gd name="T17" fmla="*/ 45 h 93"/>
              <a:gd name="T18" fmla="*/ 42 w 49"/>
              <a:gd name="T19" fmla="*/ 87 h 93"/>
              <a:gd name="T20" fmla="*/ 43 w 49"/>
              <a:gd name="T21" fmla="*/ 86 h 93"/>
              <a:gd name="T22" fmla="*/ 44 w 49"/>
              <a:gd name="T23" fmla="*/ 83 h 93"/>
              <a:gd name="T24" fmla="*/ 28 w 49"/>
              <a:gd name="T25" fmla="*/ 40 h 93"/>
              <a:gd name="T26" fmla="*/ 25 w 49"/>
              <a:gd name="T27" fmla="*/ 2 h 93"/>
              <a:gd name="T28" fmla="*/ 26 w 49"/>
              <a:gd name="T29" fmla="*/ 7 h 93"/>
              <a:gd name="T30" fmla="*/ 23 w 49"/>
              <a:gd name="T31" fmla="*/ 15 h 93"/>
              <a:gd name="T32" fmla="*/ 24 w 49"/>
              <a:gd name="T33" fmla="*/ 15 h 93"/>
              <a:gd name="T34" fmla="*/ 28 w 49"/>
              <a:gd name="T35" fmla="*/ 26 h 93"/>
              <a:gd name="T36" fmla="*/ 24 w 49"/>
              <a:gd name="T37" fmla="*/ 30 h 93"/>
              <a:gd name="T38" fmla="*/ 20 w 49"/>
              <a:gd name="T39" fmla="*/ 18 h 93"/>
              <a:gd name="T40" fmla="*/ 20 w 49"/>
              <a:gd name="T41" fmla="*/ 18 h 93"/>
              <a:gd name="T42" fmla="*/ 19 w 49"/>
              <a:gd name="T43" fmla="*/ 16 h 93"/>
              <a:gd name="T44" fmla="*/ 28 w 49"/>
              <a:gd name="T45" fmla="*/ 45 h 93"/>
              <a:gd name="T46" fmla="*/ 17 w 49"/>
              <a:gd name="T47" fmla="*/ 16 h 93"/>
              <a:gd name="T48" fmla="*/ 17 w 49"/>
              <a:gd name="T49" fmla="*/ 16 h 93"/>
              <a:gd name="T50" fmla="*/ 16 w 49"/>
              <a:gd name="T51" fmla="*/ 17 h 93"/>
              <a:gd name="T52" fmla="*/ 14 w 49"/>
              <a:gd name="T53" fmla="*/ 18 h 93"/>
              <a:gd name="T54" fmla="*/ 14 w 49"/>
              <a:gd name="T55" fmla="*/ 19 h 93"/>
              <a:gd name="T56" fmla="*/ 14 w 49"/>
              <a:gd name="T57" fmla="*/ 20 h 93"/>
              <a:gd name="T58" fmla="*/ 19 w 49"/>
              <a:gd name="T59" fmla="*/ 32 h 93"/>
              <a:gd name="T60" fmla="*/ 28 w 49"/>
              <a:gd name="T61" fmla="*/ 58 h 93"/>
              <a:gd name="T62" fmla="*/ 19 w 49"/>
              <a:gd name="T63" fmla="*/ 47 h 93"/>
              <a:gd name="T64" fmla="*/ 10 w 49"/>
              <a:gd name="T65" fmla="*/ 22 h 93"/>
              <a:gd name="T66" fmla="*/ 9 w 49"/>
              <a:gd name="T67" fmla="*/ 20 h 93"/>
              <a:gd name="T68" fmla="*/ 9 w 49"/>
              <a:gd name="T69" fmla="*/ 20 h 93"/>
              <a:gd name="T70" fmla="*/ 3 w 49"/>
              <a:gd name="T71" fmla="*/ 15 h 93"/>
              <a:gd name="T72" fmla="*/ 0 w 49"/>
              <a:gd name="T73" fmla="*/ 9 h 93"/>
              <a:gd name="T74" fmla="*/ 6 w 49"/>
              <a:gd name="T75" fmla="*/ 7 h 93"/>
              <a:gd name="T76" fmla="*/ 6 w 49"/>
              <a:gd name="T77" fmla="*/ 7 h 93"/>
              <a:gd name="T78" fmla="*/ 14 w 49"/>
              <a:gd name="T79" fmla="*/ 12 h 93"/>
              <a:gd name="T80" fmla="*/ 15 w 49"/>
              <a:gd name="T81" fmla="*/ 12 h 93"/>
              <a:gd name="T82" fmla="*/ 16 w 49"/>
              <a:gd name="T83" fmla="*/ 8 h 93"/>
              <a:gd name="T84" fmla="*/ 18 w 49"/>
              <a:gd name="T85" fmla="*/ 3 h 93"/>
              <a:gd name="T86" fmla="*/ 22 w 49"/>
              <a:gd name="T87" fmla="*/ 0 h 93"/>
              <a:gd name="T88" fmla="*/ 24 w 49"/>
              <a:gd name="T89" fmla="*/ 1 h 93"/>
              <a:gd name="T90" fmla="*/ 25 w 49"/>
              <a:gd name="T9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93">
                <a:moveTo>
                  <a:pt x="28" y="26"/>
                </a:moveTo>
                <a:cubicBezTo>
                  <a:pt x="29" y="28"/>
                  <a:pt x="29" y="28"/>
                  <a:pt x="29" y="28"/>
                </a:cubicBezTo>
                <a:cubicBezTo>
                  <a:pt x="34" y="42"/>
                  <a:pt x="34" y="42"/>
                  <a:pt x="34" y="42"/>
                </a:cubicBezTo>
                <a:cubicBezTo>
                  <a:pt x="48" y="82"/>
                  <a:pt x="48" y="82"/>
                  <a:pt x="48" y="82"/>
                </a:cubicBezTo>
                <a:cubicBezTo>
                  <a:pt x="48" y="82"/>
                  <a:pt x="48" y="82"/>
                  <a:pt x="48" y="82"/>
                </a:cubicBezTo>
                <a:cubicBezTo>
                  <a:pt x="49" y="84"/>
                  <a:pt x="49" y="86"/>
                  <a:pt x="48" y="88"/>
                </a:cubicBezTo>
                <a:cubicBezTo>
                  <a:pt x="47" y="90"/>
                  <a:pt x="45" y="91"/>
                  <a:pt x="43" y="92"/>
                </a:cubicBezTo>
                <a:cubicBezTo>
                  <a:pt x="43" y="92"/>
                  <a:pt x="43" y="92"/>
                  <a:pt x="43" y="92"/>
                </a:cubicBezTo>
                <a:cubicBezTo>
                  <a:pt x="41" y="93"/>
                  <a:pt x="39" y="92"/>
                  <a:pt x="38" y="92"/>
                </a:cubicBezTo>
                <a:cubicBezTo>
                  <a:pt x="37" y="92"/>
                  <a:pt x="37" y="92"/>
                  <a:pt x="37" y="92"/>
                </a:cubicBezTo>
                <a:cubicBezTo>
                  <a:pt x="36" y="91"/>
                  <a:pt x="34" y="89"/>
                  <a:pt x="33" y="87"/>
                </a:cubicBezTo>
                <a:cubicBezTo>
                  <a:pt x="28" y="72"/>
                  <a:pt x="28" y="72"/>
                  <a:pt x="28" y="72"/>
                </a:cubicBezTo>
                <a:cubicBezTo>
                  <a:pt x="28" y="58"/>
                  <a:pt x="28" y="58"/>
                  <a:pt x="28" y="58"/>
                </a:cubicBezTo>
                <a:cubicBezTo>
                  <a:pt x="38" y="86"/>
                  <a:pt x="38" y="86"/>
                  <a:pt x="38" y="86"/>
                </a:cubicBezTo>
                <a:cubicBezTo>
                  <a:pt x="38" y="86"/>
                  <a:pt x="39" y="87"/>
                  <a:pt x="39" y="87"/>
                </a:cubicBezTo>
                <a:cubicBezTo>
                  <a:pt x="39" y="87"/>
                  <a:pt x="39" y="87"/>
                  <a:pt x="39" y="87"/>
                </a:cubicBezTo>
                <a:cubicBezTo>
                  <a:pt x="40" y="88"/>
                  <a:pt x="41" y="88"/>
                  <a:pt x="42" y="87"/>
                </a:cubicBezTo>
                <a:cubicBezTo>
                  <a:pt x="28" y="45"/>
                  <a:pt x="28" y="45"/>
                  <a:pt x="28" y="45"/>
                </a:cubicBezTo>
                <a:cubicBezTo>
                  <a:pt x="28" y="45"/>
                  <a:pt x="28" y="45"/>
                  <a:pt x="28" y="45"/>
                </a:cubicBezTo>
                <a:cubicBezTo>
                  <a:pt x="42" y="87"/>
                  <a:pt x="42" y="87"/>
                  <a:pt x="42" y="87"/>
                </a:cubicBezTo>
                <a:cubicBezTo>
                  <a:pt x="42" y="87"/>
                  <a:pt x="42" y="87"/>
                  <a:pt x="42" y="87"/>
                </a:cubicBezTo>
                <a:cubicBezTo>
                  <a:pt x="42" y="87"/>
                  <a:pt x="43" y="86"/>
                  <a:pt x="43" y="86"/>
                </a:cubicBezTo>
                <a:cubicBezTo>
                  <a:pt x="44" y="85"/>
                  <a:pt x="44" y="84"/>
                  <a:pt x="44" y="83"/>
                </a:cubicBezTo>
                <a:cubicBezTo>
                  <a:pt x="44" y="83"/>
                  <a:pt x="44" y="83"/>
                  <a:pt x="44" y="83"/>
                </a:cubicBezTo>
                <a:cubicBezTo>
                  <a:pt x="29" y="44"/>
                  <a:pt x="29" y="44"/>
                  <a:pt x="29" y="44"/>
                </a:cubicBezTo>
                <a:cubicBezTo>
                  <a:pt x="28" y="40"/>
                  <a:pt x="28" y="40"/>
                  <a:pt x="28" y="40"/>
                </a:cubicBezTo>
                <a:lnTo>
                  <a:pt x="28" y="26"/>
                </a:lnTo>
                <a:close/>
                <a:moveTo>
                  <a:pt x="25" y="2"/>
                </a:moveTo>
                <a:cubicBezTo>
                  <a:pt x="26" y="3"/>
                  <a:pt x="27" y="5"/>
                  <a:pt x="26" y="6"/>
                </a:cubicBezTo>
                <a:cubicBezTo>
                  <a:pt x="26" y="6"/>
                  <a:pt x="26" y="7"/>
                  <a:pt x="26" y="7"/>
                </a:cubicBezTo>
                <a:cubicBezTo>
                  <a:pt x="25" y="8"/>
                  <a:pt x="24" y="9"/>
                  <a:pt x="24" y="11"/>
                </a:cubicBezTo>
                <a:cubicBezTo>
                  <a:pt x="24" y="12"/>
                  <a:pt x="24" y="13"/>
                  <a:pt x="23" y="15"/>
                </a:cubicBezTo>
                <a:cubicBezTo>
                  <a:pt x="24" y="15"/>
                  <a:pt x="24" y="15"/>
                  <a:pt x="24" y="15"/>
                </a:cubicBezTo>
                <a:cubicBezTo>
                  <a:pt x="24" y="15"/>
                  <a:pt x="24" y="15"/>
                  <a:pt x="24" y="15"/>
                </a:cubicBezTo>
                <a:cubicBezTo>
                  <a:pt x="24" y="16"/>
                  <a:pt x="24" y="16"/>
                  <a:pt x="25" y="17"/>
                </a:cubicBezTo>
                <a:cubicBezTo>
                  <a:pt x="28" y="26"/>
                  <a:pt x="28" y="26"/>
                  <a:pt x="28" y="26"/>
                </a:cubicBezTo>
                <a:cubicBezTo>
                  <a:pt x="28" y="40"/>
                  <a:pt x="28" y="40"/>
                  <a:pt x="28" y="40"/>
                </a:cubicBezTo>
                <a:cubicBezTo>
                  <a:pt x="24" y="30"/>
                  <a:pt x="24" y="30"/>
                  <a:pt x="24" y="30"/>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19" y="17"/>
                  <a:pt x="19" y="17"/>
                </a:cubicBezTo>
                <a:cubicBezTo>
                  <a:pt x="19" y="17"/>
                  <a:pt x="19" y="16"/>
                  <a:pt x="19" y="16"/>
                </a:cubicBezTo>
                <a:cubicBezTo>
                  <a:pt x="28" y="45"/>
                  <a:pt x="28" y="45"/>
                  <a:pt x="28" y="45"/>
                </a:cubicBezTo>
                <a:cubicBezTo>
                  <a:pt x="28" y="45"/>
                  <a:pt x="28" y="45"/>
                  <a:pt x="28" y="45"/>
                </a:cubicBezTo>
                <a:cubicBezTo>
                  <a:pt x="19" y="16"/>
                  <a:pt x="19" y="16"/>
                  <a:pt x="19" y="16"/>
                </a:cubicBezTo>
                <a:cubicBezTo>
                  <a:pt x="18" y="16"/>
                  <a:pt x="18" y="16"/>
                  <a:pt x="17" y="16"/>
                </a:cubicBezTo>
                <a:cubicBezTo>
                  <a:pt x="17" y="16"/>
                  <a:pt x="17" y="16"/>
                  <a:pt x="17" y="16"/>
                </a:cubicBezTo>
                <a:cubicBezTo>
                  <a:pt x="17" y="16"/>
                  <a:pt x="17" y="16"/>
                  <a:pt x="17" y="16"/>
                </a:cubicBezTo>
                <a:cubicBezTo>
                  <a:pt x="16" y="16"/>
                  <a:pt x="16" y="17"/>
                  <a:pt x="16" y="17"/>
                </a:cubicBezTo>
                <a:cubicBezTo>
                  <a:pt x="16" y="17"/>
                  <a:pt x="16" y="17"/>
                  <a:pt x="16" y="17"/>
                </a:cubicBezTo>
                <a:cubicBezTo>
                  <a:pt x="16" y="17"/>
                  <a:pt x="15" y="17"/>
                  <a:pt x="15" y="17"/>
                </a:cubicBezTo>
                <a:cubicBezTo>
                  <a:pt x="15" y="17"/>
                  <a:pt x="14" y="18"/>
                  <a:pt x="14" y="18"/>
                </a:cubicBezTo>
                <a:cubicBezTo>
                  <a:pt x="14" y="18"/>
                  <a:pt x="14" y="19"/>
                  <a:pt x="14" y="19"/>
                </a:cubicBezTo>
                <a:cubicBezTo>
                  <a:pt x="14" y="19"/>
                  <a:pt x="14" y="19"/>
                  <a:pt x="14" y="19"/>
                </a:cubicBezTo>
                <a:cubicBezTo>
                  <a:pt x="14" y="19"/>
                  <a:pt x="14" y="20"/>
                  <a:pt x="14" y="20"/>
                </a:cubicBezTo>
                <a:cubicBezTo>
                  <a:pt x="14" y="20"/>
                  <a:pt x="14" y="20"/>
                  <a:pt x="14" y="20"/>
                </a:cubicBezTo>
                <a:cubicBezTo>
                  <a:pt x="14" y="20"/>
                  <a:pt x="14" y="20"/>
                  <a:pt x="14" y="20"/>
                </a:cubicBezTo>
                <a:cubicBezTo>
                  <a:pt x="19" y="32"/>
                  <a:pt x="19" y="32"/>
                  <a:pt x="19" y="32"/>
                </a:cubicBezTo>
                <a:cubicBezTo>
                  <a:pt x="23" y="46"/>
                  <a:pt x="23" y="46"/>
                  <a:pt x="23" y="46"/>
                </a:cubicBezTo>
                <a:cubicBezTo>
                  <a:pt x="28" y="58"/>
                  <a:pt x="28" y="58"/>
                  <a:pt x="28" y="58"/>
                </a:cubicBezTo>
                <a:cubicBezTo>
                  <a:pt x="28" y="72"/>
                  <a:pt x="28" y="72"/>
                  <a:pt x="28" y="72"/>
                </a:cubicBezTo>
                <a:cubicBezTo>
                  <a:pt x="19" y="47"/>
                  <a:pt x="19" y="47"/>
                  <a:pt x="19" y="47"/>
                </a:cubicBezTo>
                <a:cubicBezTo>
                  <a:pt x="14" y="34"/>
                  <a:pt x="14" y="34"/>
                  <a:pt x="14" y="34"/>
                </a:cubicBezTo>
                <a:cubicBezTo>
                  <a:pt x="10" y="22"/>
                  <a:pt x="10" y="22"/>
                  <a:pt x="10" y="22"/>
                </a:cubicBezTo>
                <a:cubicBezTo>
                  <a:pt x="10" y="21"/>
                  <a:pt x="10" y="21"/>
                  <a:pt x="9" y="20"/>
                </a:cubicBezTo>
                <a:cubicBezTo>
                  <a:pt x="9" y="20"/>
                  <a:pt x="9" y="20"/>
                  <a:pt x="9" y="20"/>
                </a:cubicBezTo>
                <a:cubicBezTo>
                  <a:pt x="9" y="20"/>
                  <a:pt x="9" y="20"/>
                  <a:pt x="9" y="20"/>
                </a:cubicBezTo>
                <a:cubicBezTo>
                  <a:pt x="9" y="20"/>
                  <a:pt x="9" y="20"/>
                  <a:pt x="9" y="20"/>
                </a:cubicBezTo>
                <a:cubicBezTo>
                  <a:pt x="9" y="19"/>
                  <a:pt x="8" y="18"/>
                  <a:pt x="7" y="17"/>
                </a:cubicBezTo>
                <a:cubicBezTo>
                  <a:pt x="5" y="16"/>
                  <a:pt x="4" y="16"/>
                  <a:pt x="3" y="15"/>
                </a:cubicBezTo>
                <a:cubicBezTo>
                  <a:pt x="1" y="14"/>
                  <a:pt x="0" y="13"/>
                  <a:pt x="0" y="11"/>
                </a:cubicBezTo>
                <a:cubicBezTo>
                  <a:pt x="0" y="10"/>
                  <a:pt x="0" y="10"/>
                  <a:pt x="0" y="9"/>
                </a:cubicBezTo>
                <a:cubicBezTo>
                  <a:pt x="1" y="9"/>
                  <a:pt x="1" y="8"/>
                  <a:pt x="1" y="8"/>
                </a:cubicBezTo>
                <a:cubicBezTo>
                  <a:pt x="2" y="7"/>
                  <a:pt x="4" y="6"/>
                  <a:pt x="6" y="7"/>
                </a:cubicBezTo>
                <a:cubicBezTo>
                  <a:pt x="6" y="7"/>
                  <a:pt x="6" y="7"/>
                  <a:pt x="6" y="7"/>
                </a:cubicBezTo>
                <a:cubicBezTo>
                  <a:pt x="6" y="7"/>
                  <a:pt x="6" y="7"/>
                  <a:pt x="6" y="7"/>
                </a:cubicBezTo>
                <a:cubicBezTo>
                  <a:pt x="8" y="8"/>
                  <a:pt x="10" y="9"/>
                  <a:pt x="11" y="10"/>
                </a:cubicBezTo>
                <a:cubicBezTo>
                  <a:pt x="12" y="11"/>
                  <a:pt x="13" y="11"/>
                  <a:pt x="14" y="12"/>
                </a:cubicBezTo>
                <a:cubicBezTo>
                  <a:pt x="14" y="12"/>
                  <a:pt x="14" y="12"/>
                  <a:pt x="15" y="12"/>
                </a:cubicBezTo>
                <a:cubicBezTo>
                  <a:pt x="15" y="12"/>
                  <a:pt x="15" y="12"/>
                  <a:pt x="15" y="12"/>
                </a:cubicBezTo>
                <a:cubicBezTo>
                  <a:pt x="15" y="11"/>
                  <a:pt x="16" y="9"/>
                  <a:pt x="16" y="8"/>
                </a:cubicBezTo>
                <a:cubicBezTo>
                  <a:pt x="16" y="8"/>
                  <a:pt x="16" y="8"/>
                  <a:pt x="16" y="8"/>
                </a:cubicBezTo>
                <a:cubicBezTo>
                  <a:pt x="16" y="6"/>
                  <a:pt x="17" y="5"/>
                  <a:pt x="18" y="3"/>
                </a:cubicBezTo>
                <a:cubicBezTo>
                  <a:pt x="18" y="3"/>
                  <a:pt x="18" y="3"/>
                  <a:pt x="18" y="3"/>
                </a:cubicBezTo>
                <a:cubicBezTo>
                  <a:pt x="19" y="1"/>
                  <a:pt x="21" y="0"/>
                  <a:pt x="22" y="0"/>
                </a:cubicBezTo>
                <a:cubicBezTo>
                  <a:pt x="22" y="0"/>
                  <a:pt x="22" y="0"/>
                  <a:pt x="22" y="0"/>
                </a:cubicBezTo>
                <a:cubicBezTo>
                  <a:pt x="23" y="0"/>
                  <a:pt x="23" y="1"/>
                  <a:pt x="24" y="1"/>
                </a:cubicBezTo>
                <a:cubicBezTo>
                  <a:pt x="24" y="1"/>
                  <a:pt x="24" y="1"/>
                  <a:pt x="24" y="1"/>
                </a:cubicBezTo>
                <a:cubicBezTo>
                  <a:pt x="24" y="1"/>
                  <a:pt x="25" y="2"/>
                  <a:pt x="25" y="2"/>
                </a:cubicBezTo>
                <a:cubicBezTo>
                  <a:pt x="25" y="2"/>
                  <a:pt x="25" y="2"/>
                  <a:pt x="2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0" name="Freeform 210"/>
          <p:cNvSpPr>
            <a:spLocks noEditPoints="1"/>
          </p:cNvSpPr>
          <p:nvPr/>
        </p:nvSpPr>
        <p:spPr bwMode="auto">
          <a:xfrm>
            <a:off x="3640667" y="613833"/>
            <a:ext cx="393700" cy="374651"/>
          </a:xfrm>
          <a:custGeom>
            <a:avLst/>
            <a:gdLst>
              <a:gd name="T0" fmla="*/ 83 w 160"/>
              <a:gd name="T1" fmla="*/ 133 h 152"/>
              <a:gd name="T2" fmla="*/ 82 w 160"/>
              <a:gd name="T3" fmla="*/ 106 h 152"/>
              <a:gd name="T4" fmla="*/ 94 w 160"/>
              <a:gd name="T5" fmla="*/ 97 h 152"/>
              <a:gd name="T6" fmla="*/ 94 w 160"/>
              <a:gd name="T7" fmla="*/ 97 h 152"/>
              <a:gd name="T8" fmla="*/ 136 w 160"/>
              <a:gd name="T9" fmla="*/ 119 h 152"/>
              <a:gd name="T10" fmla="*/ 153 w 160"/>
              <a:gd name="T11" fmla="*/ 72 h 152"/>
              <a:gd name="T12" fmla="*/ 89 w 160"/>
              <a:gd name="T13" fmla="*/ 87 h 152"/>
              <a:gd name="T14" fmla="*/ 83 w 160"/>
              <a:gd name="T15" fmla="*/ 83 h 152"/>
              <a:gd name="T16" fmla="*/ 84 w 160"/>
              <a:gd name="T17" fmla="*/ 79 h 152"/>
              <a:gd name="T18" fmla="*/ 88 w 160"/>
              <a:gd name="T19" fmla="*/ 69 h 152"/>
              <a:gd name="T20" fmla="*/ 112 w 160"/>
              <a:gd name="T21" fmla="*/ 20 h 152"/>
              <a:gd name="T22" fmla="*/ 80 w 160"/>
              <a:gd name="T23" fmla="*/ 5 h 152"/>
              <a:gd name="T24" fmla="*/ 116 w 160"/>
              <a:gd name="T25" fmla="*/ 20 h 152"/>
              <a:gd name="T26" fmla="*/ 92 w 160"/>
              <a:gd name="T27" fmla="*/ 72 h 152"/>
              <a:gd name="T28" fmla="*/ 89 w 160"/>
              <a:gd name="T29" fmla="*/ 80 h 152"/>
              <a:gd name="T30" fmla="*/ 89 w 160"/>
              <a:gd name="T31" fmla="*/ 82 h 152"/>
              <a:gd name="T32" fmla="*/ 158 w 160"/>
              <a:gd name="T33" fmla="*/ 71 h 152"/>
              <a:gd name="T34" fmla="*/ 136 w 160"/>
              <a:gd name="T35" fmla="*/ 124 h 152"/>
              <a:gd name="T36" fmla="*/ 92 w 160"/>
              <a:gd name="T37" fmla="*/ 101 h 152"/>
              <a:gd name="T38" fmla="*/ 92 w 160"/>
              <a:gd name="T39" fmla="*/ 101 h 152"/>
              <a:gd name="T40" fmla="*/ 87 w 160"/>
              <a:gd name="T41" fmla="*/ 106 h 152"/>
              <a:gd name="T42" fmla="*/ 88 w 160"/>
              <a:gd name="T43" fmla="*/ 124 h 152"/>
              <a:gd name="T44" fmla="*/ 89 w 160"/>
              <a:gd name="T45" fmla="*/ 150 h 152"/>
              <a:gd name="T46" fmla="*/ 80 w 160"/>
              <a:gd name="T47" fmla="*/ 148 h 152"/>
              <a:gd name="T48" fmla="*/ 77 w 160"/>
              <a:gd name="T49" fmla="*/ 97 h 152"/>
              <a:gd name="T50" fmla="*/ 77 w 160"/>
              <a:gd name="T51" fmla="*/ 115 h 152"/>
              <a:gd name="T52" fmla="*/ 76 w 160"/>
              <a:gd name="T53" fmla="*/ 148 h 152"/>
              <a:gd name="T54" fmla="*/ 75 w 160"/>
              <a:gd name="T55" fmla="*/ 152 h 152"/>
              <a:gd name="T56" fmla="*/ 80 w 160"/>
              <a:gd name="T57" fmla="*/ 5 h 152"/>
              <a:gd name="T58" fmla="*/ 75 w 160"/>
              <a:gd name="T59" fmla="*/ 0 h 152"/>
              <a:gd name="T60" fmla="*/ 80 w 160"/>
              <a:gd name="T61" fmla="*/ 5 h 152"/>
              <a:gd name="T62" fmla="*/ 76 w 160"/>
              <a:gd name="T63" fmla="*/ 79 h 152"/>
              <a:gd name="T64" fmla="*/ 76 w 160"/>
              <a:gd name="T65" fmla="*/ 83 h 152"/>
              <a:gd name="T66" fmla="*/ 76 w 160"/>
              <a:gd name="T67" fmla="*/ 79 h 152"/>
              <a:gd name="T68" fmla="*/ 24 w 160"/>
              <a:gd name="T69" fmla="*/ 119 h 152"/>
              <a:gd name="T70" fmla="*/ 66 w 160"/>
              <a:gd name="T71" fmla="*/ 97 h 152"/>
              <a:gd name="T72" fmla="*/ 75 w 160"/>
              <a:gd name="T73" fmla="*/ 95 h 152"/>
              <a:gd name="T74" fmla="*/ 73 w 160"/>
              <a:gd name="T75" fmla="*/ 152 h 152"/>
              <a:gd name="T76" fmla="*/ 72 w 160"/>
              <a:gd name="T77" fmla="*/ 133 h 152"/>
              <a:gd name="T78" fmla="*/ 73 w 160"/>
              <a:gd name="T79" fmla="*/ 106 h 152"/>
              <a:gd name="T80" fmla="*/ 73 w 160"/>
              <a:gd name="T81" fmla="*/ 99 h 152"/>
              <a:gd name="T82" fmla="*/ 68 w 160"/>
              <a:gd name="T83" fmla="*/ 101 h 152"/>
              <a:gd name="T84" fmla="*/ 56 w 160"/>
              <a:gd name="T85" fmla="*/ 110 h 152"/>
              <a:gd name="T86" fmla="*/ 4 w 160"/>
              <a:gd name="T87" fmla="*/ 105 h 152"/>
              <a:gd name="T88" fmla="*/ 51 w 160"/>
              <a:gd name="T89" fmla="*/ 64 h 152"/>
              <a:gd name="T90" fmla="*/ 72 w 160"/>
              <a:gd name="T91" fmla="*/ 83 h 152"/>
              <a:gd name="T92" fmla="*/ 71 w 160"/>
              <a:gd name="T93" fmla="*/ 80 h 152"/>
              <a:gd name="T94" fmla="*/ 67 w 160"/>
              <a:gd name="T95" fmla="*/ 72 h 152"/>
              <a:gd name="T96" fmla="*/ 44 w 160"/>
              <a:gd name="T97" fmla="*/ 20 h 152"/>
              <a:gd name="T98" fmla="*/ 75 w 160"/>
              <a:gd name="T99" fmla="*/ 5 h 152"/>
              <a:gd name="T100" fmla="*/ 65 w 160"/>
              <a:gd name="T101" fmla="*/ 59 h 152"/>
              <a:gd name="T102" fmla="*/ 75 w 160"/>
              <a:gd name="T103" fmla="*/ 77 h 152"/>
              <a:gd name="T104" fmla="*/ 75 w 160"/>
              <a:gd name="T105" fmla="*/ 81 h 152"/>
              <a:gd name="T106" fmla="*/ 71 w 160"/>
              <a:gd name="T107" fmla="*/ 87 h 152"/>
              <a:gd name="T108" fmla="*/ 19 w 160"/>
              <a:gd name="T109" fmla="*/ 52 h 152"/>
              <a:gd name="T110" fmla="*/ 15 w 160"/>
              <a:gd name="T111"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2">
                <a:moveTo>
                  <a:pt x="80" y="148"/>
                </a:moveTo>
                <a:cubicBezTo>
                  <a:pt x="84" y="148"/>
                  <a:pt x="84" y="148"/>
                  <a:pt x="84" y="148"/>
                </a:cubicBezTo>
                <a:cubicBezTo>
                  <a:pt x="84" y="143"/>
                  <a:pt x="84" y="138"/>
                  <a:pt x="83" y="133"/>
                </a:cubicBezTo>
                <a:cubicBezTo>
                  <a:pt x="83" y="130"/>
                  <a:pt x="83" y="127"/>
                  <a:pt x="83" y="124"/>
                </a:cubicBezTo>
                <a:cubicBezTo>
                  <a:pt x="83" y="124"/>
                  <a:pt x="83" y="124"/>
                  <a:pt x="83" y="124"/>
                </a:cubicBezTo>
                <a:cubicBezTo>
                  <a:pt x="83" y="118"/>
                  <a:pt x="82" y="112"/>
                  <a:pt x="82" y="106"/>
                </a:cubicBezTo>
                <a:cubicBezTo>
                  <a:pt x="82" y="106"/>
                  <a:pt x="82" y="105"/>
                  <a:pt x="82" y="105"/>
                </a:cubicBezTo>
                <a:cubicBezTo>
                  <a:pt x="82" y="102"/>
                  <a:pt x="82" y="99"/>
                  <a:pt x="83" y="97"/>
                </a:cubicBezTo>
                <a:cubicBezTo>
                  <a:pt x="86" y="92"/>
                  <a:pt x="92" y="96"/>
                  <a:pt x="94" y="97"/>
                </a:cubicBezTo>
                <a:cubicBezTo>
                  <a:pt x="94" y="97"/>
                  <a:pt x="94" y="97"/>
                  <a:pt x="94" y="97"/>
                </a:cubicBezTo>
                <a:cubicBezTo>
                  <a:pt x="94" y="97"/>
                  <a:pt x="94" y="97"/>
                  <a:pt x="94" y="97"/>
                </a:cubicBezTo>
                <a:cubicBezTo>
                  <a:pt x="94" y="97"/>
                  <a:pt x="94" y="97"/>
                  <a:pt x="94" y="97"/>
                </a:cubicBezTo>
                <a:cubicBezTo>
                  <a:pt x="94" y="97"/>
                  <a:pt x="94" y="97"/>
                  <a:pt x="94" y="97"/>
                </a:cubicBezTo>
                <a:cubicBezTo>
                  <a:pt x="98" y="99"/>
                  <a:pt x="103" y="103"/>
                  <a:pt x="107" y="106"/>
                </a:cubicBezTo>
                <a:cubicBezTo>
                  <a:pt x="116" y="113"/>
                  <a:pt x="125" y="120"/>
                  <a:pt x="136" y="119"/>
                </a:cubicBezTo>
                <a:cubicBezTo>
                  <a:pt x="139" y="118"/>
                  <a:pt x="142" y="117"/>
                  <a:pt x="144" y="114"/>
                </a:cubicBezTo>
                <a:cubicBezTo>
                  <a:pt x="147" y="111"/>
                  <a:pt x="150" y="107"/>
                  <a:pt x="151" y="103"/>
                </a:cubicBezTo>
                <a:cubicBezTo>
                  <a:pt x="154" y="95"/>
                  <a:pt x="155" y="83"/>
                  <a:pt x="153" y="72"/>
                </a:cubicBezTo>
                <a:cubicBezTo>
                  <a:pt x="151" y="64"/>
                  <a:pt x="148" y="56"/>
                  <a:pt x="141" y="52"/>
                </a:cubicBezTo>
                <a:cubicBezTo>
                  <a:pt x="129" y="45"/>
                  <a:pt x="121" y="56"/>
                  <a:pt x="113" y="67"/>
                </a:cubicBezTo>
                <a:cubicBezTo>
                  <a:pt x="106" y="76"/>
                  <a:pt x="99" y="86"/>
                  <a:pt x="89" y="87"/>
                </a:cubicBezTo>
                <a:cubicBezTo>
                  <a:pt x="89" y="87"/>
                  <a:pt x="89" y="87"/>
                  <a:pt x="89" y="87"/>
                </a:cubicBezTo>
                <a:cubicBezTo>
                  <a:pt x="85" y="87"/>
                  <a:pt x="84" y="86"/>
                  <a:pt x="83" y="83"/>
                </a:cubicBezTo>
                <a:cubicBezTo>
                  <a:pt x="83" y="83"/>
                  <a:pt x="83" y="83"/>
                  <a:pt x="83" y="83"/>
                </a:cubicBezTo>
                <a:cubicBezTo>
                  <a:pt x="83" y="82"/>
                  <a:pt x="84" y="81"/>
                  <a:pt x="84" y="79"/>
                </a:cubicBezTo>
                <a:cubicBezTo>
                  <a:pt x="84" y="79"/>
                  <a:pt x="84" y="79"/>
                  <a:pt x="84" y="79"/>
                </a:cubicBezTo>
                <a:cubicBezTo>
                  <a:pt x="84" y="79"/>
                  <a:pt x="84" y="79"/>
                  <a:pt x="84" y="79"/>
                </a:cubicBezTo>
                <a:cubicBezTo>
                  <a:pt x="84" y="79"/>
                  <a:pt x="84" y="79"/>
                  <a:pt x="84" y="79"/>
                </a:cubicBezTo>
                <a:cubicBezTo>
                  <a:pt x="84" y="78"/>
                  <a:pt x="84" y="78"/>
                  <a:pt x="84" y="78"/>
                </a:cubicBezTo>
                <a:cubicBezTo>
                  <a:pt x="85" y="75"/>
                  <a:pt x="87" y="72"/>
                  <a:pt x="88" y="69"/>
                </a:cubicBezTo>
                <a:cubicBezTo>
                  <a:pt x="90" y="66"/>
                  <a:pt x="92" y="63"/>
                  <a:pt x="94" y="60"/>
                </a:cubicBezTo>
                <a:cubicBezTo>
                  <a:pt x="95" y="59"/>
                  <a:pt x="95" y="59"/>
                  <a:pt x="95" y="59"/>
                </a:cubicBezTo>
                <a:cubicBezTo>
                  <a:pt x="103" y="48"/>
                  <a:pt x="114" y="34"/>
                  <a:pt x="112" y="20"/>
                </a:cubicBezTo>
                <a:cubicBezTo>
                  <a:pt x="111" y="15"/>
                  <a:pt x="107" y="11"/>
                  <a:pt x="103" y="9"/>
                </a:cubicBezTo>
                <a:cubicBezTo>
                  <a:pt x="96" y="6"/>
                  <a:pt x="88" y="4"/>
                  <a:pt x="80" y="5"/>
                </a:cubicBezTo>
                <a:cubicBezTo>
                  <a:pt x="80" y="5"/>
                  <a:pt x="80" y="5"/>
                  <a:pt x="80" y="5"/>
                </a:cubicBezTo>
                <a:cubicBezTo>
                  <a:pt x="80" y="0"/>
                  <a:pt x="80" y="0"/>
                  <a:pt x="80" y="0"/>
                </a:cubicBezTo>
                <a:cubicBezTo>
                  <a:pt x="89" y="0"/>
                  <a:pt x="98" y="1"/>
                  <a:pt x="105" y="5"/>
                </a:cubicBezTo>
                <a:cubicBezTo>
                  <a:pt x="111" y="8"/>
                  <a:pt x="115" y="13"/>
                  <a:pt x="116" y="20"/>
                </a:cubicBezTo>
                <a:cubicBezTo>
                  <a:pt x="119" y="36"/>
                  <a:pt x="107" y="51"/>
                  <a:pt x="99" y="62"/>
                </a:cubicBezTo>
                <a:cubicBezTo>
                  <a:pt x="98" y="63"/>
                  <a:pt x="98" y="63"/>
                  <a:pt x="98" y="63"/>
                </a:cubicBezTo>
                <a:cubicBezTo>
                  <a:pt x="96" y="66"/>
                  <a:pt x="94" y="69"/>
                  <a:pt x="92" y="72"/>
                </a:cubicBezTo>
                <a:cubicBezTo>
                  <a:pt x="91" y="74"/>
                  <a:pt x="90" y="77"/>
                  <a:pt x="89" y="80"/>
                </a:cubicBezTo>
                <a:cubicBezTo>
                  <a:pt x="89" y="80"/>
                  <a:pt x="89" y="80"/>
                  <a:pt x="89" y="80"/>
                </a:cubicBezTo>
                <a:cubicBezTo>
                  <a:pt x="89" y="80"/>
                  <a:pt x="89" y="80"/>
                  <a:pt x="89" y="80"/>
                </a:cubicBezTo>
                <a:cubicBezTo>
                  <a:pt x="89" y="80"/>
                  <a:pt x="89" y="80"/>
                  <a:pt x="89" y="80"/>
                </a:cubicBezTo>
                <a:cubicBezTo>
                  <a:pt x="89" y="81"/>
                  <a:pt x="88" y="81"/>
                  <a:pt x="88" y="82"/>
                </a:cubicBezTo>
                <a:cubicBezTo>
                  <a:pt x="88" y="82"/>
                  <a:pt x="89" y="82"/>
                  <a:pt x="89" y="82"/>
                </a:cubicBezTo>
                <a:cubicBezTo>
                  <a:pt x="96" y="81"/>
                  <a:pt x="103" y="73"/>
                  <a:pt x="109" y="64"/>
                </a:cubicBezTo>
                <a:cubicBezTo>
                  <a:pt x="118" y="51"/>
                  <a:pt x="128" y="39"/>
                  <a:pt x="144" y="48"/>
                </a:cubicBezTo>
                <a:cubicBezTo>
                  <a:pt x="152" y="53"/>
                  <a:pt x="156" y="61"/>
                  <a:pt x="158" y="71"/>
                </a:cubicBezTo>
                <a:cubicBezTo>
                  <a:pt x="160" y="83"/>
                  <a:pt x="159" y="96"/>
                  <a:pt x="155" y="105"/>
                </a:cubicBezTo>
                <a:cubicBezTo>
                  <a:pt x="154" y="110"/>
                  <a:pt x="151" y="114"/>
                  <a:pt x="148" y="118"/>
                </a:cubicBezTo>
                <a:cubicBezTo>
                  <a:pt x="145" y="121"/>
                  <a:pt x="141" y="123"/>
                  <a:pt x="136" y="124"/>
                </a:cubicBezTo>
                <a:cubicBezTo>
                  <a:pt x="124" y="125"/>
                  <a:pt x="114" y="117"/>
                  <a:pt x="104" y="110"/>
                </a:cubicBezTo>
                <a:cubicBezTo>
                  <a:pt x="100" y="106"/>
                  <a:pt x="96" y="103"/>
                  <a:pt x="92" y="101"/>
                </a:cubicBezTo>
                <a:cubicBezTo>
                  <a:pt x="92" y="101"/>
                  <a:pt x="92" y="101"/>
                  <a:pt x="92" y="101"/>
                </a:cubicBezTo>
                <a:cubicBezTo>
                  <a:pt x="92" y="101"/>
                  <a:pt x="92" y="101"/>
                  <a:pt x="92" y="101"/>
                </a:cubicBezTo>
                <a:cubicBezTo>
                  <a:pt x="92" y="101"/>
                  <a:pt x="92" y="101"/>
                  <a:pt x="92" y="101"/>
                </a:cubicBezTo>
                <a:cubicBezTo>
                  <a:pt x="92" y="101"/>
                  <a:pt x="92" y="101"/>
                  <a:pt x="92" y="101"/>
                </a:cubicBezTo>
                <a:cubicBezTo>
                  <a:pt x="90" y="100"/>
                  <a:pt x="87" y="99"/>
                  <a:pt x="87" y="99"/>
                </a:cubicBezTo>
                <a:cubicBezTo>
                  <a:pt x="87" y="100"/>
                  <a:pt x="87" y="102"/>
                  <a:pt x="87" y="104"/>
                </a:cubicBezTo>
                <a:cubicBezTo>
                  <a:pt x="87" y="105"/>
                  <a:pt x="87" y="105"/>
                  <a:pt x="87" y="106"/>
                </a:cubicBezTo>
                <a:cubicBezTo>
                  <a:pt x="87" y="112"/>
                  <a:pt x="87" y="118"/>
                  <a:pt x="88" y="124"/>
                </a:cubicBezTo>
                <a:cubicBezTo>
                  <a:pt x="88" y="124"/>
                  <a:pt x="88" y="124"/>
                  <a:pt x="88" y="124"/>
                </a:cubicBezTo>
                <a:cubicBezTo>
                  <a:pt x="88" y="124"/>
                  <a:pt x="88" y="124"/>
                  <a:pt x="88" y="124"/>
                </a:cubicBezTo>
                <a:cubicBezTo>
                  <a:pt x="88" y="126"/>
                  <a:pt x="88" y="129"/>
                  <a:pt x="88" y="132"/>
                </a:cubicBezTo>
                <a:cubicBezTo>
                  <a:pt x="88" y="138"/>
                  <a:pt x="89" y="145"/>
                  <a:pt x="89" y="150"/>
                </a:cubicBezTo>
                <a:cubicBezTo>
                  <a:pt x="89" y="150"/>
                  <a:pt x="89" y="150"/>
                  <a:pt x="89" y="150"/>
                </a:cubicBezTo>
                <a:cubicBezTo>
                  <a:pt x="89" y="151"/>
                  <a:pt x="88" y="152"/>
                  <a:pt x="87" y="152"/>
                </a:cubicBezTo>
                <a:cubicBezTo>
                  <a:pt x="80" y="152"/>
                  <a:pt x="80" y="152"/>
                  <a:pt x="80" y="152"/>
                </a:cubicBezTo>
                <a:lnTo>
                  <a:pt x="80" y="148"/>
                </a:lnTo>
                <a:close/>
                <a:moveTo>
                  <a:pt x="75" y="95"/>
                </a:moveTo>
                <a:cubicBezTo>
                  <a:pt x="76" y="95"/>
                  <a:pt x="76" y="96"/>
                  <a:pt x="77" y="97"/>
                </a:cubicBezTo>
                <a:cubicBezTo>
                  <a:pt x="77" y="97"/>
                  <a:pt x="77" y="97"/>
                  <a:pt x="77" y="97"/>
                </a:cubicBezTo>
                <a:cubicBezTo>
                  <a:pt x="78" y="99"/>
                  <a:pt x="78" y="102"/>
                  <a:pt x="78" y="105"/>
                </a:cubicBezTo>
                <a:cubicBezTo>
                  <a:pt x="78" y="105"/>
                  <a:pt x="78" y="106"/>
                  <a:pt x="78" y="106"/>
                </a:cubicBezTo>
                <a:cubicBezTo>
                  <a:pt x="77" y="109"/>
                  <a:pt x="77" y="112"/>
                  <a:pt x="77" y="115"/>
                </a:cubicBezTo>
                <a:cubicBezTo>
                  <a:pt x="77" y="118"/>
                  <a:pt x="77" y="121"/>
                  <a:pt x="77" y="124"/>
                </a:cubicBezTo>
                <a:cubicBezTo>
                  <a:pt x="77" y="127"/>
                  <a:pt x="77" y="130"/>
                  <a:pt x="76" y="133"/>
                </a:cubicBezTo>
                <a:cubicBezTo>
                  <a:pt x="76" y="138"/>
                  <a:pt x="76" y="143"/>
                  <a:pt x="76" y="148"/>
                </a:cubicBezTo>
                <a:cubicBezTo>
                  <a:pt x="80" y="148"/>
                  <a:pt x="80" y="148"/>
                  <a:pt x="80" y="148"/>
                </a:cubicBezTo>
                <a:cubicBezTo>
                  <a:pt x="80" y="152"/>
                  <a:pt x="80" y="152"/>
                  <a:pt x="80" y="152"/>
                </a:cubicBezTo>
                <a:cubicBezTo>
                  <a:pt x="75" y="152"/>
                  <a:pt x="75" y="152"/>
                  <a:pt x="75" y="152"/>
                </a:cubicBezTo>
                <a:cubicBezTo>
                  <a:pt x="75" y="95"/>
                  <a:pt x="75" y="95"/>
                  <a:pt x="75" y="95"/>
                </a:cubicBezTo>
                <a:close/>
                <a:moveTo>
                  <a:pt x="80" y="5"/>
                </a:moveTo>
                <a:cubicBezTo>
                  <a:pt x="80" y="5"/>
                  <a:pt x="80" y="5"/>
                  <a:pt x="80" y="5"/>
                </a:cubicBezTo>
                <a:cubicBezTo>
                  <a:pt x="80" y="5"/>
                  <a:pt x="80" y="5"/>
                  <a:pt x="80" y="5"/>
                </a:cubicBezTo>
                <a:cubicBezTo>
                  <a:pt x="78" y="5"/>
                  <a:pt x="77" y="5"/>
                  <a:pt x="75" y="5"/>
                </a:cubicBezTo>
                <a:cubicBezTo>
                  <a:pt x="75" y="0"/>
                  <a:pt x="75" y="0"/>
                  <a:pt x="75" y="0"/>
                </a:cubicBezTo>
                <a:cubicBezTo>
                  <a:pt x="77" y="0"/>
                  <a:pt x="78" y="0"/>
                  <a:pt x="80" y="0"/>
                </a:cubicBezTo>
                <a:cubicBezTo>
                  <a:pt x="80" y="0"/>
                  <a:pt x="80" y="0"/>
                  <a:pt x="80" y="0"/>
                </a:cubicBezTo>
                <a:cubicBezTo>
                  <a:pt x="80" y="5"/>
                  <a:pt x="80" y="5"/>
                  <a:pt x="80" y="5"/>
                </a:cubicBezTo>
                <a:close/>
                <a:moveTo>
                  <a:pt x="75" y="77"/>
                </a:moveTo>
                <a:cubicBezTo>
                  <a:pt x="75" y="77"/>
                  <a:pt x="75" y="78"/>
                  <a:pt x="76" y="79"/>
                </a:cubicBezTo>
                <a:cubicBezTo>
                  <a:pt x="76" y="79"/>
                  <a:pt x="76" y="79"/>
                  <a:pt x="76" y="79"/>
                </a:cubicBezTo>
                <a:cubicBezTo>
                  <a:pt x="76" y="79"/>
                  <a:pt x="76" y="79"/>
                  <a:pt x="76" y="79"/>
                </a:cubicBezTo>
                <a:cubicBezTo>
                  <a:pt x="76" y="79"/>
                  <a:pt x="76" y="79"/>
                  <a:pt x="76" y="79"/>
                </a:cubicBezTo>
                <a:cubicBezTo>
                  <a:pt x="76" y="81"/>
                  <a:pt x="77" y="82"/>
                  <a:pt x="76" y="83"/>
                </a:cubicBezTo>
                <a:cubicBezTo>
                  <a:pt x="76" y="85"/>
                  <a:pt x="76" y="86"/>
                  <a:pt x="75" y="86"/>
                </a:cubicBezTo>
                <a:cubicBezTo>
                  <a:pt x="75" y="81"/>
                  <a:pt x="75" y="81"/>
                  <a:pt x="75" y="81"/>
                </a:cubicBezTo>
                <a:cubicBezTo>
                  <a:pt x="76" y="81"/>
                  <a:pt x="76" y="80"/>
                  <a:pt x="76" y="79"/>
                </a:cubicBezTo>
                <a:cubicBezTo>
                  <a:pt x="75" y="80"/>
                  <a:pt x="75" y="80"/>
                  <a:pt x="75" y="80"/>
                </a:cubicBezTo>
                <a:lnTo>
                  <a:pt x="75" y="77"/>
                </a:lnTo>
                <a:close/>
                <a:moveTo>
                  <a:pt x="24" y="119"/>
                </a:moveTo>
                <a:cubicBezTo>
                  <a:pt x="34" y="120"/>
                  <a:pt x="44" y="113"/>
                  <a:pt x="53" y="106"/>
                </a:cubicBezTo>
                <a:cubicBezTo>
                  <a:pt x="57" y="103"/>
                  <a:pt x="61" y="99"/>
                  <a:pt x="66" y="97"/>
                </a:cubicBezTo>
                <a:cubicBezTo>
                  <a:pt x="66" y="97"/>
                  <a:pt x="66" y="97"/>
                  <a:pt x="66" y="97"/>
                </a:cubicBezTo>
                <a:cubicBezTo>
                  <a:pt x="66" y="97"/>
                  <a:pt x="66" y="97"/>
                  <a:pt x="66" y="97"/>
                </a:cubicBezTo>
                <a:cubicBezTo>
                  <a:pt x="66" y="97"/>
                  <a:pt x="66" y="97"/>
                  <a:pt x="66" y="97"/>
                </a:cubicBezTo>
                <a:cubicBezTo>
                  <a:pt x="68" y="96"/>
                  <a:pt x="72" y="94"/>
                  <a:pt x="75" y="95"/>
                </a:cubicBezTo>
                <a:cubicBezTo>
                  <a:pt x="75" y="152"/>
                  <a:pt x="75" y="152"/>
                  <a:pt x="75" y="152"/>
                </a:cubicBezTo>
                <a:cubicBezTo>
                  <a:pt x="73" y="152"/>
                  <a:pt x="73" y="152"/>
                  <a:pt x="73" y="152"/>
                </a:cubicBezTo>
                <a:cubicBezTo>
                  <a:pt x="73" y="152"/>
                  <a:pt x="73" y="152"/>
                  <a:pt x="73" y="152"/>
                </a:cubicBezTo>
                <a:cubicBezTo>
                  <a:pt x="73" y="152"/>
                  <a:pt x="73" y="152"/>
                  <a:pt x="73" y="152"/>
                </a:cubicBezTo>
                <a:cubicBezTo>
                  <a:pt x="72" y="152"/>
                  <a:pt x="71" y="151"/>
                  <a:pt x="71" y="150"/>
                </a:cubicBezTo>
                <a:cubicBezTo>
                  <a:pt x="71" y="145"/>
                  <a:pt x="71" y="139"/>
                  <a:pt x="72" y="133"/>
                </a:cubicBezTo>
                <a:cubicBezTo>
                  <a:pt x="72" y="129"/>
                  <a:pt x="72" y="126"/>
                  <a:pt x="72" y="124"/>
                </a:cubicBezTo>
                <a:cubicBezTo>
                  <a:pt x="72" y="121"/>
                  <a:pt x="72" y="118"/>
                  <a:pt x="72" y="115"/>
                </a:cubicBezTo>
                <a:cubicBezTo>
                  <a:pt x="73" y="112"/>
                  <a:pt x="73" y="109"/>
                  <a:pt x="73" y="106"/>
                </a:cubicBezTo>
                <a:cubicBezTo>
                  <a:pt x="73" y="105"/>
                  <a:pt x="73" y="105"/>
                  <a:pt x="73" y="104"/>
                </a:cubicBezTo>
                <a:cubicBezTo>
                  <a:pt x="73" y="102"/>
                  <a:pt x="73" y="100"/>
                  <a:pt x="73" y="99"/>
                </a:cubicBezTo>
                <a:cubicBezTo>
                  <a:pt x="73" y="99"/>
                  <a:pt x="73" y="99"/>
                  <a:pt x="73" y="99"/>
                </a:cubicBezTo>
                <a:cubicBezTo>
                  <a:pt x="72" y="99"/>
                  <a:pt x="69" y="100"/>
                  <a:pt x="68" y="101"/>
                </a:cubicBezTo>
                <a:cubicBezTo>
                  <a:pt x="68" y="101"/>
                  <a:pt x="68" y="101"/>
                  <a:pt x="68" y="101"/>
                </a:cubicBezTo>
                <a:cubicBezTo>
                  <a:pt x="68" y="101"/>
                  <a:pt x="68" y="101"/>
                  <a:pt x="68" y="101"/>
                </a:cubicBezTo>
                <a:cubicBezTo>
                  <a:pt x="68" y="101"/>
                  <a:pt x="68" y="101"/>
                  <a:pt x="68" y="101"/>
                </a:cubicBezTo>
                <a:cubicBezTo>
                  <a:pt x="68" y="101"/>
                  <a:pt x="68" y="101"/>
                  <a:pt x="68" y="101"/>
                </a:cubicBezTo>
                <a:cubicBezTo>
                  <a:pt x="64" y="103"/>
                  <a:pt x="60" y="106"/>
                  <a:pt x="56" y="110"/>
                </a:cubicBezTo>
                <a:cubicBezTo>
                  <a:pt x="46" y="117"/>
                  <a:pt x="36" y="125"/>
                  <a:pt x="23" y="124"/>
                </a:cubicBezTo>
                <a:cubicBezTo>
                  <a:pt x="19" y="123"/>
                  <a:pt x="15" y="121"/>
                  <a:pt x="12" y="118"/>
                </a:cubicBezTo>
                <a:cubicBezTo>
                  <a:pt x="8" y="114"/>
                  <a:pt x="6" y="110"/>
                  <a:pt x="4" y="105"/>
                </a:cubicBezTo>
                <a:cubicBezTo>
                  <a:pt x="1" y="96"/>
                  <a:pt x="0" y="83"/>
                  <a:pt x="2" y="71"/>
                </a:cubicBezTo>
                <a:cubicBezTo>
                  <a:pt x="4" y="61"/>
                  <a:pt x="8" y="53"/>
                  <a:pt x="16" y="48"/>
                </a:cubicBezTo>
                <a:cubicBezTo>
                  <a:pt x="32" y="39"/>
                  <a:pt x="41" y="51"/>
                  <a:pt x="51" y="64"/>
                </a:cubicBezTo>
                <a:cubicBezTo>
                  <a:pt x="57" y="73"/>
                  <a:pt x="63" y="81"/>
                  <a:pt x="71" y="82"/>
                </a:cubicBezTo>
                <a:cubicBezTo>
                  <a:pt x="71" y="82"/>
                  <a:pt x="71" y="82"/>
                  <a:pt x="71" y="82"/>
                </a:cubicBezTo>
                <a:cubicBezTo>
                  <a:pt x="72" y="82"/>
                  <a:pt x="72" y="83"/>
                  <a:pt x="72" y="83"/>
                </a:cubicBezTo>
                <a:cubicBezTo>
                  <a:pt x="72" y="82"/>
                  <a:pt x="71" y="82"/>
                  <a:pt x="71" y="80"/>
                </a:cubicBezTo>
                <a:cubicBezTo>
                  <a:pt x="71" y="80"/>
                  <a:pt x="71" y="80"/>
                  <a:pt x="71" y="80"/>
                </a:cubicBezTo>
                <a:cubicBezTo>
                  <a:pt x="71" y="80"/>
                  <a:pt x="71" y="80"/>
                  <a:pt x="71" y="80"/>
                </a:cubicBezTo>
                <a:cubicBezTo>
                  <a:pt x="71" y="80"/>
                  <a:pt x="71" y="80"/>
                  <a:pt x="71" y="80"/>
                </a:cubicBezTo>
                <a:cubicBezTo>
                  <a:pt x="71" y="80"/>
                  <a:pt x="71" y="80"/>
                  <a:pt x="71" y="80"/>
                </a:cubicBezTo>
                <a:cubicBezTo>
                  <a:pt x="70" y="77"/>
                  <a:pt x="69" y="74"/>
                  <a:pt x="67" y="72"/>
                </a:cubicBezTo>
                <a:cubicBezTo>
                  <a:pt x="66" y="69"/>
                  <a:pt x="64" y="66"/>
                  <a:pt x="62" y="63"/>
                </a:cubicBezTo>
                <a:cubicBezTo>
                  <a:pt x="61" y="62"/>
                  <a:pt x="61" y="62"/>
                  <a:pt x="61" y="62"/>
                </a:cubicBezTo>
                <a:cubicBezTo>
                  <a:pt x="52" y="51"/>
                  <a:pt x="41" y="36"/>
                  <a:pt x="44" y="20"/>
                </a:cubicBezTo>
                <a:cubicBezTo>
                  <a:pt x="45" y="13"/>
                  <a:pt x="49" y="8"/>
                  <a:pt x="55" y="5"/>
                </a:cubicBezTo>
                <a:cubicBezTo>
                  <a:pt x="61" y="2"/>
                  <a:pt x="68" y="0"/>
                  <a:pt x="75" y="0"/>
                </a:cubicBezTo>
                <a:cubicBezTo>
                  <a:pt x="75" y="5"/>
                  <a:pt x="75" y="5"/>
                  <a:pt x="75" y="5"/>
                </a:cubicBezTo>
                <a:cubicBezTo>
                  <a:pt x="69" y="5"/>
                  <a:pt x="62" y="6"/>
                  <a:pt x="57" y="9"/>
                </a:cubicBezTo>
                <a:cubicBezTo>
                  <a:pt x="53" y="11"/>
                  <a:pt x="49" y="15"/>
                  <a:pt x="48" y="20"/>
                </a:cubicBezTo>
                <a:cubicBezTo>
                  <a:pt x="46" y="34"/>
                  <a:pt x="57" y="48"/>
                  <a:pt x="65" y="59"/>
                </a:cubicBezTo>
                <a:cubicBezTo>
                  <a:pt x="66" y="60"/>
                  <a:pt x="66" y="60"/>
                  <a:pt x="66" y="60"/>
                </a:cubicBezTo>
                <a:cubicBezTo>
                  <a:pt x="68" y="63"/>
                  <a:pt x="70" y="66"/>
                  <a:pt x="72" y="69"/>
                </a:cubicBezTo>
                <a:cubicBezTo>
                  <a:pt x="73" y="72"/>
                  <a:pt x="74" y="74"/>
                  <a:pt x="75" y="77"/>
                </a:cubicBezTo>
                <a:cubicBezTo>
                  <a:pt x="75" y="80"/>
                  <a:pt x="75" y="80"/>
                  <a:pt x="75" y="80"/>
                </a:cubicBezTo>
                <a:cubicBezTo>
                  <a:pt x="74" y="82"/>
                  <a:pt x="74" y="82"/>
                  <a:pt x="74" y="82"/>
                </a:cubicBezTo>
                <a:cubicBezTo>
                  <a:pt x="74" y="82"/>
                  <a:pt x="75" y="82"/>
                  <a:pt x="75" y="81"/>
                </a:cubicBezTo>
                <a:cubicBezTo>
                  <a:pt x="75" y="86"/>
                  <a:pt x="75" y="86"/>
                  <a:pt x="75" y="86"/>
                </a:cubicBezTo>
                <a:cubicBezTo>
                  <a:pt x="74" y="87"/>
                  <a:pt x="73" y="87"/>
                  <a:pt x="71" y="87"/>
                </a:cubicBezTo>
                <a:cubicBezTo>
                  <a:pt x="71" y="87"/>
                  <a:pt x="71" y="87"/>
                  <a:pt x="71" y="87"/>
                </a:cubicBezTo>
                <a:cubicBezTo>
                  <a:pt x="71" y="87"/>
                  <a:pt x="71" y="87"/>
                  <a:pt x="71" y="87"/>
                </a:cubicBezTo>
                <a:cubicBezTo>
                  <a:pt x="61" y="86"/>
                  <a:pt x="54" y="76"/>
                  <a:pt x="47" y="67"/>
                </a:cubicBezTo>
                <a:cubicBezTo>
                  <a:pt x="39" y="56"/>
                  <a:pt x="31" y="45"/>
                  <a:pt x="19" y="52"/>
                </a:cubicBezTo>
                <a:cubicBezTo>
                  <a:pt x="12" y="56"/>
                  <a:pt x="8" y="64"/>
                  <a:pt x="7" y="72"/>
                </a:cubicBezTo>
                <a:cubicBezTo>
                  <a:pt x="5" y="83"/>
                  <a:pt x="6" y="95"/>
                  <a:pt x="9" y="103"/>
                </a:cubicBezTo>
                <a:cubicBezTo>
                  <a:pt x="10" y="107"/>
                  <a:pt x="12" y="111"/>
                  <a:pt x="15" y="114"/>
                </a:cubicBezTo>
                <a:cubicBezTo>
                  <a:pt x="18" y="117"/>
                  <a:pt x="21" y="118"/>
                  <a:pt x="24"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1" name="Freeform 221"/>
          <p:cNvSpPr>
            <a:spLocks noEditPoints="1"/>
          </p:cNvSpPr>
          <p:nvPr/>
        </p:nvSpPr>
        <p:spPr bwMode="auto">
          <a:xfrm>
            <a:off x="1329267" y="668867"/>
            <a:ext cx="402167" cy="298451"/>
          </a:xfrm>
          <a:custGeom>
            <a:avLst/>
            <a:gdLst>
              <a:gd name="T0" fmla="*/ 103 w 164"/>
              <a:gd name="T1" fmla="*/ 5 h 121"/>
              <a:gd name="T2" fmla="*/ 164 w 164"/>
              <a:gd name="T3" fmla="*/ 118 h 121"/>
              <a:gd name="T4" fmla="*/ 103 w 164"/>
              <a:gd name="T5" fmla="*/ 107 h 121"/>
              <a:gd name="T6" fmla="*/ 149 w 164"/>
              <a:gd name="T7" fmla="*/ 103 h 121"/>
              <a:gd name="T8" fmla="*/ 103 w 164"/>
              <a:gd name="T9" fmla="*/ 48 h 121"/>
              <a:gd name="T10" fmla="*/ 82 w 164"/>
              <a:gd name="T11" fmla="*/ 116 h 121"/>
              <a:gd name="T12" fmla="*/ 82 w 164"/>
              <a:gd name="T13" fmla="*/ 116 h 121"/>
              <a:gd name="T14" fmla="*/ 103 w 164"/>
              <a:gd name="T15" fmla="*/ 0 h 121"/>
              <a:gd name="T16" fmla="*/ 103 w 164"/>
              <a:gd name="T17" fmla="*/ 39 h 121"/>
              <a:gd name="T18" fmla="*/ 101 w 164"/>
              <a:gd name="T19" fmla="*/ 45 h 121"/>
              <a:gd name="T20" fmla="*/ 103 w 164"/>
              <a:gd name="T21" fmla="*/ 39 h 121"/>
              <a:gd name="T22" fmla="*/ 103 w 164"/>
              <a:gd name="T23" fmla="*/ 107 h 121"/>
              <a:gd name="T24" fmla="*/ 82 w 164"/>
              <a:gd name="T25" fmla="*/ 96 h 121"/>
              <a:gd name="T26" fmla="*/ 103 w 164"/>
              <a:gd name="T27" fmla="*/ 102 h 121"/>
              <a:gd name="T28" fmla="*/ 74 w 164"/>
              <a:gd name="T29" fmla="*/ 121 h 121"/>
              <a:gd name="T30" fmla="*/ 74 w 164"/>
              <a:gd name="T31" fmla="*/ 0 h 121"/>
              <a:gd name="T32" fmla="*/ 82 w 164"/>
              <a:gd name="T33" fmla="*/ 71 h 121"/>
              <a:gd name="T34" fmla="*/ 82 w 164"/>
              <a:gd name="T35" fmla="*/ 96 h 121"/>
              <a:gd name="T36" fmla="*/ 79 w 164"/>
              <a:gd name="T37" fmla="*/ 107 h 121"/>
              <a:gd name="T38" fmla="*/ 75 w 164"/>
              <a:gd name="T39" fmla="*/ 102 h 121"/>
              <a:gd name="T40" fmla="*/ 68 w 164"/>
              <a:gd name="T41" fmla="*/ 116 h 121"/>
              <a:gd name="T42" fmla="*/ 68 w 164"/>
              <a:gd name="T43" fmla="*/ 116 h 121"/>
              <a:gd name="T44" fmla="*/ 74 w 164"/>
              <a:gd name="T45" fmla="*/ 0 h 121"/>
              <a:gd name="T46" fmla="*/ 73 w 164"/>
              <a:gd name="T47" fmla="*/ 84 h 121"/>
              <a:gd name="T48" fmla="*/ 68 w 164"/>
              <a:gd name="T49" fmla="*/ 82 h 121"/>
              <a:gd name="T50" fmla="*/ 74 w 164"/>
              <a:gd name="T51" fmla="*/ 74 h 121"/>
              <a:gd name="T52" fmla="*/ 68 w 164"/>
              <a:gd name="T53" fmla="*/ 102 h 121"/>
              <a:gd name="T54" fmla="*/ 68 w 164"/>
              <a:gd name="T55" fmla="*/ 121 h 121"/>
              <a:gd name="T56" fmla="*/ 50 w 164"/>
              <a:gd name="T57" fmla="*/ 5 h 121"/>
              <a:gd name="T58" fmla="*/ 68 w 164"/>
              <a:gd name="T59" fmla="*/ 82 h 121"/>
              <a:gd name="T60" fmla="*/ 68 w 164"/>
              <a:gd name="T61" fmla="*/ 93 h 121"/>
              <a:gd name="T62" fmla="*/ 50 w 164"/>
              <a:gd name="T63" fmla="*/ 59 h 121"/>
              <a:gd name="T64" fmla="*/ 68 w 164"/>
              <a:gd name="T65" fmla="*/ 82 h 121"/>
              <a:gd name="T66" fmla="*/ 50 w 164"/>
              <a:gd name="T67" fmla="*/ 107 h 121"/>
              <a:gd name="T68" fmla="*/ 50 w 164"/>
              <a:gd name="T69" fmla="*/ 39 h 121"/>
              <a:gd name="T70" fmla="*/ 48 w 164"/>
              <a:gd name="T71" fmla="*/ 116 h 121"/>
              <a:gd name="T72" fmla="*/ 48 w 164"/>
              <a:gd name="T73" fmla="*/ 116 h 121"/>
              <a:gd name="T74" fmla="*/ 50 w 164"/>
              <a:gd name="T75" fmla="*/ 0 h 121"/>
              <a:gd name="T76" fmla="*/ 48 w 164"/>
              <a:gd name="T77" fmla="*/ 41 h 121"/>
              <a:gd name="T78" fmla="*/ 48 w 164"/>
              <a:gd name="T79" fmla="*/ 27 h 121"/>
              <a:gd name="T80" fmla="*/ 50 w 164"/>
              <a:gd name="T81" fmla="*/ 59 h 121"/>
              <a:gd name="T82" fmla="*/ 50 w 164"/>
              <a:gd name="T83" fmla="*/ 61 h 121"/>
              <a:gd name="T84" fmla="*/ 49 w 164"/>
              <a:gd name="T85" fmla="*/ 58 h 121"/>
              <a:gd name="T86" fmla="*/ 50 w 164"/>
              <a:gd name="T87" fmla="*/ 107 h 121"/>
              <a:gd name="T88" fmla="*/ 5 w 164"/>
              <a:gd name="T89" fmla="*/ 116 h 121"/>
              <a:gd name="T90" fmla="*/ 0 w 164"/>
              <a:gd name="T91" fmla="*/ 118 h 121"/>
              <a:gd name="T92" fmla="*/ 48 w 164"/>
              <a:gd name="T93" fmla="*/ 5 h 121"/>
              <a:gd name="T94" fmla="*/ 38 w 164"/>
              <a:gd name="T95" fmla="*/ 15 h 121"/>
              <a:gd name="T96" fmla="*/ 23 w 164"/>
              <a:gd name="T97" fmla="*/ 30 h 121"/>
              <a:gd name="T98" fmla="*/ 38 w 164"/>
              <a:gd name="T99" fmla="*/ 45 h 121"/>
              <a:gd name="T100" fmla="*/ 38 w 164"/>
              <a:gd name="T101" fmla="*/ 40 h 121"/>
              <a:gd name="T102" fmla="*/ 27 w 164"/>
              <a:gd name="T103" fmla="*/ 30 h 121"/>
              <a:gd name="T104" fmla="*/ 38 w 164"/>
              <a:gd name="T105" fmla="*/ 20 h 121"/>
              <a:gd name="T106" fmla="*/ 48 w 164"/>
              <a:gd name="T107" fmla="*/ 58 h 121"/>
              <a:gd name="T108" fmla="*/ 16 w 164"/>
              <a:gd name="T109" fmla="*/ 107 h 121"/>
              <a:gd name="T110" fmla="*/ 48 w 164"/>
              <a:gd name="T111" fmla="*/ 6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 h="121">
                <a:moveTo>
                  <a:pt x="103" y="116"/>
                </a:moveTo>
                <a:cubicBezTo>
                  <a:pt x="160" y="116"/>
                  <a:pt x="160" y="116"/>
                  <a:pt x="160" y="116"/>
                </a:cubicBezTo>
                <a:cubicBezTo>
                  <a:pt x="160" y="5"/>
                  <a:pt x="160" y="5"/>
                  <a:pt x="160" y="5"/>
                </a:cubicBezTo>
                <a:cubicBezTo>
                  <a:pt x="103" y="5"/>
                  <a:pt x="103" y="5"/>
                  <a:pt x="103" y="5"/>
                </a:cubicBezTo>
                <a:cubicBezTo>
                  <a:pt x="103" y="0"/>
                  <a:pt x="103" y="0"/>
                  <a:pt x="103" y="0"/>
                </a:cubicBezTo>
                <a:cubicBezTo>
                  <a:pt x="162" y="0"/>
                  <a:pt x="162" y="0"/>
                  <a:pt x="162" y="0"/>
                </a:cubicBezTo>
                <a:cubicBezTo>
                  <a:pt x="163" y="0"/>
                  <a:pt x="164" y="1"/>
                  <a:pt x="164" y="2"/>
                </a:cubicBezTo>
                <a:cubicBezTo>
                  <a:pt x="164" y="118"/>
                  <a:pt x="164" y="118"/>
                  <a:pt x="164" y="118"/>
                </a:cubicBezTo>
                <a:cubicBezTo>
                  <a:pt x="164" y="120"/>
                  <a:pt x="163" y="121"/>
                  <a:pt x="162" y="121"/>
                </a:cubicBezTo>
                <a:cubicBezTo>
                  <a:pt x="103" y="121"/>
                  <a:pt x="103" y="121"/>
                  <a:pt x="103" y="121"/>
                </a:cubicBezTo>
                <a:cubicBezTo>
                  <a:pt x="103" y="116"/>
                  <a:pt x="103" y="116"/>
                  <a:pt x="103" y="116"/>
                </a:cubicBezTo>
                <a:close/>
                <a:moveTo>
                  <a:pt x="103" y="107"/>
                </a:moveTo>
                <a:cubicBezTo>
                  <a:pt x="147" y="107"/>
                  <a:pt x="147" y="107"/>
                  <a:pt x="147" y="107"/>
                </a:cubicBezTo>
                <a:cubicBezTo>
                  <a:pt x="147" y="107"/>
                  <a:pt x="147" y="107"/>
                  <a:pt x="147" y="107"/>
                </a:cubicBezTo>
                <a:cubicBezTo>
                  <a:pt x="148" y="107"/>
                  <a:pt x="148" y="107"/>
                  <a:pt x="149" y="107"/>
                </a:cubicBezTo>
                <a:cubicBezTo>
                  <a:pt x="150" y="106"/>
                  <a:pt x="150" y="104"/>
                  <a:pt x="149" y="103"/>
                </a:cubicBezTo>
                <a:cubicBezTo>
                  <a:pt x="103" y="39"/>
                  <a:pt x="103" y="39"/>
                  <a:pt x="103" y="39"/>
                </a:cubicBezTo>
                <a:cubicBezTo>
                  <a:pt x="103" y="39"/>
                  <a:pt x="103" y="39"/>
                  <a:pt x="103" y="39"/>
                </a:cubicBezTo>
                <a:cubicBezTo>
                  <a:pt x="104" y="40"/>
                  <a:pt x="104" y="41"/>
                  <a:pt x="103" y="41"/>
                </a:cubicBezTo>
                <a:cubicBezTo>
                  <a:pt x="103" y="48"/>
                  <a:pt x="103" y="48"/>
                  <a:pt x="103" y="48"/>
                </a:cubicBezTo>
                <a:cubicBezTo>
                  <a:pt x="143" y="102"/>
                  <a:pt x="143" y="102"/>
                  <a:pt x="143" y="102"/>
                </a:cubicBezTo>
                <a:cubicBezTo>
                  <a:pt x="103" y="102"/>
                  <a:pt x="103" y="102"/>
                  <a:pt x="103" y="102"/>
                </a:cubicBezTo>
                <a:lnTo>
                  <a:pt x="103" y="107"/>
                </a:lnTo>
                <a:close/>
                <a:moveTo>
                  <a:pt x="82" y="116"/>
                </a:moveTo>
                <a:cubicBezTo>
                  <a:pt x="103" y="116"/>
                  <a:pt x="103" y="116"/>
                  <a:pt x="103" y="116"/>
                </a:cubicBezTo>
                <a:cubicBezTo>
                  <a:pt x="103" y="121"/>
                  <a:pt x="103" y="121"/>
                  <a:pt x="103" y="121"/>
                </a:cubicBezTo>
                <a:cubicBezTo>
                  <a:pt x="82" y="121"/>
                  <a:pt x="82" y="121"/>
                  <a:pt x="82" y="121"/>
                </a:cubicBezTo>
                <a:cubicBezTo>
                  <a:pt x="82" y="116"/>
                  <a:pt x="82" y="116"/>
                  <a:pt x="82" y="116"/>
                </a:cubicBezTo>
                <a:close/>
                <a:moveTo>
                  <a:pt x="103" y="5"/>
                </a:moveTo>
                <a:cubicBezTo>
                  <a:pt x="82" y="5"/>
                  <a:pt x="82" y="5"/>
                  <a:pt x="82" y="5"/>
                </a:cubicBezTo>
                <a:cubicBezTo>
                  <a:pt x="82" y="0"/>
                  <a:pt x="82" y="0"/>
                  <a:pt x="82" y="0"/>
                </a:cubicBezTo>
                <a:cubicBezTo>
                  <a:pt x="103" y="0"/>
                  <a:pt x="103" y="0"/>
                  <a:pt x="103" y="0"/>
                </a:cubicBezTo>
                <a:cubicBezTo>
                  <a:pt x="103" y="5"/>
                  <a:pt x="103" y="5"/>
                  <a:pt x="103" y="5"/>
                </a:cubicBezTo>
                <a:close/>
                <a:moveTo>
                  <a:pt x="103" y="39"/>
                </a:moveTo>
                <a:cubicBezTo>
                  <a:pt x="103" y="39"/>
                  <a:pt x="103" y="39"/>
                  <a:pt x="103" y="39"/>
                </a:cubicBezTo>
                <a:cubicBezTo>
                  <a:pt x="103" y="39"/>
                  <a:pt x="103" y="39"/>
                  <a:pt x="103" y="39"/>
                </a:cubicBezTo>
                <a:cubicBezTo>
                  <a:pt x="103" y="42"/>
                  <a:pt x="103" y="42"/>
                  <a:pt x="103" y="42"/>
                </a:cubicBezTo>
                <a:cubicBezTo>
                  <a:pt x="103" y="42"/>
                  <a:pt x="103" y="42"/>
                  <a:pt x="103" y="41"/>
                </a:cubicBezTo>
                <a:cubicBezTo>
                  <a:pt x="103" y="48"/>
                  <a:pt x="103" y="48"/>
                  <a:pt x="103" y="48"/>
                </a:cubicBezTo>
                <a:cubicBezTo>
                  <a:pt x="101" y="45"/>
                  <a:pt x="101" y="45"/>
                  <a:pt x="101" y="45"/>
                </a:cubicBezTo>
                <a:cubicBezTo>
                  <a:pt x="82" y="71"/>
                  <a:pt x="82" y="71"/>
                  <a:pt x="82" y="71"/>
                </a:cubicBezTo>
                <a:cubicBezTo>
                  <a:pt x="82" y="63"/>
                  <a:pt x="82" y="63"/>
                  <a:pt x="82" y="63"/>
                </a:cubicBezTo>
                <a:cubicBezTo>
                  <a:pt x="99" y="39"/>
                  <a:pt x="99" y="39"/>
                  <a:pt x="99" y="39"/>
                </a:cubicBezTo>
                <a:cubicBezTo>
                  <a:pt x="100" y="38"/>
                  <a:pt x="101" y="38"/>
                  <a:pt x="103" y="39"/>
                </a:cubicBezTo>
                <a:cubicBezTo>
                  <a:pt x="103" y="39"/>
                  <a:pt x="103" y="39"/>
                  <a:pt x="103" y="39"/>
                </a:cubicBezTo>
                <a:cubicBezTo>
                  <a:pt x="103" y="39"/>
                  <a:pt x="103" y="39"/>
                  <a:pt x="103" y="39"/>
                </a:cubicBezTo>
                <a:close/>
                <a:moveTo>
                  <a:pt x="103" y="102"/>
                </a:moveTo>
                <a:cubicBezTo>
                  <a:pt x="103" y="107"/>
                  <a:pt x="103" y="107"/>
                  <a:pt x="103" y="107"/>
                </a:cubicBezTo>
                <a:cubicBezTo>
                  <a:pt x="85" y="107"/>
                  <a:pt x="85" y="107"/>
                  <a:pt x="85" y="107"/>
                </a:cubicBezTo>
                <a:cubicBezTo>
                  <a:pt x="84" y="107"/>
                  <a:pt x="84" y="107"/>
                  <a:pt x="83" y="106"/>
                </a:cubicBezTo>
                <a:cubicBezTo>
                  <a:pt x="82" y="105"/>
                  <a:pt x="82" y="105"/>
                  <a:pt x="82" y="105"/>
                </a:cubicBezTo>
                <a:cubicBezTo>
                  <a:pt x="82" y="96"/>
                  <a:pt x="82" y="96"/>
                  <a:pt x="82" y="96"/>
                </a:cubicBezTo>
                <a:cubicBezTo>
                  <a:pt x="85" y="100"/>
                  <a:pt x="85" y="100"/>
                  <a:pt x="85" y="100"/>
                </a:cubicBezTo>
                <a:cubicBezTo>
                  <a:pt x="85" y="101"/>
                  <a:pt x="85" y="101"/>
                  <a:pt x="85" y="101"/>
                </a:cubicBezTo>
                <a:cubicBezTo>
                  <a:pt x="86" y="102"/>
                  <a:pt x="86" y="102"/>
                  <a:pt x="86" y="102"/>
                </a:cubicBezTo>
                <a:lnTo>
                  <a:pt x="103" y="102"/>
                </a:lnTo>
                <a:close/>
                <a:moveTo>
                  <a:pt x="74" y="116"/>
                </a:moveTo>
                <a:cubicBezTo>
                  <a:pt x="82" y="116"/>
                  <a:pt x="82" y="116"/>
                  <a:pt x="82" y="116"/>
                </a:cubicBezTo>
                <a:cubicBezTo>
                  <a:pt x="82" y="121"/>
                  <a:pt x="82" y="121"/>
                  <a:pt x="82" y="121"/>
                </a:cubicBezTo>
                <a:cubicBezTo>
                  <a:pt x="74" y="121"/>
                  <a:pt x="74" y="121"/>
                  <a:pt x="74" y="121"/>
                </a:cubicBezTo>
                <a:cubicBezTo>
                  <a:pt x="74" y="116"/>
                  <a:pt x="74" y="116"/>
                  <a:pt x="74" y="116"/>
                </a:cubicBezTo>
                <a:close/>
                <a:moveTo>
                  <a:pt x="82" y="5"/>
                </a:moveTo>
                <a:cubicBezTo>
                  <a:pt x="74" y="5"/>
                  <a:pt x="74" y="5"/>
                  <a:pt x="74" y="5"/>
                </a:cubicBezTo>
                <a:cubicBezTo>
                  <a:pt x="74" y="0"/>
                  <a:pt x="74" y="0"/>
                  <a:pt x="74" y="0"/>
                </a:cubicBezTo>
                <a:cubicBezTo>
                  <a:pt x="82" y="0"/>
                  <a:pt x="82" y="0"/>
                  <a:pt x="82" y="0"/>
                </a:cubicBezTo>
                <a:cubicBezTo>
                  <a:pt x="82" y="5"/>
                  <a:pt x="82" y="5"/>
                  <a:pt x="82" y="5"/>
                </a:cubicBezTo>
                <a:close/>
                <a:moveTo>
                  <a:pt x="82" y="63"/>
                </a:moveTo>
                <a:cubicBezTo>
                  <a:pt x="82" y="71"/>
                  <a:pt x="82" y="71"/>
                  <a:pt x="82" y="71"/>
                </a:cubicBezTo>
                <a:cubicBezTo>
                  <a:pt x="74" y="83"/>
                  <a:pt x="74" y="83"/>
                  <a:pt x="74" y="83"/>
                </a:cubicBezTo>
                <a:cubicBezTo>
                  <a:pt x="74" y="74"/>
                  <a:pt x="74" y="74"/>
                  <a:pt x="74" y="74"/>
                </a:cubicBezTo>
                <a:cubicBezTo>
                  <a:pt x="82" y="63"/>
                  <a:pt x="82" y="63"/>
                  <a:pt x="82" y="63"/>
                </a:cubicBezTo>
                <a:close/>
                <a:moveTo>
                  <a:pt x="82" y="96"/>
                </a:moveTo>
                <a:cubicBezTo>
                  <a:pt x="82" y="105"/>
                  <a:pt x="82" y="105"/>
                  <a:pt x="82" y="105"/>
                </a:cubicBezTo>
                <a:cubicBezTo>
                  <a:pt x="82" y="104"/>
                  <a:pt x="82" y="104"/>
                  <a:pt x="82" y="104"/>
                </a:cubicBezTo>
                <a:cubicBezTo>
                  <a:pt x="82" y="105"/>
                  <a:pt x="82" y="106"/>
                  <a:pt x="81" y="107"/>
                </a:cubicBezTo>
                <a:cubicBezTo>
                  <a:pt x="80" y="107"/>
                  <a:pt x="80" y="107"/>
                  <a:pt x="79" y="107"/>
                </a:cubicBezTo>
                <a:cubicBezTo>
                  <a:pt x="79" y="107"/>
                  <a:pt x="79" y="107"/>
                  <a:pt x="79" y="107"/>
                </a:cubicBezTo>
                <a:cubicBezTo>
                  <a:pt x="74" y="107"/>
                  <a:pt x="74" y="107"/>
                  <a:pt x="74" y="107"/>
                </a:cubicBezTo>
                <a:cubicBezTo>
                  <a:pt x="74" y="102"/>
                  <a:pt x="74" y="102"/>
                  <a:pt x="74" y="102"/>
                </a:cubicBezTo>
                <a:cubicBezTo>
                  <a:pt x="75" y="102"/>
                  <a:pt x="75" y="102"/>
                  <a:pt x="75" y="102"/>
                </a:cubicBezTo>
                <a:cubicBezTo>
                  <a:pt x="74" y="101"/>
                  <a:pt x="74" y="101"/>
                  <a:pt x="74" y="101"/>
                </a:cubicBezTo>
                <a:cubicBezTo>
                  <a:pt x="74" y="85"/>
                  <a:pt x="74" y="85"/>
                  <a:pt x="74" y="85"/>
                </a:cubicBezTo>
                <a:lnTo>
                  <a:pt x="82" y="96"/>
                </a:lnTo>
                <a:close/>
                <a:moveTo>
                  <a:pt x="68" y="116"/>
                </a:moveTo>
                <a:cubicBezTo>
                  <a:pt x="74" y="116"/>
                  <a:pt x="74" y="116"/>
                  <a:pt x="74" y="116"/>
                </a:cubicBezTo>
                <a:cubicBezTo>
                  <a:pt x="74" y="121"/>
                  <a:pt x="74" y="121"/>
                  <a:pt x="74" y="121"/>
                </a:cubicBezTo>
                <a:cubicBezTo>
                  <a:pt x="68" y="121"/>
                  <a:pt x="68" y="121"/>
                  <a:pt x="68" y="121"/>
                </a:cubicBezTo>
                <a:cubicBezTo>
                  <a:pt x="68" y="116"/>
                  <a:pt x="68" y="116"/>
                  <a:pt x="68" y="116"/>
                </a:cubicBezTo>
                <a:close/>
                <a:moveTo>
                  <a:pt x="74" y="5"/>
                </a:moveTo>
                <a:cubicBezTo>
                  <a:pt x="68" y="5"/>
                  <a:pt x="68" y="5"/>
                  <a:pt x="68" y="5"/>
                </a:cubicBezTo>
                <a:cubicBezTo>
                  <a:pt x="68" y="0"/>
                  <a:pt x="68" y="0"/>
                  <a:pt x="68" y="0"/>
                </a:cubicBezTo>
                <a:cubicBezTo>
                  <a:pt x="74" y="0"/>
                  <a:pt x="74" y="0"/>
                  <a:pt x="74" y="0"/>
                </a:cubicBezTo>
                <a:cubicBezTo>
                  <a:pt x="74" y="5"/>
                  <a:pt x="74" y="5"/>
                  <a:pt x="74" y="5"/>
                </a:cubicBezTo>
                <a:close/>
                <a:moveTo>
                  <a:pt x="74" y="74"/>
                </a:moveTo>
                <a:cubicBezTo>
                  <a:pt x="74" y="83"/>
                  <a:pt x="74" y="83"/>
                  <a:pt x="74" y="83"/>
                </a:cubicBezTo>
                <a:cubicBezTo>
                  <a:pt x="73" y="84"/>
                  <a:pt x="73" y="84"/>
                  <a:pt x="73" y="84"/>
                </a:cubicBezTo>
                <a:cubicBezTo>
                  <a:pt x="74" y="85"/>
                  <a:pt x="74" y="85"/>
                  <a:pt x="74" y="85"/>
                </a:cubicBezTo>
                <a:cubicBezTo>
                  <a:pt x="74" y="101"/>
                  <a:pt x="74" y="101"/>
                  <a:pt x="74" y="101"/>
                </a:cubicBezTo>
                <a:cubicBezTo>
                  <a:pt x="68" y="93"/>
                  <a:pt x="68" y="93"/>
                  <a:pt x="68" y="93"/>
                </a:cubicBezTo>
                <a:cubicBezTo>
                  <a:pt x="68" y="82"/>
                  <a:pt x="68" y="82"/>
                  <a:pt x="68" y="82"/>
                </a:cubicBezTo>
                <a:cubicBezTo>
                  <a:pt x="69" y="82"/>
                  <a:pt x="69" y="82"/>
                  <a:pt x="69" y="82"/>
                </a:cubicBezTo>
                <a:cubicBezTo>
                  <a:pt x="69" y="82"/>
                  <a:pt x="68" y="82"/>
                  <a:pt x="68" y="82"/>
                </a:cubicBezTo>
                <a:cubicBezTo>
                  <a:pt x="68" y="82"/>
                  <a:pt x="68" y="82"/>
                  <a:pt x="68" y="82"/>
                </a:cubicBezTo>
                <a:cubicBezTo>
                  <a:pt x="74" y="74"/>
                  <a:pt x="74" y="74"/>
                  <a:pt x="74" y="74"/>
                </a:cubicBezTo>
                <a:close/>
                <a:moveTo>
                  <a:pt x="74" y="102"/>
                </a:moveTo>
                <a:cubicBezTo>
                  <a:pt x="74" y="107"/>
                  <a:pt x="74" y="107"/>
                  <a:pt x="74" y="107"/>
                </a:cubicBezTo>
                <a:cubicBezTo>
                  <a:pt x="68" y="107"/>
                  <a:pt x="68" y="107"/>
                  <a:pt x="68" y="107"/>
                </a:cubicBezTo>
                <a:cubicBezTo>
                  <a:pt x="68" y="102"/>
                  <a:pt x="68" y="102"/>
                  <a:pt x="68" y="102"/>
                </a:cubicBezTo>
                <a:lnTo>
                  <a:pt x="74" y="102"/>
                </a:lnTo>
                <a:close/>
                <a:moveTo>
                  <a:pt x="50" y="116"/>
                </a:moveTo>
                <a:cubicBezTo>
                  <a:pt x="68" y="116"/>
                  <a:pt x="68" y="116"/>
                  <a:pt x="68" y="116"/>
                </a:cubicBezTo>
                <a:cubicBezTo>
                  <a:pt x="68" y="121"/>
                  <a:pt x="68" y="121"/>
                  <a:pt x="68" y="121"/>
                </a:cubicBezTo>
                <a:cubicBezTo>
                  <a:pt x="50" y="121"/>
                  <a:pt x="50" y="121"/>
                  <a:pt x="50" y="121"/>
                </a:cubicBezTo>
                <a:cubicBezTo>
                  <a:pt x="50" y="116"/>
                  <a:pt x="50" y="116"/>
                  <a:pt x="50" y="116"/>
                </a:cubicBezTo>
                <a:close/>
                <a:moveTo>
                  <a:pt x="68" y="5"/>
                </a:moveTo>
                <a:cubicBezTo>
                  <a:pt x="50" y="5"/>
                  <a:pt x="50" y="5"/>
                  <a:pt x="50" y="5"/>
                </a:cubicBezTo>
                <a:cubicBezTo>
                  <a:pt x="50" y="0"/>
                  <a:pt x="50" y="0"/>
                  <a:pt x="50" y="0"/>
                </a:cubicBezTo>
                <a:cubicBezTo>
                  <a:pt x="68" y="0"/>
                  <a:pt x="68" y="0"/>
                  <a:pt x="68" y="0"/>
                </a:cubicBezTo>
                <a:cubicBezTo>
                  <a:pt x="68" y="5"/>
                  <a:pt x="68" y="5"/>
                  <a:pt x="68" y="5"/>
                </a:cubicBezTo>
                <a:close/>
                <a:moveTo>
                  <a:pt x="68" y="82"/>
                </a:moveTo>
                <a:cubicBezTo>
                  <a:pt x="68" y="82"/>
                  <a:pt x="68" y="82"/>
                  <a:pt x="68" y="82"/>
                </a:cubicBezTo>
                <a:cubicBezTo>
                  <a:pt x="68" y="82"/>
                  <a:pt x="68" y="82"/>
                  <a:pt x="68" y="82"/>
                </a:cubicBezTo>
                <a:cubicBezTo>
                  <a:pt x="68" y="82"/>
                  <a:pt x="68" y="82"/>
                  <a:pt x="68" y="82"/>
                </a:cubicBezTo>
                <a:cubicBezTo>
                  <a:pt x="68" y="93"/>
                  <a:pt x="68" y="93"/>
                  <a:pt x="68" y="93"/>
                </a:cubicBezTo>
                <a:cubicBezTo>
                  <a:pt x="65" y="89"/>
                  <a:pt x="65" y="89"/>
                  <a:pt x="65" y="89"/>
                </a:cubicBezTo>
                <a:cubicBezTo>
                  <a:pt x="50" y="67"/>
                  <a:pt x="50" y="67"/>
                  <a:pt x="50" y="67"/>
                </a:cubicBezTo>
                <a:cubicBezTo>
                  <a:pt x="50" y="61"/>
                  <a:pt x="50" y="61"/>
                  <a:pt x="50" y="61"/>
                </a:cubicBezTo>
                <a:cubicBezTo>
                  <a:pt x="50" y="61"/>
                  <a:pt x="50" y="60"/>
                  <a:pt x="50" y="59"/>
                </a:cubicBezTo>
                <a:cubicBezTo>
                  <a:pt x="50" y="59"/>
                  <a:pt x="50" y="59"/>
                  <a:pt x="50" y="59"/>
                </a:cubicBezTo>
                <a:cubicBezTo>
                  <a:pt x="68" y="84"/>
                  <a:pt x="68" y="84"/>
                  <a:pt x="68" y="84"/>
                </a:cubicBezTo>
                <a:cubicBezTo>
                  <a:pt x="68" y="84"/>
                  <a:pt x="68" y="83"/>
                  <a:pt x="68" y="82"/>
                </a:cubicBezTo>
                <a:cubicBezTo>
                  <a:pt x="68" y="82"/>
                  <a:pt x="68" y="82"/>
                  <a:pt x="68" y="82"/>
                </a:cubicBezTo>
                <a:close/>
                <a:moveTo>
                  <a:pt x="68" y="102"/>
                </a:moveTo>
                <a:cubicBezTo>
                  <a:pt x="68" y="107"/>
                  <a:pt x="68" y="107"/>
                  <a:pt x="68" y="107"/>
                </a:cubicBezTo>
                <a:cubicBezTo>
                  <a:pt x="55" y="107"/>
                  <a:pt x="55" y="107"/>
                  <a:pt x="55" y="107"/>
                </a:cubicBezTo>
                <a:cubicBezTo>
                  <a:pt x="50" y="107"/>
                  <a:pt x="50" y="107"/>
                  <a:pt x="50" y="107"/>
                </a:cubicBezTo>
                <a:cubicBezTo>
                  <a:pt x="50" y="102"/>
                  <a:pt x="50" y="102"/>
                  <a:pt x="50" y="102"/>
                </a:cubicBezTo>
                <a:cubicBezTo>
                  <a:pt x="55" y="102"/>
                  <a:pt x="55" y="102"/>
                  <a:pt x="55" y="102"/>
                </a:cubicBezTo>
                <a:cubicBezTo>
                  <a:pt x="68" y="102"/>
                  <a:pt x="68" y="102"/>
                  <a:pt x="68" y="102"/>
                </a:cubicBezTo>
                <a:close/>
                <a:moveTo>
                  <a:pt x="50" y="39"/>
                </a:moveTo>
                <a:cubicBezTo>
                  <a:pt x="50" y="21"/>
                  <a:pt x="50" y="21"/>
                  <a:pt x="50" y="21"/>
                </a:cubicBezTo>
                <a:cubicBezTo>
                  <a:pt x="52" y="24"/>
                  <a:pt x="53" y="27"/>
                  <a:pt x="53" y="30"/>
                </a:cubicBezTo>
                <a:cubicBezTo>
                  <a:pt x="53" y="33"/>
                  <a:pt x="52" y="37"/>
                  <a:pt x="50" y="39"/>
                </a:cubicBezTo>
                <a:close/>
                <a:moveTo>
                  <a:pt x="48" y="116"/>
                </a:moveTo>
                <a:cubicBezTo>
                  <a:pt x="50" y="116"/>
                  <a:pt x="50" y="116"/>
                  <a:pt x="50" y="116"/>
                </a:cubicBezTo>
                <a:cubicBezTo>
                  <a:pt x="50" y="121"/>
                  <a:pt x="50" y="121"/>
                  <a:pt x="50" y="121"/>
                </a:cubicBezTo>
                <a:cubicBezTo>
                  <a:pt x="48" y="121"/>
                  <a:pt x="48" y="121"/>
                  <a:pt x="48" y="121"/>
                </a:cubicBezTo>
                <a:cubicBezTo>
                  <a:pt x="48" y="116"/>
                  <a:pt x="48" y="116"/>
                  <a:pt x="48" y="116"/>
                </a:cubicBezTo>
                <a:close/>
                <a:moveTo>
                  <a:pt x="50" y="5"/>
                </a:moveTo>
                <a:cubicBezTo>
                  <a:pt x="48" y="5"/>
                  <a:pt x="48" y="5"/>
                  <a:pt x="48" y="5"/>
                </a:cubicBezTo>
                <a:cubicBezTo>
                  <a:pt x="48" y="0"/>
                  <a:pt x="48" y="0"/>
                  <a:pt x="48" y="0"/>
                </a:cubicBezTo>
                <a:cubicBezTo>
                  <a:pt x="50" y="0"/>
                  <a:pt x="50" y="0"/>
                  <a:pt x="50" y="0"/>
                </a:cubicBezTo>
                <a:cubicBezTo>
                  <a:pt x="50" y="5"/>
                  <a:pt x="50" y="5"/>
                  <a:pt x="50" y="5"/>
                </a:cubicBezTo>
                <a:close/>
                <a:moveTo>
                  <a:pt x="50" y="21"/>
                </a:moveTo>
                <a:cubicBezTo>
                  <a:pt x="50" y="39"/>
                  <a:pt x="50" y="39"/>
                  <a:pt x="50" y="39"/>
                </a:cubicBezTo>
                <a:cubicBezTo>
                  <a:pt x="49" y="40"/>
                  <a:pt x="49" y="40"/>
                  <a:pt x="48" y="41"/>
                </a:cubicBezTo>
                <a:cubicBezTo>
                  <a:pt x="48" y="41"/>
                  <a:pt x="48" y="41"/>
                  <a:pt x="48" y="41"/>
                </a:cubicBezTo>
                <a:cubicBezTo>
                  <a:pt x="48" y="33"/>
                  <a:pt x="48" y="33"/>
                  <a:pt x="48" y="33"/>
                </a:cubicBezTo>
                <a:cubicBezTo>
                  <a:pt x="48" y="32"/>
                  <a:pt x="48" y="31"/>
                  <a:pt x="48" y="30"/>
                </a:cubicBezTo>
                <a:cubicBezTo>
                  <a:pt x="48" y="29"/>
                  <a:pt x="48" y="28"/>
                  <a:pt x="48" y="27"/>
                </a:cubicBezTo>
                <a:cubicBezTo>
                  <a:pt x="48" y="19"/>
                  <a:pt x="48" y="19"/>
                  <a:pt x="48" y="19"/>
                </a:cubicBezTo>
                <a:cubicBezTo>
                  <a:pt x="48" y="19"/>
                  <a:pt x="48" y="19"/>
                  <a:pt x="48" y="19"/>
                </a:cubicBezTo>
                <a:cubicBezTo>
                  <a:pt x="49" y="20"/>
                  <a:pt x="49" y="20"/>
                  <a:pt x="50" y="21"/>
                </a:cubicBezTo>
                <a:close/>
                <a:moveTo>
                  <a:pt x="50" y="59"/>
                </a:moveTo>
                <a:cubicBezTo>
                  <a:pt x="50" y="59"/>
                  <a:pt x="50" y="59"/>
                  <a:pt x="50" y="59"/>
                </a:cubicBezTo>
                <a:cubicBezTo>
                  <a:pt x="50" y="59"/>
                  <a:pt x="50" y="59"/>
                  <a:pt x="49" y="59"/>
                </a:cubicBezTo>
                <a:cubicBezTo>
                  <a:pt x="49" y="62"/>
                  <a:pt x="49" y="62"/>
                  <a:pt x="49" y="62"/>
                </a:cubicBezTo>
                <a:cubicBezTo>
                  <a:pt x="50" y="62"/>
                  <a:pt x="50" y="61"/>
                  <a:pt x="50" y="61"/>
                </a:cubicBezTo>
                <a:cubicBezTo>
                  <a:pt x="50" y="67"/>
                  <a:pt x="50" y="67"/>
                  <a:pt x="50" y="67"/>
                </a:cubicBezTo>
                <a:cubicBezTo>
                  <a:pt x="48" y="64"/>
                  <a:pt x="48" y="64"/>
                  <a:pt x="48" y="64"/>
                </a:cubicBezTo>
                <a:cubicBezTo>
                  <a:pt x="48" y="58"/>
                  <a:pt x="48" y="58"/>
                  <a:pt x="48" y="58"/>
                </a:cubicBezTo>
                <a:cubicBezTo>
                  <a:pt x="48" y="58"/>
                  <a:pt x="48" y="58"/>
                  <a:pt x="49" y="58"/>
                </a:cubicBezTo>
                <a:cubicBezTo>
                  <a:pt x="49" y="59"/>
                  <a:pt x="49" y="59"/>
                  <a:pt x="49" y="59"/>
                </a:cubicBezTo>
                <a:cubicBezTo>
                  <a:pt x="50" y="59"/>
                  <a:pt x="50" y="59"/>
                  <a:pt x="50" y="59"/>
                </a:cubicBezTo>
                <a:close/>
                <a:moveTo>
                  <a:pt x="50" y="102"/>
                </a:moveTo>
                <a:cubicBezTo>
                  <a:pt x="50" y="107"/>
                  <a:pt x="50" y="107"/>
                  <a:pt x="50" y="107"/>
                </a:cubicBezTo>
                <a:cubicBezTo>
                  <a:pt x="48" y="107"/>
                  <a:pt x="48" y="107"/>
                  <a:pt x="48" y="107"/>
                </a:cubicBezTo>
                <a:cubicBezTo>
                  <a:pt x="48" y="102"/>
                  <a:pt x="48" y="102"/>
                  <a:pt x="48" y="102"/>
                </a:cubicBezTo>
                <a:lnTo>
                  <a:pt x="50" y="102"/>
                </a:lnTo>
                <a:close/>
                <a:moveTo>
                  <a:pt x="5" y="116"/>
                </a:moveTo>
                <a:cubicBezTo>
                  <a:pt x="48" y="116"/>
                  <a:pt x="48" y="116"/>
                  <a:pt x="48" y="116"/>
                </a:cubicBezTo>
                <a:cubicBezTo>
                  <a:pt x="48" y="121"/>
                  <a:pt x="48" y="121"/>
                  <a:pt x="48" y="121"/>
                </a:cubicBezTo>
                <a:cubicBezTo>
                  <a:pt x="2" y="121"/>
                  <a:pt x="2" y="121"/>
                  <a:pt x="2" y="121"/>
                </a:cubicBezTo>
                <a:cubicBezTo>
                  <a:pt x="1" y="121"/>
                  <a:pt x="0" y="120"/>
                  <a:pt x="0" y="118"/>
                </a:cubicBezTo>
                <a:cubicBezTo>
                  <a:pt x="0" y="2"/>
                  <a:pt x="0" y="2"/>
                  <a:pt x="0" y="2"/>
                </a:cubicBezTo>
                <a:cubicBezTo>
                  <a:pt x="0" y="1"/>
                  <a:pt x="1" y="0"/>
                  <a:pt x="2" y="0"/>
                </a:cubicBezTo>
                <a:cubicBezTo>
                  <a:pt x="48" y="0"/>
                  <a:pt x="48" y="0"/>
                  <a:pt x="48" y="0"/>
                </a:cubicBezTo>
                <a:cubicBezTo>
                  <a:pt x="48" y="5"/>
                  <a:pt x="48" y="5"/>
                  <a:pt x="48" y="5"/>
                </a:cubicBezTo>
                <a:cubicBezTo>
                  <a:pt x="5" y="5"/>
                  <a:pt x="5" y="5"/>
                  <a:pt x="5" y="5"/>
                </a:cubicBezTo>
                <a:cubicBezTo>
                  <a:pt x="5" y="116"/>
                  <a:pt x="5" y="116"/>
                  <a:pt x="5" y="116"/>
                </a:cubicBezTo>
                <a:close/>
                <a:moveTo>
                  <a:pt x="48" y="19"/>
                </a:moveTo>
                <a:cubicBezTo>
                  <a:pt x="45" y="16"/>
                  <a:pt x="41" y="15"/>
                  <a:pt x="38" y="15"/>
                </a:cubicBezTo>
                <a:cubicBezTo>
                  <a:pt x="34" y="15"/>
                  <a:pt x="30" y="17"/>
                  <a:pt x="27" y="19"/>
                </a:cubicBezTo>
                <a:cubicBezTo>
                  <a:pt x="27" y="19"/>
                  <a:pt x="27" y="19"/>
                  <a:pt x="27" y="19"/>
                </a:cubicBezTo>
                <a:cubicBezTo>
                  <a:pt x="24" y="22"/>
                  <a:pt x="23" y="26"/>
                  <a:pt x="23" y="30"/>
                </a:cubicBezTo>
                <a:cubicBezTo>
                  <a:pt x="23" y="30"/>
                  <a:pt x="23" y="30"/>
                  <a:pt x="23" y="30"/>
                </a:cubicBezTo>
                <a:cubicBezTo>
                  <a:pt x="23" y="34"/>
                  <a:pt x="24" y="38"/>
                  <a:pt x="27" y="41"/>
                </a:cubicBezTo>
                <a:cubicBezTo>
                  <a:pt x="27" y="41"/>
                  <a:pt x="27" y="41"/>
                  <a:pt x="27" y="41"/>
                </a:cubicBezTo>
                <a:cubicBezTo>
                  <a:pt x="27" y="41"/>
                  <a:pt x="27" y="41"/>
                  <a:pt x="27" y="41"/>
                </a:cubicBezTo>
                <a:cubicBezTo>
                  <a:pt x="30" y="43"/>
                  <a:pt x="34" y="45"/>
                  <a:pt x="38" y="45"/>
                </a:cubicBezTo>
                <a:cubicBezTo>
                  <a:pt x="41" y="45"/>
                  <a:pt x="45" y="44"/>
                  <a:pt x="48" y="41"/>
                </a:cubicBezTo>
                <a:cubicBezTo>
                  <a:pt x="48" y="33"/>
                  <a:pt x="48" y="33"/>
                  <a:pt x="48" y="33"/>
                </a:cubicBezTo>
                <a:cubicBezTo>
                  <a:pt x="47" y="34"/>
                  <a:pt x="46" y="36"/>
                  <a:pt x="45" y="37"/>
                </a:cubicBezTo>
                <a:cubicBezTo>
                  <a:pt x="43" y="39"/>
                  <a:pt x="41" y="40"/>
                  <a:pt x="38" y="40"/>
                </a:cubicBezTo>
                <a:cubicBezTo>
                  <a:pt x="35" y="40"/>
                  <a:pt x="32" y="39"/>
                  <a:pt x="30" y="37"/>
                </a:cubicBezTo>
                <a:cubicBezTo>
                  <a:pt x="30" y="37"/>
                  <a:pt x="30" y="37"/>
                  <a:pt x="30" y="37"/>
                </a:cubicBezTo>
                <a:cubicBezTo>
                  <a:pt x="29" y="35"/>
                  <a:pt x="27" y="33"/>
                  <a:pt x="27" y="30"/>
                </a:cubicBezTo>
                <a:cubicBezTo>
                  <a:pt x="27" y="30"/>
                  <a:pt x="27" y="30"/>
                  <a:pt x="27" y="30"/>
                </a:cubicBezTo>
                <a:cubicBezTo>
                  <a:pt x="27" y="27"/>
                  <a:pt x="29" y="25"/>
                  <a:pt x="30" y="23"/>
                </a:cubicBezTo>
                <a:cubicBezTo>
                  <a:pt x="30" y="23"/>
                  <a:pt x="30" y="23"/>
                  <a:pt x="30" y="23"/>
                </a:cubicBezTo>
                <a:cubicBezTo>
                  <a:pt x="30" y="23"/>
                  <a:pt x="30" y="23"/>
                  <a:pt x="30" y="23"/>
                </a:cubicBezTo>
                <a:cubicBezTo>
                  <a:pt x="32" y="21"/>
                  <a:pt x="35" y="20"/>
                  <a:pt x="38" y="20"/>
                </a:cubicBezTo>
                <a:cubicBezTo>
                  <a:pt x="41" y="20"/>
                  <a:pt x="43" y="21"/>
                  <a:pt x="45" y="23"/>
                </a:cubicBezTo>
                <a:cubicBezTo>
                  <a:pt x="46" y="24"/>
                  <a:pt x="47" y="26"/>
                  <a:pt x="48" y="27"/>
                </a:cubicBezTo>
                <a:cubicBezTo>
                  <a:pt x="48" y="19"/>
                  <a:pt x="48" y="19"/>
                  <a:pt x="48" y="19"/>
                </a:cubicBezTo>
                <a:close/>
                <a:moveTo>
                  <a:pt x="48" y="58"/>
                </a:moveTo>
                <a:cubicBezTo>
                  <a:pt x="47" y="58"/>
                  <a:pt x="46" y="58"/>
                  <a:pt x="46" y="59"/>
                </a:cubicBezTo>
                <a:cubicBezTo>
                  <a:pt x="14" y="103"/>
                  <a:pt x="14" y="103"/>
                  <a:pt x="14" y="103"/>
                </a:cubicBezTo>
                <a:cubicBezTo>
                  <a:pt x="13" y="103"/>
                  <a:pt x="13" y="104"/>
                  <a:pt x="13" y="105"/>
                </a:cubicBezTo>
                <a:cubicBezTo>
                  <a:pt x="13" y="106"/>
                  <a:pt x="14" y="107"/>
                  <a:pt x="16" y="107"/>
                </a:cubicBezTo>
                <a:cubicBezTo>
                  <a:pt x="48" y="107"/>
                  <a:pt x="48" y="107"/>
                  <a:pt x="48" y="107"/>
                </a:cubicBezTo>
                <a:cubicBezTo>
                  <a:pt x="48" y="102"/>
                  <a:pt x="48" y="102"/>
                  <a:pt x="48" y="102"/>
                </a:cubicBezTo>
                <a:cubicBezTo>
                  <a:pt x="20" y="102"/>
                  <a:pt x="20" y="102"/>
                  <a:pt x="20" y="102"/>
                </a:cubicBezTo>
                <a:cubicBezTo>
                  <a:pt x="48" y="64"/>
                  <a:pt x="48" y="64"/>
                  <a:pt x="48" y="64"/>
                </a:cubicBezTo>
                <a:lnTo>
                  <a:pt x="48"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2" name="Freeform 224"/>
          <p:cNvSpPr>
            <a:spLocks noEditPoints="1"/>
          </p:cNvSpPr>
          <p:nvPr/>
        </p:nvSpPr>
        <p:spPr bwMode="auto">
          <a:xfrm>
            <a:off x="4819651" y="747184"/>
            <a:ext cx="393700" cy="395816"/>
          </a:xfrm>
          <a:custGeom>
            <a:avLst/>
            <a:gdLst>
              <a:gd name="T0" fmla="*/ 145 w 160"/>
              <a:gd name="T1" fmla="*/ 55 h 160"/>
              <a:gd name="T2" fmla="*/ 104 w 160"/>
              <a:gd name="T3" fmla="*/ 11 h 160"/>
              <a:gd name="T4" fmla="*/ 136 w 160"/>
              <a:gd name="T5" fmla="*/ 110 h 160"/>
              <a:gd name="T6" fmla="*/ 99 w 160"/>
              <a:gd name="T7" fmla="*/ 153 h 160"/>
              <a:gd name="T8" fmla="*/ 123 w 160"/>
              <a:gd name="T9" fmla="*/ 96 h 160"/>
              <a:gd name="T10" fmla="*/ 99 w 160"/>
              <a:gd name="T11" fmla="*/ 33 h 160"/>
              <a:gd name="T12" fmla="*/ 103 w 160"/>
              <a:gd name="T13" fmla="*/ 132 h 160"/>
              <a:gd name="T14" fmla="*/ 109 w 160"/>
              <a:gd name="T15" fmla="*/ 102 h 160"/>
              <a:gd name="T16" fmla="*/ 104 w 160"/>
              <a:gd name="T17" fmla="*/ 104 h 160"/>
              <a:gd name="T18" fmla="*/ 112 w 160"/>
              <a:gd name="T19" fmla="*/ 89 h 160"/>
              <a:gd name="T20" fmla="*/ 118 w 160"/>
              <a:gd name="T21" fmla="*/ 56 h 160"/>
              <a:gd name="T22" fmla="*/ 121 w 160"/>
              <a:gd name="T23" fmla="*/ 36 h 160"/>
              <a:gd name="T24" fmla="*/ 99 w 160"/>
              <a:gd name="T25" fmla="*/ 47 h 160"/>
              <a:gd name="T26" fmla="*/ 114 w 160"/>
              <a:gd name="T27" fmla="*/ 53 h 160"/>
              <a:gd name="T28" fmla="*/ 107 w 160"/>
              <a:gd name="T29" fmla="*/ 88 h 160"/>
              <a:gd name="T30" fmla="*/ 99 w 160"/>
              <a:gd name="T31" fmla="*/ 92 h 160"/>
              <a:gd name="T32" fmla="*/ 80 w 160"/>
              <a:gd name="T33" fmla="*/ 158 h 160"/>
              <a:gd name="T34" fmla="*/ 99 w 160"/>
              <a:gd name="T35" fmla="*/ 12 h 160"/>
              <a:gd name="T36" fmla="*/ 80 w 160"/>
              <a:gd name="T37" fmla="*/ 32 h 160"/>
              <a:gd name="T38" fmla="*/ 85 w 160"/>
              <a:gd name="T39" fmla="*/ 64 h 160"/>
              <a:gd name="T40" fmla="*/ 87 w 160"/>
              <a:gd name="T41" fmla="*/ 44 h 160"/>
              <a:gd name="T42" fmla="*/ 99 w 160"/>
              <a:gd name="T43" fmla="*/ 47 h 160"/>
              <a:gd name="T44" fmla="*/ 96 w 160"/>
              <a:gd name="T45" fmla="*/ 71 h 160"/>
              <a:gd name="T46" fmla="*/ 98 w 160"/>
              <a:gd name="T47" fmla="*/ 87 h 160"/>
              <a:gd name="T48" fmla="*/ 95 w 160"/>
              <a:gd name="T49" fmla="*/ 92 h 160"/>
              <a:gd name="T50" fmla="*/ 92 w 160"/>
              <a:gd name="T51" fmla="*/ 87 h 160"/>
              <a:gd name="T52" fmla="*/ 99 w 160"/>
              <a:gd name="T53" fmla="*/ 99 h 160"/>
              <a:gd name="T54" fmla="*/ 99 w 160"/>
              <a:gd name="T55" fmla="*/ 115 h 160"/>
              <a:gd name="T56" fmla="*/ 80 w 160"/>
              <a:gd name="T57" fmla="*/ 119 h 160"/>
              <a:gd name="T58" fmla="*/ 99 w 160"/>
              <a:gd name="T59" fmla="*/ 115 h 160"/>
              <a:gd name="T60" fmla="*/ 80 w 160"/>
              <a:gd name="T61" fmla="*/ 135 h 160"/>
              <a:gd name="T62" fmla="*/ 72 w 160"/>
              <a:gd name="T63" fmla="*/ 150 h 160"/>
              <a:gd name="T64" fmla="*/ 66 w 160"/>
              <a:gd name="T65" fmla="*/ 146 h 160"/>
              <a:gd name="T66" fmla="*/ 80 w 160"/>
              <a:gd name="T67" fmla="*/ 21 h 160"/>
              <a:gd name="T68" fmla="*/ 80 w 160"/>
              <a:gd name="T69" fmla="*/ 32 h 160"/>
              <a:gd name="T70" fmla="*/ 73 w 160"/>
              <a:gd name="T71" fmla="*/ 65 h 160"/>
              <a:gd name="T72" fmla="*/ 66 w 160"/>
              <a:gd name="T73" fmla="*/ 80 h 160"/>
              <a:gd name="T74" fmla="*/ 68 w 160"/>
              <a:gd name="T75" fmla="*/ 65 h 160"/>
              <a:gd name="T76" fmla="*/ 80 w 160"/>
              <a:gd name="T77" fmla="*/ 94 h 160"/>
              <a:gd name="T78" fmla="*/ 66 w 160"/>
              <a:gd name="T79" fmla="*/ 102 h 160"/>
              <a:gd name="T80" fmla="*/ 79 w 160"/>
              <a:gd name="T81" fmla="*/ 88 h 160"/>
              <a:gd name="T82" fmla="*/ 80 w 160"/>
              <a:gd name="T83" fmla="*/ 115 h 160"/>
              <a:gd name="T84" fmla="*/ 80 w 160"/>
              <a:gd name="T85" fmla="*/ 140 h 160"/>
              <a:gd name="T86" fmla="*/ 67 w 160"/>
              <a:gd name="T87" fmla="*/ 117 h 160"/>
              <a:gd name="T88" fmla="*/ 20 w 160"/>
              <a:gd name="T89" fmla="*/ 147 h 160"/>
              <a:gd name="T90" fmla="*/ 66 w 160"/>
              <a:gd name="T91" fmla="*/ 146 h 160"/>
              <a:gd name="T92" fmla="*/ 22 w 160"/>
              <a:gd name="T93" fmla="*/ 152 h 160"/>
              <a:gd name="T94" fmla="*/ 8 w 160"/>
              <a:gd name="T95" fmla="*/ 141 h 160"/>
              <a:gd name="T96" fmla="*/ 2 w 160"/>
              <a:gd name="T97" fmla="*/ 61 h 160"/>
              <a:gd name="T98" fmla="*/ 66 w 160"/>
              <a:gd name="T99" fmla="*/ 25 h 160"/>
              <a:gd name="T100" fmla="*/ 10 w 160"/>
              <a:gd name="T101" fmla="*/ 88 h 160"/>
              <a:gd name="T102" fmla="*/ 39 w 160"/>
              <a:gd name="T103" fmla="*/ 113 h 160"/>
              <a:gd name="T104" fmla="*/ 57 w 160"/>
              <a:gd name="T105" fmla="*/ 39 h 160"/>
              <a:gd name="T106" fmla="*/ 28 w 160"/>
              <a:gd name="T107" fmla="*/ 91 h 160"/>
              <a:gd name="T108" fmla="*/ 45 w 160"/>
              <a:gd name="T109" fmla="*/ 65 h 160"/>
              <a:gd name="T110" fmla="*/ 56 w 160"/>
              <a:gd name="T111" fmla="*/ 91 h 160"/>
              <a:gd name="T112" fmla="*/ 61 w 160"/>
              <a:gd name="T113" fmla="*/ 85 h 160"/>
              <a:gd name="T114" fmla="*/ 44 w 160"/>
              <a:gd name="T115" fmla="*/ 55 h 160"/>
              <a:gd name="T116" fmla="*/ 41 w 160"/>
              <a:gd name="T117" fmla="*/ 92 h 160"/>
              <a:gd name="T118" fmla="*/ 53 w 160"/>
              <a:gd name="T119" fmla="*/ 44 h 160"/>
              <a:gd name="T120" fmla="*/ 66 w 160"/>
              <a:gd name="T121" fmla="*/ 115 h 160"/>
              <a:gd name="T122" fmla="*/ 66 w 160"/>
              <a:gd name="T123"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60">
                <a:moveTo>
                  <a:pt x="99" y="153"/>
                </a:moveTo>
                <a:cubicBezTo>
                  <a:pt x="101" y="153"/>
                  <a:pt x="103" y="152"/>
                  <a:pt x="106" y="151"/>
                </a:cubicBezTo>
                <a:cubicBezTo>
                  <a:pt x="114" y="147"/>
                  <a:pt x="119" y="141"/>
                  <a:pt x="123" y="134"/>
                </a:cubicBezTo>
                <a:cubicBezTo>
                  <a:pt x="127" y="126"/>
                  <a:pt x="129" y="118"/>
                  <a:pt x="131" y="109"/>
                </a:cubicBezTo>
                <a:cubicBezTo>
                  <a:pt x="136" y="91"/>
                  <a:pt x="141" y="73"/>
                  <a:pt x="145" y="55"/>
                </a:cubicBezTo>
                <a:cubicBezTo>
                  <a:pt x="148" y="38"/>
                  <a:pt x="152" y="22"/>
                  <a:pt x="155" y="5"/>
                </a:cubicBezTo>
                <a:cubicBezTo>
                  <a:pt x="138" y="8"/>
                  <a:pt x="122" y="12"/>
                  <a:pt x="105" y="15"/>
                </a:cubicBezTo>
                <a:cubicBezTo>
                  <a:pt x="103" y="16"/>
                  <a:pt x="101" y="16"/>
                  <a:pt x="99" y="17"/>
                </a:cubicBezTo>
                <a:cubicBezTo>
                  <a:pt x="99" y="12"/>
                  <a:pt x="99" y="12"/>
                  <a:pt x="99" y="12"/>
                </a:cubicBezTo>
                <a:cubicBezTo>
                  <a:pt x="101" y="12"/>
                  <a:pt x="102" y="11"/>
                  <a:pt x="104" y="11"/>
                </a:cubicBezTo>
                <a:cubicBezTo>
                  <a:pt x="122" y="7"/>
                  <a:pt x="140" y="3"/>
                  <a:pt x="157" y="0"/>
                </a:cubicBezTo>
                <a:cubicBezTo>
                  <a:pt x="158" y="0"/>
                  <a:pt x="158" y="0"/>
                  <a:pt x="158" y="0"/>
                </a:cubicBezTo>
                <a:cubicBezTo>
                  <a:pt x="160" y="0"/>
                  <a:pt x="160" y="1"/>
                  <a:pt x="160" y="3"/>
                </a:cubicBezTo>
                <a:cubicBezTo>
                  <a:pt x="157" y="20"/>
                  <a:pt x="153" y="38"/>
                  <a:pt x="149" y="56"/>
                </a:cubicBezTo>
                <a:cubicBezTo>
                  <a:pt x="145" y="74"/>
                  <a:pt x="141" y="92"/>
                  <a:pt x="136" y="110"/>
                </a:cubicBezTo>
                <a:cubicBezTo>
                  <a:pt x="134" y="119"/>
                  <a:pt x="131" y="128"/>
                  <a:pt x="127" y="136"/>
                </a:cubicBezTo>
                <a:cubicBezTo>
                  <a:pt x="123" y="144"/>
                  <a:pt x="117" y="151"/>
                  <a:pt x="108" y="155"/>
                </a:cubicBezTo>
                <a:cubicBezTo>
                  <a:pt x="105" y="156"/>
                  <a:pt x="102" y="157"/>
                  <a:pt x="99" y="158"/>
                </a:cubicBezTo>
                <a:cubicBezTo>
                  <a:pt x="99" y="158"/>
                  <a:pt x="99" y="158"/>
                  <a:pt x="99" y="158"/>
                </a:cubicBezTo>
                <a:cubicBezTo>
                  <a:pt x="99" y="153"/>
                  <a:pt x="99" y="153"/>
                  <a:pt x="99" y="153"/>
                </a:cubicBezTo>
                <a:close/>
                <a:moveTo>
                  <a:pt x="99" y="140"/>
                </a:moveTo>
                <a:cubicBezTo>
                  <a:pt x="101" y="139"/>
                  <a:pt x="104" y="138"/>
                  <a:pt x="106" y="136"/>
                </a:cubicBezTo>
                <a:cubicBezTo>
                  <a:pt x="115" y="129"/>
                  <a:pt x="118" y="118"/>
                  <a:pt x="120" y="108"/>
                </a:cubicBezTo>
                <a:cubicBezTo>
                  <a:pt x="121" y="106"/>
                  <a:pt x="121" y="105"/>
                  <a:pt x="121" y="103"/>
                </a:cubicBezTo>
                <a:cubicBezTo>
                  <a:pt x="123" y="96"/>
                  <a:pt x="123" y="96"/>
                  <a:pt x="123" y="96"/>
                </a:cubicBezTo>
                <a:cubicBezTo>
                  <a:pt x="130" y="72"/>
                  <a:pt x="136" y="47"/>
                  <a:pt x="140" y="23"/>
                </a:cubicBezTo>
                <a:cubicBezTo>
                  <a:pt x="140" y="22"/>
                  <a:pt x="140" y="22"/>
                  <a:pt x="140" y="22"/>
                </a:cubicBezTo>
                <a:cubicBezTo>
                  <a:pt x="140" y="21"/>
                  <a:pt x="139" y="20"/>
                  <a:pt x="137" y="20"/>
                </a:cubicBezTo>
                <a:cubicBezTo>
                  <a:pt x="124"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6" y="104"/>
                  <a:pt x="116" y="105"/>
                  <a:pt x="116" y="107"/>
                </a:cubicBezTo>
                <a:cubicBezTo>
                  <a:pt x="113" y="116"/>
                  <a:pt x="111" y="126"/>
                  <a:pt x="103" y="132"/>
                </a:cubicBezTo>
                <a:cubicBezTo>
                  <a:pt x="102" y="133"/>
                  <a:pt x="100" y="134"/>
                  <a:pt x="99" y="135"/>
                </a:cubicBezTo>
                <a:cubicBezTo>
                  <a:pt x="99" y="140"/>
                  <a:pt x="99" y="140"/>
                  <a:pt x="99" y="140"/>
                </a:cubicBezTo>
                <a:close/>
                <a:moveTo>
                  <a:pt x="99" y="120"/>
                </a:moveTo>
                <a:cubicBezTo>
                  <a:pt x="102" y="120"/>
                  <a:pt x="104" y="120"/>
                  <a:pt x="105" y="116"/>
                </a:cubicBezTo>
                <a:cubicBezTo>
                  <a:pt x="109" y="102"/>
                  <a:pt x="109" y="102"/>
                  <a:pt x="109" y="102"/>
                </a:cubicBezTo>
                <a:cubicBezTo>
                  <a:pt x="110" y="101"/>
                  <a:pt x="109" y="100"/>
                  <a:pt x="108" y="99"/>
                </a:cubicBezTo>
                <a:cubicBezTo>
                  <a:pt x="108" y="99"/>
                  <a:pt x="107"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6" y="73"/>
                  <a:pt x="116" y="73"/>
                  <a:pt x="116" y="73"/>
                </a:cubicBezTo>
                <a:cubicBezTo>
                  <a:pt x="117" y="72"/>
                  <a:pt x="116" y="71"/>
                  <a:pt x="115" y="70"/>
                </a:cubicBezTo>
                <a:cubicBezTo>
                  <a:pt x="114" y="70"/>
                  <a:pt x="114" y="70"/>
                  <a:pt x="114" y="70"/>
                </a:cubicBezTo>
                <a:cubicBezTo>
                  <a:pt x="104" y="70"/>
                  <a:pt x="104" y="70"/>
                  <a:pt x="104" y="70"/>
                </a:cubicBezTo>
                <a:cubicBezTo>
                  <a:pt x="118" y="56"/>
                  <a:pt x="118" y="56"/>
                  <a:pt x="118" y="56"/>
                </a:cubicBezTo>
                <a:cubicBezTo>
                  <a:pt x="118" y="56"/>
                  <a:pt x="118" y="56"/>
                  <a:pt x="118" y="56"/>
                </a:cubicBezTo>
                <a:cubicBezTo>
                  <a:pt x="122" y="52"/>
                  <a:pt x="123" y="47"/>
                  <a:pt x="123" y="42"/>
                </a:cubicBezTo>
                <a:cubicBezTo>
                  <a:pt x="124" y="41"/>
                  <a:pt x="124" y="40"/>
                  <a:pt x="124" y="39"/>
                </a:cubicBezTo>
                <a:cubicBezTo>
                  <a:pt x="124" y="38"/>
                  <a:pt x="123" y="36"/>
                  <a:pt x="122" y="36"/>
                </a:cubicBezTo>
                <a:cubicBezTo>
                  <a:pt x="122" y="36"/>
                  <a:pt x="121" y="36"/>
                  <a:pt x="121"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7" y="46"/>
                  <a:pt x="107" y="46"/>
                  <a:pt x="107" y="46"/>
                </a:cubicBezTo>
                <a:cubicBezTo>
                  <a:pt x="107" y="46"/>
                  <a:pt x="107" y="46"/>
                  <a:pt x="107" y="46"/>
                </a:cubicBezTo>
                <a:cubicBezTo>
                  <a:pt x="110" y="43"/>
                  <a:pt x="114" y="42"/>
                  <a:pt x="119" y="41"/>
                </a:cubicBezTo>
                <a:cubicBezTo>
                  <a:pt x="118" y="46"/>
                  <a:pt x="117" y="50"/>
                  <a:pt x="114" y="53"/>
                </a:cubicBezTo>
                <a:cubicBezTo>
                  <a:pt x="114" y="53"/>
                  <a:pt x="114" y="53"/>
                  <a:pt x="114" y="53"/>
                </a:cubicBezTo>
                <a:cubicBezTo>
                  <a:pt x="99" y="68"/>
                  <a:pt x="99" y="68"/>
                  <a:pt x="99" y="68"/>
                </a:cubicBezTo>
                <a:cubicBezTo>
                  <a:pt x="99" y="75"/>
                  <a:pt x="99" y="75"/>
                  <a:pt x="99" y="75"/>
                </a:cubicBezTo>
                <a:cubicBezTo>
                  <a:pt x="111" y="75"/>
                  <a:pt x="111" y="75"/>
                  <a:pt x="111" y="75"/>
                </a:cubicBezTo>
                <a:cubicBezTo>
                  <a:pt x="107" y="88"/>
                  <a:pt x="107" y="88"/>
                  <a:pt x="107" y="88"/>
                </a:cubicBezTo>
                <a:cubicBezTo>
                  <a:pt x="107" y="88"/>
                  <a:pt x="102" y="87"/>
                  <a:pt x="99" y="87"/>
                </a:cubicBezTo>
                <a:cubicBezTo>
                  <a:pt x="99" y="87"/>
                  <a:pt x="99" y="87"/>
                  <a:pt x="99" y="87"/>
                </a:cubicBezTo>
                <a:cubicBezTo>
                  <a:pt x="99" y="88"/>
                  <a:pt x="100" y="89"/>
                  <a:pt x="100" y="89"/>
                </a:cubicBezTo>
                <a:cubicBezTo>
                  <a:pt x="99" y="88"/>
                  <a:pt x="99" y="88"/>
                  <a:pt x="99" y="88"/>
                </a:cubicBezTo>
                <a:lnTo>
                  <a:pt x="99" y="92"/>
                </a:lnTo>
                <a:close/>
                <a:moveTo>
                  <a:pt x="80" y="153"/>
                </a:moveTo>
                <a:cubicBezTo>
                  <a:pt x="86" y="155"/>
                  <a:pt x="92" y="155"/>
                  <a:pt x="98" y="153"/>
                </a:cubicBezTo>
                <a:cubicBezTo>
                  <a:pt x="98" y="153"/>
                  <a:pt x="98" y="153"/>
                  <a:pt x="99" y="153"/>
                </a:cubicBezTo>
                <a:cubicBezTo>
                  <a:pt x="99" y="158"/>
                  <a:pt x="99" y="158"/>
                  <a:pt x="99" y="158"/>
                </a:cubicBezTo>
                <a:cubicBezTo>
                  <a:pt x="92" y="160"/>
                  <a:pt x="86" y="159"/>
                  <a:pt x="80" y="158"/>
                </a:cubicBezTo>
                <a:cubicBezTo>
                  <a:pt x="80" y="153"/>
                  <a:pt x="80" y="153"/>
                  <a:pt x="80" y="153"/>
                </a:cubicBezTo>
                <a:close/>
                <a:moveTo>
                  <a:pt x="99" y="17"/>
                </a:moveTo>
                <a:cubicBezTo>
                  <a:pt x="93" y="18"/>
                  <a:pt x="86" y="20"/>
                  <a:pt x="80" y="21"/>
                </a:cubicBezTo>
                <a:cubicBezTo>
                  <a:pt x="80" y="16"/>
                  <a:pt x="80" y="16"/>
                  <a:pt x="80" y="16"/>
                </a:cubicBezTo>
                <a:cubicBezTo>
                  <a:pt x="86" y="15"/>
                  <a:pt x="93" y="13"/>
                  <a:pt x="99" y="12"/>
                </a:cubicBezTo>
                <a:cubicBezTo>
                  <a:pt x="99" y="17"/>
                  <a:pt x="99" y="17"/>
                  <a:pt x="99" y="17"/>
                </a:cubicBezTo>
                <a:close/>
                <a:moveTo>
                  <a:pt x="99" y="28"/>
                </a:moveTo>
                <a:cubicBezTo>
                  <a:pt x="99" y="33"/>
                  <a:pt x="99" y="33"/>
                  <a:pt x="99" y="33"/>
                </a:cubicBezTo>
                <a:cubicBezTo>
                  <a:pt x="93" y="34"/>
                  <a:pt x="86" y="36"/>
                  <a:pt x="80" y="37"/>
                </a:cubicBezTo>
                <a:cubicBezTo>
                  <a:pt x="80" y="32"/>
                  <a:pt x="80" y="32"/>
                  <a:pt x="80" y="32"/>
                </a:cubicBezTo>
                <a:cubicBezTo>
                  <a:pt x="86" y="31"/>
                  <a:pt x="93" y="29"/>
                  <a:pt x="99" y="28"/>
                </a:cubicBezTo>
                <a:close/>
                <a:moveTo>
                  <a:pt x="99" y="47"/>
                </a:moveTo>
                <a:cubicBezTo>
                  <a:pt x="99" y="54"/>
                  <a:pt x="99" y="54"/>
                  <a:pt x="99" y="54"/>
                </a:cubicBezTo>
                <a:cubicBezTo>
                  <a:pt x="89" y="64"/>
                  <a:pt x="89" y="64"/>
                  <a:pt x="89" y="64"/>
                </a:cubicBezTo>
                <a:cubicBezTo>
                  <a:pt x="88" y="65"/>
                  <a:pt x="86" y="65"/>
                  <a:pt x="85" y="64"/>
                </a:cubicBezTo>
                <a:cubicBezTo>
                  <a:pt x="85" y="63"/>
                  <a:pt x="85" y="63"/>
                  <a:pt x="85" y="62"/>
                </a:cubicBezTo>
                <a:cubicBezTo>
                  <a:pt x="85" y="49"/>
                  <a:pt x="85" y="49"/>
                  <a:pt x="85" y="49"/>
                </a:cubicBezTo>
                <a:cubicBezTo>
                  <a:pt x="80" y="51"/>
                  <a:pt x="80" y="51"/>
                  <a:pt x="80" y="51"/>
                </a:cubicBezTo>
                <a:cubicBezTo>
                  <a:pt x="80" y="46"/>
                  <a:pt x="80" y="46"/>
                  <a:pt x="80" y="46"/>
                </a:cubicBezTo>
                <a:cubicBezTo>
                  <a:pt x="87" y="44"/>
                  <a:pt x="87" y="44"/>
                  <a:pt x="87" y="44"/>
                </a:cubicBezTo>
                <a:cubicBezTo>
                  <a:pt x="87" y="44"/>
                  <a:pt x="87" y="44"/>
                  <a:pt x="87" y="44"/>
                </a:cubicBezTo>
                <a:cubicBezTo>
                  <a:pt x="87" y="44"/>
                  <a:pt x="87" y="44"/>
                  <a:pt x="87"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6" y="75"/>
                  <a:pt x="95" y="74"/>
                  <a:pt x="95" y="73"/>
                </a:cubicBezTo>
                <a:cubicBezTo>
                  <a:pt x="95" y="72"/>
                  <a:pt x="96" y="72"/>
                  <a:pt x="96" y="71"/>
                </a:cubicBezTo>
                <a:cubicBezTo>
                  <a:pt x="96" y="71"/>
                  <a:pt x="96" y="71"/>
                  <a:pt x="96" y="71"/>
                </a:cubicBezTo>
                <a:cubicBezTo>
                  <a:pt x="99" y="68"/>
                  <a:pt x="99" y="68"/>
                  <a:pt x="99" y="68"/>
                </a:cubicBezTo>
                <a:close/>
                <a:moveTo>
                  <a:pt x="99" y="87"/>
                </a:moveTo>
                <a:cubicBezTo>
                  <a:pt x="99" y="87"/>
                  <a:pt x="99" y="87"/>
                  <a:pt x="99" y="87"/>
                </a:cubicBezTo>
                <a:cubicBezTo>
                  <a:pt x="98" y="87"/>
                  <a:pt x="98" y="87"/>
                  <a:pt x="98" y="87"/>
                </a:cubicBezTo>
                <a:cubicBezTo>
                  <a:pt x="99" y="88"/>
                  <a:pt x="99" y="88"/>
                  <a:pt x="99" y="88"/>
                </a:cubicBezTo>
                <a:cubicBezTo>
                  <a:pt x="99" y="92"/>
                  <a:pt x="99" y="92"/>
                  <a:pt x="99" y="92"/>
                </a:cubicBezTo>
                <a:cubicBezTo>
                  <a:pt x="97" y="92"/>
                  <a:pt x="97" y="92"/>
                  <a:pt x="97" y="92"/>
                </a:cubicBezTo>
                <a:cubicBezTo>
                  <a:pt x="97" y="92"/>
                  <a:pt x="97" y="92"/>
                  <a:pt x="97" y="92"/>
                </a:cubicBezTo>
                <a:cubicBezTo>
                  <a:pt x="96" y="92"/>
                  <a:pt x="95" y="92"/>
                  <a:pt x="95" y="92"/>
                </a:cubicBezTo>
                <a:cubicBezTo>
                  <a:pt x="94" y="92"/>
                  <a:pt x="93" y="91"/>
                  <a:pt x="92" y="91"/>
                </a:cubicBezTo>
                <a:cubicBezTo>
                  <a:pt x="89" y="91"/>
                  <a:pt x="83" y="91"/>
                  <a:pt x="83" y="91"/>
                </a:cubicBezTo>
                <a:cubicBezTo>
                  <a:pt x="80" y="94"/>
                  <a:pt x="80" y="94"/>
                  <a:pt x="80" y="94"/>
                </a:cubicBezTo>
                <a:cubicBezTo>
                  <a:pt x="80" y="87"/>
                  <a:pt x="80" y="87"/>
                  <a:pt x="80" y="87"/>
                </a:cubicBezTo>
                <a:cubicBezTo>
                  <a:pt x="83" y="86"/>
                  <a:pt x="89" y="86"/>
                  <a:pt x="92" y="87"/>
                </a:cubicBezTo>
                <a:cubicBezTo>
                  <a:pt x="94" y="87"/>
                  <a:pt x="95" y="87"/>
                  <a:pt x="95"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0" y="104"/>
                  <a:pt x="80" y="104"/>
                  <a:pt x="80" y="104"/>
                </a:cubicBezTo>
                <a:cubicBezTo>
                  <a:pt x="80" y="99"/>
                  <a:pt x="80" y="99"/>
                  <a:pt x="80" y="99"/>
                </a:cubicBezTo>
                <a:cubicBezTo>
                  <a:pt x="99" y="99"/>
                  <a:pt x="99" y="99"/>
                  <a:pt x="99" y="99"/>
                </a:cubicBezTo>
                <a:close/>
                <a:moveTo>
                  <a:pt x="99" y="115"/>
                </a:moveTo>
                <a:cubicBezTo>
                  <a:pt x="99" y="120"/>
                  <a:pt x="99" y="120"/>
                  <a:pt x="99" y="120"/>
                </a:cubicBezTo>
                <a:cubicBezTo>
                  <a:pt x="98" y="120"/>
                  <a:pt x="98" y="120"/>
                  <a:pt x="97" y="120"/>
                </a:cubicBezTo>
                <a:cubicBezTo>
                  <a:pt x="97" y="120"/>
                  <a:pt x="96" y="120"/>
                  <a:pt x="95" y="120"/>
                </a:cubicBezTo>
                <a:cubicBezTo>
                  <a:pt x="95" y="120"/>
                  <a:pt x="95" y="120"/>
                  <a:pt x="95" y="120"/>
                </a:cubicBezTo>
                <a:cubicBezTo>
                  <a:pt x="80" y="119"/>
                  <a:pt x="80" y="119"/>
                  <a:pt x="80" y="119"/>
                </a:cubicBezTo>
                <a:cubicBezTo>
                  <a:pt x="80" y="115"/>
                  <a:pt x="80" y="115"/>
                  <a:pt x="80" y="115"/>
                </a:cubicBezTo>
                <a:cubicBezTo>
                  <a:pt x="95" y="115"/>
                  <a:pt x="95" y="115"/>
                  <a:pt x="95" y="115"/>
                </a:cubicBezTo>
                <a:cubicBezTo>
                  <a:pt x="95" y="115"/>
                  <a:pt x="95" y="115"/>
                  <a:pt x="95" y="115"/>
                </a:cubicBezTo>
                <a:cubicBezTo>
                  <a:pt x="96" y="115"/>
                  <a:pt x="97" y="115"/>
                  <a:pt x="98" y="115"/>
                </a:cubicBezTo>
                <a:cubicBezTo>
                  <a:pt x="98" y="115"/>
                  <a:pt x="98" y="115"/>
                  <a:pt x="99" y="115"/>
                </a:cubicBezTo>
                <a:close/>
                <a:moveTo>
                  <a:pt x="99" y="135"/>
                </a:moveTo>
                <a:cubicBezTo>
                  <a:pt x="99" y="140"/>
                  <a:pt x="99" y="140"/>
                  <a:pt x="99" y="140"/>
                </a:cubicBezTo>
                <a:cubicBezTo>
                  <a:pt x="96" y="141"/>
                  <a:pt x="94" y="142"/>
                  <a:pt x="92" y="142"/>
                </a:cubicBezTo>
                <a:cubicBezTo>
                  <a:pt x="88" y="142"/>
                  <a:pt x="84" y="142"/>
                  <a:pt x="80" y="140"/>
                </a:cubicBezTo>
                <a:cubicBezTo>
                  <a:pt x="80" y="135"/>
                  <a:pt x="80" y="135"/>
                  <a:pt x="80" y="135"/>
                </a:cubicBezTo>
                <a:cubicBezTo>
                  <a:pt x="81" y="136"/>
                  <a:pt x="81" y="136"/>
                  <a:pt x="81" y="136"/>
                </a:cubicBezTo>
                <a:cubicBezTo>
                  <a:pt x="84" y="137"/>
                  <a:pt x="88" y="138"/>
                  <a:pt x="91" y="137"/>
                </a:cubicBezTo>
                <a:cubicBezTo>
                  <a:pt x="94" y="137"/>
                  <a:pt x="96" y="136"/>
                  <a:pt x="99" y="135"/>
                </a:cubicBezTo>
                <a:close/>
                <a:moveTo>
                  <a:pt x="66" y="146"/>
                </a:moveTo>
                <a:cubicBezTo>
                  <a:pt x="68" y="148"/>
                  <a:pt x="70" y="149"/>
                  <a:pt x="72" y="150"/>
                </a:cubicBezTo>
                <a:cubicBezTo>
                  <a:pt x="75" y="151"/>
                  <a:pt x="77" y="152"/>
                  <a:pt x="80" y="153"/>
                </a:cubicBezTo>
                <a:cubicBezTo>
                  <a:pt x="80" y="158"/>
                  <a:pt x="80" y="158"/>
                  <a:pt x="80" y="158"/>
                </a:cubicBezTo>
                <a:cubicBezTo>
                  <a:pt x="77" y="157"/>
                  <a:pt x="73" y="156"/>
                  <a:pt x="70" y="154"/>
                </a:cubicBezTo>
                <a:cubicBezTo>
                  <a:pt x="69" y="153"/>
                  <a:pt x="67" y="153"/>
                  <a:pt x="66" y="152"/>
                </a:cubicBezTo>
                <a:cubicBezTo>
                  <a:pt x="66" y="146"/>
                  <a:pt x="66" y="146"/>
                  <a:pt x="66" y="146"/>
                </a:cubicBezTo>
                <a:close/>
                <a:moveTo>
                  <a:pt x="80" y="21"/>
                </a:moveTo>
                <a:cubicBezTo>
                  <a:pt x="76" y="22"/>
                  <a:pt x="71" y="23"/>
                  <a:pt x="66" y="25"/>
                </a:cubicBezTo>
                <a:cubicBezTo>
                  <a:pt x="66" y="20"/>
                  <a:pt x="66" y="20"/>
                  <a:pt x="66" y="20"/>
                </a:cubicBezTo>
                <a:cubicBezTo>
                  <a:pt x="71" y="18"/>
                  <a:pt x="76" y="17"/>
                  <a:pt x="80" y="16"/>
                </a:cubicBezTo>
                <a:cubicBezTo>
                  <a:pt x="80" y="21"/>
                  <a:pt x="80" y="21"/>
                  <a:pt x="80" y="21"/>
                </a:cubicBezTo>
                <a:close/>
                <a:moveTo>
                  <a:pt x="80" y="32"/>
                </a:moveTo>
                <a:cubicBezTo>
                  <a:pt x="80" y="37"/>
                  <a:pt x="80" y="37"/>
                  <a:pt x="80" y="37"/>
                </a:cubicBezTo>
                <a:cubicBezTo>
                  <a:pt x="76" y="39"/>
                  <a:pt x="71" y="40"/>
                  <a:pt x="66" y="41"/>
                </a:cubicBezTo>
                <a:cubicBezTo>
                  <a:pt x="66" y="36"/>
                  <a:pt x="66" y="36"/>
                  <a:pt x="66" y="36"/>
                </a:cubicBezTo>
                <a:cubicBezTo>
                  <a:pt x="71" y="35"/>
                  <a:pt x="76" y="34"/>
                  <a:pt x="80" y="32"/>
                </a:cubicBezTo>
                <a:close/>
                <a:moveTo>
                  <a:pt x="80" y="46"/>
                </a:moveTo>
                <a:cubicBezTo>
                  <a:pt x="80" y="51"/>
                  <a:pt x="80" y="51"/>
                  <a:pt x="80" y="51"/>
                </a:cubicBezTo>
                <a:cubicBezTo>
                  <a:pt x="72" y="53"/>
                  <a:pt x="72" y="53"/>
                  <a:pt x="72" y="53"/>
                </a:cubicBezTo>
                <a:cubicBezTo>
                  <a:pt x="72" y="53"/>
                  <a:pt x="73" y="59"/>
                  <a:pt x="73" y="62"/>
                </a:cubicBezTo>
                <a:cubicBezTo>
                  <a:pt x="73" y="63"/>
                  <a:pt x="73" y="64"/>
                  <a:pt x="73" y="65"/>
                </a:cubicBezTo>
                <a:cubicBezTo>
                  <a:pt x="73" y="65"/>
                  <a:pt x="73" y="65"/>
                  <a:pt x="73" y="65"/>
                </a:cubicBezTo>
                <a:cubicBezTo>
                  <a:pt x="73" y="65"/>
                  <a:pt x="73" y="66"/>
                  <a:pt x="73" y="68"/>
                </a:cubicBezTo>
                <a:cubicBezTo>
                  <a:pt x="74" y="72"/>
                  <a:pt x="74" y="79"/>
                  <a:pt x="72" y="81"/>
                </a:cubicBezTo>
                <a:cubicBezTo>
                  <a:pt x="66" y="87"/>
                  <a:pt x="66" y="87"/>
                  <a:pt x="66" y="87"/>
                </a:cubicBezTo>
                <a:cubicBezTo>
                  <a:pt x="66" y="80"/>
                  <a:pt x="66" y="80"/>
                  <a:pt x="66" y="80"/>
                </a:cubicBezTo>
                <a:cubicBezTo>
                  <a:pt x="69" y="77"/>
                  <a:pt x="69" y="77"/>
                  <a:pt x="69" y="77"/>
                </a:cubicBezTo>
                <a:cubicBezTo>
                  <a:pt x="69" y="77"/>
                  <a:pt x="69" y="77"/>
                  <a:pt x="69" y="77"/>
                </a:cubicBezTo>
                <a:cubicBezTo>
                  <a:pt x="69" y="77"/>
                  <a:pt x="69" y="71"/>
                  <a:pt x="69" y="68"/>
                </a:cubicBezTo>
                <a:cubicBezTo>
                  <a:pt x="69" y="67"/>
                  <a:pt x="68" y="66"/>
                  <a:pt x="68" y="65"/>
                </a:cubicBezTo>
                <a:cubicBezTo>
                  <a:pt x="68" y="65"/>
                  <a:pt x="68" y="65"/>
                  <a:pt x="68" y="65"/>
                </a:cubicBezTo>
                <a:cubicBezTo>
                  <a:pt x="68" y="65"/>
                  <a:pt x="68" y="64"/>
                  <a:pt x="68" y="63"/>
                </a:cubicBezTo>
                <a:cubicBezTo>
                  <a:pt x="68" y="58"/>
                  <a:pt x="68" y="49"/>
                  <a:pt x="71" y="48"/>
                </a:cubicBezTo>
                <a:cubicBezTo>
                  <a:pt x="80" y="46"/>
                  <a:pt x="80" y="46"/>
                  <a:pt x="80" y="46"/>
                </a:cubicBezTo>
                <a:close/>
                <a:moveTo>
                  <a:pt x="80" y="87"/>
                </a:moveTo>
                <a:cubicBezTo>
                  <a:pt x="80" y="94"/>
                  <a:pt x="80" y="94"/>
                  <a:pt x="80" y="94"/>
                </a:cubicBezTo>
                <a:cubicBezTo>
                  <a:pt x="75" y="99"/>
                  <a:pt x="75" y="99"/>
                  <a:pt x="75" y="99"/>
                </a:cubicBezTo>
                <a:cubicBezTo>
                  <a:pt x="80" y="99"/>
                  <a:pt x="80" y="99"/>
                  <a:pt x="80" y="99"/>
                </a:cubicBezTo>
                <a:cubicBezTo>
                  <a:pt x="80" y="104"/>
                  <a:pt x="80" y="104"/>
                  <a:pt x="80" y="104"/>
                </a:cubicBezTo>
                <a:cubicBezTo>
                  <a:pt x="69" y="104"/>
                  <a:pt x="69" y="104"/>
                  <a:pt x="69" y="104"/>
                </a:cubicBezTo>
                <a:cubicBezTo>
                  <a:pt x="67" y="104"/>
                  <a:pt x="66" y="103"/>
                  <a:pt x="66" y="102"/>
                </a:cubicBezTo>
                <a:cubicBezTo>
                  <a:pt x="66" y="101"/>
                  <a:pt x="67" y="100"/>
                  <a:pt x="67" y="100"/>
                </a:cubicBezTo>
                <a:cubicBezTo>
                  <a:pt x="67" y="100"/>
                  <a:pt x="67" y="100"/>
                  <a:pt x="67" y="100"/>
                </a:cubicBezTo>
                <a:cubicBezTo>
                  <a:pt x="79" y="88"/>
                  <a:pt x="79" y="88"/>
                  <a:pt x="79" y="88"/>
                </a:cubicBezTo>
                <a:cubicBezTo>
                  <a:pt x="79" y="88"/>
                  <a:pt x="79" y="88"/>
                  <a:pt x="79" y="88"/>
                </a:cubicBezTo>
                <a:cubicBezTo>
                  <a:pt x="79" y="88"/>
                  <a:pt x="79" y="88"/>
                  <a:pt x="79" y="88"/>
                </a:cubicBezTo>
                <a:cubicBezTo>
                  <a:pt x="80" y="88"/>
                  <a:pt x="80" y="88"/>
                  <a:pt x="80" y="88"/>
                </a:cubicBezTo>
                <a:cubicBezTo>
                  <a:pt x="80" y="88"/>
                  <a:pt x="80" y="88"/>
                  <a:pt x="80" y="88"/>
                </a:cubicBezTo>
                <a:cubicBezTo>
                  <a:pt x="80" y="88"/>
                  <a:pt x="80" y="88"/>
                  <a:pt x="80" y="88"/>
                </a:cubicBezTo>
                <a:cubicBezTo>
                  <a:pt x="80" y="87"/>
                  <a:pt x="80" y="87"/>
                  <a:pt x="80" y="87"/>
                </a:cubicBezTo>
                <a:close/>
                <a:moveTo>
                  <a:pt x="80" y="115"/>
                </a:moveTo>
                <a:cubicBezTo>
                  <a:pt x="80" y="119"/>
                  <a:pt x="80" y="119"/>
                  <a:pt x="80" y="119"/>
                </a:cubicBezTo>
                <a:cubicBezTo>
                  <a:pt x="68" y="119"/>
                  <a:pt x="68" y="119"/>
                  <a:pt x="68" y="119"/>
                </a:cubicBezTo>
                <a:cubicBezTo>
                  <a:pt x="69" y="123"/>
                  <a:pt x="70" y="126"/>
                  <a:pt x="72" y="129"/>
                </a:cubicBezTo>
                <a:cubicBezTo>
                  <a:pt x="75" y="132"/>
                  <a:pt x="77" y="134"/>
                  <a:pt x="80" y="135"/>
                </a:cubicBezTo>
                <a:cubicBezTo>
                  <a:pt x="80" y="140"/>
                  <a:pt x="80" y="140"/>
                  <a:pt x="80" y="140"/>
                </a:cubicBezTo>
                <a:cubicBezTo>
                  <a:pt x="80" y="140"/>
                  <a:pt x="79" y="140"/>
                  <a:pt x="79" y="140"/>
                </a:cubicBezTo>
                <a:cubicBezTo>
                  <a:pt x="75" y="138"/>
                  <a:pt x="71" y="136"/>
                  <a:pt x="69" y="132"/>
                </a:cubicBezTo>
                <a:cubicBezTo>
                  <a:pt x="68" y="131"/>
                  <a:pt x="67" y="130"/>
                  <a:pt x="66" y="129"/>
                </a:cubicBezTo>
                <a:cubicBezTo>
                  <a:pt x="66" y="116"/>
                  <a:pt x="66" y="116"/>
                  <a:pt x="66" y="116"/>
                </a:cubicBezTo>
                <a:cubicBezTo>
                  <a:pt x="67" y="117"/>
                  <a:pt x="67" y="117"/>
                  <a:pt x="67" y="117"/>
                </a:cubicBezTo>
                <a:cubicBezTo>
                  <a:pt x="67" y="116"/>
                  <a:pt x="67" y="115"/>
                  <a:pt x="66" y="115"/>
                </a:cubicBezTo>
                <a:cubicBezTo>
                  <a:pt x="66" y="115"/>
                  <a:pt x="66" y="115"/>
                  <a:pt x="66" y="115"/>
                </a:cubicBezTo>
                <a:lnTo>
                  <a:pt x="80" y="115"/>
                </a:lnTo>
                <a:close/>
                <a:moveTo>
                  <a:pt x="17" y="143"/>
                </a:moveTo>
                <a:cubicBezTo>
                  <a:pt x="20" y="147"/>
                  <a:pt x="20" y="147"/>
                  <a:pt x="20" y="147"/>
                </a:cubicBezTo>
                <a:cubicBezTo>
                  <a:pt x="47" y="121"/>
                  <a:pt x="47" y="121"/>
                  <a:pt x="47" y="121"/>
                </a:cubicBezTo>
                <a:cubicBezTo>
                  <a:pt x="48" y="120"/>
                  <a:pt x="49" y="120"/>
                  <a:pt x="50" y="121"/>
                </a:cubicBezTo>
                <a:cubicBezTo>
                  <a:pt x="50" y="121"/>
                  <a:pt x="51" y="121"/>
                  <a:pt x="51" y="122"/>
                </a:cubicBezTo>
                <a:cubicBezTo>
                  <a:pt x="51" y="125"/>
                  <a:pt x="52" y="128"/>
                  <a:pt x="54" y="130"/>
                </a:cubicBezTo>
                <a:cubicBezTo>
                  <a:pt x="57" y="137"/>
                  <a:pt x="61" y="142"/>
                  <a:pt x="66" y="146"/>
                </a:cubicBezTo>
                <a:cubicBezTo>
                  <a:pt x="66" y="152"/>
                  <a:pt x="66" y="152"/>
                  <a:pt x="66" y="152"/>
                </a:cubicBezTo>
                <a:cubicBezTo>
                  <a:pt x="59" y="147"/>
                  <a:pt x="53" y="141"/>
                  <a:pt x="49" y="133"/>
                </a:cubicBezTo>
                <a:cubicBezTo>
                  <a:pt x="48" y="131"/>
                  <a:pt x="48" y="129"/>
                  <a:pt x="47" y="127"/>
                </a:cubicBezTo>
                <a:cubicBezTo>
                  <a:pt x="22" y="152"/>
                  <a:pt x="22" y="152"/>
                  <a:pt x="22" y="152"/>
                </a:cubicBezTo>
                <a:cubicBezTo>
                  <a:pt x="22" y="152"/>
                  <a:pt x="22" y="152"/>
                  <a:pt x="22" y="152"/>
                </a:cubicBezTo>
                <a:cubicBezTo>
                  <a:pt x="21" y="153"/>
                  <a:pt x="20" y="153"/>
                  <a:pt x="19" y="152"/>
                </a:cubicBezTo>
                <a:cubicBezTo>
                  <a:pt x="14" y="146"/>
                  <a:pt x="14" y="146"/>
                  <a:pt x="14" y="146"/>
                </a:cubicBezTo>
                <a:cubicBezTo>
                  <a:pt x="14" y="146"/>
                  <a:pt x="14" y="146"/>
                  <a:pt x="14" y="146"/>
                </a:cubicBezTo>
                <a:cubicBezTo>
                  <a:pt x="8" y="141"/>
                  <a:pt x="8" y="141"/>
                  <a:pt x="8" y="141"/>
                </a:cubicBezTo>
                <a:cubicBezTo>
                  <a:pt x="8" y="141"/>
                  <a:pt x="8" y="141"/>
                  <a:pt x="8" y="141"/>
                </a:cubicBezTo>
                <a:cubicBezTo>
                  <a:pt x="7" y="140"/>
                  <a:pt x="7" y="139"/>
                  <a:pt x="8" y="138"/>
                </a:cubicBezTo>
                <a:cubicBezTo>
                  <a:pt x="33" y="113"/>
                  <a:pt x="33" y="113"/>
                  <a:pt x="33" y="113"/>
                </a:cubicBezTo>
                <a:cubicBezTo>
                  <a:pt x="31" y="112"/>
                  <a:pt x="29" y="112"/>
                  <a:pt x="27" y="111"/>
                </a:cubicBezTo>
                <a:cubicBezTo>
                  <a:pt x="18" y="106"/>
                  <a:pt x="11" y="99"/>
                  <a:pt x="6" y="90"/>
                </a:cubicBezTo>
                <a:cubicBezTo>
                  <a:pt x="1" y="82"/>
                  <a:pt x="0" y="71"/>
                  <a:pt x="2" y="61"/>
                </a:cubicBezTo>
                <a:cubicBezTo>
                  <a:pt x="3" y="58"/>
                  <a:pt x="4" y="55"/>
                  <a:pt x="5" y="52"/>
                </a:cubicBezTo>
                <a:cubicBezTo>
                  <a:pt x="9" y="43"/>
                  <a:pt x="16" y="37"/>
                  <a:pt x="24" y="33"/>
                </a:cubicBezTo>
                <a:cubicBezTo>
                  <a:pt x="32" y="29"/>
                  <a:pt x="41" y="26"/>
                  <a:pt x="50" y="24"/>
                </a:cubicBezTo>
                <a:cubicBezTo>
                  <a:pt x="55" y="22"/>
                  <a:pt x="61" y="21"/>
                  <a:pt x="66" y="20"/>
                </a:cubicBezTo>
                <a:cubicBezTo>
                  <a:pt x="66" y="25"/>
                  <a:pt x="66" y="25"/>
                  <a:pt x="66" y="25"/>
                </a:cubicBezTo>
                <a:cubicBezTo>
                  <a:pt x="61" y="26"/>
                  <a:pt x="56" y="27"/>
                  <a:pt x="51" y="29"/>
                </a:cubicBezTo>
                <a:cubicBezTo>
                  <a:pt x="42" y="31"/>
                  <a:pt x="34" y="33"/>
                  <a:pt x="26" y="37"/>
                </a:cubicBezTo>
                <a:cubicBezTo>
                  <a:pt x="19" y="41"/>
                  <a:pt x="13" y="46"/>
                  <a:pt x="9" y="54"/>
                </a:cubicBezTo>
                <a:cubicBezTo>
                  <a:pt x="8" y="57"/>
                  <a:pt x="7" y="59"/>
                  <a:pt x="7" y="62"/>
                </a:cubicBezTo>
                <a:cubicBezTo>
                  <a:pt x="5" y="71"/>
                  <a:pt x="6" y="80"/>
                  <a:pt x="10" y="88"/>
                </a:cubicBezTo>
                <a:cubicBezTo>
                  <a:pt x="14" y="96"/>
                  <a:pt x="21" y="102"/>
                  <a:pt x="30" y="106"/>
                </a:cubicBezTo>
                <a:cubicBezTo>
                  <a:pt x="32" y="108"/>
                  <a:pt x="35" y="109"/>
                  <a:pt x="38" y="109"/>
                </a:cubicBezTo>
                <a:cubicBezTo>
                  <a:pt x="40" y="110"/>
                  <a:pt x="40" y="111"/>
                  <a:pt x="40" y="112"/>
                </a:cubicBezTo>
                <a:cubicBezTo>
                  <a:pt x="40" y="113"/>
                  <a:pt x="40" y="113"/>
                  <a:pt x="39" y="113"/>
                </a:cubicBezTo>
                <a:cubicBezTo>
                  <a:pt x="39" y="113"/>
                  <a:pt x="39" y="113"/>
                  <a:pt x="39" y="113"/>
                </a:cubicBezTo>
                <a:cubicBezTo>
                  <a:pt x="13" y="140"/>
                  <a:pt x="13" y="140"/>
                  <a:pt x="13" y="140"/>
                </a:cubicBezTo>
                <a:cubicBezTo>
                  <a:pt x="17" y="143"/>
                  <a:pt x="17" y="143"/>
                  <a:pt x="17" y="143"/>
                </a:cubicBezTo>
                <a:close/>
                <a:moveTo>
                  <a:pt x="66" y="36"/>
                </a:moveTo>
                <a:cubicBezTo>
                  <a:pt x="63" y="37"/>
                  <a:pt x="63" y="37"/>
                  <a:pt x="63" y="37"/>
                </a:cubicBezTo>
                <a:cubicBezTo>
                  <a:pt x="57" y="39"/>
                  <a:pt x="57" y="39"/>
                  <a:pt x="57" y="39"/>
                </a:cubicBezTo>
                <a:cubicBezTo>
                  <a:pt x="55" y="39"/>
                  <a:pt x="54" y="39"/>
                  <a:pt x="52" y="40"/>
                </a:cubicBezTo>
                <a:cubicBezTo>
                  <a:pt x="42" y="42"/>
                  <a:pt x="31" y="45"/>
                  <a:pt x="24" y="54"/>
                </a:cubicBezTo>
                <a:cubicBezTo>
                  <a:pt x="20" y="58"/>
                  <a:pt x="18" y="63"/>
                  <a:pt x="18" y="68"/>
                </a:cubicBezTo>
                <a:cubicBezTo>
                  <a:pt x="18" y="73"/>
                  <a:pt x="18" y="77"/>
                  <a:pt x="20" y="81"/>
                </a:cubicBezTo>
                <a:cubicBezTo>
                  <a:pt x="22" y="85"/>
                  <a:pt x="24" y="89"/>
                  <a:pt x="28" y="91"/>
                </a:cubicBezTo>
                <a:cubicBezTo>
                  <a:pt x="32" y="95"/>
                  <a:pt x="37" y="97"/>
                  <a:pt x="43" y="97"/>
                </a:cubicBezTo>
                <a:cubicBezTo>
                  <a:pt x="43" y="97"/>
                  <a:pt x="43" y="97"/>
                  <a:pt x="43" y="97"/>
                </a:cubicBezTo>
                <a:cubicBezTo>
                  <a:pt x="43" y="97"/>
                  <a:pt x="43" y="97"/>
                  <a:pt x="43" y="97"/>
                </a:cubicBezTo>
                <a:cubicBezTo>
                  <a:pt x="44" y="97"/>
                  <a:pt x="45" y="96"/>
                  <a:pt x="45" y="95"/>
                </a:cubicBezTo>
                <a:cubicBezTo>
                  <a:pt x="45" y="65"/>
                  <a:pt x="45" y="65"/>
                  <a:pt x="45" y="65"/>
                </a:cubicBezTo>
                <a:cubicBezTo>
                  <a:pt x="45" y="65"/>
                  <a:pt x="45" y="65"/>
                  <a:pt x="45" y="65"/>
                </a:cubicBezTo>
                <a:cubicBezTo>
                  <a:pt x="45" y="64"/>
                  <a:pt x="45" y="63"/>
                  <a:pt x="45" y="62"/>
                </a:cubicBezTo>
                <a:cubicBezTo>
                  <a:pt x="45" y="61"/>
                  <a:pt x="45" y="59"/>
                  <a:pt x="45" y="59"/>
                </a:cubicBezTo>
                <a:cubicBezTo>
                  <a:pt x="56" y="56"/>
                  <a:pt x="56" y="56"/>
                  <a:pt x="56" y="56"/>
                </a:cubicBezTo>
                <a:cubicBezTo>
                  <a:pt x="56" y="91"/>
                  <a:pt x="56" y="91"/>
                  <a:pt x="56" y="91"/>
                </a:cubicBezTo>
                <a:cubicBezTo>
                  <a:pt x="56" y="92"/>
                  <a:pt x="56" y="92"/>
                  <a:pt x="57" y="93"/>
                </a:cubicBezTo>
                <a:cubicBezTo>
                  <a:pt x="58" y="94"/>
                  <a:pt x="59" y="94"/>
                  <a:pt x="60" y="93"/>
                </a:cubicBezTo>
                <a:cubicBezTo>
                  <a:pt x="66" y="87"/>
                  <a:pt x="66" y="87"/>
                  <a:pt x="66" y="87"/>
                </a:cubicBezTo>
                <a:cubicBezTo>
                  <a:pt x="66" y="80"/>
                  <a:pt x="66" y="80"/>
                  <a:pt x="66" y="80"/>
                </a:cubicBezTo>
                <a:cubicBezTo>
                  <a:pt x="61" y="85"/>
                  <a:pt x="61" y="85"/>
                  <a:pt x="61" y="85"/>
                </a:cubicBezTo>
                <a:cubicBezTo>
                  <a:pt x="61" y="53"/>
                  <a:pt x="61" y="53"/>
                  <a:pt x="61" y="53"/>
                </a:cubicBezTo>
                <a:cubicBezTo>
                  <a:pt x="61" y="52"/>
                  <a:pt x="60" y="50"/>
                  <a:pt x="58" y="50"/>
                </a:cubicBezTo>
                <a:cubicBezTo>
                  <a:pt x="58" y="50"/>
                  <a:pt x="58" y="51"/>
                  <a:pt x="58" y="51"/>
                </a:cubicBezTo>
                <a:cubicBezTo>
                  <a:pt x="58" y="51"/>
                  <a:pt x="58" y="51"/>
                  <a:pt x="58" y="51"/>
                </a:cubicBezTo>
                <a:cubicBezTo>
                  <a:pt x="44" y="55"/>
                  <a:pt x="44" y="55"/>
                  <a:pt x="44" y="55"/>
                </a:cubicBezTo>
                <a:cubicBezTo>
                  <a:pt x="40" y="56"/>
                  <a:pt x="40" y="59"/>
                  <a:pt x="40" y="63"/>
                </a:cubicBezTo>
                <a:cubicBezTo>
                  <a:pt x="40"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8" y="85"/>
                  <a:pt x="26" y="82"/>
                  <a:pt x="24" y="79"/>
                </a:cubicBezTo>
                <a:cubicBezTo>
                  <a:pt x="23" y="76"/>
                  <a:pt x="22" y="72"/>
                  <a:pt x="23" y="69"/>
                </a:cubicBezTo>
                <a:cubicBezTo>
                  <a:pt x="23" y="64"/>
                  <a:pt x="25" y="60"/>
                  <a:pt x="28" y="57"/>
                </a:cubicBezTo>
                <a:cubicBezTo>
                  <a:pt x="34" y="49"/>
                  <a:pt x="44" y="47"/>
                  <a:pt x="53" y="44"/>
                </a:cubicBezTo>
                <a:cubicBezTo>
                  <a:pt x="55" y="44"/>
                  <a:pt x="56" y="44"/>
                  <a:pt x="58" y="43"/>
                </a:cubicBezTo>
                <a:cubicBezTo>
                  <a:pt x="65" y="41"/>
                  <a:pt x="65" y="41"/>
                  <a:pt x="65" y="41"/>
                </a:cubicBezTo>
                <a:cubicBezTo>
                  <a:pt x="66" y="41"/>
                  <a:pt x="66" y="41"/>
                  <a:pt x="66" y="41"/>
                </a:cubicBezTo>
                <a:cubicBezTo>
                  <a:pt x="66" y="36"/>
                  <a:pt x="66" y="36"/>
                  <a:pt x="66" y="36"/>
                </a:cubicBezTo>
                <a:close/>
                <a:moveTo>
                  <a:pt x="66" y="115"/>
                </a:moveTo>
                <a:cubicBezTo>
                  <a:pt x="65" y="115"/>
                  <a:pt x="65" y="115"/>
                  <a:pt x="65" y="115"/>
                </a:cubicBezTo>
                <a:cubicBezTo>
                  <a:pt x="65" y="115"/>
                  <a:pt x="65" y="115"/>
                  <a:pt x="65" y="115"/>
                </a:cubicBezTo>
                <a:cubicBezTo>
                  <a:pt x="64" y="115"/>
                  <a:pt x="63" y="116"/>
                  <a:pt x="63" y="117"/>
                </a:cubicBezTo>
                <a:cubicBezTo>
                  <a:pt x="63" y="122"/>
                  <a:pt x="64" y="126"/>
                  <a:pt x="66" y="129"/>
                </a:cubicBezTo>
                <a:cubicBezTo>
                  <a:pt x="66" y="116"/>
                  <a:pt x="66" y="116"/>
                  <a:pt x="66" y="116"/>
                </a:cubicBezTo>
                <a:cubicBezTo>
                  <a:pt x="65" y="115"/>
                  <a:pt x="65" y="115"/>
                  <a:pt x="65" y="115"/>
                </a:cubicBezTo>
                <a:cubicBezTo>
                  <a:pt x="66" y="115"/>
                  <a:pt x="66" y="115"/>
                  <a:pt x="66"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3" name="Freeform 226"/>
          <p:cNvSpPr>
            <a:spLocks noEditPoints="1"/>
          </p:cNvSpPr>
          <p:nvPr/>
        </p:nvSpPr>
        <p:spPr bwMode="auto">
          <a:xfrm>
            <a:off x="338667" y="317501"/>
            <a:ext cx="389467" cy="294217"/>
          </a:xfrm>
          <a:custGeom>
            <a:avLst/>
            <a:gdLst>
              <a:gd name="T0" fmla="*/ 154 w 159"/>
              <a:gd name="T1" fmla="*/ 41 h 120"/>
              <a:gd name="T2" fmla="*/ 151 w 159"/>
              <a:gd name="T3" fmla="*/ 22 h 120"/>
              <a:gd name="T4" fmla="*/ 145 w 159"/>
              <a:gd name="T5" fmla="*/ 6 h 120"/>
              <a:gd name="T6" fmla="*/ 114 w 159"/>
              <a:gd name="T7" fmla="*/ 23 h 120"/>
              <a:gd name="T8" fmla="*/ 112 w 159"/>
              <a:gd name="T9" fmla="*/ 23 h 120"/>
              <a:gd name="T10" fmla="*/ 80 w 159"/>
              <a:gd name="T11" fmla="*/ 6 h 120"/>
              <a:gd name="T12" fmla="*/ 80 w 159"/>
              <a:gd name="T13" fmla="*/ 6 h 120"/>
              <a:gd name="T14" fmla="*/ 80 w 159"/>
              <a:gd name="T15" fmla="*/ 0 h 120"/>
              <a:gd name="T16" fmla="*/ 81 w 159"/>
              <a:gd name="T17" fmla="*/ 1 h 120"/>
              <a:gd name="T18" fmla="*/ 113 w 159"/>
              <a:gd name="T19" fmla="*/ 19 h 120"/>
              <a:gd name="T20" fmla="*/ 145 w 159"/>
              <a:gd name="T21" fmla="*/ 1 h 120"/>
              <a:gd name="T22" fmla="*/ 145 w 159"/>
              <a:gd name="T23" fmla="*/ 1 h 120"/>
              <a:gd name="T24" fmla="*/ 148 w 159"/>
              <a:gd name="T25" fmla="*/ 2 h 120"/>
              <a:gd name="T26" fmla="*/ 156 w 159"/>
              <a:gd name="T27" fmla="*/ 21 h 120"/>
              <a:gd name="T28" fmla="*/ 159 w 159"/>
              <a:gd name="T29" fmla="*/ 41 h 120"/>
              <a:gd name="T30" fmla="*/ 138 w 159"/>
              <a:gd name="T31" fmla="*/ 94 h 120"/>
              <a:gd name="T32" fmla="*/ 88 w 159"/>
              <a:gd name="T33" fmla="*/ 120 h 120"/>
              <a:gd name="T34" fmla="*/ 84 w 159"/>
              <a:gd name="T35" fmla="*/ 120 h 120"/>
              <a:gd name="T36" fmla="*/ 80 w 159"/>
              <a:gd name="T37" fmla="*/ 120 h 120"/>
              <a:gd name="T38" fmla="*/ 80 w 159"/>
              <a:gd name="T39" fmla="*/ 120 h 120"/>
              <a:gd name="T40" fmla="*/ 80 w 159"/>
              <a:gd name="T41" fmla="*/ 115 h 120"/>
              <a:gd name="T42" fmla="*/ 80 w 159"/>
              <a:gd name="T43" fmla="*/ 115 h 120"/>
              <a:gd name="T44" fmla="*/ 83 w 159"/>
              <a:gd name="T45" fmla="*/ 115 h 120"/>
              <a:gd name="T46" fmla="*/ 87 w 159"/>
              <a:gd name="T47" fmla="*/ 115 h 120"/>
              <a:gd name="T48" fmla="*/ 135 w 159"/>
              <a:gd name="T49" fmla="*/ 91 h 120"/>
              <a:gd name="T50" fmla="*/ 154 w 159"/>
              <a:gd name="T51" fmla="*/ 41 h 120"/>
              <a:gd name="T52" fmla="*/ 80 w 159"/>
              <a:gd name="T53" fmla="*/ 6 h 120"/>
              <a:gd name="T54" fmla="*/ 47 w 159"/>
              <a:gd name="T55" fmla="*/ 23 h 120"/>
              <a:gd name="T56" fmla="*/ 45 w 159"/>
              <a:gd name="T57" fmla="*/ 23 h 120"/>
              <a:gd name="T58" fmla="*/ 45 w 159"/>
              <a:gd name="T59" fmla="*/ 23 h 120"/>
              <a:gd name="T60" fmla="*/ 14 w 159"/>
              <a:gd name="T61" fmla="*/ 6 h 120"/>
              <a:gd name="T62" fmla="*/ 8 w 159"/>
              <a:gd name="T63" fmla="*/ 22 h 120"/>
              <a:gd name="T64" fmla="*/ 5 w 159"/>
              <a:gd name="T65" fmla="*/ 41 h 120"/>
              <a:gd name="T66" fmla="*/ 24 w 159"/>
              <a:gd name="T67" fmla="*/ 91 h 120"/>
              <a:gd name="T68" fmla="*/ 72 w 159"/>
              <a:gd name="T69" fmla="*/ 115 h 120"/>
              <a:gd name="T70" fmla="*/ 76 w 159"/>
              <a:gd name="T71" fmla="*/ 115 h 120"/>
              <a:gd name="T72" fmla="*/ 80 w 159"/>
              <a:gd name="T73" fmla="*/ 115 h 120"/>
              <a:gd name="T74" fmla="*/ 80 w 159"/>
              <a:gd name="T75" fmla="*/ 115 h 120"/>
              <a:gd name="T76" fmla="*/ 80 w 159"/>
              <a:gd name="T77" fmla="*/ 120 h 120"/>
              <a:gd name="T78" fmla="*/ 80 w 159"/>
              <a:gd name="T79" fmla="*/ 120 h 120"/>
              <a:gd name="T80" fmla="*/ 75 w 159"/>
              <a:gd name="T81" fmla="*/ 120 h 120"/>
              <a:gd name="T82" fmla="*/ 71 w 159"/>
              <a:gd name="T83" fmla="*/ 120 h 120"/>
              <a:gd name="T84" fmla="*/ 21 w 159"/>
              <a:gd name="T85" fmla="*/ 94 h 120"/>
              <a:gd name="T86" fmla="*/ 0 w 159"/>
              <a:gd name="T87" fmla="*/ 41 h 120"/>
              <a:gd name="T88" fmla="*/ 3 w 159"/>
              <a:gd name="T89" fmla="*/ 21 h 120"/>
              <a:gd name="T90" fmla="*/ 11 w 159"/>
              <a:gd name="T91" fmla="*/ 2 h 120"/>
              <a:gd name="T92" fmla="*/ 11 w 159"/>
              <a:gd name="T93" fmla="*/ 2 h 120"/>
              <a:gd name="T94" fmla="*/ 14 w 159"/>
              <a:gd name="T95" fmla="*/ 1 h 120"/>
              <a:gd name="T96" fmla="*/ 46 w 159"/>
              <a:gd name="T97" fmla="*/ 19 h 120"/>
              <a:gd name="T98" fmla="*/ 78 w 159"/>
              <a:gd name="T99" fmla="*/ 1 h 120"/>
              <a:gd name="T100" fmla="*/ 78 w 159"/>
              <a:gd name="T101" fmla="*/ 1 h 120"/>
              <a:gd name="T102" fmla="*/ 78 w 159"/>
              <a:gd name="T103" fmla="*/ 1 h 120"/>
              <a:gd name="T104" fmla="*/ 80 w 159"/>
              <a:gd name="T105" fmla="*/ 0 h 120"/>
              <a:gd name="T106" fmla="*/ 80 w 159"/>
              <a:gd name="T107"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20">
                <a:moveTo>
                  <a:pt x="154" y="41"/>
                </a:moveTo>
                <a:cubicBezTo>
                  <a:pt x="154" y="34"/>
                  <a:pt x="153" y="28"/>
                  <a:pt x="151" y="22"/>
                </a:cubicBezTo>
                <a:cubicBezTo>
                  <a:pt x="150" y="16"/>
                  <a:pt x="148" y="11"/>
                  <a:pt x="145" y="6"/>
                </a:cubicBezTo>
                <a:cubicBezTo>
                  <a:pt x="114" y="23"/>
                  <a:pt x="114" y="23"/>
                  <a:pt x="114" y="23"/>
                </a:cubicBezTo>
                <a:cubicBezTo>
                  <a:pt x="113" y="24"/>
                  <a:pt x="112" y="24"/>
                  <a:pt x="112" y="23"/>
                </a:cubicBezTo>
                <a:cubicBezTo>
                  <a:pt x="80" y="6"/>
                  <a:pt x="80" y="6"/>
                  <a:pt x="80" y="6"/>
                </a:cubicBezTo>
                <a:cubicBezTo>
                  <a:pt x="80" y="6"/>
                  <a:pt x="80" y="6"/>
                  <a:pt x="80" y="6"/>
                </a:cubicBezTo>
                <a:cubicBezTo>
                  <a:pt x="80" y="0"/>
                  <a:pt x="80" y="0"/>
                  <a:pt x="80" y="0"/>
                </a:cubicBezTo>
                <a:cubicBezTo>
                  <a:pt x="80" y="0"/>
                  <a:pt x="80" y="0"/>
                  <a:pt x="81" y="1"/>
                </a:cubicBezTo>
                <a:cubicBezTo>
                  <a:pt x="113" y="19"/>
                  <a:pt x="113" y="19"/>
                  <a:pt x="113" y="19"/>
                </a:cubicBezTo>
                <a:cubicBezTo>
                  <a:pt x="145" y="1"/>
                  <a:pt x="145" y="1"/>
                  <a:pt x="145" y="1"/>
                </a:cubicBezTo>
                <a:cubicBezTo>
                  <a:pt x="145" y="1"/>
                  <a:pt x="145" y="1"/>
                  <a:pt x="145" y="1"/>
                </a:cubicBezTo>
                <a:cubicBezTo>
                  <a:pt x="146" y="0"/>
                  <a:pt x="148" y="0"/>
                  <a:pt x="148" y="2"/>
                </a:cubicBezTo>
                <a:cubicBezTo>
                  <a:pt x="152" y="7"/>
                  <a:pt x="154" y="14"/>
                  <a:pt x="156" y="21"/>
                </a:cubicBezTo>
                <a:cubicBezTo>
                  <a:pt x="158" y="27"/>
                  <a:pt x="159" y="34"/>
                  <a:pt x="159" y="41"/>
                </a:cubicBezTo>
                <a:cubicBezTo>
                  <a:pt x="159" y="61"/>
                  <a:pt x="151" y="80"/>
                  <a:pt x="138" y="94"/>
                </a:cubicBezTo>
                <a:cubicBezTo>
                  <a:pt x="126" y="108"/>
                  <a:pt x="108" y="118"/>
                  <a:pt x="88" y="120"/>
                </a:cubicBezTo>
                <a:cubicBezTo>
                  <a:pt x="87" y="120"/>
                  <a:pt x="85" y="120"/>
                  <a:pt x="84" y="120"/>
                </a:cubicBezTo>
                <a:cubicBezTo>
                  <a:pt x="82" y="120"/>
                  <a:pt x="81" y="120"/>
                  <a:pt x="80" y="120"/>
                </a:cubicBezTo>
                <a:cubicBezTo>
                  <a:pt x="80" y="120"/>
                  <a:pt x="80" y="120"/>
                  <a:pt x="80" y="120"/>
                </a:cubicBezTo>
                <a:cubicBezTo>
                  <a:pt x="80" y="115"/>
                  <a:pt x="80" y="115"/>
                  <a:pt x="80" y="115"/>
                </a:cubicBezTo>
                <a:cubicBezTo>
                  <a:pt x="80" y="115"/>
                  <a:pt x="80" y="115"/>
                  <a:pt x="80" y="115"/>
                </a:cubicBezTo>
                <a:cubicBezTo>
                  <a:pt x="81" y="115"/>
                  <a:pt x="82" y="115"/>
                  <a:pt x="83" y="115"/>
                </a:cubicBezTo>
                <a:cubicBezTo>
                  <a:pt x="85" y="115"/>
                  <a:pt x="86" y="115"/>
                  <a:pt x="87" y="115"/>
                </a:cubicBezTo>
                <a:cubicBezTo>
                  <a:pt x="106" y="113"/>
                  <a:pt x="123" y="104"/>
                  <a:pt x="135" y="91"/>
                </a:cubicBezTo>
                <a:cubicBezTo>
                  <a:pt x="147" y="77"/>
                  <a:pt x="154" y="60"/>
                  <a:pt x="154" y="41"/>
                </a:cubicBezTo>
                <a:close/>
                <a:moveTo>
                  <a:pt x="80" y="6"/>
                </a:moveTo>
                <a:cubicBezTo>
                  <a:pt x="47" y="23"/>
                  <a:pt x="47" y="23"/>
                  <a:pt x="47" y="23"/>
                </a:cubicBezTo>
                <a:cubicBezTo>
                  <a:pt x="47" y="24"/>
                  <a:pt x="46" y="24"/>
                  <a:pt x="45" y="23"/>
                </a:cubicBezTo>
                <a:cubicBezTo>
                  <a:pt x="45" y="23"/>
                  <a:pt x="45" y="23"/>
                  <a:pt x="45" y="23"/>
                </a:cubicBezTo>
                <a:cubicBezTo>
                  <a:pt x="14" y="6"/>
                  <a:pt x="14" y="6"/>
                  <a:pt x="14" y="6"/>
                </a:cubicBezTo>
                <a:cubicBezTo>
                  <a:pt x="11" y="11"/>
                  <a:pt x="9" y="16"/>
                  <a:pt x="8" y="22"/>
                </a:cubicBezTo>
                <a:cubicBezTo>
                  <a:pt x="6" y="28"/>
                  <a:pt x="5" y="34"/>
                  <a:pt x="5" y="41"/>
                </a:cubicBezTo>
                <a:cubicBezTo>
                  <a:pt x="5" y="60"/>
                  <a:pt x="12" y="77"/>
                  <a:pt x="24" y="91"/>
                </a:cubicBezTo>
                <a:cubicBezTo>
                  <a:pt x="36" y="104"/>
                  <a:pt x="53" y="113"/>
                  <a:pt x="72" y="115"/>
                </a:cubicBezTo>
                <a:cubicBezTo>
                  <a:pt x="73" y="115"/>
                  <a:pt x="74" y="115"/>
                  <a:pt x="76" y="115"/>
                </a:cubicBezTo>
                <a:cubicBezTo>
                  <a:pt x="77" y="115"/>
                  <a:pt x="78" y="115"/>
                  <a:pt x="80" y="115"/>
                </a:cubicBezTo>
                <a:cubicBezTo>
                  <a:pt x="80" y="115"/>
                  <a:pt x="80" y="115"/>
                  <a:pt x="80" y="115"/>
                </a:cubicBezTo>
                <a:cubicBezTo>
                  <a:pt x="80" y="120"/>
                  <a:pt x="80" y="120"/>
                  <a:pt x="80" y="120"/>
                </a:cubicBezTo>
                <a:cubicBezTo>
                  <a:pt x="80" y="120"/>
                  <a:pt x="80" y="120"/>
                  <a:pt x="80" y="120"/>
                </a:cubicBezTo>
                <a:cubicBezTo>
                  <a:pt x="78" y="120"/>
                  <a:pt x="77" y="120"/>
                  <a:pt x="75" y="120"/>
                </a:cubicBezTo>
                <a:cubicBezTo>
                  <a:pt x="74" y="120"/>
                  <a:pt x="72" y="120"/>
                  <a:pt x="71" y="120"/>
                </a:cubicBezTo>
                <a:cubicBezTo>
                  <a:pt x="51" y="118"/>
                  <a:pt x="33" y="108"/>
                  <a:pt x="21" y="94"/>
                </a:cubicBezTo>
                <a:cubicBezTo>
                  <a:pt x="8" y="80"/>
                  <a:pt x="0" y="61"/>
                  <a:pt x="0" y="41"/>
                </a:cubicBezTo>
                <a:cubicBezTo>
                  <a:pt x="0" y="34"/>
                  <a:pt x="1" y="27"/>
                  <a:pt x="3" y="21"/>
                </a:cubicBezTo>
                <a:cubicBezTo>
                  <a:pt x="5" y="14"/>
                  <a:pt x="7" y="8"/>
                  <a:pt x="11" y="2"/>
                </a:cubicBezTo>
                <a:cubicBezTo>
                  <a:pt x="11" y="2"/>
                  <a:pt x="11" y="2"/>
                  <a:pt x="11" y="2"/>
                </a:cubicBezTo>
                <a:cubicBezTo>
                  <a:pt x="11" y="0"/>
                  <a:pt x="13" y="0"/>
                  <a:pt x="14" y="1"/>
                </a:cubicBezTo>
                <a:cubicBezTo>
                  <a:pt x="46" y="19"/>
                  <a:pt x="46" y="19"/>
                  <a:pt x="46" y="19"/>
                </a:cubicBezTo>
                <a:cubicBezTo>
                  <a:pt x="78" y="1"/>
                  <a:pt x="78" y="1"/>
                  <a:pt x="78" y="1"/>
                </a:cubicBezTo>
                <a:cubicBezTo>
                  <a:pt x="78" y="1"/>
                  <a:pt x="78" y="1"/>
                  <a:pt x="78" y="1"/>
                </a:cubicBezTo>
                <a:cubicBezTo>
                  <a:pt x="78" y="1"/>
                  <a:pt x="78" y="1"/>
                  <a:pt x="78" y="1"/>
                </a:cubicBezTo>
                <a:cubicBezTo>
                  <a:pt x="79" y="1"/>
                  <a:pt x="79" y="0"/>
                  <a:pt x="80" y="0"/>
                </a:cubicBezTo>
                <a:lnTo>
                  <a:pt x="8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4" name="Freeform 267"/>
          <p:cNvSpPr>
            <a:spLocks noEditPoints="1"/>
          </p:cNvSpPr>
          <p:nvPr/>
        </p:nvSpPr>
        <p:spPr bwMode="auto">
          <a:xfrm>
            <a:off x="3937001" y="4104218"/>
            <a:ext cx="57151" cy="131233"/>
          </a:xfrm>
          <a:custGeom>
            <a:avLst/>
            <a:gdLst>
              <a:gd name="T0" fmla="*/ 17 w 24"/>
              <a:gd name="T1" fmla="*/ 42 h 53"/>
              <a:gd name="T2" fmla="*/ 14 w 24"/>
              <a:gd name="T3" fmla="*/ 24 h 53"/>
              <a:gd name="T4" fmla="*/ 12 w 24"/>
              <a:gd name="T5" fmla="*/ 19 h 53"/>
              <a:gd name="T6" fmla="*/ 13 w 24"/>
              <a:gd name="T7" fmla="*/ 10 h 53"/>
              <a:gd name="T8" fmla="*/ 14 w 24"/>
              <a:gd name="T9" fmla="*/ 6 h 53"/>
              <a:gd name="T10" fmla="*/ 13 w 24"/>
              <a:gd name="T11" fmla="*/ 5 h 53"/>
              <a:gd name="T12" fmla="*/ 12 w 24"/>
              <a:gd name="T13" fmla="*/ 0 h 53"/>
              <a:gd name="T14" fmla="*/ 18 w 24"/>
              <a:gd name="T15" fmla="*/ 3 h 53"/>
              <a:gd name="T16" fmla="*/ 20 w 24"/>
              <a:gd name="T17" fmla="*/ 6 h 53"/>
              <a:gd name="T18" fmla="*/ 16 w 24"/>
              <a:gd name="T19" fmla="*/ 16 h 53"/>
              <a:gd name="T20" fmla="*/ 18 w 24"/>
              <a:gd name="T21" fmla="*/ 22 h 53"/>
              <a:gd name="T22" fmla="*/ 21 w 24"/>
              <a:gd name="T23" fmla="*/ 44 h 53"/>
              <a:gd name="T24" fmla="*/ 12 w 24"/>
              <a:gd name="T25" fmla="*/ 52 h 53"/>
              <a:gd name="T26" fmla="*/ 12 w 24"/>
              <a:gd name="T27" fmla="*/ 40 h 53"/>
              <a:gd name="T28" fmla="*/ 12 w 24"/>
              <a:gd name="T29" fmla="*/ 32 h 53"/>
              <a:gd name="T30" fmla="*/ 9 w 24"/>
              <a:gd name="T31" fmla="*/ 41 h 53"/>
              <a:gd name="T32" fmla="*/ 8 w 24"/>
              <a:gd name="T33" fmla="*/ 45 h 53"/>
              <a:gd name="T34" fmla="*/ 8 w 24"/>
              <a:gd name="T35" fmla="*/ 47 h 53"/>
              <a:gd name="T36" fmla="*/ 12 w 24"/>
              <a:gd name="T37" fmla="*/ 47 h 53"/>
              <a:gd name="T38" fmla="*/ 5 w 24"/>
              <a:gd name="T39" fmla="*/ 50 h 53"/>
              <a:gd name="T40" fmla="*/ 3 w 24"/>
              <a:gd name="T41" fmla="*/ 47 h 53"/>
              <a:gd name="T42" fmla="*/ 8 w 24"/>
              <a:gd name="T43" fmla="*/ 37 h 53"/>
              <a:gd name="T44" fmla="*/ 3 w 24"/>
              <a:gd name="T45" fmla="*/ 26 h 53"/>
              <a:gd name="T46" fmla="*/ 1 w 24"/>
              <a:gd name="T47" fmla="*/ 22 h 53"/>
              <a:gd name="T48" fmla="*/ 8 w 24"/>
              <a:gd name="T49" fmla="*/ 1 h 53"/>
              <a:gd name="T50" fmla="*/ 12 w 24"/>
              <a:gd name="T51" fmla="*/ 5 h 53"/>
              <a:gd name="T52" fmla="*/ 6 w 24"/>
              <a:gd name="T53" fmla="*/ 11 h 53"/>
              <a:gd name="T54" fmla="*/ 6 w 24"/>
              <a:gd name="T55" fmla="*/ 21 h 53"/>
              <a:gd name="T56" fmla="*/ 12 w 24"/>
              <a:gd name="T57" fmla="*/ 19 h 53"/>
              <a:gd name="T58" fmla="*/ 11 w 24"/>
              <a:gd name="T59" fmla="*/ 17 h 53"/>
              <a:gd name="T60" fmla="*/ 12 w 24"/>
              <a:gd name="T61" fmla="*/ 32 h 53"/>
              <a:gd name="T62" fmla="*/ 9 w 24"/>
              <a:gd name="T63" fmla="*/ 41 h 53"/>
              <a:gd name="T64" fmla="*/ 12 w 24"/>
              <a:gd name="T6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53">
                <a:moveTo>
                  <a:pt x="12" y="47"/>
                </a:moveTo>
                <a:cubicBezTo>
                  <a:pt x="14" y="46"/>
                  <a:pt x="16" y="44"/>
                  <a:pt x="17" y="42"/>
                </a:cubicBezTo>
                <a:cubicBezTo>
                  <a:pt x="18" y="39"/>
                  <a:pt x="19" y="35"/>
                  <a:pt x="18" y="32"/>
                </a:cubicBezTo>
                <a:cubicBezTo>
                  <a:pt x="17" y="29"/>
                  <a:pt x="16" y="27"/>
                  <a:pt x="14" y="24"/>
                </a:cubicBezTo>
                <a:cubicBezTo>
                  <a:pt x="14" y="23"/>
                  <a:pt x="13" y="22"/>
                  <a:pt x="13" y="22"/>
                </a:cubicBezTo>
                <a:cubicBezTo>
                  <a:pt x="13" y="21"/>
                  <a:pt x="12" y="20"/>
                  <a:pt x="12" y="19"/>
                </a:cubicBezTo>
                <a:cubicBezTo>
                  <a:pt x="12" y="12"/>
                  <a:pt x="12" y="12"/>
                  <a:pt x="12" y="12"/>
                </a:cubicBezTo>
                <a:cubicBezTo>
                  <a:pt x="12" y="11"/>
                  <a:pt x="13" y="11"/>
                  <a:pt x="13" y="10"/>
                </a:cubicBezTo>
                <a:cubicBezTo>
                  <a:pt x="15" y="10"/>
                  <a:pt x="15" y="8"/>
                  <a:pt x="15" y="7"/>
                </a:cubicBezTo>
                <a:cubicBezTo>
                  <a:pt x="15" y="7"/>
                  <a:pt x="15"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20" y="6"/>
                </a:cubicBezTo>
                <a:cubicBezTo>
                  <a:pt x="20" y="9"/>
                  <a:pt x="19" y="12"/>
                  <a:pt x="16" y="14"/>
                </a:cubicBezTo>
                <a:cubicBezTo>
                  <a:pt x="16" y="15"/>
                  <a:pt x="16" y="15"/>
                  <a:pt x="16" y="16"/>
                </a:cubicBezTo>
                <a:cubicBezTo>
                  <a:pt x="16" y="17"/>
                  <a:pt x="17" y="18"/>
                  <a:pt x="17" y="19"/>
                </a:cubicBezTo>
                <a:cubicBezTo>
                  <a:pt x="18" y="20"/>
                  <a:pt x="18" y="21"/>
                  <a:pt x="18" y="22"/>
                </a:cubicBezTo>
                <a:cubicBezTo>
                  <a:pt x="20" y="24"/>
                  <a:pt x="22" y="27"/>
                  <a:pt x="22" y="31"/>
                </a:cubicBezTo>
                <a:cubicBezTo>
                  <a:pt x="24" y="35"/>
                  <a:pt x="23" y="40"/>
                  <a:pt x="21" y="44"/>
                </a:cubicBezTo>
                <a:cubicBezTo>
                  <a:pt x="20" y="47"/>
                  <a:pt x="17" y="50"/>
                  <a:pt x="12" y="52"/>
                </a:cubicBezTo>
                <a:cubicBezTo>
                  <a:pt x="12" y="52"/>
                  <a:pt x="12" y="52"/>
                  <a:pt x="12" y="52"/>
                </a:cubicBezTo>
                <a:cubicBezTo>
                  <a:pt x="12" y="47"/>
                  <a:pt x="12" y="47"/>
                  <a:pt x="12" y="47"/>
                </a:cubicBezTo>
                <a:close/>
                <a:moveTo>
                  <a:pt x="12" y="40"/>
                </a:moveTo>
                <a:cubicBezTo>
                  <a:pt x="13" y="38"/>
                  <a:pt x="13" y="35"/>
                  <a:pt x="12" y="32"/>
                </a:cubicBezTo>
                <a:cubicBezTo>
                  <a:pt x="12" y="32"/>
                  <a:pt x="12" y="32"/>
                  <a:pt x="12" y="32"/>
                </a:cubicBezTo>
                <a:lnTo>
                  <a:pt x="12" y="40"/>
                </a:lnTo>
                <a:close/>
                <a:moveTo>
                  <a:pt x="9" y="41"/>
                </a:moveTo>
                <a:cubicBezTo>
                  <a:pt x="8" y="42"/>
                  <a:pt x="7" y="43"/>
                  <a:pt x="7" y="44"/>
                </a:cubicBezTo>
                <a:cubicBezTo>
                  <a:pt x="7" y="44"/>
                  <a:pt x="7" y="45"/>
                  <a:pt x="8" y="45"/>
                </a:cubicBezTo>
                <a:cubicBezTo>
                  <a:pt x="8" y="46"/>
                  <a:pt x="8" y="46"/>
                  <a:pt x="8" y="46"/>
                </a:cubicBezTo>
                <a:cubicBezTo>
                  <a:pt x="8" y="47"/>
                  <a:pt x="8" y="47"/>
                  <a:pt x="8" y="47"/>
                </a:cubicBezTo>
                <a:cubicBezTo>
                  <a:pt x="9" y="47"/>
                  <a:pt x="10" y="47"/>
                  <a:pt x="11" y="47"/>
                </a:cubicBezTo>
                <a:cubicBezTo>
                  <a:pt x="11" y="47"/>
                  <a:pt x="11" y="47"/>
                  <a:pt x="12" y="47"/>
                </a:cubicBezTo>
                <a:cubicBezTo>
                  <a:pt x="12" y="52"/>
                  <a:pt x="12" y="52"/>
                  <a:pt x="12" y="52"/>
                </a:cubicBezTo>
                <a:cubicBezTo>
                  <a:pt x="9" y="53"/>
                  <a:pt x="6" y="52"/>
                  <a:pt x="5" y="50"/>
                </a:cubicBezTo>
                <a:cubicBezTo>
                  <a:pt x="4" y="50"/>
                  <a:pt x="4" y="50"/>
                  <a:pt x="4" y="50"/>
                </a:cubicBezTo>
                <a:cubicBezTo>
                  <a:pt x="4" y="49"/>
                  <a:pt x="3" y="48"/>
                  <a:pt x="3" y="47"/>
                </a:cubicBezTo>
                <a:cubicBezTo>
                  <a:pt x="3" y="46"/>
                  <a:pt x="3" y="45"/>
                  <a:pt x="3" y="44"/>
                </a:cubicBezTo>
                <a:cubicBezTo>
                  <a:pt x="3" y="41"/>
                  <a:pt x="4" y="38"/>
                  <a:pt x="8" y="37"/>
                </a:cubicBezTo>
                <a:cubicBezTo>
                  <a:pt x="8" y="37"/>
                  <a:pt x="8" y="35"/>
                  <a:pt x="7" y="34"/>
                </a:cubicBezTo>
                <a:cubicBezTo>
                  <a:pt x="6" y="31"/>
                  <a:pt x="5" y="28"/>
                  <a:pt x="3" y="26"/>
                </a:cubicBezTo>
                <a:cubicBezTo>
                  <a:pt x="2" y="24"/>
                  <a:pt x="2" y="23"/>
                  <a:pt x="2"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6" y="11"/>
                </a:cubicBezTo>
                <a:cubicBezTo>
                  <a:pt x="5" y="14"/>
                  <a:pt x="5" y="18"/>
                  <a:pt x="6" y="21"/>
                </a:cubicBezTo>
                <a:cubicBezTo>
                  <a:pt x="6" y="21"/>
                  <a:pt x="6" y="21"/>
                  <a:pt x="6" y="21"/>
                </a:cubicBezTo>
                <a:cubicBezTo>
                  <a:pt x="9" y="41"/>
                  <a:pt x="9" y="41"/>
                  <a:pt x="9" y="41"/>
                </a:cubicBezTo>
                <a:close/>
                <a:moveTo>
                  <a:pt x="12" y="19"/>
                </a:moveTo>
                <a:cubicBezTo>
                  <a:pt x="12" y="12"/>
                  <a:pt x="12" y="12"/>
                  <a:pt x="12" y="12"/>
                </a:cubicBezTo>
                <a:cubicBezTo>
                  <a:pt x="11" y="13"/>
                  <a:pt x="11" y="15"/>
                  <a:pt x="11" y="17"/>
                </a:cubicBezTo>
                <a:cubicBezTo>
                  <a:pt x="11" y="17"/>
                  <a:pt x="11" y="18"/>
                  <a:pt x="12" y="19"/>
                </a:cubicBezTo>
                <a:close/>
                <a:moveTo>
                  <a:pt x="12" y="32"/>
                </a:moveTo>
                <a:cubicBezTo>
                  <a:pt x="11" y="29"/>
                  <a:pt x="9" y="26"/>
                  <a:pt x="7" y="23"/>
                </a:cubicBezTo>
                <a:cubicBezTo>
                  <a:pt x="9" y="41"/>
                  <a:pt x="9" y="41"/>
                  <a:pt x="9" y="41"/>
                </a:cubicBezTo>
                <a:cubicBezTo>
                  <a:pt x="10" y="41"/>
                  <a:pt x="11" y="40"/>
                  <a:pt x="12" y="40"/>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5" name="Freeform 285"/>
          <p:cNvSpPr>
            <a:spLocks noEditPoints="1"/>
          </p:cNvSpPr>
          <p:nvPr/>
        </p:nvSpPr>
        <p:spPr bwMode="auto">
          <a:xfrm>
            <a:off x="2772834" y="4576233"/>
            <a:ext cx="93133" cy="239184"/>
          </a:xfrm>
          <a:custGeom>
            <a:avLst/>
            <a:gdLst>
              <a:gd name="T0" fmla="*/ 21 w 38"/>
              <a:gd name="T1" fmla="*/ 92 h 97"/>
              <a:gd name="T2" fmla="*/ 21 w 38"/>
              <a:gd name="T3" fmla="*/ 47 h 97"/>
              <a:gd name="T4" fmla="*/ 23 w 38"/>
              <a:gd name="T5" fmla="*/ 44 h 97"/>
              <a:gd name="T6" fmla="*/ 30 w 38"/>
              <a:gd name="T7" fmla="*/ 38 h 97"/>
              <a:gd name="T8" fmla="*/ 33 w 38"/>
              <a:gd name="T9" fmla="*/ 27 h 97"/>
              <a:gd name="T10" fmla="*/ 28 w 38"/>
              <a:gd name="T11" fmla="*/ 11 h 97"/>
              <a:gd name="T12" fmla="*/ 19 w 38"/>
              <a:gd name="T13" fmla="*/ 5 h 97"/>
              <a:gd name="T14" fmla="*/ 19 w 38"/>
              <a:gd name="T15" fmla="*/ 0 h 97"/>
              <a:gd name="T16" fmla="*/ 32 w 38"/>
              <a:gd name="T17" fmla="*/ 9 h 97"/>
              <a:gd name="T18" fmla="*/ 38 w 38"/>
              <a:gd name="T19" fmla="*/ 27 h 97"/>
              <a:gd name="T20" fmla="*/ 34 w 38"/>
              <a:gd name="T21" fmla="*/ 41 h 97"/>
              <a:gd name="T22" fmla="*/ 26 w 38"/>
              <a:gd name="T23" fmla="*/ 48 h 97"/>
              <a:gd name="T24" fmla="*/ 26 w 38"/>
              <a:gd name="T25" fmla="*/ 95 h 97"/>
              <a:gd name="T26" fmla="*/ 23 w 38"/>
              <a:gd name="T27" fmla="*/ 97 h 97"/>
              <a:gd name="T28" fmla="*/ 19 w 38"/>
              <a:gd name="T29" fmla="*/ 97 h 97"/>
              <a:gd name="T30" fmla="*/ 19 w 38"/>
              <a:gd name="T31" fmla="*/ 92 h 97"/>
              <a:gd name="T32" fmla="*/ 21 w 38"/>
              <a:gd name="T33" fmla="*/ 92 h 97"/>
              <a:gd name="T34" fmla="*/ 19 w 38"/>
              <a:gd name="T35" fmla="*/ 5 h 97"/>
              <a:gd name="T36" fmla="*/ 10 w 38"/>
              <a:gd name="T37" fmla="*/ 11 h 97"/>
              <a:gd name="T38" fmla="*/ 5 w 38"/>
              <a:gd name="T39" fmla="*/ 27 h 97"/>
              <a:gd name="T40" fmla="*/ 8 w 38"/>
              <a:gd name="T41" fmla="*/ 38 h 97"/>
              <a:gd name="T42" fmla="*/ 16 w 38"/>
              <a:gd name="T43" fmla="*/ 44 h 97"/>
              <a:gd name="T44" fmla="*/ 17 w 38"/>
              <a:gd name="T45" fmla="*/ 47 h 97"/>
              <a:gd name="T46" fmla="*/ 17 w 38"/>
              <a:gd name="T47" fmla="*/ 47 h 97"/>
              <a:gd name="T48" fmla="*/ 17 w 38"/>
              <a:gd name="T49" fmla="*/ 92 h 97"/>
              <a:gd name="T50" fmla="*/ 19 w 38"/>
              <a:gd name="T51" fmla="*/ 92 h 97"/>
              <a:gd name="T52" fmla="*/ 19 w 38"/>
              <a:gd name="T53" fmla="*/ 97 h 97"/>
              <a:gd name="T54" fmla="*/ 15 w 38"/>
              <a:gd name="T55" fmla="*/ 97 h 97"/>
              <a:gd name="T56" fmla="*/ 12 w 38"/>
              <a:gd name="T57" fmla="*/ 95 h 97"/>
              <a:gd name="T58" fmla="*/ 12 w 38"/>
              <a:gd name="T59" fmla="*/ 48 h 97"/>
              <a:gd name="T60" fmla="*/ 4 w 38"/>
              <a:gd name="T61" fmla="*/ 41 h 97"/>
              <a:gd name="T62" fmla="*/ 0 w 38"/>
              <a:gd name="T63" fmla="*/ 27 h 97"/>
              <a:gd name="T64" fmla="*/ 6 w 38"/>
              <a:gd name="T65" fmla="*/ 9 h 97"/>
              <a:gd name="T66" fmla="*/ 19 w 38"/>
              <a:gd name="T67" fmla="*/ 0 h 97"/>
              <a:gd name="T68" fmla="*/ 19 w 38"/>
              <a:gd name="T69"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97">
                <a:moveTo>
                  <a:pt x="21" y="92"/>
                </a:moveTo>
                <a:cubicBezTo>
                  <a:pt x="21" y="47"/>
                  <a:pt x="21" y="47"/>
                  <a:pt x="21" y="47"/>
                </a:cubicBezTo>
                <a:cubicBezTo>
                  <a:pt x="21" y="45"/>
                  <a:pt x="22" y="44"/>
                  <a:pt x="23" y="44"/>
                </a:cubicBezTo>
                <a:cubicBezTo>
                  <a:pt x="26" y="43"/>
                  <a:pt x="28" y="41"/>
                  <a:pt x="30" y="38"/>
                </a:cubicBezTo>
                <a:cubicBezTo>
                  <a:pt x="32" y="35"/>
                  <a:pt x="33" y="31"/>
                  <a:pt x="33" y="27"/>
                </a:cubicBezTo>
                <a:cubicBezTo>
                  <a:pt x="33" y="22"/>
                  <a:pt x="31" y="16"/>
                  <a:pt x="28" y="11"/>
                </a:cubicBezTo>
                <a:cubicBezTo>
                  <a:pt x="26" y="8"/>
                  <a:pt x="23" y="5"/>
                  <a:pt x="19" y="5"/>
                </a:cubicBezTo>
                <a:cubicBezTo>
                  <a:pt x="19" y="0"/>
                  <a:pt x="19" y="0"/>
                  <a:pt x="19" y="0"/>
                </a:cubicBezTo>
                <a:cubicBezTo>
                  <a:pt x="24" y="0"/>
                  <a:pt x="29" y="4"/>
                  <a:pt x="32" y="9"/>
                </a:cubicBezTo>
                <a:cubicBezTo>
                  <a:pt x="36" y="14"/>
                  <a:pt x="38" y="21"/>
                  <a:pt x="38" y="27"/>
                </a:cubicBezTo>
                <a:cubicBezTo>
                  <a:pt x="38" y="32"/>
                  <a:pt x="37" y="37"/>
                  <a:pt x="34" y="41"/>
                </a:cubicBezTo>
                <a:cubicBezTo>
                  <a:pt x="32" y="44"/>
                  <a:pt x="29" y="47"/>
                  <a:pt x="26" y="48"/>
                </a:cubicBezTo>
                <a:cubicBezTo>
                  <a:pt x="26" y="95"/>
                  <a:pt x="26" y="95"/>
                  <a:pt x="26" y="95"/>
                </a:cubicBezTo>
                <a:cubicBezTo>
                  <a:pt x="26" y="96"/>
                  <a:pt x="25" y="97"/>
                  <a:pt x="23" y="97"/>
                </a:cubicBezTo>
                <a:cubicBezTo>
                  <a:pt x="19" y="97"/>
                  <a:pt x="19" y="97"/>
                  <a:pt x="19" y="97"/>
                </a:cubicBezTo>
                <a:cubicBezTo>
                  <a:pt x="19" y="92"/>
                  <a:pt x="19" y="92"/>
                  <a:pt x="19" y="92"/>
                </a:cubicBezTo>
                <a:lnTo>
                  <a:pt x="21" y="92"/>
                </a:lnTo>
                <a:close/>
                <a:moveTo>
                  <a:pt x="19" y="5"/>
                </a:moveTo>
                <a:cubicBezTo>
                  <a:pt x="16" y="5"/>
                  <a:pt x="12" y="8"/>
                  <a:pt x="10" y="11"/>
                </a:cubicBezTo>
                <a:cubicBezTo>
                  <a:pt x="7" y="16"/>
                  <a:pt x="5" y="22"/>
                  <a:pt x="5" y="27"/>
                </a:cubicBezTo>
                <a:cubicBezTo>
                  <a:pt x="5" y="31"/>
                  <a:pt x="6" y="35"/>
                  <a:pt x="8" y="38"/>
                </a:cubicBezTo>
                <a:cubicBezTo>
                  <a:pt x="10" y="41"/>
                  <a:pt x="13" y="43"/>
                  <a:pt x="16" y="44"/>
                </a:cubicBezTo>
                <a:cubicBezTo>
                  <a:pt x="17" y="45"/>
                  <a:pt x="17" y="46"/>
                  <a:pt x="17" y="47"/>
                </a:cubicBezTo>
                <a:cubicBezTo>
                  <a:pt x="17" y="47"/>
                  <a:pt x="17" y="47"/>
                  <a:pt x="17" y="47"/>
                </a:cubicBezTo>
                <a:cubicBezTo>
                  <a:pt x="17" y="92"/>
                  <a:pt x="17" y="92"/>
                  <a:pt x="17" y="92"/>
                </a:cubicBezTo>
                <a:cubicBezTo>
                  <a:pt x="19" y="92"/>
                  <a:pt x="19" y="92"/>
                  <a:pt x="19" y="92"/>
                </a:cubicBezTo>
                <a:cubicBezTo>
                  <a:pt x="19" y="97"/>
                  <a:pt x="19" y="97"/>
                  <a:pt x="19" y="97"/>
                </a:cubicBezTo>
                <a:cubicBezTo>
                  <a:pt x="15" y="97"/>
                  <a:pt x="15" y="97"/>
                  <a:pt x="15" y="97"/>
                </a:cubicBezTo>
                <a:cubicBezTo>
                  <a:pt x="14" y="97"/>
                  <a:pt x="12" y="96"/>
                  <a:pt x="12" y="95"/>
                </a:cubicBezTo>
                <a:cubicBezTo>
                  <a:pt x="12" y="48"/>
                  <a:pt x="12" y="48"/>
                  <a:pt x="12" y="48"/>
                </a:cubicBezTo>
                <a:cubicBezTo>
                  <a:pt x="9" y="47"/>
                  <a:pt x="6" y="44"/>
                  <a:pt x="4" y="41"/>
                </a:cubicBezTo>
                <a:cubicBezTo>
                  <a:pt x="2" y="37"/>
                  <a:pt x="0" y="32"/>
                  <a:pt x="0" y="27"/>
                </a:cubicBezTo>
                <a:cubicBezTo>
                  <a:pt x="0" y="21"/>
                  <a:pt x="2" y="14"/>
                  <a:pt x="6" y="9"/>
                </a:cubicBezTo>
                <a:cubicBezTo>
                  <a:pt x="9" y="4"/>
                  <a:pt x="14" y="0"/>
                  <a:pt x="19" y="0"/>
                </a:cubicBez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6" name="Freeform 288"/>
          <p:cNvSpPr>
            <a:spLocks noEditPoints="1"/>
          </p:cNvSpPr>
          <p:nvPr/>
        </p:nvSpPr>
        <p:spPr bwMode="auto">
          <a:xfrm>
            <a:off x="6485468" y="84667"/>
            <a:ext cx="395817" cy="391584"/>
          </a:xfrm>
          <a:custGeom>
            <a:avLst/>
            <a:gdLst>
              <a:gd name="T0" fmla="*/ 145 w 161"/>
              <a:gd name="T1" fmla="*/ 55 h 159"/>
              <a:gd name="T2" fmla="*/ 105 w 161"/>
              <a:gd name="T3" fmla="*/ 11 h 159"/>
              <a:gd name="T4" fmla="*/ 137 w 161"/>
              <a:gd name="T5" fmla="*/ 110 h 159"/>
              <a:gd name="T6" fmla="*/ 99 w 161"/>
              <a:gd name="T7" fmla="*/ 153 h 159"/>
              <a:gd name="T8" fmla="*/ 124 w 161"/>
              <a:gd name="T9" fmla="*/ 96 h 159"/>
              <a:gd name="T10" fmla="*/ 99 w 161"/>
              <a:gd name="T11" fmla="*/ 33 h 159"/>
              <a:gd name="T12" fmla="*/ 104 w 161"/>
              <a:gd name="T13" fmla="*/ 132 h 159"/>
              <a:gd name="T14" fmla="*/ 110 w 161"/>
              <a:gd name="T15" fmla="*/ 102 h 159"/>
              <a:gd name="T16" fmla="*/ 104 w 161"/>
              <a:gd name="T17" fmla="*/ 104 h 159"/>
              <a:gd name="T18" fmla="*/ 112 w 161"/>
              <a:gd name="T19" fmla="*/ 89 h 159"/>
              <a:gd name="T20" fmla="*/ 118 w 161"/>
              <a:gd name="T21" fmla="*/ 56 h 159"/>
              <a:gd name="T22" fmla="*/ 122 w 161"/>
              <a:gd name="T23" fmla="*/ 36 h 159"/>
              <a:gd name="T24" fmla="*/ 99 w 161"/>
              <a:gd name="T25" fmla="*/ 47 h 159"/>
              <a:gd name="T26" fmla="*/ 115 w 161"/>
              <a:gd name="T27" fmla="*/ 53 h 159"/>
              <a:gd name="T28" fmla="*/ 108 w 161"/>
              <a:gd name="T29" fmla="*/ 88 h 159"/>
              <a:gd name="T30" fmla="*/ 99 w 161"/>
              <a:gd name="T31" fmla="*/ 92 h 159"/>
              <a:gd name="T32" fmla="*/ 81 w 161"/>
              <a:gd name="T33" fmla="*/ 158 h 159"/>
              <a:gd name="T34" fmla="*/ 99 w 161"/>
              <a:gd name="T35" fmla="*/ 12 h 159"/>
              <a:gd name="T36" fmla="*/ 81 w 161"/>
              <a:gd name="T37" fmla="*/ 32 h 159"/>
              <a:gd name="T38" fmla="*/ 86 w 161"/>
              <a:gd name="T39" fmla="*/ 64 h 159"/>
              <a:gd name="T40" fmla="*/ 87 w 161"/>
              <a:gd name="T41" fmla="*/ 44 h 159"/>
              <a:gd name="T42" fmla="*/ 99 w 161"/>
              <a:gd name="T43" fmla="*/ 47 h 159"/>
              <a:gd name="T44" fmla="*/ 96 w 161"/>
              <a:gd name="T45" fmla="*/ 71 h 159"/>
              <a:gd name="T46" fmla="*/ 98 w 161"/>
              <a:gd name="T47" fmla="*/ 87 h 159"/>
              <a:gd name="T48" fmla="*/ 96 w 161"/>
              <a:gd name="T49" fmla="*/ 92 h 159"/>
              <a:gd name="T50" fmla="*/ 93 w 161"/>
              <a:gd name="T51" fmla="*/ 87 h 159"/>
              <a:gd name="T52" fmla="*/ 99 w 161"/>
              <a:gd name="T53" fmla="*/ 99 h 159"/>
              <a:gd name="T54" fmla="*/ 99 w 161"/>
              <a:gd name="T55" fmla="*/ 115 h 159"/>
              <a:gd name="T56" fmla="*/ 81 w 161"/>
              <a:gd name="T57" fmla="*/ 119 h 159"/>
              <a:gd name="T58" fmla="*/ 99 w 161"/>
              <a:gd name="T59" fmla="*/ 115 h 159"/>
              <a:gd name="T60" fmla="*/ 81 w 161"/>
              <a:gd name="T61" fmla="*/ 135 h 159"/>
              <a:gd name="T62" fmla="*/ 72 w 161"/>
              <a:gd name="T63" fmla="*/ 150 h 159"/>
              <a:gd name="T64" fmla="*/ 67 w 161"/>
              <a:gd name="T65" fmla="*/ 146 h 159"/>
              <a:gd name="T66" fmla="*/ 81 w 161"/>
              <a:gd name="T67" fmla="*/ 21 h 159"/>
              <a:gd name="T68" fmla="*/ 81 w 161"/>
              <a:gd name="T69" fmla="*/ 32 h 159"/>
              <a:gd name="T70" fmla="*/ 74 w 161"/>
              <a:gd name="T71" fmla="*/ 65 h 159"/>
              <a:gd name="T72" fmla="*/ 67 w 161"/>
              <a:gd name="T73" fmla="*/ 80 h 159"/>
              <a:gd name="T74" fmla="*/ 69 w 161"/>
              <a:gd name="T75" fmla="*/ 65 h 159"/>
              <a:gd name="T76" fmla="*/ 81 w 161"/>
              <a:gd name="T77" fmla="*/ 94 h 159"/>
              <a:gd name="T78" fmla="*/ 67 w 161"/>
              <a:gd name="T79" fmla="*/ 102 h 159"/>
              <a:gd name="T80" fmla="*/ 80 w 161"/>
              <a:gd name="T81" fmla="*/ 88 h 159"/>
              <a:gd name="T82" fmla="*/ 81 w 161"/>
              <a:gd name="T83" fmla="*/ 115 h 159"/>
              <a:gd name="T84" fmla="*/ 81 w 161"/>
              <a:gd name="T85" fmla="*/ 140 h 159"/>
              <a:gd name="T86" fmla="*/ 68 w 161"/>
              <a:gd name="T87" fmla="*/ 117 h 159"/>
              <a:gd name="T88" fmla="*/ 21 w 161"/>
              <a:gd name="T89" fmla="*/ 147 h 159"/>
              <a:gd name="T90" fmla="*/ 67 w 161"/>
              <a:gd name="T91" fmla="*/ 146 h 159"/>
              <a:gd name="T92" fmla="*/ 23 w 161"/>
              <a:gd name="T93" fmla="*/ 152 h 159"/>
              <a:gd name="T94" fmla="*/ 9 w 161"/>
              <a:gd name="T95" fmla="*/ 141 h 159"/>
              <a:gd name="T96" fmla="*/ 2 w 161"/>
              <a:gd name="T97" fmla="*/ 61 h 159"/>
              <a:gd name="T98" fmla="*/ 67 w 161"/>
              <a:gd name="T99" fmla="*/ 25 h 159"/>
              <a:gd name="T100" fmla="*/ 11 w 161"/>
              <a:gd name="T101" fmla="*/ 88 h 159"/>
              <a:gd name="T102" fmla="*/ 40 w 161"/>
              <a:gd name="T103" fmla="*/ 113 h 159"/>
              <a:gd name="T104" fmla="*/ 57 w 161"/>
              <a:gd name="T105" fmla="*/ 39 h 159"/>
              <a:gd name="T106" fmla="*/ 28 w 161"/>
              <a:gd name="T107" fmla="*/ 91 h 159"/>
              <a:gd name="T108" fmla="*/ 46 w 161"/>
              <a:gd name="T109" fmla="*/ 65 h 159"/>
              <a:gd name="T110" fmla="*/ 56 w 161"/>
              <a:gd name="T111" fmla="*/ 91 h 159"/>
              <a:gd name="T112" fmla="*/ 61 w 161"/>
              <a:gd name="T113" fmla="*/ 85 h 159"/>
              <a:gd name="T114" fmla="*/ 45 w 161"/>
              <a:gd name="T115" fmla="*/ 55 h 159"/>
              <a:gd name="T116" fmla="*/ 41 w 161"/>
              <a:gd name="T117" fmla="*/ 92 h 159"/>
              <a:gd name="T118" fmla="*/ 54 w 161"/>
              <a:gd name="T119" fmla="*/ 44 h 159"/>
              <a:gd name="T120" fmla="*/ 67 w 161"/>
              <a:gd name="T121" fmla="*/ 115 h 159"/>
              <a:gd name="T122" fmla="*/ 67 w 161"/>
              <a:gd name="T123"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59">
                <a:moveTo>
                  <a:pt x="99" y="153"/>
                </a:moveTo>
                <a:cubicBezTo>
                  <a:pt x="102" y="153"/>
                  <a:pt x="104" y="152"/>
                  <a:pt x="106" y="151"/>
                </a:cubicBezTo>
                <a:cubicBezTo>
                  <a:pt x="115" y="147"/>
                  <a:pt x="120" y="141"/>
                  <a:pt x="124" y="134"/>
                </a:cubicBezTo>
                <a:cubicBezTo>
                  <a:pt x="127" y="126"/>
                  <a:pt x="130" y="118"/>
                  <a:pt x="132" y="109"/>
                </a:cubicBezTo>
                <a:cubicBezTo>
                  <a:pt x="137" y="91"/>
                  <a:pt x="141" y="73"/>
                  <a:pt x="145" y="55"/>
                </a:cubicBezTo>
                <a:cubicBezTo>
                  <a:pt x="149" y="38"/>
                  <a:pt x="152" y="22"/>
                  <a:pt x="155" y="5"/>
                </a:cubicBezTo>
                <a:cubicBezTo>
                  <a:pt x="139" y="8"/>
                  <a:pt x="122" y="12"/>
                  <a:pt x="106" y="15"/>
                </a:cubicBezTo>
                <a:cubicBezTo>
                  <a:pt x="104" y="16"/>
                  <a:pt x="101" y="16"/>
                  <a:pt x="99" y="17"/>
                </a:cubicBezTo>
                <a:cubicBezTo>
                  <a:pt x="99" y="12"/>
                  <a:pt x="99" y="12"/>
                  <a:pt x="99" y="12"/>
                </a:cubicBezTo>
                <a:cubicBezTo>
                  <a:pt x="101" y="11"/>
                  <a:pt x="103" y="11"/>
                  <a:pt x="105" y="11"/>
                </a:cubicBezTo>
                <a:cubicBezTo>
                  <a:pt x="122" y="7"/>
                  <a:pt x="140" y="3"/>
                  <a:pt x="158" y="0"/>
                </a:cubicBezTo>
                <a:cubicBezTo>
                  <a:pt x="158" y="0"/>
                  <a:pt x="158" y="0"/>
                  <a:pt x="159" y="0"/>
                </a:cubicBezTo>
                <a:cubicBezTo>
                  <a:pt x="160" y="0"/>
                  <a:pt x="161" y="1"/>
                  <a:pt x="161" y="3"/>
                </a:cubicBezTo>
                <a:cubicBezTo>
                  <a:pt x="157" y="20"/>
                  <a:pt x="154" y="38"/>
                  <a:pt x="150" y="56"/>
                </a:cubicBezTo>
                <a:cubicBezTo>
                  <a:pt x="146" y="74"/>
                  <a:pt x="141" y="92"/>
                  <a:pt x="137" y="110"/>
                </a:cubicBezTo>
                <a:cubicBezTo>
                  <a:pt x="134" y="119"/>
                  <a:pt x="132" y="128"/>
                  <a:pt x="128" y="136"/>
                </a:cubicBezTo>
                <a:cubicBezTo>
                  <a:pt x="124" y="144"/>
                  <a:pt x="118" y="151"/>
                  <a:pt x="108" y="155"/>
                </a:cubicBezTo>
                <a:cubicBezTo>
                  <a:pt x="105" y="156"/>
                  <a:pt x="102" y="157"/>
                  <a:pt x="99" y="158"/>
                </a:cubicBezTo>
                <a:cubicBezTo>
                  <a:pt x="99" y="158"/>
                  <a:pt x="99" y="158"/>
                  <a:pt x="99" y="158"/>
                </a:cubicBezTo>
                <a:cubicBezTo>
                  <a:pt x="99" y="153"/>
                  <a:pt x="99" y="153"/>
                  <a:pt x="99" y="153"/>
                </a:cubicBezTo>
                <a:close/>
                <a:moveTo>
                  <a:pt x="99" y="140"/>
                </a:moveTo>
                <a:cubicBezTo>
                  <a:pt x="102" y="139"/>
                  <a:pt x="104" y="138"/>
                  <a:pt x="107" y="136"/>
                </a:cubicBezTo>
                <a:cubicBezTo>
                  <a:pt x="116" y="129"/>
                  <a:pt x="118" y="118"/>
                  <a:pt x="121" y="108"/>
                </a:cubicBezTo>
                <a:cubicBezTo>
                  <a:pt x="121" y="106"/>
                  <a:pt x="122" y="105"/>
                  <a:pt x="122" y="103"/>
                </a:cubicBezTo>
                <a:cubicBezTo>
                  <a:pt x="124" y="96"/>
                  <a:pt x="124" y="96"/>
                  <a:pt x="124" y="96"/>
                </a:cubicBezTo>
                <a:cubicBezTo>
                  <a:pt x="130" y="72"/>
                  <a:pt x="136" y="47"/>
                  <a:pt x="141" y="23"/>
                </a:cubicBezTo>
                <a:cubicBezTo>
                  <a:pt x="141" y="22"/>
                  <a:pt x="141" y="22"/>
                  <a:pt x="141" y="22"/>
                </a:cubicBezTo>
                <a:cubicBezTo>
                  <a:pt x="140" y="20"/>
                  <a:pt x="139" y="20"/>
                  <a:pt x="138" y="20"/>
                </a:cubicBezTo>
                <a:cubicBezTo>
                  <a:pt x="125"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7" y="104"/>
                  <a:pt x="117" y="105"/>
                  <a:pt x="116" y="107"/>
                </a:cubicBezTo>
                <a:cubicBezTo>
                  <a:pt x="114" y="116"/>
                  <a:pt x="111" y="126"/>
                  <a:pt x="104" y="132"/>
                </a:cubicBezTo>
                <a:cubicBezTo>
                  <a:pt x="102" y="133"/>
                  <a:pt x="101" y="134"/>
                  <a:pt x="99" y="135"/>
                </a:cubicBezTo>
                <a:cubicBezTo>
                  <a:pt x="99" y="140"/>
                  <a:pt x="99" y="140"/>
                  <a:pt x="99" y="140"/>
                </a:cubicBezTo>
                <a:close/>
                <a:moveTo>
                  <a:pt x="99" y="120"/>
                </a:moveTo>
                <a:cubicBezTo>
                  <a:pt x="102" y="120"/>
                  <a:pt x="105" y="120"/>
                  <a:pt x="106" y="116"/>
                </a:cubicBezTo>
                <a:cubicBezTo>
                  <a:pt x="110" y="102"/>
                  <a:pt x="110" y="102"/>
                  <a:pt x="110" y="102"/>
                </a:cubicBezTo>
                <a:cubicBezTo>
                  <a:pt x="110" y="101"/>
                  <a:pt x="110" y="100"/>
                  <a:pt x="108" y="99"/>
                </a:cubicBezTo>
                <a:cubicBezTo>
                  <a:pt x="108" y="99"/>
                  <a:pt x="108"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7" y="73"/>
                  <a:pt x="117" y="73"/>
                  <a:pt x="117" y="73"/>
                </a:cubicBezTo>
                <a:cubicBezTo>
                  <a:pt x="117" y="72"/>
                  <a:pt x="116" y="71"/>
                  <a:pt x="115" y="70"/>
                </a:cubicBezTo>
                <a:cubicBezTo>
                  <a:pt x="115" y="70"/>
                  <a:pt x="114" y="70"/>
                  <a:pt x="114" y="70"/>
                </a:cubicBezTo>
                <a:cubicBezTo>
                  <a:pt x="104" y="70"/>
                  <a:pt x="104" y="70"/>
                  <a:pt x="104" y="70"/>
                </a:cubicBezTo>
                <a:cubicBezTo>
                  <a:pt x="118" y="56"/>
                  <a:pt x="118" y="56"/>
                  <a:pt x="118" y="56"/>
                </a:cubicBezTo>
                <a:cubicBezTo>
                  <a:pt x="118" y="56"/>
                  <a:pt x="118" y="56"/>
                  <a:pt x="118" y="56"/>
                </a:cubicBezTo>
                <a:cubicBezTo>
                  <a:pt x="122" y="52"/>
                  <a:pt x="123" y="47"/>
                  <a:pt x="124" y="42"/>
                </a:cubicBezTo>
                <a:cubicBezTo>
                  <a:pt x="124" y="41"/>
                  <a:pt x="124" y="40"/>
                  <a:pt x="124" y="39"/>
                </a:cubicBezTo>
                <a:cubicBezTo>
                  <a:pt x="125" y="37"/>
                  <a:pt x="124" y="36"/>
                  <a:pt x="123" y="36"/>
                </a:cubicBezTo>
                <a:cubicBezTo>
                  <a:pt x="122" y="36"/>
                  <a:pt x="122" y="36"/>
                  <a:pt x="122"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8" y="46"/>
                  <a:pt x="108" y="46"/>
                  <a:pt x="108" y="46"/>
                </a:cubicBezTo>
                <a:cubicBezTo>
                  <a:pt x="108" y="46"/>
                  <a:pt x="108" y="46"/>
                  <a:pt x="108" y="46"/>
                </a:cubicBezTo>
                <a:cubicBezTo>
                  <a:pt x="111" y="43"/>
                  <a:pt x="115" y="42"/>
                  <a:pt x="119" y="41"/>
                </a:cubicBezTo>
                <a:cubicBezTo>
                  <a:pt x="118" y="46"/>
                  <a:pt x="118" y="50"/>
                  <a:pt x="115" y="53"/>
                </a:cubicBezTo>
                <a:cubicBezTo>
                  <a:pt x="115" y="53"/>
                  <a:pt x="115" y="53"/>
                  <a:pt x="115" y="53"/>
                </a:cubicBezTo>
                <a:cubicBezTo>
                  <a:pt x="99" y="68"/>
                  <a:pt x="99" y="68"/>
                  <a:pt x="99" y="68"/>
                </a:cubicBezTo>
                <a:cubicBezTo>
                  <a:pt x="99" y="75"/>
                  <a:pt x="99" y="75"/>
                  <a:pt x="99" y="75"/>
                </a:cubicBezTo>
                <a:cubicBezTo>
                  <a:pt x="111" y="75"/>
                  <a:pt x="111" y="75"/>
                  <a:pt x="111" y="75"/>
                </a:cubicBezTo>
                <a:cubicBezTo>
                  <a:pt x="108" y="88"/>
                  <a:pt x="108" y="88"/>
                  <a:pt x="108" y="88"/>
                </a:cubicBezTo>
                <a:cubicBezTo>
                  <a:pt x="107" y="88"/>
                  <a:pt x="103" y="87"/>
                  <a:pt x="99" y="87"/>
                </a:cubicBezTo>
                <a:cubicBezTo>
                  <a:pt x="99" y="87"/>
                  <a:pt x="99" y="87"/>
                  <a:pt x="99" y="87"/>
                </a:cubicBezTo>
                <a:cubicBezTo>
                  <a:pt x="100" y="88"/>
                  <a:pt x="100" y="88"/>
                  <a:pt x="100" y="89"/>
                </a:cubicBezTo>
                <a:cubicBezTo>
                  <a:pt x="99" y="88"/>
                  <a:pt x="99" y="88"/>
                  <a:pt x="99" y="88"/>
                </a:cubicBezTo>
                <a:lnTo>
                  <a:pt x="99" y="92"/>
                </a:lnTo>
                <a:close/>
                <a:moveTo>
                  <a:pt x="81" y="153"/>
                </a:moveTo>
                <a:cubicBezTo>
                  <a:pt x="86" y="154"/>
                  <a:pt x="92" y="155"/>
                  <a:pt x="98" y="153"/>
                </a:cubicBezTo>
                <a:cubicBezTo>
                  <a:pt x="99" y="153"/>
                  <a:pt x="99" y="153"/>
                  <a:pt x="99" y="153"/>
                </a:cubicBezTo>
                <a:cubicBezTo>
                  <a:pt x="99" y="158"/>
                  <a:pt x="99" y="158"/>
                  <a:pt x="99" y="158"/>
                </a:cubicBezTo>
                <a:cubicBezTo>
                  <a:pt x="93" y="159"/>
                  <a:pt x="87" y="159"/>
                  <a:pt x="81" y="158"/>
                </a:cubicBezTo>
                <a:cubicBezTo>
                  <a:pt x="81" y="153"/>
                  <a:pt x="81" y="153"/>
                  <a:pt x="81" y="153"/>
                </a:cubicBezTo>
                <a:close/>
                <a:moveTo>
                  <a:pt x="99" y="17"/>
                </a:moveTo>
                <a:cubicBezTo>
                  <a:pt x="93" y="18"/>
                  <a:pt x="87" y="20"/>
                  <a:pt x="81" y="21"/>
                </a:cubicBezTo>
                <a:cubicBezTo>
                  <a:pt x="81" y="16"/>
                  <a:pt x="81" y="16"/>
                  <a:pt x="81" y="16"/>
                </a:cubicBezTo>
                <a:cubicBezTo>
                  <a:pt x="87" y="15"/>
                  <a:pt x="93" y="13"/>
                  <a:pt x="99" y="12"/>
                </a:cubicBezTo>
                <a:cubicBezTo>
                  <a:pt x="99" y="17"/>
                  <a:pt x="99" y="17"/>
                  <a:pt x="99" y="17"/>
                </a:cubicBezTo>
                <a:close/>
                <a:moveTo>
                  <a:pt x="99" y="28"/>
                </a:moveTo>
                <a:cubicBezTo>
                  <a:pt x="99" y="33"/>
                  <a:pt x="99" y="33"/>
                  <a:pt x="99" y="33"/>
                </a:cubicBezTo>
                <a:cubicBezTo>
                  <a:pt x="93" y="34"/>
                  <a:pt x="87" y="36"/>
                  <a:pt x="81" y="37"/>
                </a:cubicBezTo>
                <a:cubicBezTo>
                  <a:pt x="81" y="32"/>
                  <a:pt x="81" y="32"/>
                  <a:pt x="81" y="32"/>
                </a:cubicBezTo>
                <a:cubicBezTo>
                  <a:pt x="87" y="31"/>
                  <a:pt x="93" y="29"/>
                  <a:pt x="99" y="28"/>
                </a:cubicBezTo>
                <a:close/>
                <a:moveTo>
                  <a:pt x="99" y="47"/>
                </a:moveTo>
                <a:cubicBezTo>
                  <a:pt x="99" y="54"/>
                  <a:pt x="99" y="54"/>
                  <a:pt x="99" y="54"/>
                </a:cubicBezTo>
                <a:cubicBezTo>
                  <a:pt x="89" y="64"/>
                  <a:pt x="89" y="64"/>
                  <a:pt x="89" y="64"/>
                </a:cubicBezTo>
                <a:cubicBezTo>
                  <a:pt x="88" y="65"/>
                  <a:pt x="87" y="65"/>
                  <a:pt x="86" y="64"/>
                </a:cubicBezTo>
                <a:cubicBezTo>
                  <a:pt x="85" y="63"/>
                  <a:pt x="85" y="63"/>
                  <a:pt x="85" y="62"/>
                </a:cubicBezTo>
                <a:cubicBezTo>
                  <a:pt x="85" y="49"/>
                  <a:pt x="85" y="49"/>
                  <a:pt x="85" y="49"/>
                </a:cubicBezTo>
                <a:cubicBezTo>
                  <a:pt x="81" y="51"/>
                  <a:pt x="81" y="51"/>
                  <a:pt x="81" y="51"/>
                </a:cubicBezTo>
                <a:cubicBezTo>
                  <a:pt x="81" y="46"/>
                  <a:pt x="81" y="46"/>
                  <a:pt x="81" y="46"/>
                </a:cubicBezTo>
                <a:cubicBezTo>
                  <a:pt x="87" y="44"/>
                  <a:pt x="87" y="44"/>
                  <a:pt x="87" y="44"/>
                </a:cubicBezTo>
                <a:cubicBezTo>
                  <a:pt x="87" y="44"/>
                  <a:pt x="87" y="44"/>
                  <a:pt x="87" y="44"/>
                </a:cubicBezTo>
                <a:cubicBezTo>
                  <a:pt x="87" y="44"/>
                  <a:pt x="88" y="44"/>
                  <a:pt x="88"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7" y="75"/>
                  <a:pt x="96" y="74"/>
                  <a:pt x="96" y="73"/>
                </a:cubicBezTo>
                <a:cubicBezTo>
                  <a:pt x="96" y="72"/>
                  <a:pt x="96" y="72"/>
                  <a:pt x="96" y="71"/>
                </a:cubicBezTo>
                <a:cubicBezTo>
                  <a:pt x="96" y="71"/>
                  <a:pt x="96" y="71"/>
                  <a:pt x="96" y="71"/>
                </a:cubicBezTo>
                <a:cubicBezTo>
                  <a:pt x="99" y="68"/>
                  <a:pt x="99" y="68"/>
                  <a:pt x="99" y="68"/>
                </a:cubicBezTo>
                <a:close/>
                <a:moveTo>
                  <a:pt x="99" y="87"/>
                </a:moveTo>
                <a:cubicBezTo>
                  <a:pt x="99" y="87"/>
                  <a:pt x="99" y="87"/>
                  <a:pt x="99" y="87"/>
                </a:cubicBezTo>
                <a:cubicBezTo>
                  <a:pt x="99" y="87"/>
                  <a:pt x="99" y="87"/>
                  <a:pt x="98" y="87"/>
                </a:cubicBezTo>
                <a:cubicBezTo>
                  <a:pt x="99" y="88"/>
                  <a:pt x="99" y="88"/>
                  <a:pt x="99" y="88"/>
                </a:cubicBezTo>
                <a:cubicBezTo>
                  <a:pt x="99" y="92"/>
                  <a:pt x="99" y="92"/>
                  <a:pt x="99" y="92"/>
                </a:cubicBezTo>
                <a:cubicBezTo>
                  <a:pt x="98" y="92"/>
                  <a:pt x="98" y="92"/>
                  <a:pt x="98" y="92"/>
                </a:cubicBezTo>
                <a:cubicBezTo>
                  <a:pt x="98" y="92"/>
                  <a:pt x="98" y="92"/>
                  <a:pt x="98" y="92"/>
                </a:cubicBezTo>
                <a:cubicBezTo>
                  <a:pt x="97" y="92"/>
                  <a:pt x="96" y="92"/>
                  <a:pt x="96" y="92"/>
                </a:cubicBezTo>
                <a:cubicBezTo>
                  <a:pt x="95" y="92"/>
                  <a:pt x="94" y="91"/>
                  <a:pt x="92" y="91"/>
                </a:cubicBezTo>
                <a:cubicBezTo>
                  <a:pt x="89" y="91"/>
                  <a:pt x="84" y="91"/>
                  <a:pt x="83" y="91"/>
                </a:cubicBezTo>
                <a:cubicBezTo>
                  <a:pt x="81" y="94"/>
                  <a:pt x="81" y="94"/>
                  <a:pt x="81" y="94"/>
                </a:cubicBezTo>
                <a:cubicBezTo>
                  <a:pt x="81" y="87"/>
                  <a:pt x="81" y="87"/>
                  <a:pt x="81" y="87"/>
                </a:cubicBezTo>
                <a:cubicBezTo>
                  <a:pt x="83" y="86"/>
                  <a:pt x="89" y="86"/>
                  <a:pt x="93" y="87"/>
                </a:cubicBezTo>
                <a:cubicBezTo>
                  <a:pt x="94" y="87"/>
                  <a:pt x="95" y="87"/>
                  <a:pt x="96"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1" y="104"/>
                  <a:pt x="81" y="104"/>
                  <a:pt x="81" y="104"/>
                </a:cubicBezTo>
                <a:cubicBezTo>
                  <a:pt x="81" y="99"/>
                  <a:pt x="81" y="99"/>
                  <a:pt x="81" y="99"/>
                </a:cubicBezTo>
                <a:cubicBezTo>
                  <a:pt x="99" y="99"/>
                  <a:pt x="99" y="99"/>
                  <a:pt x="99" y="99"/>
                </a:cubicBezTo>
                <a:close/>
                <a:moveTo>
                  <a:pt x="99" y="115"/>
                </a:moveTo>
                <a:cubicBezTo>
                  <a:pt x="99" y="120"/>
                  <a:pt x="99" y="120"/>
                  <a:pt x="99" y="120"/>
                </a:cubicBezTo>
                <a:cubicBezTo>
                  <a:pt x="99" y="120"/>
                  <a:pt x="98" y="120"/>
                  <a:pt x="98" y="120"/>
                </a:cubicBezTo>
                <a:cubicBezTo>
                  <a:pt x="97" y="120"/>
                  <a:pt x="96" y="119"/>
                  <a:pt x="96" y="119"/>
                </a:cubicBezTo>
                <a:cubicBezTo>
                  <a:pt x="96" y="119"/>
                  <a:pt x="96" y="119"/>
                  <a:pt x="96" y="119"/>
                </a:cubicBezTo>
                <a:cubicBezTo>
                  <a:pt x="81" y="119"/>
                  <a:pt x="81" y="119"/>
                  <a:pt x="81" y="119"/>
                </a:cubicBezTo>
                <a:cubicBezTo>
                  <a:pt x="81" y="115"/>
                  <a:pt x="81" y="115"/>
                  <a:pt x="81" y="115"/>
                </a:cubicBezTo>
                <a:cubicBezTo>
                  <a:pt x="96" y="115"/>
                  <a:pt x="96" y="115"/>
                  <a:pt x="96" y="115"/>
                </a:cubicBezTo>
                <a:cubicBezTo>
                  <a:pt x="96" y="115"/>
                  <a:pt x="96" y="115"/>
                  <a:pt x="96" y="115"/>
                </a:cubicBezTo>
                <a:cubicBezTo>
                  <a:pt x="97" y="115"/>
                  <a:pt x="98" y="115"/>
                  <a:pt x="98" y="115"/>
                </a:cubicBezTo>
                <a:cubicBezTo>
                  <a:pt x="99" y="115"/>
                  <a:pt x="99" y="115"/>
                  <a:pt x="99" y="115"/>
                </a:cubicBezTo>
                <a:close/>
                <a:moveTo>
                  <a:pt x="99" y="135"/>
                </a:moveTo>
                <a:cubicBezTo>
                  <a:pt x="99" y="140"/>
                  <a:pt x="99" y="140"/>
                  <a:pt x="99" y="140"/>
                </a:cubicBezTo>
                <a:cubicBezTo>
                  <a:pt x="97" y="141"/>
                  <a:pt x="95" y="142"/>
                  <a:pt x="92" y="142"/>
                </a:cubicBezTo>
                <a:cubicBezTo>
                  <a:pt x="88" y="142"/>
                  <a:pt x="84" y="142"/>
                  <a:pt x="81" y="140"/>
                </a:cubicBezTo>
                <a:cubicBezTo>
                  <a:pt x="81" y="135"/>
                  <a:pt x="81" y="135"/>
                  <a:pt x="81" y="135"/>
                </a:cubicBezTo>
                <a:cubicBezTo>
                  <a:pt x="81" y="135"/>
                  <a:pt x="81" y="135"/>
                  <a:pt x="81" y="135"/>
                </a:cubicBezTo>
                <a:cubicBezTo>
                  <a:pt x="85" y="137"/>
                  <a:pt x="88" y="137"/>
                  <a:pt x="92" y="137"/>
                </a:cubicBezTo>
                <a:cubicBezTo>
                  <a:pt x="94" y="137"/>
                  <a:pt x="97" y="136"/>
                  <a:pt x="99" y="135"/>
                </a:cubicBezTo>
                <a:close/>
                <a:moveTo>
                  <a:pt x="67" y="146"/>
                </a:moveTo>
                <a:cubicBezTo>
                  <a:pt x="69" y="148"/>
                  <a:pt x="71" y="149"/>
                  <a:pt x="72" y="150"/>
                </a:cubicBezTo>
                <a:cubicBezTo>
                  <a:pt x="75" y="151"/>
                  <a:pt x="78" y="152"/>
                  <a:pt x="81" y="153"/>
                </a:cubicBezTo>
                <a:cubicBezTo>
                  <a:pt x="81" y="158"/>
                  <a:pt x="81" y="158"/>
                  <a:pt x="81" y="158"/>
                </a:cubicBezTo>
                <a:cubicBezTo>
                  <a:pt x="77" y="157"/>
                  <a:pt x="74" y="156"/>
                  <a:pt x="70" y="154"/>
                </a:cubicBezTo>
                <a:cubicBezTo>
                  <a:pt x="69" y="153"/>
                  <a:pt x="68" y="153"/>
                  <a:pt x="67" y="152"/>
                </a:cubicBezTo>
                <a:cubicBezTo>
                  <a:pt x="67" y="146"/>
                  <a:pt x="67" y="146"/>
                  <a:pt x="67" y="146"/>
                </a:cubicBezTo>
                <a:close/>
                <a:moveTo>
                  <a:pt x="81" y="21"/>
                </a:moveTo>
                <a:cubicBezTo>
                  <a:pt x="76" y="22"/>
                  <a:pt x="71" y="23"/>
                  <a:pt x="67" y="25"/>
                </a:cubicBezTo>
                <a:cubicBezTo>
                  <a:pt x="67" y="20"/>
                  <a:pt x="67" y="20"/>
                  <a:pt x="67" y="20"/>
                </a:cubicBezTo>
                <a:cubicBezTo>
                  <a:pt x="71" y="18"/>
                  <a:pt x="76" y="17"/>
                  <a:pt x="81" y="16"/>
                </a:cubicBezTo>
                <a:cubicBezTo>
                  <a:pt x="81" y="21"/>
                  <a:pt x="81" y="21"/>
                  <a:pt x="81" y="21"/>
                </a:cubicBezTo>
                <a:close/>
                <a:moveTo>
                  <a:pt x="81" y="32"/>
                </a:moveTo>
                <a:cubicBezTo>
                  <a:pt x="81" y="37"/>
                  <a:pt x="81" y="37"/>
                  <a:pt x="81" y="37"/>
                </a:cubicBezTo>
                <a:cubicBezTo>
                  <a:pt x="76" y="39"/>
                  <a:pt x="71" y="40"/>
                  <a:pt x="67" y="41"/>
                </a:cubicBezTo>
                <a:cubicBezTo>
                  <a:pt x="67" y="36"/>
                  <a:pt x="67" y="36"/>
                  <a:pt x="67" y="36"/>
                </a:cubicBezTo>
                <a:cubicBezTo>
                  <a:pt x="71" y="35"/>
                  <a:pt x="76" y="34"/>
                  <a:pt x="81" y="32"/>
                </a:cubicBezTo>
                <a:close/>
                <a:moveTo>
                  <a:pt x="81" y="46"/>
                </a:moveTo>
                <a:cubicBezTo>
                  <a:pt x="81" y="51"/>
                  <a:pt x="81" y="51"/>
                  <a:pt x="81" y="51"/>
                </a:cubicBezTo>
                <a:cubicBezTo>
                  <a:pt x="73" y="53"/>
                  <a:pt x="73" y="53"/>
                  <a:pt x="73" y="53"/>
                </a:cubicBezTo>
                <a:cubicBezTo>
                  <a:pt x="73" y="53"/>
                  <a:pt x="73" y="59"/>
                  <a:pt x="74" y="62"/>
                </a:cubicBezTo>
                <a:cubicBezTo>
                  <a:pt x="74" y="63"/>
                  <a:pt x="74" y="64"/>
                  <a:pt x="74" y="65"/>
                </a:cubicBezTo>
                <a:cubicBezTo>
                  <a:pt x="74" y="65"/>
                  <a:pt x="74" y="65"/>
                  <a:pt x="74" y="65"/>
                </a:cubicBezTo>
                <a:cubicBezTo>
                  <a:pt x="74" y="65"/>
                  <a:pt x="74" y="66"/>
                  <a:pt x="74" y="68"/>
                </a:cubicBezTo>
                <a:cubicBezTo>
                  <a:pt x="74" y="72"/>
                  <a:pt x="75" y="78"/>
                  <a:pt x="73" y="81"/>
                </a:cubicBezTo>
                <a:cubicBezTo>
                  <a:pt x="67" y="86"/>
                  <a:pt x="67" y="86"/>
                  <a:pt x="67" y="86"/>
                </a:cubicBezTo>
                <a:cubicBezTo>
                  <a:pt x="67" y="80"/>
                  <a:pt x="67" y="80"/>
                  <a:pt x="67" y="80"/>
                </a:cubicBezTo>
                <a:cubicBezTo>
                  <a:pt x="69" y="77"/>
                  <a:pt x="69" y="77"/>
                  <a:pt x="69" y="77"/>
                </a:cubicBezTo>
                <a:cubicBezTo>
                  <a:pt x="69" y="77"/>
                  <a:pt x="69" y="77"/>
                  <a:pt x="69" y="77"/>
                </a:cubicBezTo>
                <a:cubicBezTo>
                  <a:pt x="70" y="77"/>
                  <a:pt x="69" y="71"/>
                  <a:pt x="69" y="68"/>
                </a:cubicBezTo>
                <a:cubicBezTo>
                  <a:pt x="69" y="67"/>
                  <a:pt x="69" y="66"/>
                  <a:pt x="69" y="65"/>
                </a:cubicBezTo>
                <a:cubicBezTo>
                  <a:pt x="69" y="65"/>
                  <a:pt x="69" y="65"/>
                  <a:pt x="69" y="65"/>
                </a:cubicBezTo>
                <a:cubicBezTo>
                  <a:pt x="69" y="64"/>
                  <a:pt x="69" y="64"/>
                  <a:pt x="69" y="63"/>
                </a:cubicBezTo>
                <a:cubicBezTo>
                  <a:pt x="69" y="58"/>
                  <a:pt x="68" y="49"/>
                  <a:pt x="72" y="48"/>
                </a:cubicBezTo>
                <a:cubicBezTo>
                  <a:pt x="81" y="46"/>
                  <a:pt x="81" y="46"/>
                  <a:pt x="81" y="46"/>
                </a:cubicBezTo>
                <a:close/>
                <a:moveTo>
                  <a:pt x="81" y="87"/>
                </a:moveTo>
                <a:cubicBezTo>
                  <a:pt x="81" y="94"/>
                  <a:pt x="81" y="94"/>
                  <a:pt x="81" y="94"/>
                </a:cubicBezTo>
                <a:cubicBezTo>
                  <a:pt x="75" y="99"/>
                  <a:pt x="75" y="99"/>
                  <a:pt x="75" y="99"/>
                </a:cubicBezTo>
                <a:cubicBezTo>
                  <a:pt x="81" y="99"/>
                  <a:pt x="81" y="99"/>
                  <a:pt x="81" y="99"/>
                </a:cubicBezTo>
                <a:cubicBezTo>
                  <a:pt x="81" y="104"/>
                  <a:pt x="81" y="104"/>
                  <a:pt x="81" y="104"/>
                </a:cubicBezTo>
                <a:cubicBezTo>
                  <a:pt x="69" y="104"/>
                  <a:pt x="69" y="104"/>
                  <a:pt x="69" y="104"/>
                </a:cubicBezTo>
                <a:cubicBezTo>
                  <a:pt x="68" y="104"/>
                  <a:pt x="67" y="103"/>
                  <a:pt x="67" y="102"/>
                </a:cubicBezTo>
                <a:cubicBezTo>
                  <a:pt x="67" y="101"/>
                  <a:pt x="67" y="100"/>
                  <a:pt x="68" y="100"/>
                </a:cubicBezTo>
                <a:cubicBezTo>
                  <a:pt x="68" y="100"/>
                  <a:pt x="68" y="100"/>
                  <a:pt x="68" y="100"/>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7"/>
                  <a:pt x="81" y="87"/>
                  <a:pt x="81" y="87"/>
                </a:cubicBezTo>
                <a:close/>
                <a:moveTo>
                  <a:pt x="81" y="115"/>
                </a:moveTo>
                <a:cubicBezTo>
                  <a:pt x="81" y="119"/>
                  <a:pt x="81" y="119"/>
                  <a:pt x="81" y="119"/>
                </a:cubicBezTo>
                <a:cubicBezTo>
                  <a:pt x="68" y="119"/>
                  <a:pt x="68" y="119"/>
                  <a:pt x="68" y="119"/>
                </a:cubicBezTo>
                <a:cubicBezTo>
                  <a:pt x="69" y="123"/>
                  <a:pt x="71" y="126"/>
                  <a:pt x="73" y="129"/>
                </a:cubicBezTo>
                <a:cubicBezTo>
                  <a:pt x="75" y="132"/>
                  <a:pt x="78" y="134"/>
                  <a:pt x="81" y="135"/>
                </a:cubicBezTo>
                <a:cubicBezTo>
                  <a:pt x="81" y="140"/>
                  <a:pt x="81" y="140"/>
                  <a:pt x="81" y="140"/>
                </a:cubicBezTo>
                <a:cubicBezTo>
                  <a:pt x="80" y="140"/>
                  <a:pt x="80" y="140"/>
                  <a:pt x="80" y="140"/>
                </a:cubicBezTo>
                <a:cubicBezTo>
                  <a:pt x="76" y="138"/>
                  <a:pt x="72" y="136"/>
                  <a:pt x="69" y="132"/>
                </a:cubicBezTo>
                <a:cubicBezTo>
                  <a:pt x="68" y="131"/>
                  <a:pt x="68" y="130"/>
                  <a:pt x="67" y="129"/>
                </a:cubicBezTo>
                <a:cubicBezTo>
                  <a:pt x="67" y="116"/>
                  <a:pt x="67" y="116"/>
                  <a:pt x="67" y="116"/>
                </a:cubicBezTo>
                <a:cubicBezTo>
                  <a:pt x="68" y="117"/>
                  <a:pt x="68" y="117"/>
                  <a:pt x="68" y="117"/>
                </a:cubicBezTo>
                <a:cubicBezTo>
                  <a:pt x="68" y="116"/>
                  <a:pt x="67" y="115"/>
                  <a:pt x="67" y="115"/>
                </a:cubicBezTo>
                <a:cubicBezTo>
                  <a:pt x="67" y="115"/>
                  <a:pt x="67" y="115"/>
                  <a:pt x="67" y="115"/>
                </a:cubicBezTo>
                <a:lnTo>
                  <a:pt x="81" y="115"/>
                </a:lnTo>
                <a:close/>
                <a:moveTo>
                  <a:pt x="17" y="143"/>
                </a:moveTo>
                <a:cubicBezTo>
                  <a:pt x="21" y="147"/>
                  <a:pt x="21" y="147"/>
                  <a:pt x="21" y="147"/>
                </a:cubicBezTo>
                <a:cubicBezTo>
                  <a:pt x="47" y="120"/>
                  <a:pt x="47" y="120"/>
                  <a:pt x="47" y="120"/>
                </a:cubicBezTo>
                <a:cubicBezTo>
                  <a:pt x="48" y="120"/>
                  <a:pt x="50" y="120"/>
                  <a:pt x="50" y="120"/>
                </a:cubicBezTo>
                <a:cubicBezTo>
                  <a:pt x="51" y="121"/>
                  <a:pt x="51" y="121"/>
                  <a:pt x="51" y="122"/>
                </a:cubicBezTo>
                <a:cubicBezTo>
                  <a:pt x="52" y="125"/>
                  <a:pt x="53" y="128"/>
                  <a:pt x="54" y="130"/>
                </a:cubicBezTo>
                <a:cubicBezTo>
                  <a:pt x="57" y="137"/>
                  <a:pt x="62" y="142"/>
                  <a:pt x="67" y="146"/>
                </a:cubicBezTo>
                <a:cubicBezTo>
                  <a:pt x="67" y="152"/>
                  <a:pt x="67" y="152"/>
                  <a:pt x="67" y="152"/>
                </a:cubicBezTo>
                <a:cubicBezTo>
                  <a:pt x="60" y="147"/>
                  <a:pt x="54" y="141"/>
                  <a:pt x="50" y="132"/>
                </a:cubicBezTo>
                <a:cubicBezTo>
                  <a:pt x="49" y="131"/>
                  <a:pt x="48" y="129"/>
                  <a:pt x="48" y="127"/>
                </a:cubicBezTo>
                <a:cubicBezTo>
                  <a:pt x="23" y="152"/>
                  <a:pt x="23" y="152"/>
                  <a:pt x="23" y="152"/>
                </a:cubicBezTo>
                <a:cubicBezTo>
                  <a:pt x="23" y="152"/>
                  <a:pt x="23" y="152"/>
                  <a:pt x="23" y="152"/>
                </a:cubicBezTo>
                <a:cubicBezTo>
                  <a:pt x="22" y="153"/>
                  <a:pt x="20" y="153"/>
                  <a:pt x="19" y="152"/>
                </a:cubicBezTo>
                <a:cubicBezTo>
                  <a:pt x="14" y="146"/>
                  <a:pt x="14" y="146"/>
                  <a:pt x="14" y="146"/>
                </a:cubicBezTo>
                <a:cubicBezTo>
                  <a:pt x="14" y="146"/>
                  <a:pt x="14" y="146"/>
                  <a:pt x="14" y="146"/>
                </a:cubicBezTo>
                <a:cubicBezTo>
                  <a:pt x="9" y="141"/>
                  <a:pt x="9" y="141"/>
                  <a:pt x="9" y="141"/>
                </a:cubicBezTo>
                <a:cubicBezTo>
                  <a:pt x="9" y="141"/>
                  <a:pt x="9" y="141"/>
                  <a:pt x="9" y="141"/>
                </a:cubicBezTo>
                <a:cubicBezTo>
                  <a:pt x="8" y="140"/>
                  <a:pt x="8" y="139"/>
                  <a:pt x="9" y="138"/>
                </a:cubicBezTo>
                <a:cubicBezTo>
                  <a:pt x="34" y="113"/>
                  <a:pt x="34" y="113"/>
                  <a:pt x="34" y="113"/>
                </a:cubicBezTo>
                <a:cubicBezTo>
                  <a:pt x="32" y="112"/>
                  <a:pt x="30" y="112"/>
                  <a:pt x="28" y="111"/>
                </a:cubicBezTo>
                <a:cubicBezTo>
                  <a:pt x="19" y="106"/>
                  <a:pt x="11" y="99"/>
                  <a:pt x="6" y="90"/>
                </a:cubicBezTo>
                <a:cubicBezTo>
                  <a:pt x="2" y="81"/>
                  <a:pt x="0" y="71"/>
                  <a:pt x="2" y="61"/>
                </a:cubicBezTo>
                <a:cubicBezTo>
                  <a:pt x="3" y="58"/>
                  <a:pt x="4" y="55"/>
                  <a:pt x="5" y="52"/>
                </a:cubicBezTo>
                <a:cubicBezTo>
                  <a:pt x="10" y="43"/>
                  <a:pt x="17" y="37"/>
                  <a:pt x="25" y="33"/>
                </a:cubicBezTo>
                <a:cubicBezTo>
                  <a:pt x="32" y="29"/>
                  <a:pt x="41" y="26"/>
                  <a:pt x="50" y="24"/>
                </a:cubicBezTo>
                <a:cubicBezTo>
                  <a:pt x="56" y="22"/>
                  <a:pt x="61" y="21"/>
                  <a:pt x="67" y="20"/>
                </a:cubicBezTo>
                <a:cubicBezTo>
                  <a:pt x="67" y="25"/>
                  <a:pt x="67" y="25"/>
                  <a:pt x="67" y="25"/>
                </a:cubicBezTo>
                <a:cubicBezTo>
                  <a:pt x="62" y="26"/>
                  <a:pt x="56" y="27"/>
                  <a:pt x="51" y="29"/>
                </a:cubicBezTo>
                <a:cubicBezTo>
                  <a:pt x="43" y="31"/>
                  <a:pt x="34" y="33"/>
                  <a:pt x="27" y="37"/>
                </a:cubicBezTo>
                <a:cubicBezTo>
                  <a:pt x="20" y="41"/>
                  <a:pt x="14" y="46"/>
                  <a:pt x="10" y="54"/>
                </a:cubicBezTo>
                <a:cubicBezTo>
                  <a:pt x="9" y="57"/>
                  <a:pt x="8" y="59"/>
                  <a:pt x="7" y="62"/>
                </a:cubicBezTo>
                <a:cubicBezTo>
                  <a:pt x="5" y="71"/>
                  <a:pt x="7" y="80"/>
                  <a:pt x="11" y="88"/>
                </a:cubicBezTo>
                <a:cubicBezTo>
                  <a:pt x="15" y="96"/>
                  <a:pt x="22" y="102"/>
                  <a:pt x="30" y="106"/>
                </a:cubicBezTo>
                <a:cubicBezTo>
                  <a:pt x="33" y="108"/>
                  <a:pt x="36" y="109"/>
                  <a:pt x="39" y="109"/>
                </a:cubicBezTo>
                <a:cubicBezTo>
                  <a:pt x="40" y="110"/>
                  <a:pt x="41" y="111"/>
                  <a:pt x="41" y="112"/>
                </a:cubicBezTo>
                <a:cubicBezTo>
                  <a:pt x="40" y="113"/>
                  <a:pt x="40" y="113"/>
                  <a:pt x="40" y="113"/>
                </a:cubicBezTo>
                <a:cubicBezTo>
                  <a:pt x="40" y="113"/>
                  <a:pt x="40" y="113"/>
                  <a:pt x="40" y="113"/>
                </a:cubicBezTo>
                <a:cubicBezTo>
                  <a:pt x="14" y="139"/>
                  <a:pt x="14" y="139"/>
                  <a:pt x="14" y="139"/>
                </a:cubicBezTo>
                <a:cubicBezTo>
                  <a:pt x="17" y="143"/>
                  <a:pt x="17" y="143"/>
                  <a:pt x="17" y="143"/>
                </a:cubicBezTo>
                <a:close/>
                <a:moveTo>
                  <a:pt x="67" y="36"/>
                </a:moveTo>
                <a:cubicBezTo>
                  <a:pt x="64" y="37"/>
                  <a:pt x="64" y="37"/>
                  <a:pt x="64" y="37"/>
                </a:cubicBezTo>
                <a:cubicBezTo>
                  <a:pt x="57" y="39"/>
                  <a:pt x="57" y="39"/>
                  <a:pt x="57" y="39"/>
                </a:cubicBezTo>
                <a:cubicBezTo>
                  <a:pt x="56" y="39"/>
                  <a:pt x="54" y="39"/>
                  <a:pt x="53" y="40"/>
                </a:cubicBezTo>
                <a:cubicBezTo>
                  <a:pt x="42" y="42"/>
                  <a:pt x="32" y="45"/>
                  <a:pt x="25" y="54"/>
                </a:cubicBezTo>
                <a:cubicBezTo>
                  <a:pt x="21" y="58"/>
                  <a:pt x="19" y="63"/>
                  <a:pt x="19" y="68"/>
                </a:cubicBezTo>
                <a:cubicBezTo>
                  <a:pt x="18" y="73"/>
                  <a:pt x="19" y="77"/>
                  <a:pt x="21" y="81"/>
                </a:cubicBezTo>
                <a:cubicBezTo>
                  <a:pt x="22" y="85"/>
                  <a:pt x="25" y="89"/>
                  <a:pt x="28" y="91"/>
                </a:cubicBezTo>
                <a:cubicBezTo>
                  <a:pt x="32" y="95"/>
                  <a:pt x="37" y="97"/>
                  <a:pt x="43" y="97"/>
                </a:cubicBezTo>
                <a:cubicBezTo>
                  <a:pt x="43" y="97"/>
                  <a:pt x="43" y="97"/>
                  <a:pt x="43" y="97"/>
                </a:cubicBezTo>
                <a:cubicBezTo>
                  <a:pt x="43" y="97"/>
                  <a:pt x="43" y="97"/>
                  <a:pt x="43" y="97"/>
                </a:cubicBezTo>
                <a:cubicBezTo>
                  <a:pt x="45" y="97"/>
                  <a:pt x="46" y="96"/>
                  <a:pt x="46" y="95"/>
                </a:cubicBezTo>
                <a:cubicBezTo>
                  <a:pt x="46" y="65"/>
                  <a:pt x="46" y="65"/>
                  <a:pt x="46" y="65"/>
                </a:cubicBezTo>
                <a:cubicBezTo>
                  <a:pt x="46" y="65"/>
                  <a:pt x="46" y="65"/>
                  <a:pt x="46" y="65"/>
                </a:cubicBezTo>
                <a:cubicBezTo>
                  <a:pt x="46" y="64"/>
                  <a:pt x="46" y="63"/>
                  <a:pt x="46" y="62"/>
                </a:cubicBezTo>
                <a:cubicBezTo>
                  <a:pt x="45" y="61"/>
                  <a:pt x="45" y="59"/>
                  <a:pt x="46" y="59"/>
                </a:cubicBezTo>
                <a:cubicBezTo>
                  <a:pt x="57" y="56"/>
                  <a:pt x="57" y="56"/>
                  <a:pt x="57" y="56"/>
                </a:cubicBezTo>
                <a:cubicBezTo>
                  <a:pt x="56" y="91"/>
                  <a:pt x="56" y="91"/>
                  <a:pt x="56" y="91"/>
                </a:cubicBezTo>
                <a:cubicBezTo>
                  <a:pt x="56" y="92"/>
                  <a:pt x="57" y="92"/>
                  <a:pt x="57" y="93"/>
                </a:cubicBezTo>
                <a:cubicBezTo>
                  <a:pt x="58" y="94"/>
                  <a:pt x="60" y="94"/>
                  <a:pt x="60" y="93"/>
                </a:cubicBezTo>
                <a:cubicBezTo>
                  <a:pt x="67" y="86"/>
                  <a:pt x="67" y="86"/>
                  <a:pt x="67" y="86"/>
                </a:cubicBezTo>
                <a:cubicBezTo>
                  <a:pt x="67" y="80"/>
                  <a:pt x="67" y="80"/>
                  <a:pt x="67" y="80"/>
                </a:cubicBezTo>
                <a:cubicBezTo>
                  <a:pt x="61" y="85"/>
                  <a:pt x="61" y="85"/>
                  <a:pt x="61" y="85"/>
                </a:cubicBezTo>
                <a:cubicBezTo>
                  <a:pt x="61" y="53"/>
                  <a:pt x="61" y="53"/>
                  <a:pt x="61" y="53"/>
                </a:cubicBezTo>
                <a:cubicBezTo>
                  <a:pt x="61" y="52"/>
                  <a:pt x="60" y="50"/>
                  <a:pt x="59" y="50"/>
                </a:cubicBezTo>
                <a:cubicBezTo>
                  <a:pt x="59" y="50"/>
                  <a:pt x="58" y="50"/>
                  <a:pt x="58" y="51"/>
                </a:cubicBezTo>
                <a:cubicBezTo>
                  <a:pt x="58" y="51"/>
                  <a:pt x="58" y="51"/>
                  <a:pt x="58" y="51"/>
                </a:cubicBezTo>
                <a:cubicBezTo>
                  <a:pt x="45" y="55"/>
                  <a:pt x="45" y="55"/>
                  <a:pt x="45" y="55"/>
                </a:cubicBezTo>
                <a:cubicBezTo>
                  <a:pt x="40" y="56"/>
                  <a:pt x="40" y="59"/>
                  <a:pt x="41" y="63"/>
                </a:cubicBezTo>
                <a:cubicBezTo>
                  <a:pt x="41"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9" y="85"/>
                  <a:pt x="26" y="82"/>
                  <a:pt x="25" y="79"/>
                </a:cubicBezTo>
                <a:cubicBezTo>
                  <a:pt x="24" y="76"/>
                  <a:pt x="23" y="72"/>
                  <a:pt x="23" y="69"/>
                </a:cubicBezTo>
                <a:cubicBezTo>
                  <a:pt x="24" y="64"/>
                  <a:pt x="25" y="60"/>
                  <a:pt x="28" y="57"/>
                </a:cubicBezTo>
                <a:cubicBezTo>
                  <a:pt x="34" y="49"/>
                  <a:pt x="44" y="47"/>
                  <a:pt x="54" y="44"/>
                </a:cubicBezTo>
                <a:cubicBezTo>
                  <a:pt x="55" y="44"/>
                  <a:pt x="57" y="44"/>
                  <a:pt x="58" y="43"/>
                </a:cubicBezTo>
                <a:cubicBezTo>
                  <a:pt x="65" y="41"/>
                  <a:pt x="65" y="41"/>
                  <a:pt x="65" y="41"/>
                </a:cubicBezTo>
                <a:cubicBezTo>
                  <a:pt x="67" y="41"/>
                  <a:pt x="67" y="41"/>
                  <a:pt x="67" y="41"/>
                </a:cubicBezTo>
                <a:cubicBezTo>
                  <a:pt x="67" y="36"/>
                  <a:pt x="67" y="36"/>
                  <a:pt x="67" y="36"/>
                </a:cubicBezTo>
                <a:close/>
                <a:moveTo>
                  <a:pt x="67" y="115"/>
                </a:moveTo>
                <a:cubicBezTo>
                  <a:pt x="66" y="115"/>
                  <a:pt x="66" y="115"/>
                  <a:pt x="66" y="115"/>
                </a:cubicBezTo>
                <a:cubicBezTo>
                  <a:pt x="66" y="115"/>
                  <a:pt x="66" y="115"/>
                  <a:pt x="65" y="115"/>
                </a:cubicBezTo>
                <a:cubicBezTo>
                  <a:pt x="64" y="115"/>
                  <a:pt x="63" y="116"/>
                  <a:pt x="63" y="117"/>
                </a:cubicBezTo>
                <a:cubicBezTo>
                  <a:pt x="64" y="122"/>
                  <a:pt x="65" y="125"/>
                  <a:pt x="67" y="129"/>
                </a:cubicBezTo>
                <a:cubicBezTo>
                  <a:pt x="67" y="116"/>
                  <a:pt x="67" y="116"/>
                  <a:pt x="67" y="116"/>
                </a:cubicBezTo>
                <a:cubicBezTo>
                  <a:pt x="66" y="115"/>
                  <a:pt x="66" y="115"/>
                  <a:pt x="66" y="115"/>
                </a:cubicBezTo>
                <a:cubicBezTo>
                  <a:pt x="66" y="115"/>
                  <a:pt x="67" y="115"/>
                  <a:pt x="67"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7" name="Freeform 289"/>
          <p:cNvSpPr>
            <a:spLocks noEditPoints="1"/>
          </p:cNvSpPr>
          <p:nvPr/>
        </p:nvSpPr>
        <p:spPr bwMode="auto">
          <a:xfrm>
            <a:off x="4950885" y="2626785"/>
            <a:ext cx="283633" cy="283633"/>
          </a:xfrm>
          <a:custGeom>
            <a:avLst/>
            <a:gdLst>
              <a:gd name="T0" fmla="*/ 58 w 115"/>
              <a:gd name="T1" fmla="*/ 110 h 115"/>
              <a:gd name="T2" fmla="*/ 95 w 115"/>
              <a:gd name="T3" fmla="*/ 95 h 115"/>
              <a:gd name="T4" fmla="*/ 111 w 115"/>
              <a:gd name="T5" fmla="*/ 57 h 115"/>
              <a:gd name="T6" fmla="*/ 95 w 115"/>
              <a:gd name="T7" fmla="*/ 20 h 115"/>
              <a:gd name="T8" fmla="*/ 58 w 115"/>
              <a:gd name="T9" fmla="*/ 4 h 115"/>
              <a:gd name="T10" fmla="*/ 58 w 115"/>
              <a:gd name="T11" fmla="*/ 4 h 115"/>
              <a:gd name="T12" fmla="*/ 58 w 115"/>
              <a:gd name="T13" fmla="*/ 0 h 115"/>
              <a:gd name="T14" fmla="*/ 58 w 115"/>
              <a:gd name="T15" fmla="*/ 0 h 115"/>
              <a:gd name="T16" fmla="*/ 98 w 115"/>
              <a:gd name="T17" fmla="*/ 17 h 115"/>
              <a:gd name="T18" fmla="*/ 115 w 115"/>
              <a:gd name="T19" fmla="*/ 57 h 115"/>
              <a:gd name="T20" fmla="*/ 98 w 115"/>
              <a:gd name="T21" fmla="*/ 98 h 115"/>
              <a:gd name="T22" fmla="*/ 58 w 115"/>
              <a:gd name="T23" fmla="*/ 115 h 115"/>
              <a:gd name="T24" fmla="*/ 58 w 115"/>
              <a:gd name="T25" fmla="*/ 115 h 115"/>
              <a:gd name="T26" fmla="*/ 58 w 115"/>
              <a:gd name="T27" fmla="*/ 110 h 115"/>
              <a:gd name="T28" fmla="*/ 58 w 115"/>
              <a:gd name="T29" fmla="*/ 110 h 115"/>
              <a:gd name="T30" fmla="*/ 58 w 115"/>
              <a:gd name="T31" fmla="*/ 76 h 115"/>
              <a:gd name="T32" fmla="*/ 70 w 115"/>
              <a:gd name="T33" fmla="*/ 71 h 115"/>
              <a:gd name="T34" fmla="*/ 71 w 115"/>
              <a:gd name="T35" fmla="*/ 69 h 115"/>
              <a:gd name="T36" fmla="*/ 88 w 115"/>
              <a:gd name="T37" fmla="*/ 30 h 115"/>
              <a:gd name="T38" fmla="*/ 88 w 115"/>
              <a:gd name="T39" fmla="*/ 30 h 115"/>
              <a:gd name="T40" fmla="*/ 88 w 115"/>
              <a:gd name="T41" fmla="*/ 30 h 115"/>
              <a:gd name="T42" fmla="*/ 88 w 115"/>
              <a:gd name="T43" fmla="*/ 28 h 115"/>
              <a:gd name="T44" fmla="*/ 85 w 115"/>
              <a:gd name="T45" fmla="*/ 27 h 115"/>
              <a:gd name="T46" fmla="*/ 58 w 115"/>
              <a:gd name="T47" fmla="*/ 39 h 115"/>
              <a:gd name="T48" fmla="*/ 58 w 115"/>
              <a:gd name="T49" fmla="*/ 44 h 115"/>
              <a:gd name="T50" fmla="*/ 81 w 115"/>
              <a:gd name="T51" fmla="*/ 34 h 115"/>
              <a:gd name="T52" fmla="*/ 67 w 115"/>
              <a:gd name="T53" fmla="*/ 67 h 115"/>
              <a:gd name="T54" fmla="*/ 58 w 115"/>
              <a:gd name="T55" fmla="*/ 71 h 115"/>
              <a:gd name="T56" fmla="*/ 58 w 115"/>
              <a:gd name="T57" fmla="*/ 76 h 115"/>
              <a:gd name="T58" fmla="*/ 58 w 115"/>
              <a:gd name="T59" fmla="*/ 4 h 115"/>
              <a:gd name="T60" fmla="*/ 20 w 115"/>
              <a:gd name="T61" fmla="*/ 20 h 115"/>
              <a:gd name="T62" fmla="*/ 5 w 115"/>
              <a:gd name="T63" fmla="*/ 57 h 115"/>
              <a:gd name="T64" fmla="*/ 20 w 115"/>
              <a:gd name="T65" fmla="*/ 95 h 115"/>
              <a:gd name="T66" fmla="*/ 58 w 115"/>
              <a:gd name="T67" fmla="*/ 110 h 115"/>
              <a:gd name="T68" fmla="*/ 58 w 115"/>
              <a:gd name="T69" fmla="*/ 115 h 115"/>
              <a:gd name="T70" fmla="*/ 17 w 115"/>
              <a:gd name="T71" fmla="*/ 98 h 115"/>
              <a:gd name="T72" fmla="*/ 0 w 115"/>
              <a:gd name="T73" fmla="*/ 57 h 115"/>
              <a:gd name="T74" fmla="*/ 17 w 115"/>
              <a:gd name="T75" fmla="*/ 17 h 115"/>
              <a:gd name="T76" fmla="*/ 58 w 115"/>
              <a:gd name="T77" fmla="*/ 0 h 115"/>
              <a:gd name="T78" fmla="*/ 58 w 115"/>
              <a:gd name="T79" fmla="*/ 4 h 115"/>
              <a:gd name="T80" fmla="*/ 58 w 115"/>
              <a:gd name="T81" fmla="*/ 39 h 115"/>
              <a:gd name="T82" fmla="*/ 46 w 115"/>
              <a:gd name="T83" fmla="*/ 44 h 115"/>
              <a:gd name="T84" fmla="*/ 44 w 115"/>
              <a:gd name="T85" fmla="*/ 45 h 115"/>
              <a:gd name="T86" fmla="*/ 27 w 115"/>
              <a:gd name="T87" fmla="*/ 85 h 115"/>
              <a:gd name="T88" fmla="*/ 27 w 115"/>
              <a:gd name="T89" fmla="*/ 85 h 115"/>
              <a:gd name="T90" fmla="*/ 27 w 115"/>
              <a:gd name="T91" fmla="*/ 85 h 115"/>
              <a:gd name="T92" fmla="*/ 27 w 115"/>
              <a:gd name="T93" fmla="*/ 87 h 115"/>
              <a:gd name="T94" fmla="*/ 30 w 115"/>
              <a:gd name="T95" fmla="*/ 88 h 115"/>
              <a:gd name="T96" fmla="*/ 58 w 115"/>
              <a:gd name="T97" fmla="*/ 76 h 115"/>
              <a:gd name="T98" fmla="*/ 58 w 115"/>
              <a:gd name="T99" fmla="*/ 71 h 115"/>
              <a:gd name="T100" fmla="*/ 34 w 115"/>
              <a:gd name="T101" fmla="*/ 81 h 115"/>
              <a:gd name="T102" fmla="*/ 48 w 115"/>
              <a:gd name="T103" fmla="*/ 48 h 115"/>
              <a:gd name="T104" fmla="*/ 58 w 115"/>
              <a:gd name="T105" fmla="*/ 44 h 115"/>
              <a:gd name="T106" fmla="*/ 58 w 115"/>
              <a:gd name="T107"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5">
                <a:moveTo>
                  <a:pt x="58" y="110"/>
                </a:moveTo>
                <a:cubicBezTo>
                  <a:pt x="72" y="110"/>
                  <a:pt x="85" y="104"/>
                  <a:pt x="95" y="95"/>
                </a:cubicBezTo>
                <a:cubicBezTo>
                  <a:pt x="105" y="85"/>
                  <a:pt x="111" y="72"/>
                  <a:pt x="111" y="57"/>
                </a:cubicBezTo>
                <a:cubicBezTo>
                  <a:pt x="111" y="43"/>
                  <a:pt x="105" y="30"/>
                  <a:pt x="95" y="20"/>
                </a:cubicBezTo>
                <a:cubicBezTo>
                  <a:pt x="85" y="10"/>
                  <a:pt x="72" y="4"/>
                  <a:pt x="58" y="4"/>
                </a:cubicBezTo>
                <a:cubicBezTo>
                  <a:pt x="58" y="4"/>
                  <a:pt x="58" y="4"/>
                  <a:pt x="58" y="4"/>
                </a:cubicBezTo>
                <a:cubicBezTo>
                  <a:pt x="58" y="0"/>
                  <a:pt x="58" y="0"/>
                  <a:pt x="58" y="0"/>
                </a:cubicBezTo>
                <a:cubicBezTo>
                  <a:pt x="58" y="0"/>
                  <a:pt x="58" y="0"/>
                  <a:pt x="58" y="0"/>
                </a:cubicBezTo>
                <a:cubicBezTo>
                  <a:pt x="74" y="0"/>
                  <a:pt x="88" y="6"/>
                  <a:pt x="98" y="17"/>
                </a:cubicBezTo>
                <a:cubicBezTo>
                  <a:pt x="109" y="27"/>
                  <a:pt x="115" y="41"/>
                  <a:pt x="115" y="57"/>
                </a:cubicBezTo>
                <a:cubicBezTo>
                  <a:pt x="115" y="73"/>
                  <a:pt x="109" y="88"/>
                  <a:pt x="98" y="98"/>
                </a:cubicBezTo>
                <a:cubicBezTo>
                  <a:pt x="88" y="109"/>
                  <a:pt x="74" y="115"/>
                  <a:pt x="58" y="115"/>
                </a:cubicBezTo>
                <a:cubicBezTo>
                  <a:pt x="58" y="115"/>
                  <a:pt x="58" y="115"/>
                  <a:pt x="58" y="115"/>
                </a:cubicBezTo>
                <a:cubicBezTo>
                  <a:pt x="58" y="110"/>
                  <a:pt x="58" y="110"/>
                  <a:pt x="58" y="110"/>
                </a:cubicBezTo>
                <a:cubicBezTo>
                  <a:pt x="58" y="110"/>
                  <a:pt x="58" y="110"/>
                  <a:pt x="58" y="110"/>
                </a:cubicBezTo>
                <a:close/>
                <a:moveTo>
                  <a:pt x="58" y="76"/>
                </a:moveTo>
                <a:cubicBezTo>
                  <a:pt x="70" y="71"/>
                  <a:pt x="70" y="71"/>
                  <a:pt x="70" y="71"/>
                </a:cubicBezTo>
                <a:cubicBezTo>
                  <a:pt x="70" y="70"/>
                  <a:pt x="71" y="70"/>
                  <a:pt x="71" y="69"/>
                </a:cubicBezTo>
                <a:cubicBezTo>
                  <a:pt x="88" y="30"/>
                  <a:pt x="88" y="30"/>
                  <a:pt x="88" y="30"/>
                </a:cubicBezTo>
                <a:cubicBezTo>
                  <a:pt x="88" y="30"/>
                  <a:pt x="88" y="30"/>
                  <a:pt x="88" y="30"/>
                </a:cubicBezTo>
                <a:cubicBezTo>
                  <a:pt x="88" y="30"/>
                  <a:pt x="88" y="30"/>
                  <a:pt x="88" y="30"/>
                </a:cubicBezTo>
                <a:cubicBezTo>
                  <a:pt x="88" y="29"/>
                  <a:pt x="88" y="29"/>
                  <a:pt x="88" y="28"/>
                </a:cubicBezTo>
                <a:cubicBezTo>
                  <a:pt x="88" y="27"/>
                  <a:pt x="86" y="26"/>
                  <a:pt x="85" y="27"/>
                </a:cubicBezTo>
                <a:cubicBezTo>
                  <a:pt x="58" y="39"/>
                  <a:pt x="58" y="39"/>
                  <a:pt x="58" y="39"/>
                </a:cubicBezTo>
                <a:cubicBezTo>
                  <a:pt x="58" y="44"/>
                  <a:pt x="58" y="44"/>
                  <a:pt x="58" y="44"/>
                </a:cubicBezTo>
                <a:cubicBezTo>
                  <a:pt x="81" y="34"/>
                  <a:pt x="81" y="34"/>
                  <a:pt x="81" y="34"/>
                </a:cubicBezTo>
                <a:cubicBezTo>
                  <a:pt x="67" y="67"/>
                  <a:pt x="67" y="67"/>
                  <a:pt x="67" y="67"/>
                </a:cubicBezTo>
                <a:cubicBezTo>
                  <a:pt x="58" y="71"/>
                  <a:pt x="58" y="71"/>
                  <a:pt x="58" y="71"/>
                </a:cubicBezTo>
                <a:lnTo>
                  <a:pt x="58" y="76"/>
                </a:lnTo>
                <a:close/>
                <a:moveTo>
                  <a:pt x="58" y="4"/>
                </a:moveTo>
                <a:cubicBezTo>
                  <a:pt x="43" y="4"/>
                  <a:pt x="30" y="10"/>
                  <a:pt x="20" y="20"/>
                </a:cubicBezTo>
                <a:cubicBezTo>
                  <a:pt x="11" y="30"/>
                  <a:pt x="5" y="43"/>
                  <a:pt x="5" y="57"/>
                </a:cubicBezTo>
                <a:cubicBezTo>
                  <a:pt x="5" y="72"/>
                  <a:pt x="11" y="85"/>
                  <a:pt x="20" y="95"/>
                </a:cubicBezTo>
                <a:cubicBezTo>
                  <a:pt x="30" y="104"/>
                  <a:pt x="43" y="110"/>
                  <a:pt x="58" y="110"/>
                </a:cubicBezTo>
                <a:cubicBezTo>
                  <a:pt x="58" y="115"/>
                  <a:pt x="58" y="115"/>
                  <a:pt x="58" y="115"/>
                </a:cubicBezTo>
                <a:cubicBezTo>
                  <a:pt x="42" y="115"/>
                  <a:pt x="27" y="109"/>
                  <a:pt x="17" y="98"/>
                </a:cubicBezTo>
                <a:cubicBezTo>
                  <a:pt x="6" y="88"/>
                  <a:pt x="0" y="73"/>
                  <a:pt x="0" y="57"/>
                </a:cubicBezTo>
                <a:cubicBezTo>
                  <a:pt x="0" y="41"/>
                  <a:pt x="6" y="27"/>
                  <a:pt x="17" y="17"/>
                </a:cubicBezTo>
                <a:cubicBezTo>
                  <a:pt x="27" y="6"/>
                  <a:pt x="42" y="0"/>
                  <a:pt x="58" y="0"/>
                </a:cubicBezTo>
                <a:cubicBezTo>
                  <a:pt x="58" y="4"/>
                  <a:pt x="58" y="4"/>
                  <a:pt x="58" y="4"/>
                </a:cubicBezTo>
                <a:close/>
                <a:moveTo>
                  <a:pt x="58" y="39"/>
                </a:moveTo>
                <a:cubicBezTo>
                  <a:pt x="46" y="44"/>
                  <a:pt x="46" y="44"/>
                  <a:pt x="46" y="44"/>
                </a:cubicBezTo>
                <a:cubicBezTo>
                  <a:pt x="45" y="44"/>
                  <a:pt x="45" y="45"/>
                  <a:pt x="44" y="45"/>
                </a:cubicBezTo>
                <a:cubicBezTo>
                  <a:pt x="27" y="85"/>
                  <a:pt x="27" y="85"/>
                  <a:pt x="27" y="85"/>
                </a:cubicBezTo>
                <a:cubicBezTo>
                  <a:pt x="27" y="85"/>
                  <a:pt x="27" y="85"/>
                  <a:pt x="27" y="85"/>
                </a:cubicBezTo>
                <a:cubicBezTo>
                  <a:pt x="27" y="85"/>
                  <a:pt x="27" y="85"/>
                  <a:pt x="27" y="85"/>
                </a:cubicBezTo>
                <a:cubicBezTo>
                  <a:pt x="27" y="85"/>
                  <a:pt x="27" y="86"/>
                  <a:pt x="27" y="87"/>
                </a:cubicBezTo>
                <a:cubicBezTo>
                  <a:pt x="28" y="88"/>
                  <a:pt x="29" y="88"/>
                  <a:pt x="30" y="88"/>
                </a:cubicBezTo>
                <a:cubicBezTo>
                  <a:pt x="58" y="76"/>
                  <a:pt x="58" y="76"/>
                  <a:pt x="58" y="76"/>
                </a:cubicBezTo>
                <a:cubicBezTo>
                  <a:pt x="58" y="71"/>
                  <a:pt x="58" y="71"/>
                  <a:pt x="58" y="71"/>
                </a:cubicBezTo>
                <a:cubicBezTo>
                  <a:pt x="34" y="81"/>
                  <a:pt x="34" y="81"/>
                  <a:pt x="34" y="81"/>
                </a:cubicBezTo>
                <a:cubicBezTo>
                  <a:pt x="48" y="48"/>
                  <a:pt x="48" y="48"/>
                  <a:pt x="48" y="48"/>
                </a:cubicBezTo>
                <a:cubicBezTo>
                  <a:pt x="58" y="44"/>
                  <a:pt x="58" y="44"/>
                  <a:pt x="58" y="44"/>
                </a:cubicBezTo>
                <a:lnTo>
                  <a:pt x="58"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8" name="Freeform 291"/>
          <p:cNvSpPr>
            <a:spLocks noEditPoints="1"/>
          </p:cNvSpPr>
          <p:nvPr/>
        </p:nvSpPr>
        <p:spPr bwMode="auto">
          <a:xfrm>
            <a:off x="230718" y="1392767"/>
            <a:ext cx="340783" cy="338667"/>
          </a:xfrm>
          <a:custGeom>
            <a:avLst/>
            <a:gdLst>
              <a:gd name="T0" fmla="*/ 98 w 138"/>
              <a:gd name="T1" fmla="*/ 66 h 137"/>
              <a:gd name="T2" fmla="*/ 102 w 138"/>
              <a:gd name="T3" fmla="*/ 39 h 137"/>
              <a:gd name="T4" fmla="*/ 99 w 138"/>
              <a:gd name="T5" fmla="*/ 36 h 137"/>
              <a:gd name="T6" fmla="*/ 115 w 138"/>
              <a:gd name="T7" fmla="*/ 31 h 137"/>
              <a:gd name="T8" fmla="*/ 135 w 138"/>
              <a:gd name="T9" fmla="*/ 51 h 137"/>
              <a:gd name="T10" fmla="*/ 113 w 138"/>
              <a:gd name="T11" fmla="*/ 78 h 137"/>
              <a:gd name="T12" fmla="*/ 115 w 138"/>
              <a:gd name="T13" fmla="*/ 120 h 137"/>
              <a:gd name="T14" fmla="*/ 106 w 138"/>
              <a:gd name="T15" fmla="*/ 107 h 137"/>
              <a:gd name="T16" fmla="*/ 98 w 138"/>
              <a:gd name="T17" fmla="*/ 90 h 137"/>
              <a:gd name="T18" fmla="*/ 107 w 138"/>
              <a:gd name="T19" fmla="*/ 70 h 137"/>
              <a:gd name="T20" fmla="*/ 86 w 138"/>
              <a:gd name="T21" fmla="*/ 62 h 137"/>
              <a:gd name="T22" fmla="*/ 96 w 138"/>
              <a:gd name="T23" fmla="*/ 46 h 137"/>
              <a:gd name="T24" fmla="*/ 84 w 138"/>
              <a:gd name="T25" fmla="*/ 46 h 137"/>
              <a:gd name="T26" fmla="*/ 79 w 138"/>
              <a:gd name="T27" fmla="*/ 16 h 137"/>
              <a:gd name="T28" fmla="*/ 86 w 138"/>
              <a:gd name="T29" fmla="*/ 127 h 137"/>
              <a:gd name="T30" fmla="*/ 84 w 138"/>
              <a:gd name="T31" fmla="*/ 91 h 137"/>
              <a:gd name="T32" fmla="*/ 91 w 138"/>
              <a:gd name="T33" fmla="*/ 101 h 137"/>
              <a:gd name="T34" fmla="*/ 84 w 138"/>
              <a:gd name="T35" fmla="*/ 82 h 137"/>
              <a:gd name="T36" fmla="*/ 96 w 138"/>
              <a:gd name="T37" fmla="*/ 88 h 137"/>
              <a:gd name="T38" fmla="*/ 79 w 138"/>
              <a:gd name="T39" fmla="*/ 25 h 137"/>
              <a:gd name="T40" fmla="*/ 79 w 138"/>
              <a:gd name="T41" fmla="*/ 121 h 137"/>
              <a:gd name="T42" fmla="*/ 79 w 138"/>
              <a:gd name="T43" fmla="*/ 89 h 137"/>
              <a:gd name="T44" fmla="*/ 75 w 138"/>
              <a:gd name="T45" fmla="*/ 46 h 137"/>
              <a:gd name="T46" fmla="*/ 75 w 138"/>
              <a:gd name="T47" fmla="*/ 17 h 137"/>
              <a:gd name="T48" fmla="*/ 78 w 138"/>
              <a:gd name="T49" fmla="*/ 104 h 137"/>
              <a:gd name="T50" fmla="*/ 75 w 138"/>
              <a:gd name="T51" fmla="*/ 52 h 137"/>
              <a:gd name="T52" fmla="*/ 75 w 138"/>
              <a:gd name="T53" fmla="*/ 32 h 137"/>
              <a:gd name="T54" fmla="*/ 69 w 138"/>
              <a:gd name="T55" fmla="*/ 5 h 137"/>
              <a:gd name="T56" fmla="*/ 75 w 138"/>
              <a:gd name="T57" fmla="*/ 135 h 137"/>
              <a:gd name="T58" fmla="*/ 70 w 138"/>
              <a:gd name="T59" fmla="*/ 96 h 137"/>
              <a:gd name="T60" fmla="*/ 63 w 138"/>
              <a:gd name="T61" fmla="*/ 17 h 137"/>
              <a:gd name="T62" fmla="*/ 63 w 138"/>
              <a:gd name="T63" fmla="*/ 20 h 137"/>
              <a:gd name="T64" fmla="*/ 68 w 138"/>
              <a:gd name="T65" fmla="*/ 89 h 137"/>
              <a:gd name="T66" fmla="*/ 67 w 138"/>
              <a:gd name="T67" fmla="*/ 104 h 137"/>
              <a:gd name="T68" fmla="*/ 66 w 138"/>
              <a:gd name="T69" fmla="*/ 137 h 137"/>
              <a:gd name="T70" fmla="*/ 61 w 138"/>
              <a:gd name="T71" fmla="*/ 18 h 137"/>
              <a:gd name="T72" fmla="*/ 63 w 138"/>
              <a:gd name="T73" fmla="*/ 52 h 137"/>
              <a:gd name="T74" fmla="*/ 63 w 138"/>
              <a:gd name="T75" fmla="*/ 102 h 137"/>
              <a:gd name="T76" fmla="*/ 61 w 138"/>
              <a:gd name="T77" fmla="*/ 8 h 137"/>
              <a:gd name="T78" fmla="*/ 59 w 138"/>
              <a:gd name="T79" fmla="*/ 54 h 137"/>
              <a:gd name="T80" fmla="*/ 59 w 138"/>
              <a:gd name="T81" fmla="*/ 83 h 137"/>
              <a:gd name="T82" fmla="*/ 61 w 138"/>
              <a:gd name="T83" fmla="*/ 129 h 137"/>
              <a:gd name="T84" fmla="*/ 59 w 138"/>
              <a:gd name="T85" fmla="*/ 6 h 137"/>
              <a:gd name="T86" fmla="*/ 42 w 138"/>
              <a:gd name="T87" fmla="*/ 10 h 137"/>
              <a:gd name="T88" fmla="*/ 42 w 138"/>
              <a:gd name="T89" fmla="*/ 43 h 137"/>
              <a:gd name="T90" fmla="*/ 49 w 138"/>
              <a:gd name="T91" fmla="*/ 57 h 137"/>
              <a:gd name="T92" fmla="*/ 46 w 138"/>
              <a:gd name="T93" fmla="*/ 83 h 137"/>
              <a:gd name="T94" fmla="*/ 45 w 138"/>
              <a:gd name="T95" fmla="*/ 106 h 137"/>
              <a:gd name="T96" fmla="*/ 50 w 138"/>
              <a:gd name="T97" fmla="*/ 90 h 137"/>
              <a:gd name="T98" fmla="*/ 52 w 138"/>
              <a:gd name="T99" fmla="*/ 134 h 137"/>
              <a:gd name="T100" fmla="*/ 25 w 138"/>
              <a:gd name="T101" fmla="*/ 22 h 137"/>
              <a:gd name="T102" fmla="*/ 40 w 138"/>
              <a:gd name="T103" fmla="*/ 47 h 137"/>
              <a:gd name="T104" fmla="*/ 32 w 138"/>
              <a:gd name="T105" fmla="*/ 67 h 137"/>
              <a:gd name="T106" fmla="*/ 10 w 138"/>
              <a:gd name="T107" fmla="*/ 85 h 137"/>
              <a:gd name="T108" fmla="*/ 42 w 138"/>
              <a:gd name="T109" fmla="*/ 83 h 137"/>
              <a:gd name="T110" fmla="*/ 31 w 138"/>
              <a:gd name="T111" fmla="*/ 105 h 137"/>
              <a:gd name="T112" fmla="*/ 32 w 138"/>
              <a:gd name="T113" fmla="*/ 125 h 137"/>
              <a:gd name="T114" fmla="*/ 32 w 138"/>
              <a:gd name="T115" fmla="*/ 84 h 137"/>
              <a:gd name="T116" fmla="*/ 11 w 138"/>
              <a:gd name="T117" fmla="*/ 62 h 137"/>
              <a:gd name="T118" fmla="*/ 13 w 138"/>
              <a:gd name="T119" fmla="*/ 44 h 137"/>
              <a:gd name="T120" fmla="*/ 42 w 138"/>
              <a:gd name="T121"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7">
                <a:moveTo>
                  <a:pt x="133" y="67"/>
                </a:moveTo>
                <a:cubicBezTo>
                  <a:pt x="122" y="67"/>
                  <a:pt x="122" y="67"/>
                  <a:pt x="122" y="67"/>
                </a:cubicBezTo>
                <a:cubicBezTo>
                  <a:pt x="121" y="67"/>
                  <a:pt x="119" y="66"/>
                  <a:pt x="119" y="65"/>
                </a:cubicBezTo>
                <a:cubicBezTo>
                  <a:pt x="119" y="64"/>
                  <a:pt x="120" y="63"/>
                  <a:pt x="120" y="63"/>
                </a:cubicBezTo>
                <a:cubicBezTo>
                  <a:pt x="130" y="53"/>
                  <a:pt x="130" y="53"/>
                  <a:pt x="130" y="53"/>
                </a:cubicBezTo>
                <a:cubicBezTo>
                  <a:pt x="128" y="51"/>
                  <a:pt x="128" y="51"/>
                  <a:pt x="128" y="51"/>
                </a:cubicBezTo>
                <a:cubicBezTo>
                  <a:pt x="113" y="66"/>
                  <a:pt x="113" y="66"/>
                  <a:pt x="113" y="66"/>
                </a:cubicBezTo>
                <a:cubicBezTo>
                  <a:pt x="113" y="67"/>
                  <a:pt x="112" y="67"/>
                  <a:pt x="112" y="67"/>
                </a:cubicBezTo>
                <a:cubicBezTo>
                  <a:pt x="112" y="67"/>
                  <a:pt x="112" y="67"/>
                  <a:pt x="112" y="67"/>
                </a:cubicBezTo>
                <a:cubicBezTo>
                  <a:pt x="107" y="67"/>
                  <a:pt x="107" y="67"/>
                  <a:pt x="107" y="67"/>
                </a:cubicBezTo>
                <a:cubicBezTo>
                  <a:pt x="106" y="67"/>
                  <a:pt x="105" y="66"/>
                  <a:pt x="105" y="65"/>
                </a:cubicBezTo>
                <a:cubicBezTo>
                  <a:pt x="105" y="64"/>
                  <a:pt x="105" y="63"/>
                  <a:pt x="105" y="63"/>
                </a:cubicBezTo>
                <a:cubicBezTo>
                  <a:pt x="108" y="60"/>
                  <a:pt x="108" y="60"/>
                  <a:pt x="108" y="60"/>
                </a:cubicBezTo>
                <a:cubicBezTo>
                  <a:pt x="106" y="59"/>
                  <a:pt x="106" y="59"/>
                  <a:pt x="106" y="59"/>
                </a:cubicBezTo>
                <a:cubicBezTo>
                  <a:pt x="98" y="66"/>
                  <a:pt x="98" y="66"/>
                  <a:pt x="98" y="66"/>
                </a:cubicBezTo>
                <a:cubicBezTo>
                  <a:pt x="98" y="67"/>
                  <a:pt x="97" y="67"/>
                  <a:pt x="97" y="67"/>
                </a:cubicBezTo>
                <a:cubicBezTo>
                  <a:pt x="97" y="67"/>
                  <a:pt x="97" y="67"/>
                  <a:pt x="97" y="67"/>
                </a:cubicBezTo>
                <a:cubicBezTo>
                  <a:pt x="96" y="67"/>
                  <a:pt x="96" y="67"/>
                  <a:pt x="96" y="67"/>
                </a:cubicBezTo>
                <a:cubicBezTo>
                  <a:pt x="96" y="62"/>
                  <a:pt x="96" y="62"/>
                  <a:pt x="96" y="62"/>
                </a:cubicBezTo>
                <a:cubicBezTo>
                  <a:pt x="104" y="54"/>
                  <a:pt x="104" y="54"/>
                  <a:pt x="104" y="54"/>
                </a:cubicBezTo>
                <a:cubicBezTo>
                  <a:pt x="96" y="54"/>
                  <a:pt x="96" y="54"/>
                  <a:pt x="96" y="54"/>
                </a:cubicBezTo>
                <a:cubicBezTo>
                  <a:pt x="96" y="49"/>
                  <a:pt x="96" y="49"/>
                  <a:pt x="96" y="49"/>
                </a:cubicBezTo>
                <a:cubicBezTo>
                  <a:pt x="102" y="49"/>
                  <a:pt x="102" y="49"/>
                  <a:pt x="102" y="49"/>
                </a:cubicBezTo>
                <a:cubicBezTo>
                  <a:pt x="102" y="47"/>
                  <a:pt x="102" y="47"/>
                  <a:pt x="102" y="47"/>
                </a:cubicBezTo>
                <a:cubicBezTo>
                  <a:pt x="98" y="47"/>
                  <a:pt x="98" y="47"/>
                  <a:pt x="98" y="47"/>
                </a:cubicBezTo>
                <a:cubicBezTo>
                  <a:pt x="98" y="47"/>
                  <a:pt x="97" y="46"/>
                  <a:pt x="96" y="46"/>
                </a:cubicBezTo>
                <a:cubicBezTo>
                  <a:pt x="96" y="43"/>
                  <a:pt x="96" y="43"/>
                  <a:pt x="96" y="43"/>
                </a:cubicBezTo>
                <a:cubicBezTo>
                  <a:pt x="97" y="43"/>
                  <a:pt x="97" y="43"/>
                  <a:pt x="97" y="43"/>
                </a:cubicBezTo>
                <a:cubicBezTo>
                  <a:pt x="100" y="39"/>
                  <a:pt x="100" y="39"/>
                  <a:pt x="100" y="39"/>
                </a:cubicBezTo>
                <a:cubicBezTo>
                  <a:pt x="100" y="39"/>
                  <a:pt x="101" y="39"/>
                  <a:pt x="102" y="39"/>
                </a:cubicBezTo>
                <a:cubicBezTo>
                  <a:pt x="102" y="39"/>
                  <a:pt x="102" y="39"/>
                  <a:pt x="102" y="39"/>
                </a:cubicBezTo>
                <a:cubicBezTo>
                  <a:pt x="123" y="39"/>
                  <a:pt x="123" y="39"/>
                  <a:pt x="123" y="39"/>
                </a:cubicBezTo>
                <a:cubicBezTo>
                  <a:pt x="123" y="36"/>
                  <a:pt x="123" y="36"/>
                  <a:pt x="123" y="36"/>
                </a:cubicBezTo>
                <a:cubicBezTo>
                  <a:pt x="109" y="36"/>
                  <a:pt x="109" y="36"/>
                  <a:pt x="109" y="36"/>
                </a:cubicBezTo>
                <a:cubicBezTo>
                  <a:pt x="108" y="36"/>
                  <a:pt x="107" y="35"/>
                  <a:pt x="107" y="34"/>
                </a:cubicBezTo>
                <a:cubicBezTo>
                  <a:pt x="107" y="33"/>
                  <a:pt x="107" y="33"/>
                  <a:pt x="107" y="32"/>
                </a:cubicBezTo>
                <a:cubicBezTo>
                  <a:pt x="115" y="24"/>
                  <a:pt x="115" y="24"/>
                  <a:pt x="115" y="24"/>
                </a:cubicBezTo>
                <a:cubicBezTo>
                  <a:pt x="114" y="22"/>
                  <a:pt x="114" y="22"/>
                  <a:pt x="114" y="22"/>
                </a:cubicBezTo>
                <a:cubicBezTo>
                  <a:pt x="106" y="30"/>
                  <a:pt x="106" y="30"/>
                  <a:pt x="106" y="30"/>
                </a:cubicBezTo>
                <a:cubicBezTo>
                  <a:pt x="105" y="31"/>
                  <a:pt x="103" y="31"/>
                  <a:pt x="102" y="30"/>
                </a:cubicBezTo>
                <a:cubicBezTo>
                  <a:pt x="102" y="30"/>
                  <a:pt x="101" y="29"/>
                  <a:pt x="101" y="29"/>
                </a:cubicBezTo>
                <a:cubicBezTo>
                  <a:pt x="101" y="29"/>
                  <a:pt x="101" y="29"/>
                  <a:pt x="101" y="29"/>
                </a:cubicBezTo>
                <a:cubicBezTo>
                  <a:pt x="101" y="15"/>
                  <a:pt x="101" y="15"/>
                  <a:pt x="101" y="15"/>
                </a:cubicBezTo>
                <a:cubicBezTo>
                  <a:pt x="99" y="15"/>
                  <a:pt x="99" y="15"/>
                  <a:pt x="99" y="15"/>
                </a:cubicBezTo>
                <a:cubicBezTo>
                  <a:pt x="99" y="36"/>
                  <a:pt x="99" y="36"/>
                  <a:pt x="99" y="36"/>
                </a:cubicBezTo>
                <a:cubicBezTo>
                  <a:pt x="99" y="37"/>
                  <a:pt x="99" y="37"/>
                  <a:pt x="98" y="38"/>
                </a:cubicBezTo>
                <a:cubicBezTo>
                  <a:pt x="96" y="39"/>
                  <a:pt x="96" y="39"/>
                  <a:pt x="96" y="39"/>
                </a:cubicBezTo>
                <a:cubicBezTo>
                  <a:pt x="96" y="10"/>
                  <a:pt x="96" y="10"/>
                  <a:pt x="96" y="10"/>
                </a:cubicBezTo>
                <a:cubicBezTo>
                  <a:pt x="97" y="10"/>
                  <a:pt x="97" y="10"/>
                  <a:pt x="97" y="10"/>
                </a:cubicBezTo>
                <a:cubicBezTo>
                  <a:pt x="104" y="10"/>
                  <a:pt x="104" y="10"/>
                  <a:pt x="104" y="10"/>
                </a:cubicBezTo>
                <a:cubicBezTo>
                  <a:pt x="105" y="10"/>
                  <a:pt x="106" y="11"/>
                  <a:pt x="106" y="12"/>
                </a:cubicBezTo>
                <a:cubicBezTo>
                  <a:pt x="106" y="23"/>
                  <a:pt x="106" y="23"/>
                  <a:pt x="106" y="23"/>
                </a:cubicBezTo>
                <a:cubicBezTo>
                  <a:pt x="112" y="17"/>
                  <a:pt x="112" y="17"/>
                  <a:pt x="112" y="17"/>
                </a:cubicBezTo>
                <a:cubicBezTo>
                  <a:pt x="112" y="17"/>
                  <a:pt x="112" y="17"/>
                  <a:pt x="112" y="17"/>
                </a:cubicBezTo>
                <a:cubicBezTo>
                  <a:pt x="112" y="17"/>
                  <a:pt x="112" y="17"/>
                  <a:pt x="112" y="17"/>
                </a:cubicBezTo>
                <a:cubicBezTo>
                  <a:pt x="113" y="16"/>
                  <a:pt x="114" y="16"/>
                  <a:pt x="115" y="17"/>
                </a:cubicBezTo>
                <a:cubicBezTo>
                  <a:pt x="120" y="22"/>
                  <a:pt x="120" y="22"/>
                  <a:pt x="120" y="22"/>
                </a:cubicBezTo>
                <a:cubicBezTo>
                  <a:pt x="120" y="22"/>
                  <a:pt x="120" y="22"/>
                  <a:pt x="120" y="22"/>
                </a:cubicBezTo>
                <a:cubicBezTo>
                  <a:pt x="121" y="23"/>
                  <a:pt x="121" y="25"/>
                  <a:pt x="120" y="26"/>
                </a:cubicBezTo>
                <a:cubicBezTo>
                  <a:pt x="115" y="31"/>
                  <a:pt x="115" y="31"/>
                  <a:pt x="115" y="31"/>
                </a:cubicBezTo>
                <a:cubicBezTo>
                  <a:pt x="125" y="31"/>
                  <a:pt x="125" y="31"/>
                  <a:pt x="125" y="31"/>
                </a:cubicBezTo>
                <a:cubicBezTo>
                  <a:pt x="127" y="31"/>
                  <a:pt x="128" y="32"/>
                  <a:pt x="128" y="34"/>
                </a:cubicBezTo>
                <a:cubicBezTo>
                  <a:pt x="128" y="41"/>
                  <a:pt x="128" y="41"/>
                  <a:pt x="128" y="41"/>
                </a:cubicBezTo>
                <a:cubicBezTo>
                  <a:pt x="128" y="42"/>
                  <a:pt x="127" y="44"/>
                  <a:pt x="125" y="44"/>
                </a:cubicBezTo>
                <a:cubicBezTo>
                  <a:pt x="107" y="44"/>
                  <a:pt x="107" y="44"/>
                  <a:pt x="107" y="44"/>
                </a:cubicBezTo>
                <a:cubicBezTo>
                  <a:pt x="107" y="44"/>
                  <a:pt x="107" y="44"/>
                  <a:pt x="107" y="44"/>
                </a:cubicBezTo>
                <a:cubicBezTo>
                  <a:pt x="107" y="52"/>
                  <a:pt x="107" y="52"/>
                  <a:pt x="107" y="52"/>
                </a:cubicBezTo>
                <a:cubicBezTo>
                  <a:pt x="107" y="52"/>
                  <a:pt x="107" y="53"/>
                  <a:pt x="107" y="53"/>
                </a:cubicBezTo>
                <a:cubicBezTo>
                  <a:pt x="107" y="53"/>
                  <a:pt x="107" y="53"/>
                  <a:pt x="108" y="54"/>
                </a:cubicBezTo>
                <a:cubicBezTo>
                  <a:pt x="113" y="59"/>
                  <a:pt x="113" y="59"/>
                  <a:pt x="113" y="59"/>
                </a:cubicBezTo>
                <a:cubicBezTo>
                  <a:pt x="113" y="59"/>
                  <a:pt x="113" y="59"/>
                  <a:pt x="113" y="59"/>
                </a:cubicBezTo>
                <a:cubicBezTo>
                  <a:pt x="127" y="46"/>
                  <a:pt x="127" y="46"/>
                  <a:pt x="127" y="46"/>
                </a:cubicBezTo>
                <a:cubicBezTo>
                  <a:pt x="127" y="46"/>
                  <a:pt x="127" y="46"/>
                  <a:pt x="127" y="46"/>
                </a:cubicBezTo>
                <a:cubicBezTo>
                  <a:pt x="127" y="45"/>
                  <a:pt x="129" y="45"/>
                  <a:pt x="130" y="46"/>
                </a:cubicBezTo>
                <a:cubicBezTo>
                  <a:pt x="135" y="51"/>
                  <a:pt x="135" y="51"/>
                  <a:pt x="135" y="51"/>
                </a:cubicBezTo>
                <a:cubicBezTo>
                  <a:pt x="135" y="52"/>
                  <a:pt x="135" y="52"/>
                  <a:pt x="135" y="52"/>
                </a:cubicBezTo>
                <a:cubicBezTo>
                  <a:pt x="136" y="52"/>
                  <a:pt x="136" y="54"/>
                  <a:pt x="135" y="55"/>
                </a:cubicBezTo>
                <a:cubicBezTo>
                  <a:pt x="128" y="62"/>
                  <a:pt x="128" y="62"/>
                  <a:pt x="128" y="62"/>
                </a:cubicBezTo>
                <a:cubicBezTo>
                  <a:pt x="136" y="62"/>
                  <a:pt x="136" y="62"/>
                  <a:pt x="136" y="62"/>
                </a:cubicBezTo>
                <a:cubicBezTo>
                  <a:pt x="137" y="62"/>
                  <a:pt x="138" y="63"/>
                  <a:pt x="138" y="65"/>
                </a:cubicBezTo>
                <a:cubicBezTo>
                  <a:pt x="138" y="72"/>
                  <a:pt x="138" y="72"/>
                  <a:pt x="138" y="72"/>
                </a:cubicBezTo>
                <a:cubicBezTo>
                  <a:pt x="138" y="73"/>
                  <a:pt x="137" y="75"/>
                  <a:pt x="136" y="75"/>
                </a:cubicBezTo>
                <a:cubicBezTo>
                  <a:pt x="128" y="75"/>
                  <a:pt x="128" y="75"/>
                  <a:pt x="128" y="75"/>
                </a:cubicBezTo>
                <a:cubicBezTo>
                  <a:pt x="135" y="82"/>
                  <a:pt x="135" y="82"/>
                  <a:pt x="135" y="82"/>
                </a:cubicBezTo>
                <a:cubicBezTo>
                  <a:pt x="136" y="83"/>
                  <a:pt x="136" y="84"/>
                  <a:pt x="135" y="85"/>
                </a:cubicBezTo>
                <a:cubicBezTo>
                  <a:pt x="130" y="90"/>
                  <a:pt x="130" y="90"/>
                  <a:pt x="130" y="90"/>
                </a:cubicBezTo>
                <a:cubicBezTo>
                  <a:pt x="130" y="91"/>
                  <a:pt x="130" y="91"/>
                  <a:pt x="130" y="91"/>
                </a:cubicBezTo>
                <a:cubicBezTo>
                  <a:pt x="129" y="92"/>
                  <a:pt x="128" y="92"/>
                  <a:pt x="127" y="91"/>
                </a:cubicBezTo>
                <a:cubicBezTo>
                  <a:pt x="113" y="77"/>
                  <a:pt x="113" y="77"/>
                  <a:pt x="113" y="77"/>
                </a:cubicBezTo>
                <a:cubicBezTo>
                  <a:pt x="113" y="78"/>
                  <a:pt x="113" y="78"/>
                  <a:pt x="113" y="78"/>
                </a:cubicBezTo>
                <a:cubicBezTo>
                  <a:pt x="108" y="83"/>
                  <a:pt x="108" y="83"/>
                  <a:pt x="108" y="83"/>
                </a:cubicBezTo>
                <a:cubicBezTo>
                  <a:pt x="107" y="84"/>
                  <a:pt x="107" y="84"/>
                  <a:pt x="107" y="84"/>
                </a:cubicBezTo>
                <a:cubicBezTo>
                  <a:pt x="107" y="84"/>
                  <a:pt x="107" y="85"/>
                  <a:pt x="107" y="85"/>
                </a:cubicBezTo>
                <a:cubicBezTo>
                  <a:pt x="107" y="93"/>
                  <a:pt x="107" y="93"/>
                  <a:pt x="107" y="93"/>
                </a:cubicBezTo>
                <a:cubicBezTo>
                  <a:pt x="107" y="93"/>
                  <a:pt x="107" y="93"/>
                  <a:pt x="107" y="93"/>
                </a:cubicBezTo>
                <a:cubicBezTo>
                  <a:pt x="125" y="93"/>
                  <a:pt x="125" y="93"/>
                  <a:pt x="125" y="93"/>
                </a:cubicBezTo>
                <a:cubicBezTo>
                  <a:pt x="127" y="93"/>
                  <a:pt x="128" y="94"/>
                  <a:pt x="128" y="96"/>
                </a:cubicBezTo>
                <a:cubicBezTo>
                  <a:pt x="128" y="103"/>
                  <a:pt x="128" y="103"/>
                  <a:pt x="128" y="103"/>
                </a:cubicBezTo>
                <a:cubicBezTo>
                  <a:pt x="128" y="104"/>
                  <a:pt x="127" y="105"/>
                  <a:pt x="125" y="105"/>
                </a:cubicBezTo>
                <a:cubicBezTo>
                  <a:pt x="115" y="105"/>
                  <a:pt x="115" y="105"/>
                  <a:pt x="115" y="105"/>
                </a:cubicBezTo>
                <a:cubicBezTo>
                  <a:pt x="120" y="111"/>
                  <a:pt x="120" y="111"/>
                  <a:pt x="120" y="111"/>
                </a:cubicBezTo>
                <a:cubicBezTo>
                  <a:pt x="120" y="111"/>
                  <a:pt x="120" y="111"/>
                  <a:pt x="120" y="111"/>
                </a:cubicBezTo>
                <a:cubicBezTo>
                  <a:pt x="121" y="112"/>
                  <a:pt x="121" y="114"/>
                  <a:pt x="120" y="114"/>
                </a:cubicBezTo>
                <a:cubicBezTo>
                  <a:pt x="115" y="120"/>
                  <a:pt x="115" y="120"/>
                  <a:pt x="115" y="120"/>
                </a:cubicBezTo>
                <a:cubicBezTo>
                  <a:pt x="115" y="120"/>
                  <a:pt x="115" y="120"/>
                  <a:pt x="115" y="120"/>
                </a:cubicBezTo>
                <a:cubicBezTo>
                  <a:pt x="114" y="121"/>
                  <a:pt x="113" y="121"/>
                  <a:pt x="112" y="120"/>
                </a:cubicBezTo>
                <a:cubicBezTo>
                  <a:pt x="106" y="114"/>
                  <a:pt x="106" y="114"/>
                  <a:pt x="106" y="114"/>
                </a:cubicBezTo>
                <a:cubicBezTo>
                  <a:pt x="106" y="125"/>
                  <a:pt x="106" y="125"/>
                  <a:pt x="106" y="125"/>
                </a:cubicBezTo>
                <a:cubicBezTo>
                  <a:pt x="106" y="126"/>
                  <a:pt x="105" y="127"/>
                  <a:pt x="104" y="127"/>
                </a:cubicBezTo>
                <a:cubicBezTo>
                  <a:pt x="97" y="127"/>
                  <a:pt x="97" y="127"/>
                  <a:pt x="97" y="127"/>
                </a:cubicBezTo>
                <a:cubicBezTo>
                  <a:pt x="96" y="127"/>
                  <a:pt x="96" y="127"/>
                  <a:pt x="96" y="127"/>
                </a:cubicBezTo>
                <a:cubicBezTo>
                  <a:pt x="96" y="97"/>
                  <a:pt x="96" y="97"/>
                  <a:pt x="96" y="97"/>
                </a:cubicBezTo>
                <a:cubicBezTo>
                  <a:pt x="98" y="99"/>
                  <a:pt x="98" y="99"/>
                  <a:pt x="98" y="99"/>
                </a:cubicBezTo>
                <a:cubicBezTo>
                  <a:pt x="99" y="100"/>
                  <a:pt x="99" y="100"/>
                  <a:pt x="99" y="101"/>
                </a:cubicBezTo>
                <a:cubicBezTo>
                  <a:pt x="99" y="101"/>
                  <a:pt x="99" y="101"/>
                  <a:pt x="99" y="101"/>
                </a:cubicBezTo>
                <a:cubicBezTo>
                  <a:pt x="99" y="122"/>
                  <a:pt x="99" y="122"/>
                  <a:pt x="99" y="122"/>
                </a:cubicBezTo>
                <a:cubicBezTo>
                  <a:pt x="101" y="122"/>
                  <a:pt x="101" y="122"/>
                  <a:pt x="101" y="122"/>
                </a:cubicBezTo>
                <a:cubicBezTo>
                  <a:pt x="101" y="108"/>
                  <a:pt x="101" y="108"/>
                  <a:pt x="101" y="108"/>
                </a:cubicBezTo>
                <a:cubicBezTo>
                  <a:pt x="101" y="107"/>
                  <a:pt x="103" y="106"/>
                  <a:pt x="104" y="106"/>
                </a:cubicBezTo>
                <a:cubicBezTo>
                  <a:pt x="105" y="106"/>
                  <a:pt x="105" y="106"/>
                  <a:pt x="106" y="107"/>
                </a:cubicBezTo>
                <a:cubicBezTo>
                  <a:pt x="114" y="115"/>
                  <a:pt x="114" y="115"/>
                  <a:pt x="114" y="115"/>
                </a:cubicBezTo>
                <a:cubicBezTo>
                  <a:pt x="115" y="113"/>
                  <a:pt x="115" y="113"/>
                  <a:pt x="115" y="113"/>
                </a:cubicBezTo>
                <a:cubicBezTo>
                  <a:pt x="107" y="105"/>
                  <a:pt x="107" y="105"/>
                  <a:pt x="107" y="105"/>
                </a:cubicBezTo>
                <a:cubicBezTo>
                  <a:pt x="106" y="104"/>
                  <a:pt x="106" y="102"/>
                  <a:pt x="107" y="101"/>
                </a:cubicBezTo>
                <a:cubicBezTo>
                  <a:pt x="108" y="101"/>
                  <a:pt x="108" y="101"/>
                  <a:pt x="109" y="101"/>
                </a:cubicBezTo>
                <a:cubicBezTo>
                  <a:pt x="109" y="101"/>
                  <a:pt x="109" y="101"/>
                  <a:pt x="109" y="101"/>
                </a:cubicBezTo>
                <a:cubicBezTo>
                  <a:pt x="123" y="101"/>
                  <a:pt x="123" y="101"/>
                  <a:pt x="123" y="101"/>
                </a:cubicBezTo>
                <a:cubicBezTo>
                  <a:pt x="123" y="98"/>
                  <a:pt x="123" y="98"/>
                  <a:pt x="123" y="98"/>
                </a:cubicBezTo>
                <a:cubicBezTo>
                  <a:pt x="102" y="98"/>
                  <a:pt x="102" y="98"/>
                  <a:pt x="102" y="98"/>
                </a:cubicBezTo>
                <a:cubicBezTo>
                  <a:pt x="101" y="98"/>
                  <a:pt x="100" y="98"/>
                  <a:pt x="100" y="97"/>
                </a:cubicBezTo>
                <a:cubicBezTo>
                  <a:pt x="97" y="94"/>
                  <a:pt x="97" y="94"/>
                  <a:pt x="97" y="94"/>
                </a:cubicBezTo>
                <a:cubicBezTo>
                  <a:pt x="97" y="94"/>
                  <a:pt x="97" y="94"/>
                  <a:pt x="96" y="94"/>
                </a:cubicBezTo>
                <a:cubicBezTo>
                  <a:pt x="96" y="91"/>
                  <a:pt x="96" y="91"/>
                  <a:pt x="96" y="91"/>
                </a:cubicBezTo>
                <a:cubicBezTo>
                  <a:pt x="97" y="91"/>
                  <a:pt x="97" y="91"/>
                  <a:pt x="97" y="91"/>
                </a:cubicBezTo>
                <a:cubicBezTo>
                  <a:pt x="97" y="90"/>
                  <a:pt x="98" y="90"/>
                  <a:pt x="98" y="90"/>
                </a:cubicBezTo>
                <a:cubicBezTo>
                  <a:pt x="98" y="90"/>
                  <a:pt x="98" y="90"/>
                  <a:pt x="98" y="90"/>
                </a:cubicBezTo>
                <a:cubicBezTo>
                  <a:pt x="102" y="90"/>
                  <a:pt x="102" y="90"/>
                  <a:pt x="102" y="90"/>
                </a:cubicBezTo>
                <a:cubicBezTo>
                  <a:pt x="102" y="88"/>
                  <a:pt x="102" y="88"/>
                  <a:pt x="102" y="88"/>
                </a:cubicBezTo>
                <a:cubicBezTo>
                  <a:pt x="96" y="88"/>
                  <a:pt x="96" y="88"/>
                  <a:pt x="96" y="88"/>
                </a:cubicBezTo>
                <a:cubicBezTo>
                  <a:pt x="96" y="83"/>
                  <a:pt x="96" y="83"/>
                  <a:pt x="96" y="83"/>
                </a:cubicBezTo>
                <a:cubicBezTo>
                  <a:pt x="104" y="83"/>
                  <a:pt x="104" y="83"/>
                  <a:pt x="104" y="83"/>
                </a:cubicBezTo>
                <a:cubicBezTo>
                  <a:pt x="96" y="75"/>
                  <a:pt x="96" y="75"/>
                  <a:pt x="96" y="75"/>
                </a:cubicBezTo>
                <a:cubicBezTo>
                  <a:pt x="96" y="70"/>
                  <a:pt x="96" y="70"/>
                  <a:pt x="96" y="70"/>
                </a:cubicBezTo>
                <a:cubicBezTo>
                  <a:pt x="97" y="70"/>
                  <a:pt x="97" y="70"/>
                  <a:pt x="97" y="70"/>
                </a:cubicBezTo>
                <a:cubicBezTo>
                  <a:pt x="97" y="70"/>
                  <a:pt x="98" y="70"/>
                  <a:pt x="98" y="70"/>
                </a:cubicBezTo>
                <a:cubicBezTo>
                  <a:pt x="106" y="78"/>
                  <a:pt x="106" y="78"/>
                  <a:pt x="106" y="78"/>
                </a:cubicBezTo>
                <a:cubicBezTo>
                  <a:pt x="108" y="76"/>
                  <a:pt x="108" y="76"/>
                  <a:pt x="108" y="76"/>
                </a:cubicBezTo>
                <a:cubicBezTo>
                  <a:pt x="105" y="74"/>
                  <a:pt x="105" y="74"/>
                  <a:pt x="105" y="74"/>
                </a:cubicBezTo>
                <a:cubicBezTo>
                  <a:pt x="104" y="73"/>
                  <a:pt x="104" y="71"/>
                  <a:pt x="105" y="70"/>
                </a:cubicBezTo>
                <a:cubicBezTo>
                  <a:pt x="106" y="70"/>
                  <a:pt x="106" y="70"/>
                  <a:pt x="107" y="70"/>
                </a:cubicBezTo>
                <a:cubicBezTo>
                  <a:pt x="107" y="70"/>
                  <a:pt x="107" y="70"/>
                  <a:pt x="107" y="70"/>
                </a:cubicBezTo>
                <a:cubicBezTo>
                  <a:pt x="112" y="70"/>
                  <a:pt x="112" y="70"/>
                  <a:pt x="112" y="70"/>
                </a:cubicBezTo>
                <a:cubicBezTo>
                  <a:pt x="112" y="70"/>
                  <a:pt x="113" y="70"/>
                  <a:pt x="113" y="70"/>
                </a:cubicBezTo>
                <a:cubicBezTo>
                  <a:pt x="128" y="85"/>
                  <a:pt x="128" y="85"/>
                  <a:pt x="128" y="85"/>
                </a:cubicBezTo>
                <a:cubicBezTo>
                  <a:pt x="130" y="84"/>
                  <a:pt x="130" y="84"/>
                  <a:pt x="130" y="84"/>
                </a:cubicBezTo>
                <a:cubicBezTo>
                  <a:pt x="120" y="74"/>
                  <a:pt x="120" y="74"/>
                  <a:pt x="120" y="74"/>
                </a:cubicBezTo>
                <a:cubicBezTo>
                  <a:pt x="119" y="73"/>
                  <a:pt x="119" y="71"/>
                  <a:pt x="120" y="70"/>
                </a:cubicBezTo>
                <a:cubicBezTo>
                  <a:pt x="121" y="70"/>
                  <a:pt x="121" y="70"/>
                  <a:pt x="122" y="70"/>
                </a:cubicBezTo>
                <a:cubicBezTo>
                  <a:pt x="122" y="70"/>
                  <a:pt x="122" y="70"/>
                  <a:pt x="122" y="70"/>
                </a:cubicBezTo>
                <a:cubicBezTo>
                  <a:pt x="133" y="70"/>
                  <a:pt x="133" y="70"/>
                  <a:pt x="133" y="70"/>
                </a:cubicBezTo>
                <a:lnTo>
                  <a:pt x="133" y="67"/>
                </a:lnTo>
                <a:close/>
                <a:moveTo>
                  <a:pt x="96" y="67"/>
                </a:moveTo>
                <a:cubicBezTo>
                  <a:pt x="89" y="67"/>
                  <a:pt x="89" y="67"/>
                  <a:pt x="89" y="67"/>
                </a:cubicBezTo>
                <a:cubicBezTo>
                  <a:pt x="88" y="67"/>
                  <a:pt x="87" y="66"/>
                  <a:pt x="87" y="65"/>
                </a:cubicBezTo>
                <a:cubicBezTo>
                  <a:pt x="87" y="64"/>
                  <a:pt x="86" y="63"/>
                  <a:pt x="86" y="62"/>
                </a:cubicBezTo>
                <a:cubicBezTo>
                  <a:pt x="85" y="60"/>
                  <a:pt x="85" y="59"/>
                  <a:pt x="84" y="58"/>
                </a:cubicBezTo>
                <a:cubicBezTo>
                  <a:pt x="83" y="57"/>
                  <a:pt x="84" y="56"/>
                  <a:pt x="84" y="55"/>
                </a:cubicBezTo>
                <a:cubicBezTo>
                  <a:pt x="89" y="50"/>
                  <a:pt x="89" y="50"/>
                  <a:pt x="89" y="50"/>
                </a:cubicBezTo>
                <a:cubicBezTo>
                  <a:pt x="90" y="50"/>
                  <a:pt x="91" y="49"/>
                  <a:pt x="91" y="49"/>
                </a:cubicBezTo>
                <a:cubicBezTo>
                  <a:pt x="91" y="49"/>
                  <a:pt x="91" y="49"/>
                  <a:pt x="91" y="49"/>
                </a:cubicBezTo>
                <a:cubicBezTo>
                  <a:pt x="96" y="49"/>
                  <a:pt x="96" y="49"/>
                  <a:pt x="96" y="49"/>
                </a:cubicBezTo>
                <a:cubicBezTo>
                  <a:pt x="96" y="54"/>
                  <a:pt x="96" y="54"/>
                  <a:pt x="96" y="54"/>
                </a:cubicBezTo>
                <a:cubicBezTo>
                  <a:pt x="92" y="54"/>
                  <a:pt x="92" y="54"/>
                  <a:pt x="92" y="54"/>
                </a:cubicBezTo>
                <a:cubicBezTo>
                  <a:pt x="89" y="57"/>
                  <a:pt x="89" y="57"/>
                  <a:pt x="89" y="57"/>
                </a:cubicBezTo>
                <a:cubicBezTo>
                  <a:pt x="90" y="58"/>
                  <a:pt x="90" y="59"/>
                  <a:pt x="90" y="60"/>
                </a:cubicBezTo>
                <a:cubicBezTo>
                  <a:pt x="91" y="61"/>
                  <a:pt x="91" y="61"/>
                  <a:pt x="91" y="62"/>
                </a:cubicBezTo>
                <a:cubicBezTo>
                  <a:pt x="96" y="62"/>
                  <a:pt x="96" y="62"/>
                  <a:pt x="96" y="62"/>
                </a:cubicBezTo>
                <a:cubicBezTo>
                  <a:pt x="96" y="62"/>
                  <a:pt x="96" y="62"/>
                  <a:pt x="96" y="62"/>
                </a:cubicBezTo>
                <a:cubicBezTo>
                  <a:pt x="96" y="67"/>
                  <a:pt x="96" y="67"/>
                  <a:pt x="96" y="67"/>
                </a:cubicBezTo>
                <a:close/>
                <a:moveTo>
                  <a:pt x="96" y="46"/>
                </a:moveTo>
                <a:cubicBezTo>
                  <a:pt x="96" y="45"/>
                  <a:pt x="96" y="45"/>
                  <a:pt x="96" y="44"/>
                </a:cubicBezTo>
                <a:cubicBezTo>
                  <a:pt x="96" y="44"/>
                  <a:pt x="96" y="43"/>
                  <a:pt x="96" y="43"/>
                </a:cubicBezTo>
                <a:cubicBezTo>
                  <a:pt x="96" y="46"/>
                  <a:pt x="96" y="46"/>
                  <a:pt x="96" y="46"/>
                </a:cubicBezTo>
                <a:close/>
                <a:moveTo>
                  <a:pt x="96" y="39"/>
                </a:moveTo>
                <a:cubicBezTo>
                  <a:pt x="96" y="10"/>
                  <a:pt x="96" y="10"/>
                  <a:pt x="96" y="10"/>
                </a:cubicBezTo>
                <a:cubicBezTo>
                  <a:pt x="95" y="10"/>
                  <a:pt x="94" y="11"/>
                  <a:pt x="94" y="12"/>
                </a:cubicBezTo>
                <a:cubicBezTo>
                  <a:pt x="94" y="31"/>
                  <a:pt x="94" y="31"/>
                  <a:pt x="94" y="31"/>
                </a:cubicBezTo>
                <a:cubicBezTo>
                  <a:pt x="94" y="31"/>
                  <a:pt x="94" y="31"/>
                  <a:pt x="93" y="31"/>
                </a:cubicBezTo>
                <a:cubicBezTo>
                  <a:pt x="86" y="31"/>
                  <a:pt x="86" y="31"/>
                  <a:pt x="86" y="31"/>
                </a:cubicBezTo>
                <a:cubicBezTo>
                  <a:pt x="85" y="31"/>
                  <a:pt x="85" y="31"/>
                  <a:pt x="85" y="31"/>
                </a:cubicBezTo>
                <a:cubicBezTo>
                  <a:pt x="85" y="31"/>
                  <a:pt x="84" y="30"/>
                  <a:pt x="84" y="30"/>
                </a:cubicBezTo>
                <a:cubicBezTo>
                  <a:pt x="79" y="25"/>
                  <a:pt x="79" y="25"/>
                  <a:pt x="79" y="25"/>
                </a:cubicBezTo>
                <a:cubicBezTo>
                  <a:pt x="79" y="38"/>
                  <a:pt x="79" y="38"/>
                  <a:pt x="79" y="38"/>
                </a:cubicBezTo>
                <a:cubicBezTo>
                  <a:pt x="84" y="34"/>
                  <a:pt x="84" y="34"/>
                  <a:pt x="84" y="34"/>
                </a:cubicBezTo>
                <a:cubicBezTo>
                  <a:pt x="84" y="46"/>
                  <a:pt x="84" y="46"/>
                  <a:pt x="84" y="46"/>
                </a:cubicBezTo>
                <a:cubicBezTo>
                  <a:pt x="80" y="49"/>
                  <a:pt x="80" y="49"/>
                  <a:pt x="80" y="49"/>
                </a:cubicBezTo>
                <a:cubicBezTo>
                  <a:pt x="80" y="48"/>
                  <a:pt x="80" y="48"/>
                  <a:pt x="79" y="48"/>
                </a:cubicBezTo>
                <a:cubicBezTo>
                  <a:pt x="79" y="54"/>
                  <a:pt x="79" y="54"/>
                  <a:pt x="79" y="54"/>
                </a:cubicBezTo>
                <a:cubicBezTo>
                  <a:pt x="79" y="54"/>
                  <a:pt x="79" y="54"/>
                  <a:pt x="79" y="54"/>
                </a:cubicBezTo>
                <a:cubicBezTo>
                  <a:pt x="80" y="54"/>
                  <a:pt x="82" y="54"/>
                  <a:pt x="83" y="53"/>
                </a:cubicBezTo>
                <a:cubicBezTo>
                  <a:pt x="87" y="48"/>
                  <a:pt x="87" y="48"/>
                  <a:pt x="87" y="48"/>
                </a:cubicBezTo>
                <a:cubicBezTo>
                  <a:pt x="88" y="48"/>
                  <a:pt x="88" y="47"/>
                  <a:pt x="88" y="47"/>
                </a:cubicBezTo>
                <a:cubicBezTo>
                  <a:pt x="88" y="36"/>
                  <a:pt x="88" y="36"/>
                  <a:pt x="88" y="36"/>
                </a:cubicBezTo>
                <a:cubicBezTo>
                  <a:pt x="91" y="36"/>
                  <a:pt x="91" y="36"/>
                  <a:pt x="91" y="36"/>
                </a:cubicBezTo>
                <a:cubicBezTo>
                  <a:pt x="91" y="39"/>
                  <a:pt x="91" y="39"/>
                  <a:pt x="91" y="39"/>
                </a:cubicBezTo>
                <a:cubicBezTo>
                  <a:pt x="91" y="39"/>
                  <a:pt x="91" y="39"/>
                  <a:pt x="91" y="39"/>
                </a:cubicBezTo>
                <a:cubicBezTo>
                  <a:pt x="91" y="40"/>
                  <a:pt x="91" y="40"/>
                  <a:pt x="92" y="41"/>
                </a:cubicBezTo>
                <a:cubicBezTo>
                  <a:pt x="93" y="42"/>
                  <a:pt x="94" y="42"/>
                  <a:pt x="95" y="41"/>
                </a:cubicBezTo>
                <a:cubicBezTo>
                  <a:pt x="96" y="39"/>
                  <a:pt x="96" y="39"/>
                  <a:pt x="96" y="39"/>
                </a:cubicBezTo>
                <a:close/>
                <a:moveTo>
                  <a:pt x="79" y="16"/>
                </a:moveTo>
                <a:cubicBezTo>
                  <a:pt x="86" y="9"/>
                  <a:pt x="86" y="9"/>
                  <a:pt x="86" y="9"/>
                </a:cubicBezTo>
                <a:cubicBezTo>
                  <a:pt x="84" y="8"/>
                  <a:pt x="84" y="8"/>
                  <a:pt x="84" y="8"/>
                </a:cubicBezTo>
                <a:cubicBezTo>
                  <a:pt x="79" y="13"/>
                  <a:pt x="79" y="13"/>
                  <a:pt x="79" y="13"/>
                </a:cubicBezTo>
                <a:cubicBezTo>
                  <a:pt x="79" y="6"/>
                  <a:pt x="79" y="6"/>
                  <a:pt x="79" y="6"/>
                </a:cubicBezTo>
                <a:cubicBezTo>
                  <a:pt x="83" y="3"/>
                  <a:pt x="83" y="3"/>
                  <a:pt x="83" y="3"/>
                </a:cubicBezTo>
                <a:cubicBezTo>
                  <a:pt x="83" y="3"/>
                  <a:pt x="83" y="3"/>
                  <a:pt x="83" y="3"/>
                </a:cubicBezTo>
                <a:cubicBezTo>
                  <a:pt x="84" y="2"/>
                  <a:pt x="85" y="2"/>
                  <a:pt x="86" y="3"/>
                </a:cubicBezTo>
                <a:cubicBezTo>
                  <a:pt x="91" y="8"/>
                  <a:pt x="91" y="8"/>
                  <a:pt x="91" y="8"/>
                </a:cubicBezTo>
                <a:cubicBezTo>
                  <a:pt x="91" y="8"/>
                  <a:pt x="91" y="8"/>
                  <a:pt x="91" y="8"/>
                </a:cubicBezTo>
                <a:cubicBezTo>
                  <a:pt x="92" y="9"/>
                  <a:pt x="92" y="10"/>
                  <a:pt x="91" y="11"/>
                </a:cubicBezTo>
                <a:cubicBezTo>
                  <a:pt x="79" y="23"/>
                  <a:pt x="79" y="23"/>
                  <a:pt x="79" y="23"/>
                </a:cubicBezTo>
                <a:cubicBezTo>
                  <a:pt x="79" y="16"/>
                  <a:pt x="79" y="16"/>
                  <a:pt x="79" y="16"/>
                </a:cubicBezTo>
                <a:close/>
                <a:moveTo>
                  <a:pt x="79" y="124"/>
                </a:moveTo>
                <a:cubicBezTo>
                  <a:pt x="84" y="129"/>
                  <a:pt x="84" y="129"/>
                  <a:pt x="84" y="129"/>
                </a:cubicBezTo>
                <a:cubicBezTo>
                  <a:pt x="86" y="127"/>
                  <a:pt x="86" y="127"/>
                  <a:pt x="86" y="127"/>
                </a:cubicBezTo>
                <a:cubicBezTo>
                  <a:pt x="79" y="121"/>
                  <a:pt x="79" y="121"/>
                  <a:pt x="79" y="121"/>
                </a:cubicBezTo>
                <a:cubicBezTo>
                  <a:pt x="79" y="114"/>
                  <a:pt x="79" y="114"/>
                  <a:pt x="79" y="114"/>
                </a:cubicBezTo>
                <a:cubicBezTo>
                  <a:pt x="91" y="126"/>
                  <a:pt x="91" y="126"/>
                  <a:pt x="91" y="126"/>
                </a:cubicBezTo>
                <a:cubicBezTo>
                  <a:pt x="91" y="126"/>
                  <a:pt x="91" y="126"/>
                  <a:pt x="91" y="126"/>
                </a:cubicBezTo>
                <a:cubicBezTo>
                  <a:pt x="91" y="126"/>
                  <a:pt x="91" y="126"/>
                  <a:pt x="91" y="126"/>
                </a:cubicBezTo>
                <a:cubicBezTo>
                  <a:pt x="92" y="127"/>
                  <a:pt x="92" y="128"/>
                  <a:pt x="91" y="129"/>
                </a:cubicBezTo>
                <a:cubicBezTo>
                  <a:pt x="86" y="134"/>
                  <a:pt x="86" y="134"/>
                  <a:pt x="86" y="134"/>
                </a:cubicBezTo>
                <a:cubicBezTo>
                  <a:pt x="86" y="134"/>
                  <a:pt x="86" y="134"/>
                  <a:pt x="86" y="134"/>
                </a:cubicBezTo>
                <a:cubicBezTo>
                  <a:pt x="85" y="135"/>
                  <a:pt x="84" y="135"/>
                  <a:pt x="83" y="134"/>
                </a:cubicBezTo>
                <a:cubicBezTo>
                  <a:pt x="79" y="131"/>
                  <a:pt x="79" y="131"/>
                  <a:pt x="79" y="131"/>
                </a:cubicBezTo>
                <a:cubicBezTo>
                  <a:pt x="79" y="124"/>
                  <a:pt x="79" y="124"/>
                  <a:pt x="79" y="124"/>
                </a:cubicBezTo>
                <a:close/>
                <a:moveTo>
                  <a:pt x="79" y="83"/>
                </a:moveTo>
                <a:cubicBezTo>
                  <a:pt x="79" y="89"/>
                  <a:pt x="79" y="89"/>
                  <a:pt x="79" y="89"/>
                </a:cubicBezTo>
                <a:cubicBezTo>
                  <a:pt x="80" y="89"/>
                  <a:pt x="80" y="88"/>
                  <a:pt x="80" y="88"/>
                </a:cubicBezTo>
                <a:cubicBezTo>
                  <a:pt x="84" y="91"/>
                  <a:pt x="84" y="91"/>
                  <a:pt x="84" y="91"/>
                </a:cubicBezTo>
                <a:cubicBezTo>
                  <a:pt x="84" y="103"/>
                  <a:pt x="84" y="103"/>
                  <a:pt x="84" y="103"/>
                </a:cubicBezTo>
                <a:cubicBezTo>
                  <a:pt x="79" y="99"/>
                  <a:pt x="79" y="99"/>
                  <a:pt x="79" y="99"/>
                </a:cubicBezTo>
                <a:cubicBezTo>
                  <a:pt x="79" y="112"/>
                  <a:pt x="79" y="112"/>
                  <a:pt x="79" y="112"/>
                </a:cubicBezTo>
                <a:cubicBezTo>
                  <a:pt x="84" y="107"/>
                  <a:pt x="84" y="107"/>
                  <a:pt x="84" y="107"/>
                </a:cubicBezTo>
                <a:cubicBezTo>
                  <a:pt x="84" y="107"/>
                  <a:pt x="85" y="106"/>
                  <a:pt x="85" y="106"/>
                </a:cubicBezTo>
                <a:cubicBezTo>
                  <a:pt x="85" y="106"/>
                  <a:pt x="85" y="106"/>
                  <a:pt x="86" y="106"/>
                </a:cubicBezTo>
                <a:cubicBezTo>
                  <a:pt x="93" y="106"/>
                  <a:pt x="93" y="106"/>
                  <a:pt x="93" y="106"/>
                </a:cubicBezTo>
                <a:cubicBezTo>
                  <a:pt x="94" y="106"/>
                  <a:pt x="94" y="106"/>
                  <a:pt x="94" y="106"/>
                </a:cubicBezTo>
                <a:cubicBezTo>
                  <a:pt x="94" y="125"/>
                  <a:pt x="94" y="125"/>
                  <a:pt x="94" y="125"/>
                </a:cubicBezTo>
                <a:cubicBezTo>
                  <a:pt x="94" y="126"/>
                  <a:pt x="95" y="127"/>
                  <a:pt x="96" y="127"/>
                </a:cubicBezTo>
                <a:cubicBezTo>
                  <a:pt x="96" y="97"/>
                  <a:pt x="96" y="97"/>
                  <a:pt x="96" y="97"/>
                </a:cubicBezTo>
                <a:cubicBezTo>
                  <a:pt x="95" y="96"/>
                  <a:pt x="95" y="96"/>
                  <a:pt x="95" y="96"/>
                </a:cubicBezTo>
                <a:cubicBezTo>
                  <a:pt x="95" y="96"/>
                  <a:pt x="94" y="95"/>
                  <a:pt x="93" y="95"/>
                </a:cubicBezTo>
                <a:cubicBezTo>
                  <a:pt x="92" y="95"/>
                  <a:pt x="91" y="96"/>
                  <a:pt x="91" y="98"/>
                </a:cubicBezTo>
                <a:cubicBezTo>
                  <a:pt x="91" y="101"/>
                  <a:pt x="91" y="101"/>
                  <a:pt x="91" y="101"/>
                </a:cubicBezTo>
                <a:cubicBezTo>
                  <a:pt x="88" y="101"/>
                  <a:pt x="88" y="101"/>
                  <a:pt x="88" y="101"/>
                </a:cubicBezTo>
                <a:cubicBezTo>
                  <a:pt x="88" y="90"/>
                  <a:pt x="88" y="90"/>
                  <a:pt x="88" y="90"/>
                </a:cubicBezTo>
                <a:cubicBezTo>
                  <a:pt x="88" y="90"/>
                  <a:pt x="88" y="90"/>
                  <a:pt x="88" y="90"/>
                </a:cubicBezTo>
                <a:cubicBezTo>
                  <a:pt x="88" y="90"/>
                  <a:pt x="88" y="89"/>
                  <a:pt x="88" y="89"/>
                </a:cubicBezTo>
                <a:cubicBezTo>
                  <a:pt x="83" y="84"/>
                  <a:pt x="83" y="84"/>
                  <a:pt x="83" y="84"/>
                </a:cubicBezTo>
                <a:cubicBezTo>
                  <a:pt x="83" y="84"/>
                  <a:pt x="83" y="84"/>
                  <a:pt x="83" y="84"/>
                </a:cubicBezTo>
                <a:cubicBezTo>
                  <a:pt x="82" y="83"/>
                  <a:pt x="80" y="83"/>
                  <a:pt x="79" y="83"/>
                </a:cubicBezTo>
                <a:cubicBezTo>
                  <a:pt x="79" y="83"/>
                  <a:pt x="79" y="83"/>
                  <a:pt x="79" y="83"/>
                </a:cubicBezTo>
                <a:close/>
                <a:moveTo>
                  <a:pt x="96" y="94"/>
                </a:moveTo>
                <a:cubicBezTo>
                  <a:pt x="96" y="93"/>
                  <a:pt x="96" y="92"/>
                  <a:pt x="96" y="91"/>
                </a:cubicBezTo>
                <a:cubicBezTo>
                  <a:pt x="96" y="94"/>
                  <a:pt x="96" y="94"/>
                  <a:pt x="96" y="94"/>
                </a:cubicBezTo>
                <a:close/>
                <a:moveTo>
                  <a:pt x="96" y="88"/>
                </a:moveTo>
                <a:cubicBezTo>
                  <a:pt x="91" y="88"/>
                  <a:pt x="91" y="88"/>
                  <a:pt x="91" y="88"/>
                </a:cubicBezTo>
                <a:cubicBezTo>
                  <a:pt x="90" y="88"/>
                  <a:pt x="90" y="87"/>
                  <a:pt x="89" y="87"/>
                </a:cubicBezTo>
                <a:cubicBezTo>
                  <a:pt x="84" y="82"/>
                  <a:pt x="84" y="82"/>
                  <a:pt x="84" y="82"/>
                </a:cubicBezTo>
                <a:cubicBezTo>
                  <a:pt x="83" y="81"/>
                  <a:pt x="83" y="80"/>
                  <a:pt x="84" y="79"/>
                </a:cubicBezTo>
                <a:cubicBezTo>
                  <a:pt x="84" y="79"/>
                  <a:pt x="84" y="79"/>
                  <a:pt x="84" y="79"/>
                </a:cubicBezTo>
                <a:cubicBezTo>
                  <a:pt x="85" y="78"/>
                  <a:pt x="85" y="77"/>
                  <a:pt x="86" y="75"/>
                </a:cubicBezTo>
                <a:cubicBezTo>
                  <a:pt x="86" y="74"/>
                  <a:pt x="87" y="73"/>
                  <a:pt x="87" y="72"/>
                </a:cubicBezTo>
                <a:cubicBezTo>
                  <a:pt x="87" y="71"/>
                  <a:pt x="88" y="70"/>
                  <a:pt x="89" y="70"/>
                </a:cubicBezTo>
                <a:cubicBezTo>
                  <a:pt x="89" y="70"/>
                  <a:pt x="89" y="70"/>
                  <a:pt x="89" y="70"/>
                </a:cubicBezTo>
                <a:cubicBezTo>
                  <a:pt x="96" y="70"/>
                  <a:pt x="96" y="70"/>
                  <a:pt x="96" y="70"/>
                </a:cubicBezTo>
                <a:cubicBezTo>
                  <a:pt x="96" y="75"/>
                  <a:pt x="96" y="75"/>
                  <a:pt x="96" y="75"/>
                </a:cubicBezTo>
                <a:cubicBezTo>
                  <a:pt x="96" y="75"/>
                  <a:pt x="96" y="75"/>
                  <a:pt x="96" y="75"/>
                </a:cubicBezTo>
                <a:cubicBezTo>
                  <a:pt x="91" y="75"/>
                  <a:pt x="91" y="75"/>
                  <a:pt x="91" y="75"/>
                </a:cubicBezTo>
                <a:cubicBezTo>
                  <a:pt x="91" y="75"/>
                  <a:pt x="91" y="76"/>
                  <a:pt x="90" y="77"/>
                </a:cubicBezTo>
                <a:cubicBezTo>
                  <a:pt x="90" y="78"/>
                  <a:pt x="90" y="79"/>
                  <a:pt x="89" y="80"/>
                </a:cubicBezTo>
                <a:cubicBezTo>
                  <a:pt x="92" y="83"/>
                  <a:pt x="92" y="83"/>
                  <a:pt x="92" y="83"/>
                </a:cubicBezTo>
                <a:cubicBezTo>
                  <a:pt x="96" y="83"/>
                  <a:pt x="96" y="83"/>
                  <a:pt x="96" y="83"/>
                </a:cubicBezTo>
                <a:lnTo>
                  <a:pt x="96" y="88"/>
                </a:lnTo>
                <a:close/>
                <a:moveTo>
                  <a:pt x="79" y="54"/>
                </a:moveTo>
                <a:cubicBezTo>
                  <a:pt x="79" y="53"/>
                  <a:pt x="78" y="53"/>
                  <a:pt x="78" y="53"/>
                </a:cubicBezTo>
                <a:cubicBezTo>
                  <a:pt x="78" y="47"/>
                  <a:pt x="78" y="47"/>
                  <a:pt x="78" y="47"/>
                </a:cubicBezTo>
                <a:cubicBezTo>
                  <a:pt x="78" y="47"/>
                  <a:pt x="78" y="47"/>
                  <a:pt x="78" y="47"/>
                </a:cubicBezTo>
                <a:cubicBezTo>
                  <a:pt x="78" y="47"/>
                  <a:pt x="78" y="47"/>
                  <a:pt x="78" y="47"/>
                </a:cubicBezTo>
                <a:cubicBezTo>
                  <a:pt x="78" y="48"/>
                  <a:pt x="79" y="48"/>
                  <a:pt x="79" y="48"/>
                </a:cubicBezTo>
                <a:cubicBezTo>
                  <a:pt x="79" y="54"/>
                  <a:pt x="79" y="54"/>
                  <a:pt x="79" y="54"/>
                </a:cubicBezTo>
                <a:close/>
                <a:moveTo>
                  <a:pt x="78" y="33"/>
                </a:moveTo>
                <a:cubicBezTo>
                  <a:pt x="79" y="32"/>
                  <a:pt x="79" y="32"/>
                  <a:pt x="79" y="32"/>
                </a:cubicBezTo>
                <a:cubicBezTo>
                  <a:pt x="78" y="30"/>
                  <a:pt x="78" y="30"/>
                  <a:pt x="78" y="30"/>
                </a:cubicBezTo>
                <a:cubicBezTo>
                  <a:pt x="78" y="18"/>
                  <a:pt x="78" y="18"/>
                  <a:pt x="78" y="18"/>
                </a:cubicBezTo>
                <a:cubicBezTo>
                  <a:pt x="79" y="16"/>
                  <a:pt x="79" y="16"/>
                  <a:pt x="79" y="16"/>
                </a:cubicBezTo>
                <a:cubicBezTo>
                  <a:pt x="79" y="23"/>
                  <a:pt x="79" y="23"/>
                  <a:pt x="79" y="23"/>
                </a:cubicBezTo>
                <a:cubicBezTo>
                  <a:pt x="78" y="24"/>
                  <a:pt x="78" y="24"/>
                  <a:pt x="78" y="24"/>
                </a:cubicBezTo>
                <a:cubicBezTo>
                  <a:pt x="78" y="24"/>
                  <a:pt x="79" y="25"/>
                  <a:pt x="79" y="25"/>
                </a:cubicBezTo>
                <a:cubicBezTo>
                  <a:pt x="79" y="25"/>
                  <a:pt x="79" y="25"/>
                  <a:pt x="79" y="25"/>
                </a:cubicBezTo>
                <a:cubicBezTo>
                  <a:pt x="79" y="38"/>
                  <a:pt x="79" y="38"/>
                  <a:pt x="79" y="38"/>
                </a:cubicBezTo>
                <a:cubicBezTo>
                  <a:pt x="78" y="40"/>
                  <a:pt x="78" y="40"/>
                  <a:pt x="78" y="40"/>
                </a:cubicBezTo>
                <a:cubicBezTo>
                  <a:pt x="78" y="33"/>
                  <a:pt x="78" y="33"/>
                  <a:pt x="78" y="33"/>
                </a:cubicBezTo>
                <a:close/>
                <a:moveTo>
                  <a:pt x="79" y="13"/>
                </a:moveTo>
                <a:cubicBezTo>
                  <a:pt x="78" y="14"/>
                  <a:pt x="78" y="14"/>
                  <a:pt x="78" y="14"/>
                </a:cubicBezTo>
                <a:cubicBezTo>
                  <a:pt x="78" y="8"/>
                  <a:pt x="78" y="8"/>
                  <a:pt x="78" y="8"/>
                </a:cubicBezTo>
                <a:cubicBezTo>
                  <a:pt x="79" y="6"/>
                  <a:pt x="79" y="6"/>
                  <a:pt x="79" y="6"/>
                </a:cubicBezTo>
                <a:cubicBezTo>
                  <a:pt x="79" y="13"/>
                  <a:pt x="79" y="13"/>
                  <a:pt x="79" y="13"/>
                </a:cubicBezTo>
                <a:close/>
                <a:moveTo>
                  <a:pt x="78" y="123"/>
                </a:moveTo>
                <a:cubicBezTo>
                  <a:pt x="79" y="124"/>
                  <a:pt x="79" y="124"/>
                  <a:pt x="79" y="124"/>
                </a:cubicBezTo>
                <a:cubicBezTo>
                  <a:pt x="79" y="131"/>
                  <a:pt x="79" y="131"/>
                  <a:pt x="79" y="131"/>
                </a:cubicBezTo>
                <a:cubicBezTo>
                  <a:pt x="78" y="129"/>
                  <a:pt x="78" y="129"/>
                  <a:pt x="78" y="129"/>
                </a:cubicBezTo>
                <a:cubicBezTo>
                  <a:pt x="78" y="123"/>
                  <a:pt x="78" y="123"/>
                  <a:pt x="78" y="123"/>
                </a:cubicBezTo>
                <a:close/>
                <a:moveTo>
                  <a:pt x="79" y="121"/>
                </a:moveTo>
                <a:cubicBezTo>
                  <a:pt x="78" y="119"/>
                  <a:pt x="78" y="119"/>
                  <a:pt x="78" y="119"/>
                </a:cubicBezTo>
                <a:cubicBezTo>
                  <a:pt x="78" y="107"/>
                  <a:pt x="78" y="107"/>
                  <a:pt x="78" y="107"/>
                </a:cubicBezTo>
                <a:cubicBezTo>
                  <a:pt x="79" y="105"/>
                  <a:pt x="79" y="105"/>
                  <a:pt x="79" y="105"/>
                </a:cubicBezTo>
                <a:cubicBezTo>
                  <a:pt x="78" y="104"/>
                  <a:pt x="78" y="104"/>
                  <a:pt x="78" y="104"/>
                </a:cubicBezTo>
                <a:cubicBezTo>
                  <a:pt x="78" y="97"/>
                  <a:pt x="78" y="97"/>
                  <a:pt x="78" y="97"/>
                </a:cubicBezTo>
                <a:cubicBezTo>
                  <a:pt x="79" y="99"/>
                  <a:pt x="79" y="99"/>
                  <a:pt x="79" y="99"/>
                </a:cubicBezTo>
                <a:cubicBezTo>
                  <a:pt x="79" y="112"/>
                  <a:pt x="79" y="112"/>
                  <a:pt x="79" y="112"/>
                </a:cubicBezTo>
                <a:cubicBezTo>
                  <a:pt x="79" y="112"/>
                  <a:pt x="79" y="112"/>
                  <a:pt x="79" y="112"/>
                </a:cubicBezTo>
                <a:cubicBezTo>
                  <a:pt x="79" y="112"/>
                  <a:pt x="79" y="112"/>
                  <a:pt x="79" y="112"/>
                </a:cubicBezTo>
                <a:cubicBezTo>
                  <a:pt x="79" y="112"/>
                  <a:pt x="78" y="113"/>
                  <a:pt x="78" y="113"/>
                </a:cubicBezTo>
                <a:cubicBezTo>
                  <a:pt x="79" y="114"/>
                  <a:pt x="79" y="114"/>
                  <a:pt x="79" y="114"/>
                </a:cubicBezTo>
                <a:cubicBezTo>
                  <a:pt x="79" y="121"/>
                  <a:pt x="79" y="121"/>
                  <a:pt x="79" y="121"/>
                </a:cubicBezTo>
                <a:close/>
                <a:moveTo>
                  <a:pt x="78" y="84"/>
                </a:moveTo>
                <a:cubicBezTo>
                  <a:pt x="78" y="84"/>
                  <a:pt x="79" y="84"/>
                  <a:pt x="79" y="83"/>
                </a:cubicBezTo>
                <a:cubicBezTo>
                  <a:pt x="79" y="89"/>
                  <a:pt x="79" y="89"/>
                  <a:pt x="79" y="89"/>
                </a:cubicBezTo>
                <a:cubicBezTo>
                  <a:pt x="79" y="89"/>
                  <a:pt x="79" y="89"/>
                  <a:pt x="78" y="89"/>
                </a:cubicBezTo>
                <a:cubicBezTo>
                  <a:pt x="78" y="90"/>
                  <a:pt x="78" y="90"/>
                  <a:pt x="78" y="90"/>
                </a:cubicBezTo>
                <a:cubicBezTo>
                  <a:pt x="78" y="90"/>
                  <a:pt x="78" y="90"/>
                  <a:pt x="78" y="90"/>
                </a:cubicBezTo>
                <a:cubicBezTo>
                  <a:pt x="78" y="86"/>
                  <a:pt x="78" y="86"/>
                  <a:pt x="78" y="86"/>
                </a:cubicBezTo>
                <a:cubicBezTo>
                  <a:pt x="79" y="86"/>
                  <a:pt x="79" y="86"/>
                  <a:pt x="79" y="86"/>
                </a:cubicBezTo>
                <a:cubicBezTo>
                  <a:pt x="79" y="86"/>
                  <a:pt x="78" y="85"/>
                  <a:pt x="78" y="85"/>
                </a:cubicBezTo>
                <a:lnTo>
                  <a:pt x="78" y="84"/>
                </a:lnTo>
                <a:close/>
                <a:moveTo>
                  <a:pt x="78" y="53"/>
                </a:moveTo>
                <a:cubicBezTo>
                  <a:pt x="77" y="52"/>
                  <a:pt x="77" y="52"/>
                  <a:pt x="76" y="52"/>
                </a:cubicBezTo>
                <a:cubicBezTo>
                  <a:pt x="76" y="52"/>
                  <a:pt x="76" y="52"/>
                  <a:pt x="76" y="52"/>
                </a:cubicBezTo>
                <a:cubicBezTo>
                  <a:pt x="76" y="52"/>
                  <a:pt x="76" y="52"/>
                  <a:pt x="75" y="52"/>
                </a:cubicBezTo>
                <a:cubicBezTo>
                  <a:pt x="75" y="51"/>
                  <a:pt x="75" y="51"/>
                  <a:pt x="75" y="51"/>
                </a:cubicBezTo>
                <a:cubicBezTo>
                  <a:pt x="76" y="51"/>
                  <a:pt x="76" y="52"/>
                  <a:pt x="76" y="52"/>
                </a:cubicBezTo>
                <a:cubicBezTo>
                  <a:pt x="75" y="50"/>
                  <a:pt x="75" y="50"/>
                  <a:pt x="75" y="50"/>
                </a:cubicBezTo>
                <a:cubicBezTo>
                  <a:pt x="75" y="46"/>
                  <a:pt x="75" y="46"/>
                  <a:pt x="75" y="46"/>
                </a:cubicBezTo>
                <a:cubicBezTo>
                  <a:pt x="76" y="47"/>
                  <a:pt x="77" y="47"/>
                  <a:pt x="78" y="47"/>
                </a:cubicBezTo>
                <a:cubicBezTo>
                  <a:pt x="78" y="53"/>
                  <a:pt x="78" y="53"/>
                  <a:pt x="78" y="53"/>
                </a:cubicBezTo>
                <a:close/>
                <a:moveTo>
                  <a:pt x="75" y="35"/>
                </a:moveTo>
                <a:cubicBezTo>
                  <a:pt x="78" y="33"/>
                  <a:pt x="78" y="33"/>
                  <a:pt x="78" y="33"/>
                </a:cubicBezTo>
                <a:cubicBezTo>
                  <a:pt x="78" y="40"/>
                  <a:pt x="78" y="40"/>
                  <a:pt x="78" y="40"/>
                </a:cubicBezTo>
                <a:cubicBezTo>
                  <a:pt x="75" y="42"/>
                  <a:pt x="75" y="42"/>
                  <a:pt x="75" y="42"/>
                </a:cubicBezTo>
                <a:cubicBezTo>
                  <a:pt x="75" y="35"/>
                  <a:pt x="75" y="35"/>
                  <a:pt x="75" y="35"/>
                </a:cubicBezTo>
                <a:close/>
                <a:moveTo>
                  <a:pt x="78" y="30"/>
                </a:moveTo>
                <a:cubicBezTo>
                  <a:pt x="77" y="30"/>
                  <a:pt x="77" y="30"/>
                  <a:pt x="77" y="30"/>
                </a:cubicBezTo>
                <a:cubicBezTo>
                  <a:pt x="75" y="32"/>
                  <a:pt x="75" y="32"/>
                  <a:pt x="75" y="32"/>
                </a:cubicBezTo>
                <a:cubicBezTo>
                  <a:pt x="75" y="20"/>
                  <a:pt x="75" y="20"/>
                  <a:pt x="75" y="20"/>
                </a:cubicBezTo>
                <a:cubicBezTo>
                  <a:pt x="78" y="18"/>
                  <a:pt x="78" y="18"/>
                  <a:pt x="78" y="18"/>
                </a:cubicBezTo>
                <a:cubicBezTo>
                  <a:pt x="78" y="30"/>
                  <a:pt x="78" y="30"/>
                  <a:pt x="78" y="30"/>
                </a:cubicBezTo>
                <a:close/>
                <a:moveTo>
                  <a:pt x="78" y="14"/>
                </a:moveTo>
                <a:cubicBezTo>
                  <a:pt x="75" y="17"/>
                  <a:pt x="75" y="17"/>
                  <a:pt x="75" y="17"/>
                </a:cubicBezTo>
                <a:cubicBezTo>
                  <a:pt x="75" y="10"/>
                  <a:pt x="75" y="10"/>
                  <a:pt x="75" y="10"/>
                </a:cubicBezTo>
                <a:cubicBezTo>
                  <a:pt x="78" y="8"/>
                  <a:pt x="78" y="8"/>
                  <a:pt x="78" y="8"/>
                </a:cubicBezTo>
                <a:cubicBezTo>
                  <a:pt x="78" y="14"/>
                  <a:pt x="78" y="14"/>
                  <a:pt x="78" y="14"/>
                </a:cubicBezTo>
                <a:close/>
                <a:moveTo>
                  <a:pt x="75" y="120"/>
                </a:moveTo>
                <a:cubicBezTo>
                  <a:pt x="78" y="123"/>
                  <a:pt x="78" y="123"/>
                  <a:pt x="78" y="123"/>
                </a:cubicBezTo>
                <a:cubicBezTo>
                  <a:pt x="78" y="129"/>
                  <a:pt x="78" y="129"/>
                  <a:pt x="78" y="129"/>
                </a:cubicBezTo>
                <a:cubicBezTo>
                  <a:pt x="75" y="127"/>
                  <a:pt x="75" y="127"/>
                  <a:pt x="75" y="127"/>
                </a:cubicBezTo>
                <a:cubicBezTo>
                  <a:pt x="75" y="120"/>
                  <a:pt x="75" y="120"/>
                  <a:pt x="75" y="120"/>
                </a:cubicBezTo>
                <a:close/>
                <a:moveTo>
                  <a:pt x="78" y="119"/>
                </a:moveTo>
                <a:cubicBezTo>
                  <a:pt x="75" y="117"/>
                  <a:pt x="75" y="117"/>
                  <a:pt x="75" y="117"/>
                </a:cubicBezTo>
                <a:cubicBezTo>
                  <a:pt x="75" y="105"/>
                  <a:pt x="75" y="105"/>
                  <a:pt x="75" y="105"/>
                </a:cubicBezTo>
                <a:cubicBezTo>
                  <a:pt x="77" y="107"/>
                  <a:pt x="77" y="107"/>
                  <a:pt x="77" y="107"/>
                </a:cubicBezTo>
                <a:cubicBezTo>
                  <a:pt x="78" y="107"/>
                  <a:pt x="78" y="107"/>
                  <a:pt x="78" y="107"/>
                </a:cubicBezTo>
                <a:cubicBezTo>
                  <a:pt x="78" y="119"/>
                  <a:pt x="78" y="119"/>
                  <a:pt x="78" y="119"/>
                </a:cubicBezTo>
                <a:close/>
                <a:moveTo>
                  <a:pt x="78" y="104"/>
                </a:moveTo>
                <a:cubicBezTo>
                  <a:pt x="75" y="102"/>
                  <a:pt x="75" y="102"/>
                  <a:pt x="75" y="102"/>
                </a:cubicBezTo>
                <a:cubicBezTo>
                  <a:pt x="75" y="95"/>
                  <a:pt x="75" y="95"/>
                  <a:pt x="75" y="95"/>
                </a:cubicBezTo>
                <a:cubicBezTo>
                  <a:pt x="78" y="97"/>
                  <a:pt x="78" y="97"/>
                  <a:pt x="78" y="97"/>
                </a:cubicBezTo>
                <a:cubicBezTo>
                  <a:pt x="78" y="104"/>
                  <a:pt x="78" y="104"/>
                  <a:pt x="78" y="104"/>
                </a:cubicBezTo>
                <a:close/>
                <a:moveTo>
                  <a:pt x="75" y="85"/>
                </a:moveTo>
                <a:cubicBezTo>
                  <a:pt x="76" y="85"/>
                  <a:pt x="76" y="85"/>
                  <a:pt x="76" y="85"/>
                </a:cubicBezTo>
                <a:cubicBezTo>
                  <a:pt x="76" y="85"/>
                  <a:pt x="76" y="85"/>
                  <a:pt x="76" y="85"/>
                </a:cubicBezTo>
                <a:cubicBezTo>
                  <a:pt x="77" y="85"/>
                  <a:pt x="77" y="85"/>
                  <a:pt x="78" y="84"/>
                </a:cubicBezTo>
                <a:cubicBezTo>
                  <a:pt x="78" y="85"/>
                  <a:pt x="78" y="85"/>
                  <a:pt x="78" y="85"/>
                </a:cubicBezTo>
                <a:cubicBezTo>
                  <a:pt x="77" y="85"/>
                  <a:pt x="77" y="85"/>
                  <a:pt x="76" y="85"/>
                </a:cubicBezTo>
                <a:cubicBezTo>
                  <a:pt x="78" y="86"/>
                  <a:pt x="78" y="86"/>
                  <a:pt x="78" y="86"/>
                </a:cubicBezTo>
                <a:cubicBezTo>
                  <a:pt x="78" y="90"/>
                  <a:pt x="78" y="90"/>
                  <a:pt x="78" y="90"/>
                </a:cubicBezTo>
                <a:cubicBezTo>
                  <a:pt x="77" y="90"/>
                  <a:pt x="76" y="90"/>
                  <a:pt x="75" y="90"/>
                </a:cubicBezTo>
                <a:lnTo>
                  <a:pt x="75" y="85"/>
                </a:lnTo>
                <a:close/>
                <a:moveTo>
                  <a:pt x="75" y="52"/>
                </a:moveTo>
                <a:cubicBezTo>
                  <a:pt x="74" y="51"/>
                  <a:pt x="73" y="51"/>
                  <a:pt x="72" y="51"/>
                </a:cubicBezTo>
                <a:cubicBezTo>
                  <a:pt x="71" y="51"/>
                  <a:pt x="70" y="50"/>
                  <a:pt x="70" y="48"/>
                </a:cubicBezTo>
                <a:cubicBezTo>
                  <a:pt x="70" y="48"/>
                  <a:pt x="70" y="48"/>
                  <a:pt x="70" y="48"/>
                </a:cubicBezTo>
                <a:cubicBezTo>
                  <a:pt x="70" y="41"/>
                  <a:pt x="70" y="41"/>
                  <a:pt x="70" y="41"/>
                </a:cubicBezTo>
                <a:cubicBezTo>
                  <a:pt x="70" y="40"/>
                  <a:pt x="71" y="40"/>
                  <a:pt x="71" y="39"/>
                </a:cubicBezTo>
                <a:cubicBezTo>
                  <a:pt x="75" y="35"/>
                  <a:pt x="75" y="35"/>
                  <a:pt x="75" y="35"/>
                </a:cubicBezTo>
                <a:cubicBezTo>
                  <a:pt x="75" y="42"/>
                  <a:pt x="75" y="42"/>
                  <a:pt x="75" y="42"/>
                </a:cubicBezTo>
                <a:cubicBezTo>
                  <a:pt x="75" y="42"/>
                  <a:pt x="75" y="42"/>
                  <a:pt x="75" y="42"/>
                </a:cubicBezTo>
                <a:cubicBezTo>
                  <a:pt x="75" y="46"/>
                  <a:pt x="75" y="46"/>
                  <a:pt x="75" y="46"/>
                </a:cubicBezTo>
                <a:cubicBezTo>
                  <a:pt x="75" y="46"/>
                  <a:pt x="75" y="46"/>
                  <a:pt x="75" y="46"/>
                </a:cubicBezTo>
                <a:cubicBezTo>
                  <a:pt x="75" y="50"/>
                  <a:pt x="75" y="50"/>
                  <a:pt x="75" y="50"/>
                </a:cubicBezTo>
                <a:cubicBezTo>
                  <a:pt x="75" y="49"/>
                  <a:pt x="75" y="49"/>
                  <a:pt x="75" y="49"/>
                </a:cubicBezTo>
                <a:cubicBezTo>
                  <a:pt x="74" y="50"/>
                  <a:pt x="75" y="51"/>
                  <a:pt x="75" y="51"/>
                </a:cubicBezTo>
                <a:cubicBezTo>
                  <a:pt x="75" y="52"/>
                  <a:pt x="75" y="52"/>
                  <a:pt x="75" y="52"/>
                </a:cubicBezTo>
                <a:close/>
                <a:moveTo>
                  <a:pt x="75" y="32"/>
                </a:moveTo>
                <a:cubicBezTo>
                  <a:pt x="75" y="32"/>
                  <a:pt x="75" y="32"/>
                  <a:pt x="75" y="32"/>
                </a:cubicBezTo>
                <a:cubicBezTo>
                  <a:pt x="74" y="33"/>
                  <a:pt x="72" y="33"/>
                  <a:pt x="71" y="32"/>
                </a:cubicBezTo>
                <a:cubicBezTo>
                  <a:pt x="71" y="32"/>
                  <a:pt x="70" y="31"/>
                  <a:pt x="70" y="31"/>
                </a:cubicBezTo>
                <a:cubicBezTo>
                  <a:pt x="70" y="31"/>
                  <a:pt x="70" y="31"/>
                  <a:pt x="70" y="31"/>
                </a:cubicBezTo>
                <a:cubicBezTo>
                  <a:pt x="70" y="26"/>
                  <a:pt x="70" y="26"/>
                  <a:pt x="70" y="26"/>
                </a:cubicBezTo>
                <a:cubicBezTo>
                  <a:pt x="70" y="25"/>
                  <a:pt x="71" y="25"/>
                  <a:pt x="71" y="24"/>
                </a:cubicBezTo>
                <a:cubicBezTo>
                  <a:pt x="75" y="20"/>
                  <a:pt x="75" y="20"/>
                  <a:pt x="75" y="20"/>
                </a:cubicBezTo>
                <a:cubicBezTo>
                  <a:pt x="75" y="32"/>
                  <a:pt x="75" y="32"/>
                  <a:pt x="75" y="32"/>
                </a:cubicBezTo>
                <a:close/>
                <a:moveTo>
                  <a:pt x="75" y="17"/>
                </a:moveTo>
                <a:cubicBezTo>
                  <a:pt x="75" y="18"/>
                  <a:pt x="75" y="18"/>
                  <a:pt x="75" y="18"/>
                </a:cubicBezTo>
                <a:cubicBezTo>
                  <a:pt x="74" y="18"/>
                  <a:pt x="72" y="18"/>
                  <a:pt x="71" y="18"/>
                </a:cubicBezTo>
                <a:cubicBezTo>
                  <a:pt x="71" y="17"/>
                  <a:pt x="70" y="16"/>
                  <a:pt x="70" y="16"/>
                </a:cubicBezTo>
                <a:cubicBezTo>
                  <a:pt x="70" y="16"/>
                  <a:pt x="70" y="16"/>
                  <a:pt x="70" y="16"/>
                </a:cubicBezTo>
                <a:cubicBezTo>
                  <a:pt x="70" y="5"/>
                  <a:pt x="70" y="5"/>
                  <a:pt x="70" y="5"/>
                </a:cubicBezTo>
                <a:cubicBezTo>
                  <a:pt x="69" y="5"/>
                  <a:pt x="69" y="5"/>
                  <a:pt x="69" y="5"/>
                </a:cubicBezTo>
                <a:cubicBezTo>
                  <a:pt x="69" y="0"/>
                  <a:pt x="69" y="0"/>
                  <a:pt x="69" y="0"/>
                </a:cubicBezTo>
                <a:cubicBezTo>
                  <a:pt x="73" y="0"/>
                  <a:pt x="73" y="0"/>
                  <a:pt x="73" y="0"/>
                </a:cubicBezTo>
                <a:cubicBezTo>
                  <a:pt x="74" y="0"/>
                  <a:pt x="75" y="1"/>
                  <a:pt x="75" y="2"/>
                </a:cubicBezTo>
                <a:cubicBezTo>
                  <a:pt x="75" y="10"/>
                  <a:pt x="75" y="10"/>
                  <a:pt x="75" y="10"/>
                </a:cubicBezTo>
                <a:cubicBezTo>
                  <a:pt x="75" y="10"/>
                  <a:pt x="75" y="10"/>
                  <a:pt x="75" y="10"/>
                </a:cubicBezTo>
                <a:cubicBezTo>
                  <a:pt x="75" y="17"/>
                  <a:pt x="75" y="17"/>
                  <a:pt x="75" y="17"/>
                </a:cubicBezTo>
                <a:close/>
                <a:moveTo>
                  <a:pt x="69" y="132"/>
                </a:moveTo>
                <a:cubicBezTo>
                  <a:pt x="70" y="132"/>
                  <a:pt x="70" y="132"/>
                  <a:pt x="70" y="132"/>
                </a:cubicBezTo>
                <a:cubicBezTo>
                  <a:pt x="70" y="121"/>
                  <a:pt x="70" y="121"/>
                  <a:pt x="70" y="121"/>
                </a:cubicBezTo>
                <a:cubicBezTo>
                  <a:pt x="70" y="120"/>
                  <a:pt x="72" y="119"/>
                  <a:pt x="73" y="119"/>
                </a:cubicBezTo>
                <a:cubicBezTo>
                  <a:pt x="74" y="119"/>
                  <a:pt x="74" y="119"/>
                  <a:pt x="75" y="119"/>
                </a:cubicBezTo>
                <a:cubicBezTo>
                  <a:pt x="75" y="120"/>
                  <a:pt x="75" y="120"/>
                  <a:pt x="75" y="120"/>
                </a:cubicBezTo>
                <a:cubicBezTo>
                  <a:pt x="75" y="127"/>
                  <a:pt x="75" y="127"/>
                  <a:pt x="75" y="127"/>
                </a:cubicBezTo>
                <a:cubicBezTo>
                  <a:pt x="75" y="127"/>
                  <a:pt x="75" y="127"/>
                  <a:pt x="75" y="127"/>
                </a:cubicBezTo>
                <a:cubicBezTo>
                  <a:pt x="75" y="135"/>
                  <a:pt x="75" y="135"/>
                  <a:pt x="75" y="135"/>
                </a:cubicBezTo>
                <a:cubicBezTo>
                  <a:pt x="75" y="136"/>
                  <a:pt x="74" y="137"/>
                  <a:pt x="73" y="137"/>
                </a:cubicBezTo>
                <a:cubicBezTo>
                  <a:pt x="69" y="137"/>
                  <a:pt x="69" y="137"/>
                  <a:pt x="69" y="137"/>
                </a:cubicBezTo>
                <a:cubicBezTo>
                  <a:pt x="69" y="132"/>
                  <a:pt x="69" y="132"/>
                  <a:pt x="69" y="132"/>
                </a:cubicBezTo>
                <a:close/>
                <a:moveTo>
                  <a:pt x="75" y="117"/>
                </a:moveTo>
                <a:cubicBezTo>
                  <a:pt x="71" y="112"/>
                  <a:pt x="71" y="112"/>
                  <a:pt x="71" y="112"/>
                </a:cubicBezTo>
                <a:cubicBezTo>
                  <a:pt x="71" y="112"/>
                  <a:pt x="70" y="111"/>
                  <a:pt x="70" y="111"/>
                </a:cubicBezTo>
                <a:cubicBezTo>
                  <a:pt x="70" y="111"/>
                  <a:pt x="70" y="111"/>
                  <a:pt x="70" y="111"/>
                </a:cubicBezTo>
                <a:cubicBezTo>
                  <a:pt x="70" y="106"/>
                  <a:pt x="70" y="106"/>
                  <a:pt x="70" y="106"/>
                </a:cubicBezTo>
                <a:cubicBezTo>
                  <a:pt x="70" y="105"/>
                  <a:pt x="72" y="104"/>
                  <a:pt x="73" y="104"/>
                </a:cubicBezTo>
                <a:cubicBezTo>
                  <a:pt x="74" y="104"/>
                  <a:pt x="74" y="104"/>
                  <a:pt x="75" y="104"/>
                </a:cubicBezTo>
                <a:cubicBezTo>
                  <a:pt x="75" y="105"/>
                  <a:pt x="75" y="105"/>
                  <a:pt x="75" y="105"/>
                </a:cubicBezTo>
                <a:cubicBezTo>
                  <a:pt x="75" y="117"/>
                  <a:pt x="75" y="117"/>
                  <a:pt x="75" y="117"/>
                </a:cubicBezTo>
                <a:close/>
                <a:moveTo>
                  <a:pt x="75" y="102"/>
                </a:moveTo>
                <a:cubicBezTo>
                  <a:pt x="71" y="97"/>
                  <a:pt x="71" y="97"/>
                  <a:pt x="71" y="97"/>
                </a:cubicBezTo>
                <a:cubicBezTo>
                  <a:pt x="71" y="97"/>
                  <a:pt x="70" y="96"/>
                  <a:pt x="70" y="96"/>
                </a:cubicBezTo>
                <a:cubicBezTo>
                  <a:pt x="70" y="96"/>
                  <a:pt x="70" y="96"/>
                  <a:pt x="70" y="96"/>
                </a:cubicBezTo>
                <a:cubicBezTo>
                  <a:pt x="70" y="89"/>
                  <a:pt x="70" y="89"/>
                  <a:pt x="70" y="89"/>
                </a:cubicBezTo>
                <a:cubicBezTo>
                  <a:pt x="70" y="87"/>
                  <a:pt x="71" y="86"/>
                  <a:pt x="73" y="86"/>
                </a:cubicBezTo>
                <a:cubicBezTo>
                  <a:pt x="74" y="86"/>
                  <a:pt x="74" y="86"/>
                  <a:pt x="75" y="85"/>
                </a:cubicBezTo>
                <a:cubicBezTo>
                  <a:pt x="75" y="90"/>
                  <a:pt x="75" y="90"/>
                  <a:pt x="75" y="90"/>
                </a:cubicBezTo>
                <a:cubicBezTo>
                  <a:pt x="75" y="90"/>
                  <a:pt x="75" y="90"/>
                  <a:pt x="75" y="90"/>
                </a:cubicBezTo>
                <a:cubicBezTo>
                  <a:pt x="75" y="95"/>
                  <a:pt x="75" y="95"/>
                  <a:pt x="75" y="95"/>
                </a:cubicBezTo>
                <a:cubicBezTo>
                  <a:pt x="75" y="95"/>
                  <a:pt x="75" y="95"/>
                  <a:pt x="75" y="95"/>
                </a:cubicBezTo>
                <a:lnTo>
                  <a:pt x="75" y="102"/>
                </a:lnTo>
                <a:close/>
                <a:moveTo>
                  <a:pt x="69" y="5"/>
                </a:moveTo>
                <a:cubicBezTo>
                  <a:pt x="68" y="5"/>
                  <a:pt x="68" y="5"/>
                  <a:pt x="68" y="5"/>
                </a:cubicBezTo>
                <a:cubicBezTo>
                  <a:pt x="68" y="16"/>
                  <a:pt x="68" y="16"/>
                  <a:pt x="68" y="16"/>
                </a:cubicBezTo>
                <a:cubicBezTo>
                  <a:pt x="68" y="17"/>
                  <a:pt x="67" y="18"/>
                  <a:pt x="66" y="18"/>
                </a:cubicBezTo>
                <a:cubicBezTo>
                  <a:pt x="65" y="18"/>
                  <a:pt x="64" y="18"/>
                  <a:pt x="64" y="17"/>
                </a:cubicBezTo>
                <a:cubicBezTo>
                  <a:pt x="63" y="17"/>
                  <a:pt x="63" y="17"/>
                  <a:pt x="63" y="17"/>
                </a:cubicBezTo>
                <a:cubicBezTo>
                  <a:pt x="63" y="10"/>
                  <a:pt x="63" y="10"/>
                  <a:pt x="63" y="10"/>
                </a:cubicBezTo>
                <a:cubicBezTo>
                  <a:pt x="63" y="10"/>
                  <a:pt x="63" y="10"/>
                  <a:pt x="63" y="10"/>
                </a:cubicBezTo>
                <a:cubicBezTo>
                  <a:pt x="63" y="2"/>
                  <a:pt x="63" y="2"/>
                  <a:pt x="63" y="2"/>
                </a:cubicBezTo>
                <a:cubicBezTo>
                  <a:pt x="63" y="1"/>
                  <a:pt x="64" y="0"/>
                  <a:pt x="66" y="0"/>
                </a:cubicBezTo>
                <a:cubicBezTo>
                  <a:pt x="69" y="0"/>
                  <a:pt x="69" y="0"/>
                  <a:pt x="69" y="0"/>
                </a:cubicBezTo>
                <a:cubicBezTo>
                  <a:pt x="69" y="5"/>
                  <a:pt x="69" y="5"/>
                  <a:pt x="69" y="5"/>
                </a:cubicBezTo>
                <a:close/>
                <a:moveTo>
                  <a:pt x="63" y="20"/>
                </a:moveTo>
                <a:cubicBezTo>
                  <a:pt x="67" y="24"/>
                  <a:pt x="67" y="24"/>
                  <a:pt x="67" y="24"/>
                </a:cubicBezTo>
                <a:cubicBezTo>
                  <a:pt x="68" y="25"/>
                  <a:pt x="68" y="26"/>
                  <a:pt x="68" y="26"/>
                </a:cubicBezTo>
                <a:cubicBezTo>
                  <a:pt x="68" y="26"/>
                  <a:pt x="68" y="26"/>
                  <a:pt x="68" y="26"/>
                </a:cubicBezTo>
                <a:cubicBezTo>
                  <a:pt x="68" y="31"/>
                  <a:pt x="68" y="31"/>
                  <a:pt x="68" y="31"/>
                </a:cubicBezTo>
                <a:cubicBezTo>
                  <a:pt x="68" y="32"/>
                  <a:pt x="67" y="33"/>
                  <a:pt x="66" y="33"/>
                </a:cubicBezTo>
                <a:cubicBezTo>
                  <a:pt x="65" y="33"/>
                  <a:pt x="64" y="33"/>
                  <a:pt x="64" y="32"/>
                </a:cubicBezTo>
                <a:cubicBezTo>
                  <a:pt x="63" y="32"/>
                  <a:pt x="63" y="32"/>
                  <a:pt x="63" y="32"/>
                </a:cubicBezTo>
                <a:cubicBezTo>
                  <a:pt x="63" y="20"/>
                  <a:pt x="63" y="20"/>
                  <a:pt x="63" y="20"/>
                </a:cubicBezTo>
                <a:close/>
                <a:moveTo>
                  <a:pt x="63" y="35"/>
                </a:moveTo>
                <a:cubicBezTo>
                  <a:pt x="67" y="39"/>
                  <a:pt x="67" y="39"/>
                  <a:pt x="67" y="39"/>
                </a:cubicBezTo>
                <a:cubicBezTo>
                  <a:pt x="68" y="40"/>
                  <a:pt x="68" y="41"/>
                  <a:pt x="68" y="41"/>
                </a:cubicBezTo>
                <a:cubicBezTo>
                  <a:pt x="68" y="41"/>
                  <a:pt x="68" y="41"/>
                  <a:pt x="68" y="41"/>
                </a:cubicBezTo>
                <a:cubicBezTo>
                  <a:pt x="68" y="48"/>
                  <a:pt x="68" y="48"/>
                  <a:pt x="68" y="48"/>
                </a:cubicBezTo>
                <a:cubicBezTo>
                  <a:pt x="68" y="50"/>
                  <a:pt x="67" y="51"/>
                  <a:pt x="66" y="51"/>
                </a:cubicBezTo>
                <a:cubicBezTo>
                  <a:pt x="65" y="51"/>
                  <a:pt x="64" y="51"/>
                  <a:pt x="63" y="52"/>
                </a:cubicBezTo>
                <a:cubicBezTo>
                  <a:pt x="63" y="46"/>
                  <a:pt x="63" y="46"/>
                  <a:pt x="63" y="46"/>
                </a:cubicBezTo>
                <a:cubicBezTo>
                  <a:pt x="63" y="46"/>
                  <a:pt x="63" y="46"/>
                  <a:pt x="63" y="46"/>
                </a:cubicBezTo>
                <a:cubicBezTo>
                  <a:pt x="63" y="42"/>
                  <a:pt x="63" y="42"/>
                  <a:pt x="63" y="42"/>
                </a:cubicBezTo>
                <a:cubicBezTo>
                  <a:pt x="63" y="42"/>
                  <a:pt x="63" y="42"/>
                  <a:pt x="63" y="42"/>
                </a:cubicBezTo>
                <a:cubicBezTo>
                  <a:pt x="63" y="35"/>
                  <a:pt x="63" y="35"/>
                  <a:pt x="63" y="35"/>
                </a:cubicBezTo>
                <a:close/>
                <a:moveTo>
                  <a:pt x="63" y="85"/>
                </a:moveTo>
                <a:cubicBezTo>
                  <a:pt x="64" y="86"/>
                  <a:pt x="65" y="86"/>
                  <a:pt x="66" y="86"/>
                </a:cubicBezTo>
                <a:cubicBezTo>
                  <a:pt x="67" y="86"/>
                  <a:pt x="68" y="87"/>
                  <a:pt x="68" y="89"/>
                </a:cubicBezTo>
                <a:cubicBezTo>
                  <a:pt x="68" y="89"/>
                  <a:pt x="68" y="89"/>
                  <a:pt x="68" y="89"/>
                </a:cubicBezTo>
                <a:cubicBezTo>
                  <a:pt x="68" y="96"/>
                  <a:pt x="68" y="96"/>
                  <a:pt x="68" y="96"/>
                </a:cubicBezTo>
                <a:cubicBezTo>
                  <a:pt x="68" y="96"/>
                  <a:pt x="68" y="97"/>
                  <a:pt x="67" y="98"/>
                </a:cubicBezTo>
                <a:cubicBezTo>
                  <a:pt x="63" y="102"/>
                  <a:pt x="63" y="102"/>
                  <a:pt x="63" y="102"/>
                </a:cubicBezTo>
                <a:cubicBezTo>
                  <a:pt x="63" y="95"/>
                  <a:pt x="63" y="95"/>
                  <a:pt x="63" y="95"/>
                </a:cubicBezTo>
                <a:cubicBezTo>
                  <a:pt x="63" y="95"/>
                  <a:pt x="63" y="95"/>
                  <a:pt x="63" y="95"/>
                </a:cubicBezTo>
                <a:cubicBezTo>
                  <a:pt x="63" y="90"/>
                  <a:pt x="63" y="90"/>
                  <a:pt x="63" y="90"/>
                </a:cubicBezTo>
                <a:cubicBezTo>
                  <a:pt x="63" y="90"/>
                  <a:pt x="63" y="90"/>
                  <a:pt x="63" y="90"/>
                </a:cubicBezTo>
                <a:cubicBezTo>
                  <a:pt x="63" y="87"/>
                  <a:pt x="63" y="87"/>
                  <a:pt x="63" y="87"/>
                </a:cubicBezTo>
                <a:cubicBezTo>
                  <a:pt x="64" y="88"/>
                  <a:pt x="64" y="88"/>
                  <a:pt x="64" y="88"/>
                </a:cubicBezTo>
                <a:cubicBezTo>
                  <a:pt x="64" y="87"/>
                  <a:pt x="64" y="86"/>
                  <a:pt x="63" y="86"/>
                </a:cubicBezTo>
                <a:cubicBezTo>
                  <a:pt x="63" y="85"/>
                  <a:pt x="63" y="85"/>
                  <a:pt x="63" y="85"/>
                </a:cubicBezTo>
                <a:close/>
                <a:moveTo>
                  <a:pt x="63" y="105"/>
                </a:moveTo>
                <a:cubicBezTo>
                  <a:pt x="64" y="104"/>
                  <a:pt x="64" y="104"/>
                  <a:pt x="64" y="104"/>
                </a:cubicBezTo>
                <a:cubicBezTo>
                  <a:pt x="65" y="104"/>
                  <a:pt x="66" y="104"/>
                  <a:pt x="67" y="104"/>
                </a:cubicBezTo>
                <a:cubicBezTo>
                  <a:pt x="68" y="105"/>
                  <a:pt x="68" y="106"/>
                  <a:pt x="68" y="106"/>
                </a:cubicBezTo>
                <a:cubicBezTo>
                  <a:pt x="68" y="106"/>
                  <a:pt x="68" y="106"/>
                  <a:pt x="68" y="106"/>
                </a:cubicBezTo>
                <a:cubicBezTo>
                  <a:pt x="68" y="111"/>
                  <a:pt x="68" y="111"/>
                  <a:pt x="68" y="111"/>
                </a:cubicBezTo>
                <a:cubicBezTo>
                  <a:pt x="68" y="111"/>
                  <a:pt x="68" y="112"/>
                  <a:pt x="67" y="112"/>
                </a:cubicBezTo>
                <a:cubicBezTo>
                  <a:pt x="63" y="117"/>
                  <a:pt x="63" y="117"/>
                  <a:pt x="63" y="117"/>
                </a:cubicBezTo>
                <a:cubicBezTo>
                  <a:pt x="63" y="105"/>
                  <a:pt x="63" y="105"/>
                  <a:pt x="63" y="105"/>
                </a:cubicBezTo>
                <a:close/>
                <a:moveTo>
                  <a:pt x="63" y="120"/>
                </a:moveTo>
                <a:cubicBezTo>
                  <a:pt x="64" y="119"/>
                  <a:pt x="64" y="119"/>
                  <a:pt x="64" y="119"/>
                </a:cubicBezTo>
                <a:cubicBezTo>
                  <a:pt x="65" y="118"/>
                  <a:pt x="66" y="118"/>
                  <a:pt x="67" y="119"/>
                </a:cubicBezTo>
                <a:cubicBezTo>
                  <a:pt x="68" y="120"/>
                  <a:pt x="68" y="120"/>
                  <a:pt x="68" y="121"/>
                </a:cubicBezTo>
                <a:cubicBezTo>
                  <a:pt x="68" y="121"/>
                  <a:pt x="68" y="121"/>
                  <a:pt x="68" y="121"/>
                </a:cubicBezTo>
                <a:cubicBezTo>
                  <a:pt x="68" y="132"/>
                  <a:pt x="68" y="132"/>
                  <a:pt x="68" y="132"/>
                </a:cubicBezTo>
                <a:cubicBezTo>
                  <a:pt x="69" y="132"/>
                  <a:pt x="69" y="132"/>
                  <a:pt x="69" y="132"/>
                </a:cubicBezTo>
                <a:cubicBezTo>
                  <a:pt x="69" y="137"/>
                  <a:pt x="69" y="137"/>
                  <a:pt x="69" y="137"/>
                </a:cubicBezTo>
                <a:cubicBezTo>
                  <a:pt x="66" y="137"/>
                  <a:pt x="66" y="137"/>
                  <a:pt x="66" y="137"/>
                </a:cubicBezTo>
                <a:cubicBezTo>
                  <a:pt x="64" y="137"/>
                  <a:pt x="63" y="136"/>
                  <a:pt x="63" y="135"/>
                </a:cubicBezTo>
                <a:cubicBezTo>
                  <a:pt x="63" y="127"/>
                  <a:pt x="63" y="127"/>
                  <a:pt x="63" y="127"/>
                </a:cubicBezTo>
                <a:cubicBezTo>
                  <a:pt x="63" y="127"/>
                  <a:pt x="63" y="127"/>
                  <a:pt x="63" y="127"/>
                </a:cubicBezTo>
                <a:lnTo>
                  <a:pt x="63" y="120"/>
                </a:lnTo>
                <a:close/>
                <a:moveTo>
                  <a:pt x="63" y="17"/>
                </a:moveTo>
                <a:cubicBezTo>
                  <a:pt x="61" y="14"/>
                  <a:pt x="61" y="14"/>
                  <a:pt x="61" y="14"/>
                </a:cubicBezTo>
                <a:cubicBezTo>
                  <a:pt x="61" y="8"/>
                  <a:pt x="61" y="8"/>
                  <a:pt x="61" y="8"/>
                </a:cubicBezTo>
                <a:cubicBezTo>
                  <a:pt x="63" y="10"/>
                  <a:pt x="63" y="10"/>
                  <a:pt x="63" y="10"/>
                </a:cubicBezTo>
                <a:cubicBezTo>
                  <a:pt x="63" y="17"/>
                  <a:pt x="63" y="17"/>
                  <a:pt x="63" y="17"/>
                </a:cubicBezTo>
                <a:close/>
                <a:moveTo>
                  <a:pt x="61" y="18"/>
                </a:moveTo>
                <a:cubicBezTo>
                  <a:pt x="63" y="20"/>
                  <a:pt x="63" y="20"/>
                  <a:pt x="63" y="20"/>
                </a:cubicBezTo>
                <a:cubicBezTo>
                  <a:pt x="63" y="32"/>
                  <a:pt x="63" y="32"/>
                  <a:pt x="63" y="32"/>
                </a:cubicBezTo>
                <a:cubicBezTo>
                  <a:pt x="61" y="30"/>
                  <a:pt x="61" y="30"/>
                  <a:pt x="61" y="30"/>
                </a:cubicBezTo>
                <a:cubicBezTo>
                  <a:pt x="61" y="30"/>
                  <a:pt x="61" y="30"/>
                  <a:pt x="61" y="30"/>
                </a:cubicBezTo>
                <a:cubicBezTo>
                  <a:pt x="61" y="18"/>
                  <a:pt x="61" y="18"/>
                  <a:pt x="61" y="18"/>
                </a:cubicBezTo>
                <a:close/>
                <a:moveTo>
                  <a:pt x="61" y="33"/>
                </a:moveTo>
                <a:cubicBezTo>
                  <a:pt x="63" y="35"/>
                  <a:pt x="63" y="35"/>
                  <a:pt x="63" y="35"/>
                </a:cubicBezTo>
                <a:cubicBezTo>
                  <a:pt x="63" y="42"/>
                  <a:pt x="63" y="42"/>
                  <a:pt x="63" y="42"/>
                </a:cubicBezTo>
                <a:cubicBezTo>
                  <a:pt x="61" y="40"/>
                  <a:pt x="61" y="40"/>
                  <a:pt x="61" y="40"/>
                </a:cubicBezTo>
                <a:cubicBezTo>
                  <a:pt x="61" y="33"/>
                  <a:pt x="61" y="33"/>
                  <a:pt x="61" y="33"/>
                </a:cubicBezTo>
                <a:close/>
                <a:moveTo>
                  <a:pt x="63" y="52"/>
                </a:moveTo>
                <a:cubicBezTo>
                  <a:pt x="63" y="52"/>
                  <a:pt x="63" y="52"/>
                  <a:pt x="62" y="52"/>
                </a:cubicBezTo>
                <a:cubicBezTo>
                  <a:pt x="62" y="52"/>
                  <a:pt x="62" y="52"/>
                  <a:pt x="62" y="52"/>
                </a:cubicBezTo>
                <a:cubicBezTo>
                  <a:pt x="62" y="52"/>
                  <a:pt x="61" y="52"/>
                  <a:pt x="61" y="53"/>
                </a:cubicBezTo>
                <a:cubicBezTo>
                  <a:pt x="61" y="52"/>
                  <a:pt x="61" y="52"/>
                  <a:pt x="61" y="52"/>
                </a:cubicBezTo>
                <a:cubicBezTo>
                  <a:pt x="61" y="52"/>
                  <a:pt x="62" y="52"/>
                  <a:pt x="62" y="52"/>
                </a:cubicBezTo>
                <a:cubicBezTo>
                  <a:pt x="61" y="51"/>
                  <a:pt x="61" y="51"/>
                  <a:pt x="61" y="51"/>
                </a:cubicBezTo>
                <a:cubicBezTo>
                  <a:pt x="61" y="47"/>
                  <a:pt x="61" y="47"/>
                  <a:pt x="61" y="47"/>
                </a:cubicBezTo>
                <a:cubicBezTo>
                  <a:pt x="61" y="47"/>
                  <a:pt x="62" y="47"/>
                  <a:pt x="63" y="46"/>
                </a:cubicBezTo>
                <a:cubicBezTo>
                  <a:pt x="63" y="52"/>
                  <a:pt x="63" y="52"/>
                  <a:pt x="63" y="52"/>
                </a:cubicBezTo>
                <a:close/>
                <a:moveTo>
                  <a:pt x="61" y="84"/>
                </a:moveTo>
                <a:cubicBezTo>
                  <a:pt x="61" y="85"/>
                  <a:pt x="62" y="85"/>
                  <a:pt x="62" y="85"/>
                </a:cubicBezTo>
                <a:cubicBezTo>
                  <a:pt x="62" y="85"/>
                  <a:pt x="62" y="85"/>
                  <a:pt x="62" y="85"/>
                </a:cubicBezTo>
                <a:cubicBezTo>
                  <a:pt x="63" y="85"/>
                  <a:pt x="63" y="85"/>
                  <a:pt x="63" y="85"/>
                </a:cubicBezTo>
                <a:cubicBezTo>
                  <a:pt x="63" y="86"/>
                  <a:pt x="63" y="86"/>
                  <a:pt x="63" y="86"/>
                </a:cubicBezTo>
                <a:cubicBezTo>
                  <a:pt x="63" y="85"/>
                  <a:pt x="63" y="85"/>
                  <a:pt x="62" y="85"/>
                </a:cubicBezTo>
                <a:cubicBezTo>
                  <a:pt x="63" y="87"/>
                  <a:pt x="63" y="87"/>
                  <a:pt x="63" y="87"/>
                </a:cubicBezTo>
                <a:cubicBezTo>
                  <a:pt x="63" y="90"/>
                  <a:pt x="63" y="90"/>
                  <a:pt x="63" y="90"/>
                </a:cubicBezTo>
                <a:cubicBezTo>
                  <a:pt x="62" y="90"/>
                  <a:pt x="61" y="90"/>
                  <a:pt x="61" y="90"/>
                </a:cubicBezTo>
                <a:cubicBezTo>
                  <a:pt x="61" y="84"/>
                  <a:pt x="61" y="84"/>
                  <a:pt x="61" y="84"/>
                </a:cubicBezTo>
                <a:close/>
                <a:moveTo>
                  <a:pt x="63" y="102"/>
                </a:moveTo>
                <a:cubicBezTo>
                  <a:pt x="61" y="104"/>
                  <a:pt x="61" y="104"/>
                  <a:pt x="61" y="104"/>
                </a:cubicBezTo>
                <a:cubicBezTo>
                  <a:pt x="61" y="97"/>
                  <a:pt x="61" y="97"/>
                  <a:pt x="61" y="97"/>
                </a:cubicBezTo>
                <a:cubicBezTo>
                  <a:pt x="63" y="95"/>
                  <a:pt x="63" y="95"/>
                  <a:pt x="63" y="95"/>
                </a:cubicBezTo>
                <a:cubicBezTo>
                  <a:pt x="63" y="102"/>
                  <a:pt x="63" y="102"/>
                  <a:pt x="63" y="102"/>
                </a:cubicBezTo>
                <a:close/>
                <a:moveTo>
                  <a:pt x="61" y="107"/>
                </a:moveTo>
                <a:cubicBezTo>
                  <a:pt x="61" y="107"/>
                  <a:pt x="61" y="107"/>
                  <a:pt x="61" y="107"/>
                </a:cubicBezTo>
                <a:cubicBezTo>
                  <a:pt x="63" y="105"/>
                  <a:pt x="63" y="105"/>
                  <a:pt x="63" y="105"/>
                </a:cubicBezTo>
                <a:cubicBezTo>
                  <a:pt x="63" y="117"/>
                  <a:pt x="63" y="117"/>
                  <a:pt x="63" y="117"/>
                </a:cubicBezTo>
                <a:cubicBezTo>
                  <a:pt x="61" y="119"/>
                  <a:pt x="61" y="119"/>
                  <a:pt x="61" y="119"/>
                </a:cubicBezTo>
                <a:cubicBezTo>
                  <a:pt x="61" y="107"/>
                  <a:pt x="61" y="107"/>
                  <a:pt x="61" y="107"/>
                </a:cubicBezTo>
                <a:close/>
                <a:moveTo>
                  <a:pt x="61" y="123"/>
                </a:moveTo>
                <a:cubicBezTo>
                  <a:pt x="63" y="120"/>
                  <a:pt x="63" y="120"/>
                  <a:pt x="63" y="120"/>
                </a:cubicBezTo>
                <a:cubicBezTo>
                  <a:pt x="63" y="127"/>
                  <a:pt x="63" y="127"/>
                  <a:pt x="63" y="127"/>
                </a:cubicBezTo>
                <a:cubicBezTo>
                  <a:pt x="61" y="129"/>
                  <a:pt x="61" y="129"/>
                  <a:pt x="61" y="129"/>
                </a:cubicBezTo>
                <a:lnTo>
                  <a:pt x="61" y="123"/>
                </a:lnTo>
                <a:close/>
                <a:moveTo>
                  <a:pt x="61" y="14"/>
                </a:moveTo>
                <a:cubicBezTo>
                  <a:pt x="59" y="13"/>
                  <a:pt x="59" y="13"/>
                  <a:pt x="59" y="13"/>
                </a:cubicBezTo>
                <a:cubicBezTo>
                  <a:pt x="59" y="6"/>
                  <a:pt x="59" y="6"/>
                  <a:pt x="59" y="6"/>
                </a:cubicBezTo>
                <a:cubicBezTo>
                  <a:pt x="61" y="8"/>
                  <a:pt x="61" y="8"/>
                  <a:pt x="61" y="8"/>
                </a:cubicBezTo>
                <a:cubicBezTo>
                  <a:pt x="61" y="14"/>
                  <a:pt x="61" y="14"/>
                  <a:pt x="61" y="14"/>
                </a:cubicBezTo>
                <a:close/>
                <a:moveTo>
                  <a:pt x="59" y="16"/>
                </a:moveTo>
                <a:cubicBezTo>
                  <a:pt x="61" y="18"/>
                  <a:pt x="61" y="18"/>
                  <a:pt x="61" y="18"/>
                </a:cubicBezTo>
                <a:cubicBezTo>
                  <a:pt x="61" y="30"/>
                  <a:pt x="61" y="30"/>
                  <a:pt x="61" y="30"/>
                </a:cubicBezTo>
                <a:cubicBezTo>
                  <a:pt x="59" y="32"/>
                  <a:pt x="59" y="32"/>
                  <a:pt x="59" y="32"/>
                </a:cubicBezTo>
                <a:cubicBezTo>
                  <a:pt x="61" y="33"/>
                  <a:pt x="61" y="33"/>
                  <a:pt x="61" y="33"/>
                </a:cubicBezTo>
                <a:cubicBezTo>
                  <a:pt x="61" y="40"/>
                  <a:pt x="61" y="40"/>
                  <a:pt x="61" y="40"/>
                </a:cubicBezTo>
                <a:cubicBezTo>
                  <a:pt x="59" y="38"/>
                  <a:pt x="59" y="38"/>
                  <a:pt x="59" y="38"/>
                </a:cubicBezTo>
                <a:cubicBezTo>
                  <a:pt x="59" y="25"/>
                  <a:pt x="59" y="25"/>
                  <a:pt x="59" y="25"/>
                </a:cubicBezTo>
                <a:cubicBezTo>
                  <a:pt x="60" y="25"/>
                  <a:pt x="60" y="25"/>
                  <a:pt x="60" y="25"/>
                </a:cubicBezTo>
                <a:cubicBezTo>
                  <a:pt x="60" y="25"/>
                  <a:pt x="60" y="24"/>
                  <a:pt x="60" y="24"/>
                </a:cubicBezTo>
                <a:cubicBezTo>
                  <a:pt x="59" y="23"/>
                  <a:pt x="59" y="23"/>
                  <a:pt x="59" y="23"/>
                </a:cubicBezTo>
                <a:cubicBezTo>
                  <a:pt x="59" y="16"/>
                  <a:pt x="59" y="16"/>
                  <a:pt x="59" y="16"/>
                </a:cubicBezTo>
                <a:close/>
                <a:moveTo>
                  <a:pt x="61" y="53"/>
                </a:moveTo>
                <a:cubicBezTo>
                  <a:pt x="60" y="53"/>
                  <a:pt x="60" y="53"/>
                  <a:pt x="59" y="54"/>
                </a:cubicBezTo>
                <a:cubicBezTo>
                  <a:pt x="59" y="48"/>
                  <a:pt x="59" y="48"/>
                  <a:pt x="59" y="48"/>
                </a:cubicBezTo>
                <a:cubicBezTo>
                  <a:pt x="59" y="48"/>
                  <a:pt x="60" y="48"/>
                  <a:pt x="60" y="47"/>
                </a:cubicBezTo>
                <a:cubicBezTo>
                  <a:pt x="60" y="47"/>
                  <a:pt x="60" y="47"/>
                  <a:pt x="60" y="47"/>
                </a:cubicBezTo>
                <a:cubicBezTo>
                  <a:pt x="61" y="47"/>
                  <a:pt x="61" y="47"/>
                  <a:pt x="61" y="47"/>
                </a:cubicBezTo>
                <a:cubicBezTo>
                  <a:pt x="61" y="51"/>
                  <a:pt x="61" y="51"/>
                  <a:pt x="61" y="51"/>
                </a:cubicBezTo>
                <a:cubicBezTo>
                  <a:pt x="59" y="51"/>
                  <a:pt x="59" y="51"/>
                  <a:pt x="59" y="51"/>
                </a:cubicBezTo>
                <a:cubicBezTo>
                  <a:pt x="59" y="51"/>
                  <a:pt x="60" y="52"/>
                  <a:pt x="61" y="52"/>
                </a:cubicBezTo>
                <a:cubicBezTo>
                  <a:pt x="61" y="53"/>
                  <a:pt x="61" y="53"/>
                  <a:pt x="61" y="53"/>
                </a:cubicBezTo>
                <a:close/>
                <a:moveTo>
                  <a:pt x="59" y="83"/>
                </a:moveTo>
                <a:cubicBezTo>
                  <a:pt x="60" y="84"/>
                  <a:pt x="60" y="84"/>
                  <a:pt x="61" y="84"/>
                </a:cubicBezTo>
                <a:cubicBezTo>
                  <a:pt x="61" y="90"/>
                  <a:pt x="61" y="90"/>
                  <a:pt x="61" y="90"/>
                </a:cubicBezTo>
                <a:cubicBezTo>
                  <a:pt x="61" y="90"/>
                  <a:pt x="61" y="90"/>
                  <a:pt x="61" y="90"/>
                </a:cubicBezTo>
                <a:cubicBezTo>
                  <a:pt x="60" y="90"/>
                  <a:pt x="60" y="90"/>
                  <a:pt x="60" y="90"/>
                </a:cubicBezTo>
                <a:cubicBezTo>
                  <a:pt x="60" y="89"/>
                  <a:pt x="60" y="89"/>
                  <a:pt x="59" y="89"/>
                </a:cubicBezTo>
                <a:cubicBezTo>
                  <a:pt x="59" y="83"/>
                  <a:pt x="59" y="83"/>
                  <a:pt x="59" y="83"/>
                </a:cubicBezTo>
                <a:close/>
                <a:moveTo>
                  <a:pt x="61" y="104"/>
                </a:moveTo>
                <a:cubicBezTo>
                  <a:pt x="59" y="105"/>
                  <a:pt x="59" y="105"/>
                  <a:pt x="59" y="105"/>
                </a:cubicBezTo>
                <a:cubicBezTo>
                  <a:pt x="61" y="107"/>
                  <a:pt x="61" y="107"/>
                  <a:pt x="61" y="107"/>
                </a:cubicBezTo>
                <a:cubicBezTo>
                  <a:pt x="61" y="119"/>
                  <a:pt x="61" y="119"/>
                  <a:pt x="61" y="119"/>
                </a:cubicBezTo>
                <a:cubicBezTo>
                  <a:pt x="59" y="121"/>
                  <a:pt x="59" y="121"/>
                  <a:pt x="59" y="121"/>
                </a:cubicBezTo>
                <a:cubicBezTo>
                  <a:pt x="59" y="114"/>
                  <a:pt x="59" y="114"/>
                  <a:pt x="59" y="114"/>
                </a:cubicBezTo>
                <a:cubicBezTo>
                  <a:pt x="60" y="113"/>
                  <a:pt x="60" y="113"/>
                  <a:pt x="60" y="113"/>
                </a:cubicBezTo>
                <a:cubicBezTo>
                  <a:pt x="60" y="113"/>
                  <a:pt x="60" y="112"/>
                  <a:pt x="60" y="112"/>
                </a:cubicBezTo>
                <a:cubicBezTo>
                  <a:pt x="59" y="112"/>
                  <a:pt x="59" y="112"/>
                  <a:pt x="59" y="112"/>
                </a:cubicBezTo>
                <a:cubicBezTo>
                  <a:pt x="59" y="99"/>
                  <a:pt x="59" y="99"/>
                  <a:pt x="59" y="99"/>
                </a:cubicBezTo>
                <a:cubicBezTo>
                  <a:pt x="61" y="97"/>
                  <a:pt x="61" y="97"/>
                  <a:pt x="61" y="97"/>
                </a:cubicBezTo>
                <a:cubicBezTo>
                  <a:pt x="61" y="104"/>
                  <a:pt x="61" y="104"/>
                  <a:pt x="61" y="104"/>
                </a:cubicBezTo>
                <a:close/>
                <a:moveTo>
                  <a:pt x="59" y="124"/>
                </a:moveTo>
                <a:cubicBezTo>
                  <a:pt x="61" y="123"/>
                  <a:pt x="61" y="123"/>
                  <a:pt x="61" y="123"/>
                </a:cubicBezTo>
                <a:cubicBezTo>
                  <a:pt x="61" y="129"/>
                  <a:pt x="61" y="129"/>
                  <a:pt x="61" y="129"/>
                </a:cubicBezTo>
                <a:cubicBezTo>
                  <a:pt x="59" y="131"/>
                  <a:pt x="59" y="131"/>
                  <a:pt x="59" y="131"/>
                </a:cubicBezTo>
                <a:lnTo>
                  <a:pt x="59" y="124"/>
                </a:lnTo>
                <a:close/>
                <a:moveTo>
                  <a:pt x="59" y="13"/>
                </a:moveTo>
                <a:cubicBezTo>
                  <a:pt x="54" y="8"/>
                  <a:pt x="54" y="8"/>
                  <a:pt x="54" y="8"/>
                </a:cubicBezTo>
                <a:cubicBezTo>
                  <a:pt x="52" y="9"/>
                  <a:pt x="52" y="9"/>
                  <a:pt x="52" y="9"/>
                </a:cubicBezTo>
                <a:cubicBezTo>
                  <a:pt x="59" y="16"/>
                  <a:pt x="59" y="16"/>
                  <a:pt x="59" y="16"/>
                </a:cubicBezTo>
                <a:cubicBezTo>
                  <a:pt x="59" y="23"/>
                  <a:pt x="59" y="23"/>
                  <a:pt x="59" y="23"/>
                </a:cubicBezTo>
                <a:cubicBezTo>
                  <a:pt x="47" y="11"/>
                  <a:pt x="47" y="11"/>
                  <a:pt x="47" y="11"/>
                </a:cubicBezTo>
                <a:cubicBezTo>
                  <a:pt x="47" y="11"/>
                  <a:pt x="47" y="11"/>
                  <a:pt x="47" y="11"/>
                </a:cubicBezTo>
                <a:cubicBezTo>
                  <a:pt x="47" y="11"/>
                  <a:pt x="47" y="11"/>
                  <a:pt x="47" y="11"/>
                </a:cubicBezTo>
                <a:cubicBezTo>
                  <a:pt x="46" y="10"/>
                  <a:pt x="46" y="9"/>
                  <a:pt x="47" y="8"/>
                </a:cubicBezTo>
                <a:cubicBezTo>
                  <a:pt x="52" y="3"/>
                  <a:pt x="52" y="3"/>
                  <a:pt x="52" y="3"/>
                </a:cubicBezTo>
                <a:cubicBezTo>
                  <a:pt x="52" y="3"/>
                  <a:pt x="52" y="3"/>
                  <a:pt x="52" y="3"/>
                </a:cubicBezTo>
                <a:cubicBezTo>
                  <a:pt x="53" y="2"/>
                  <a:pt x="55" y="2"/>
                  <a:pt x="56" y="3"/>
                </a:cubicBezTo>
                <a:cubicBezTo>
                  <a:pt x="59" y="6"/>
                  <a:pt x="59" y="6"/>
                  <a:pt x="59" y="6"/>
                </a:cubicBezTo>
                <a:cubicBezTo>
                  <a:pt x="59" y="13"/>
                  <a:pt x="59" y="13"/>
                  <a:pt x="59" y="13"/>
                </a:cubicBezTo>
                <a:close/>
                <a:moveTo>
                  <a:pt x="59" y="54"/>
                </a:moveTo>
                <a:cubicBezTo>
                  <a:pt x="59" y="48"/>
                  <a:pt x="59" y="48"/>
                  <a:pt x="59" y="48"/>
                </a:cubicBezTo>
                <a:cubicBezTo>
                  <a:pt x="59" y="48"/>
                  <a:pt x="58" y="48"/>
                  <a:pt x="58" y="49"/>
                </a:cubicBezTo>
                <a:cubicBezTo>
                  <a:pt x="55" y="46"/>
                  <a:pt x="55" y="46"/>
                  <a:pt x="55" y="46"/>
                </a:cubicBezTo>
                <a:cubicBezTo>
                  <a:pt x="55" y="34"/>
                  <a:pt x="55" y="34"/>
                  <a:pt x="55" y="34"/>
                </a:cubicBezTo>
                <a:cubicBezTo>
                  <a:pt x="59" y="38"/>
                  <a:pt x="59" y="38"/>
                  <a:pt x="59" y="38"/>
                </a:cubicBezTo>
                <a:cubicBezTo>
                  <a:pt x="59" y="25"/>
                  <a:pt x="59" y="25"/>
                  <a:pt x="59" y="25"/>
                </a:cubicBezTo>
                <a:cubicBezTo>
                  <a:pt x="54" y="30"/>
                  <a:pt x="54" y="30"/>
                  <a:pt x="54" y="30"/>
                </a:cubicBezTo>
                <a:cubicBezTo>
                  <a:pt x="54" y="30"/>
                  <a:pt x="54" y="31"/>
                  <a:pt x="54" y="31"/>
                </a:cubicBezTo>
                <a:cubicBezTo>
                  <a:pt x="53" y="31"/>
                  <a:pt x="53" y="31"/>
                  <a:pt x="53" y="31"/>
                </a:cubicBezTo>
                <a:cubicBezTo>
                  <a:pt x="45" y="31"/>
                  <a:pt x="45" y="31"/>
                  <a:pt x="45" y="31"/>
                </a:cubicBezTo>
                <a:cubicBezTo>
                  <a:pt x="45" y="31"/>
                  <a:pt x="45" y="31"/>
                  <a:pt x="44" y="31"/>
                </a:cubicBezTo>
                <a:cubicBezTo>
                  <a:pt x="44" y="12"/>
                  <a:pt x="44" y="12"/>
                  <a:pt x="44" y="12"/>
                </a:cubicBezTo>
                <a:cubicBezTo>
                  <a:pt x="44" y="11"/>
                  <a:pt x="43" y="10"/>
                  <a:pt x="42" y="10"/>
                </a:cubicBezTo>
                <a:cubicBezTo>
                  <a:pt x="42" y="39"/>
                  <a:pt x="42" y="39"/>
                  <a:pt x="42" y="39"/>
                </a:cubicBezTo>
                <a:cubicBezTo>
                  <a:pt x="43" y="41"/>
                  <a:pt x="43" y="41"/>
                  <a:pt x="43" y="41"/>
                </a:cubicBezTo>
                <a:cubicBezTo>
                  <a:pt x="44" y="41"/>
                  <a:pt x="44" y="42"/>
                  <a:pt x="45" y="42"/>
                </a:cubicBezTo>
                <a:cubicBezTo>
                  <a:pt x="46" y="42"/>
                  <a:pt x="48" y="41"/>
                  <a:pt x="48" y="39"/>
                </a:cubicBezTo>
                <a:cubicBezTo>
                  <a:pt x="48" y="36"/>
                  <a:pt x="48" y="36"/>
                  <a:pt x="48" y="36"/>
                </a:cubicBezTo>
                <a:cubicBezTo>
                  <a:pt x="50" y="36"/>
                  <a:pt x="50" y="36"/>
                  <a:pt x="50" y="36"/>
                </a:cubicBezTo>
                <a:cubicBezTo>
                  <a:pt x="50" y="47"/>
                  <a:pt x="50" y="47"/>
                  <a:pt x="50" y="47"/>
                </a:cubicBezTo>
                <a:cubicBezTo>
                  <a:pt x="50" y="47"/>
                  <a:pt x="50" y="47"/>
                  <a:pt x="50" y="47"/>
                </a:cubicBezTo>
                <a:cubicBezTo>
                  <a:pt x="50" y="47"/>
                  <a:pt x="50" y="48"/>
                  <a:pt x="51" y="48"/>
                </a:cubicBezTo>
                <a:cubicBezTo>
                  <a:pt x="56" y="53"/>
                  <a:pt x="56" y="53"/>
                  <a:pt x="56" y="53"/>
                </a:cubicBezTo>
                <a:cubicBezTo>
                  <a:pt x="57" y="54"/>
                  <a:pt x="58" y="54"/>
                  <a:pt x="59" y="54"/>
                </a:cubicBezTo>
                <a:cubicBezTo>
                  <a:pt x="59" y="54"/>
                  <a:pt x="59" y="54"/>
                  <a:pt x="59" y="54"/>
                </a:cubicBezTo>
                <a:close/>
                <a:moveTo>
                  <a:pt x="42" y="43"/>
                </a:moveTo>
                <a:cubicBezTo>
                  <a:pt x="43" y="44"/>
                  <a:pt x="43" y="45"/>
                  <a:pt x="42" y="46"/>
                </a:cubicBezTo>
                <a:cubicBezTo>
                  <a:pt x="42" y="43"/>
                  <a:pt x="42" y="43"/>
                  <a:pt x="42" y="43"/>
                </a:cubicBezTo>
                <a:close/>
                <a:moveTo>
                  <a:pt x="42" y="49"/>
                </a:moveTo>
                <a:cubicBezTo>
                  <a:pt x="47" y="49"/>
                  <a:pt x="47" y="49"/>
                  <a:pt x="47" y="49"/>
                </a:cubicBezTo>
                <a:cubicBezTo>
                  <a:pt x="48" y="49"/>
                  <a:pt x="49" y="50"/>
                  <a:pt x="49" y="50"/>
                </a:cubicBezTo>
                <a:cubicBezTo>
                  <a:pt x="54" y="55"/>
                  <a:pt x="54" y="55"/>
                  <a:pt x="54" y="55"/>
                </a:cubicBezTo>
                <a:cubicBezTo>
                  <a:pt x="55" y="56"/>
                  <a:pt x="55" y="57"/>
                  <a:pt x="54" y="58"/>
                </a:cubicBezTo>
                <a:cubicBezTo>
                  <a:pt x="54" y="59"/>
                  <a:pt x="53" y="60"/>
                  <a:pt x="53" y="62"/>
                </a:cubicBezTo>
                <a:cubicBezTo>
                  <a:pt x="52" y="63"/>
                  <a:pt x="52" y="64"/>
                  <a:pt x="52" y="65"/>
                </a:cubicBezTo>
                <a:cubicBezTo>
                  <a:pt x="51" y="66"/>
                  <a:pt x="50" y="67"/>
                  <a:pt x="49" y="67"/>
                </a:cubicBezTo>
                <a:cubicBezTo>
                  <a:pt x="49" y="67"/>
                  <a:pt x="49" y="67"/>
                  <a:pt x="49" y="67"/>
                </a:cubicBezTo>
                <a:cubicBezTo>
                  <a:pt x="42" y="67"/>
                  <a:pt x="42" y="67"/>
                  <a:pt x="42" y="67"/>
                </a:cubicBezTo>
                <a:cubicBezTo>
                  <a:pt x="42" y="62"/>
                  <a:pt x="42" y="62"/>
                  <a:pt x="42" y="62"/>
                </a:cubicBezTo>
                <a:cubicBezTo>
                  <a:pt x="43" y="62"/>
                  <a:pt x="43" y="62"/>
                  <a:pt x="43" y="62"/>
                </a:cubicBezTo>
                <a:cubicBezTo>
                  <a:pt x="47" y="62"/>
                  <a:pt x="47" y="62"/>
                  <a:pt x="47" y="62"/>
                </a:cubicBezTo>
                <a:cubicBezTo>
                  <a:pt x="48" y="61"/>
                  <a:pt x="48" y="61"/>
                  <a:pt x="48" y="60"/>
                </a:cubicBezTo>
                <a:cubicBezTo>
                  <a:pt x="49" y="59"/>
                  <a:pt x="49" y="58"/>
                  <a:pt x="49" y="57"/>
                </a:cubicBezTo>
                <a:cubicBezTo>
                  <a:pt x="46" y="54"/>
                  <a:pt x="46" y="54"/>
                  <a:pt x="46" y="54"/>
                </a:cubicBezTo>
                <a:cubicBezTo>
                  <a:pt x="42" y="54"/>
                  <a:pt x="42" y="54"/>
                  <a:pt x="42" y="54"/>
                </a:cubicBezTo>
                <a:cubicBezTo>
                  <a:pt x="42" y="49"/>
                  <a:pt x="42" y="49"/>
                  <a:pt x="42" y="49"/>
                </a:cubicBezTo>
                <a:close/>
                <a:moveTo>
                  <a:pt x="42" y="70"/>
                </a:moveTo>
                <a:cubicBezTo>
                  <a:pt x="49" y="70"/>
                  <a:pt x="49" y="70"/>
                  <a:pt x="49" y="70"/>
                </a:cubicBezTo>
                <a:cubicBezTo>
                  <a:pt x="50" y="70"/>
                  <a:pt x="51" y="71"/>
                  <a:pt x="52" y="72"/>
                </a:cubicBezTo>
                <a:cubicBezTo>
                  <a:pt x="52" y="73"/>
                  <a:pt x="52" y="74"/>
                  <a:pt x="53" y="75"/>
                </a:cubicBezTo>
                <a:cubicBezTo>
                  <a:pt x="53" y="77"/>
                  <a:pt x="54" y="78"/>
                  <a:pt x="54" y="79"/>
                </a:cubicBezTo>
                <a:cubicBezTo>
                  <a:pt x="55" y="80"/>
                  <a:pt x="55" y="81"/>
                  <a:pt x="54" y="82"/>
                </a:cubicBezTo>
                <a:cubicBezTo>
                  <a:pt x="49" y="87"/>
                  <a:pt x="49" y="87"/>
                  <a:pt x="49" y="87"/>
                </a:cubicBezTo>
                <a:cubicBezTo>
                  <a:pt x="49" y="87"/>
                  <a:pt x="48" y="88"/>
                  <a:pt x="47" y="88"/>
                </a:cubicBezTo>
                <a:cubicBezTo>
                  <a:pt x="47" y="88"/>
                  <a:pt x="47" y="88"/>
                  <a:pt x="47" y="88"/>
                </a:cubicBezTo>
                <a:cubicBezTo>
                  <a:pt x="42" y="88"/>
                  <a:pt x="42" y="88"/>
                  <a:pt x="42" y="88"/>
                </a:cubicBezTo>
                <a:cubicBezTo>
                  <a:pt x="42" y="83"/>
                  <a:pt x="42" y="83"/>
                  <a:pt x="42" y="83"/>
                </a:cubicBezTo>
                <a:cubicBezTo>
                  <a:pt x="46" y="83"/>
                  <a:pt x="46" y="83"/>
                  <a:pt x="46" y="83"/>
                </a:cubicBezTo>
                <a:cubicBezTo>
                  <a:pt x="49" y="80"/>
                  <a:pt x="49" y="80"/>
                  <a:pt x="49" y="80"/>
                </a:cubicBezTo>
                <a:cubicBezTo>
                  <a:pt x="49" y="79"/>
                  <a:pt x="49" y="78"/>
                  <a:pt x="48" y="77"/>
                </a:cubicBezTo>
                <a:cubicBezTo>
                  <a:pt x="48" y="76"/>
                  <a:pt x="48" y="75"/>
                  <a:pt x="47" y="75"/>
                </a:cubicBezTo>
                <a:cubicBezTo>
                  <a:pt x="43" y="75"/>
                  <a:pt x="43" y="75"/>
                  <a:pt x="43" y="75"/>
                </a:cubicBezTo>
                <a:cubicBezTo>
                  <a:pt x="42" y="75"/>
                  <a:pt x="42" y="75"/>
                  <a:pt x="42" y="75"/>
                </a:cubicBezTo>
                <a:cubicBezTo>
                  <a:pt x="42" y="70"/>
                  <a:pt x="42" y="70"/>
                  <a:pt x="42" y="70"/>
                </a:cubicBezTo>
                <a:close/>
                <a:moveTo>
                  <a:pt x="42" y="91"/>
                </a:moveTo>
                <a:cubicBezTo>
                  <a:pt x="42" y="92"/>
                  <a:pt x="42" y="92"/>
                  <a:pt x="42" y="93"/>
                </a:cubicBezTo>
                <a:cubicBezTo>
                  <a:pt x="42" y="93"/>
                  <a:pt x="42" y="93"/>
                  <a:pt x="42" y="94"/>
                </a:cubicBezTo>
                <a:cubicBezTo>
                  <a:pt x="42" y="91"/>
                  <a:pt x="42" y="91"/>
                  <a:pt x="42" y="91"/>
                </a:cubicBezTo>
                <a:close/>
                <a:moveTo>
                  <a:pt x="42" y="97"/>
                </a:moveTo>
                <a:cubicBezTo>
                  <a:pt x="42" y="127"/>
                  <a:pt x="42" y="127"/>
                  <a:pt x="42" y="127"/>
                </a:cubicBezTo>
                <a:cubicBezTo>
                  <a:pt x="43" y="127"/>
                  <a:pt x="44" y="126"/>
                  <a:pt x="44" y="125"/>
                </a:cubicBezTo>
                <a:cubicBezTo>
                  <a:pt x="44" y="106"/>
                  <a:pt x="44" y="106"/>
                  <a:pt x="44" y="106"/>
                </a:cubicBezTo>
                <a:cubicBezTo>
                  <a:pt x="45" y="106"/>
                  <a:pt x="45" y="106"/>
                  <a:pt x="45" y="106"/>
                </a:cubicBezTo>
                <a:cubicBezTo>
                  <a:pt x="53" y="106"/>
                  <a:pt x="53" y="106"/>
                  <a:pt x="53" y="106"/>
                </a:cubicBezTo>
                <a:cubicBezTo>
                  <a:pt x="53" y="106"/>
                  <a:pt x="53" y="106"/>
                  <a:pt x="54" y="106"/>
                </a:cubicBezTo>
                <a:cubicBezTo>
                  <a:pt x="54" y="106"/>
                  <a:pt x="54" y="107"/>
                  <a:pt x="54" y="107"/>
                </a:cubicBezTo>
                <a:cubicBezTo>
                  <a:pt x="59" y="112"/>
                  <a:pt x="59" y="112"/>
                  <a:pt x="59" y="112"/>
                </a:cubicBezTo>
                <a:cubicBezTo>
                  <a:pt x="59" y="99"/>
                  <a:pt x="59" y="99"/>
                  <a:pt x="59" y="99"/>
                </a:cubicBezTo>
                <a:cubicBezTo>
                  <a:pt x="55" y="103"/>
                  <a:pt x="55" y="103"/>
                  <a:pt x="55" y="103"/>
                </a:cubicBezTo>
                <a:cubicBezTo>
                  <a:pt x="55" y="91"/>
                  <a:pt x="55" y="91"/>
                  <a:pt x="55" y="91"/>
                </a:cubicBezTo>
                <a:cubicBezTo>
                  <a:pt x="58" y="88"/>
                  <a:pt x="58" y="88"/>
                  <a:pt x="58" y="88"/>
                </a:cubicBezTo>
                <a:cubicBezTo>
                  <a:pt x="58" y="88"/>
                  <a:pt x="59" y="89"/>
                  <a:pt x="59" y="89"/>
                </a:cubicBezTo>
                <a:cubicBezTo>
                  <a:pt x="59" y="83"/>
                  <a:pt x="59" y="83"/>
                  <a:pt x="59" y="83"/>
                </a:cubicBezTo>
                <a:cubicBezTo>
                  <a:pt x="59" y="83"/>
                  <a:pt x="59" y="83"/>
                  <a:pt x="59" y="83"/>
                </a:cubicBezTo>
                <a:cubicBezTo>
                  <a:pt x="59" y="83"/>
                  <a:pt x="59" y="83"/>
                  <a:pt x="59" y="83"/>
                </a:cubicBezTo>
                <a:cubicBezTo>
                  <a:pt x="58" y="83"/>
                  <a:pt x="57" y="83"/>
                  <a:pt x="56" y="84"/>
                </a:cubicBezTo>
                <a:cubicBezTo>
                  <a:pt x="51" y="89"/>
                  <a:pt x="51" y="89"/>
                  <a:pt x="51" y="89"/>
                </a:cubicBezTo>
                <a:cubicBezTo>
                  <a:pt x="50" y="89"/>
                  <a:pt x="50" y="90"/>
                  <a:pt x="50" y="90"/>
                </a:cubicBezTo>
                <a:cubicBezTo>
                  <a:pt x="50" y="101"/>
                  <a:pt x="50" y="101"/>
                  <a:pt x="50" y="101"/>
                </a:cubicBezTo>
                <a:cubicBezTo>
                  <a:pt x="48" y="101"/>
                  <a:pt x="48" y="101"/>
                  <a:pt x="48" y="101"/>
                </a:cubicBezTo>
                <a:cubicBezTo>
                  <a:pt x="48" y="98"/>
                  <a:pt x="48" y="98"/>
                  <a:pt x="48" y="98"/>
                </a:cubicBezTo>
                <a:cubicBezTo>
                  <a:pt x="48" y="98"/>
                  <a:pt x="48" y="98"/>
                  <a:pt x="48" y="98"/>
                </a:cubicBezTo>
                <a:cubicBezTo>
                  <a:pt x="48" y="97"/>
                  <a:pt x="47" y="96"/>
                  <a:pt x="47" y="96"/>
                </a:cubicBezTo>
                <a:cubicBezTo>
                  <a:pt x="46" y="95"/>
                  <a:pt x="44" y="95"/>
                  <a:pt x="43" y="96"/>
                </a:cubicBezTo>
                <a:cubicBezTo>
                  <a:pt x="42" y="97"/>
                  <a:pt x="42" y="97"/>
                  <a:pt x="42" y="97"/>
                </a:cubicBezTo>
                <a:close/>
                <a:moveTo>
                  <a:pt x="59" y="121"/>
                </a:moveTo>
                <a:cubicBezTo>
                  <a:pt x="52" y="127"/>
                  <a:pt x="52" y="127"/>
                  <a:pt x="52" y="127"/>
                </a:cubicBezTo>
                <a:cubicBezTo>
                  <a:pt x="54" y="129"/>
                  <a:pt x="54" y="129"/>
                  <a:pt x="54" y="129"/>
                </a:cubicBezTo>
                <a:cubicBezTo>
                  <a:pt x="59" y="124"/>
                  <a:pt x="59" y="124"/>
                  <a:pt x="59" y="124"/>
                </a:cubicBezTo>
                <a:cubicBezTo>
                  <a:pt x="59" y="131"/>
                  <a:pt x="59" y="131"/>
                  <a:pt x="59" y="131"/>
                </a:cubicBezTo>
                <a:cubicBezTo>
                  <a:pt x="56" y="134"/>
                  <a:pt x="56" y="134"/>
                  <a:pt x="56" y="134"/>
                </a:cubicBezTo>
                <a:cubicBezTo>
                  <a:pt x="56" y="134"/>
                  <a:pt x="56" y="134"/>
                  <a:pt x="56" y="134"/>
                </a:cubicBezTo>
                <a:cubicBezTo>
                  <a:pt x="55" y="135"/>
                  <a:pt x="53" y="135"/>
                  <a:pt x="52" y="134"/>
                </a:cubicBezTo>
                <a:cubicBezTo>
                  <a:pt x="47" y="129"/>
                  <a:pt x="47" y="129"/>
                  <a:pt x="47" y="129"/>
                </a:cubicBezTo>
                <a:cubicBezTo>
                  <a:pt x="47" y="129"/>
                  <a:pt x="47" y="129"/>
                  <a:pt x="47" y="129"/>
                </a:cubicBezTo>
                <a:cubicBezTo>
                  <a:pt x="46" y="128"/>
                  <a:pt x="46" y="127"/>
                  <a:pt x="47" y="126"/>
                </a:cubicBezTo>
                <a:cubicBezTo>
                  <a:pt x="59" y="114"/>
                  <a:pt x="59" y="114"/>
                  <a:pt x="59" y="114"/>
                </a:cubicBezTo>
                <a:lnTo>
                  <a:pt x="59" y="121"/>
                </a:lnTo>
                <a:close/>
                <a:moveTo>
                  <a:pt x="42" y="39"/>
                </a:moveTo>
                <a:cubicBezTo>
                  <a:pt x="40" y="38"/>
                  <a:pt x="40" y="38"/>
                  <a:pt x="40" y="38"/>
                </a:cubicBezTo>
                <a:cubicBezTo>
                  <a:pt x="40" y="37"/>
                  <a:pt x="40" y="37"/>
                  <a:pt x="40" y="36"/>
                </a:cubicBezTo>
                <a:cubicBezTo>
                  <a:pt x="40" y="36"/>
                  <a:pt x="40" y="36"/>
                  <a:pt x="40" y="36"/>
                </a:cubicBezTo>
                <a:cubicBezTo>
                  <a:pt x="40" y="15"/>
                  <a:pt x="40" y="15"/>
                  <a:pt x="40" y="15"/>
                </a:cubicBezTo>
                <a:cubicBezTo>
                  <a:pt x="37" y="15"/>
                  <a:pt x="37" y="15"/>
                  <a:pt x="37" y="15"/>
                </a:cubicBezTo>
                <a:cubicBezTo>
                  <a:pt x="37" y="29"/>
                  <a:pt x="37" y="29"/>
                  <a:pt x="37" y="29"/>
                </a:cubicBezTo>
                <a:cubicBezTo>
                  <a:pt x="37" y="30"/>
                  <a:pt x="36" y="31"/>
                  <a:pt x="35" y="31"/>
                </a:cubicBezTo>
                <a:cubicBezTo>
                  <a:pt x="34" y="31"/>
                  <a:pt x="33" y="31"/>
                  <a:pt x="33" y="30"/>
                </a:cubicBezTo>
                <a:cubicBezTo>
                  <a:pt x="25" y="22"/>
                  <a:pt x="25" y="22"/>
                  <a:pt x="25" y="22"/>
                </a:cubicBezTo>
                <a:cubicBezTo>
                  <a:pt x="23" y="24"/>
                  <a:pt x="23" y="24"/>
                  <a:pt x="23" y="24"/>
                </a:cubicBezTo>
                <a:cubicBezTo>
                  <a:pt x="31" y="32"/>
                  <a:pt x="31" y="32"/>
                  <a:pt x="31" y="32"/>
                </a:cubicBezTo>
                <a:cubicBezTo>
                  <a:pt x="32" y="33"/>
                  <a:pt x="32" y="35"/>
                  <a:pt x="31" y="36"/>
                </a:cubicBezTo>
                <a:cubicBezTo>
                  <a:pt x="31" y="36"/>
                  <a:pt x="30" y="36"/>
                  <a:pt x="29" y="36"/>
                </a:cubicBezTo>
                <a:cubicBezTo>
                  <a:pt x="29" y="36"/>
                  <a:pt x="29" y="36"/>
                  <a:pt x="29" y="36"/>
                </a:cubicBezTo>
                <a:cubicBezTo>
                  <a:pt x="15" y="36"/>
                  <a:pt x="15" y="36"/>
                  <a:pt x="15" y="36"/>
                </a:cubicBezTo>
                <a:cubicBezTo>
                  <a:pt x="15" y="39"/>
                  <a:pt x="15" y="39"/>
                  <a:pt x="15" y="39"/>
                </a:cubicBezTo>
                <a:cubicBezTo>
                  <a:pt x="37" y="39"/>
                  <a:pt x="37" y="39"/>
                  <a:pt x="37" y="39"/>
                </a:cubicBezTo>
                <a:cubicBezTo>
                  <a:pt x="37" y="39"/>
                  <a:pt x="38" y="39"/>
                  <a:pt x="39" y="40"/>
                </a:cubicBezTo>
                <a:cubicBezTo>
                  <a:pt x="42" y="43"/>
                  <a:pt x="42" y="43"/>
                  <a:pt x="42" y="43"/>
                </a:cubicBezTo>
                <a:cubicBezTo>
                  <a:pt x="42" y="43"/>
                  <a:pt x="42" y="43"/>
                  <a:pt x="42" y="43"/>
                </a:cubicBezTo>
                <a:cubicBezTo>
                  <a:pt x="42" y="46"/>
                  <a:pt x="42" y="46"/>
                  <a:pt x="42" y="46"/>
                </a:cubicBezTo>
                <a:cubicBezTo>
                  <a:pt x="42" y="46"/>
                  <a:pt x="42" y="46"/>
                  <a:pt x="42" y="46"/>
                </a:cubicBezTo>
                <a:cubicBezTo>
                  <a:pt x="41" y="47"/>
                  <a:pt x="41" y="47"/>
                  <a:pt x="40" y="47"/>
                </a:cubicBezTo>
                <a:cubicBezTo>
                  <a:pt x="40" y="47"/>
                  <a:pt x="40" y="47"/>
                  <a:pt x="40" y="47"/>
                </a:cubicBezTo>
                <a:cubicBezTo>
                  <a:pt x="36" y="47"/>
                  <a:pt x="36" y="47"/>
                  <a:pt x="36" y="47"/>
                </a:cubicBezTo>
                <a:cubicBezTo>
                  <a:pt x="36" y="49"/>
                  <a:pt x="36" y="49"/>
                  <a:pt x="36" y="49"/>
                </a:cubicBezTo>
                <a:cubicBezTo>
                  <a:pt x="42" y="49"/>
                  <a:pt x="42" y="49"/>
                  <a:pt x="42" y="49"/>
                </a:cubicBezTo>
                <a:cubicBezTo>
                  <a:pt x="42" y="54"/>
                  <a:pt x="42" y="54"/>
                  <a:pt x="42" y="54"/>
                </a:cubicBezTo>
                <a:cubicBezTo>
                  <a:pt x="35" y="54"/>
                  <a:pt x="35" y="54"/>
                  <a:pt x="35" y="54"/>
                </a:cubicBezTo>
                <a:cubicBezTo>
                  <a:pt x="42" y="62"/>
                  <a:pt x="42" y="62"/>
                  <a:pt x="42" y="62"/>
                </a:cubicBezTo>
                <a:cubicBezTo>
                  <a:pt x="42" y="67"/>
                  <a:pt x="42" y="67"/>
                  <a:pt x="42" y="67"/>
                </a:cubicBezTo>
                <a:cubicBezTo>
                  <a:pt x="42" y="67"/>
                  <a:pt x="42" y="67"/>
                  <a:pt x="42" y="67"/>
                </a:cubicBezTo>
                <a:cubicBezTo>
                  <a:pt x="41" y="67"/>
                  <a:pt x="41" y="67"/>
                  <a:pt x="40" y="66"/>
                </a:cubicBezTo>
                <a:cubicBezTo>
                  <a:pt x="32" y="59"/>
                  <a:pt x="32" y="59"/>
                  <a:pt x="32" y="59"/>
                </a:cubicBezTo>
                <a:cubicBezTo>
                  <a:pt x="31" y="60"/>
                  <a:pt x="31" y="60"/>
                  <a:pt x="31" y="60"/>
                </a:cubicBezTo>
                <a:cubicBezTo>
                  <a:pt x="33" y="63"/>
                  <a:pt x="33" y="63"/>
                  <a:pt x="33" y="63"/>
                </a:cubicBezTo>
                <a:cubicBezTo>
                  <a:pt x="34" y="64"/>
                  <a:pt x="34" y="66"/>
                  <a:pt x="33" y="66"/>
                </a:cubicBezTo>
                <a:cubicBezTo>
                  <a:pt x="33" y="67"/>
                  <a:pt x="32" y="67"/>
                  <a:pt x="32" y="67"/>
                </a:cubicBezTo>
                <a:cubicBezTo>
                  <a:pt x="32" y="67"/>
                  <a:pt x="32" y="67"/>
                  <a:pt x="32" y="67"/>
                </a:cubicBezTo>
                <a:cubicBezTo>
                  <a:pt x="27" y="67"/>
                  <a:pt x="27" y="67"/>
                  <a:pt x="27" y="67"/>
                </a:cubicBezTo>
                <a:cubicBezTo>
                  <a:pt x="26" y="67"/>
                  <a:pt x="26" y="67"/>
                  <a:pt x="25" y="66"/>
                </a:cubicBezTo>
                <a:cubicBezTo>
                  <a:pt x="10" y="51"/>
                  <a:pt x="10" y="51"/>
                  <a:pt x="10" y="51"/>
                </a:cubicBezTo>
                <a:cubicBezTo>
                  <a:pt x="8" y="53"/>
                  <a:pt x="8" y="53"/>
                  <a:pt x="8" y="53"/>
                </a:cubicBezTo>
                <a:cubicBezTo>
                  <a:pt x="18" y="63"/>
                  <a:pt x="18" y="63"/>
                  <a:pt x="18" y="63"/>
                </a:cubicBezTo>
                <a:cubicBezTo>
                  <a:pt x="19" y="64"/>
                  <a:pt x="19" y="66"/>
                  <a:pt x="18" y="66"/>
                </a:cubicBezTo>
                <a:cubicBezTo>
                  <a:pt x="18" y="67"/>
                  <a:pt x="17" y="67"/>
                  <a:pt x="17" y="67"/>
                </a:cubicBezTo>
                <a:cubicBezTo>
                  <a:pt x="17" y="67"/>
                  <a:pt x="17" y="67"/>
                  <a:pt x="17" y="67"/>
                </a:cubicBezTo>
                <a:cubicBezTo>
                  <a:pt x="5" y="67"/>
                  <a:pt x="5" y="67"/>
                  <a:pt x="5" y="67"/>
                </a:cubicBezTo>
                <a:cubicBezTo>
                  <a:pt x="5" y="70"/>
                  <a:pt x="5" y="70"/>
                  <a:pt x="5" y="70"/>
                </a:cubicBezTo>
                <a:cubicBezTo>
                  <a:pt x="17" y="70"/>
                  <a:pt x="17" y="70"/>
                  <a:pt x="17" y="70"/>
                </a:cubicBezTo>
                <a:cubicBezTo>
                  <a:pt x="18" y="70"/>
                  <a:pt x="19" y="71"/>
                  <a:pt x="19" y="72"/>
                </a:cubicBezTo>
                <a:cubicBezTo>
                  <a:pt x="19" y="73"/>
                  <a:pt x="19" y="73"/>
                  <a:pt x="18" y="74"/>
                </a:cubicBezTo>
                <a:cubicBezTo>
                  <a:pt x="8" y="84"/>
                  <a:pt x="8" y="84"/>
                  <a:pt x="8" y="84"/>
                </a:cubicBezTo>
                <a:cubicBezTo>
                  <a:pt x="10" y="85"/>
                  <a:pt x="10" y="85"/>
                  <a:pt x="10" y="85"/>
                </a:cubicBezTo>
                <a:cubicBezTo>
                  <a:pt x="25" y="70"/>
                  <a:pt x="25" y="70"/>
                  <a:pt x="25" y="70"/>
                </a:cubicBezTo>
                <a:cubicBezTo>
                  <a:pt x="26" y="70"/>
                  <a:pt x="26" y="70"/>
                  <a:pt x="27" y="70"/>
                </a:cubicBezTo>
                <a:cubicBezTo>
                  <a:pt x="27" y="70"/>
                  <a:pt x="27" y="70"/>
                  <a:pt x="27" y="70"/>
                </a:cubicBezTo>
                <a:cubicBezTo>
                  <a:pt x="32" y="70"/>
                  <a:pt x="32" y="70"/>
                  <a:pt x="32" y="70"/>
                </a:cubicBezTo>
                <a:cubicBezTo>
                  <a:pt x="33" y="70"/>
                  <a:pt x="34" y="71"/>
                  <a:pt x="34" y="72"/>
                </a:cubicBezTo>
                <a:cubicBezTo>
                  <a:pt x="34" y="73"/>
                  <a:pt x="34" y="74"/>
                  <a:pt x="33" y="74"/>
                </a:cubicBezTo>
                <a:cubicBezTo>
                  <a:pt x="31" y="76"/>
                  <a:pt x="31" y="76"/>
                  <a:pt x="31" y="76"/>
                </a:cubicBezTo>
                <a:cubicBezTo>
                  <a:pt x="32" y="78"/>
                  <a:pt x="32" y="78"/>
                  <a:pt x="32" y="78"/>
                </a:cubicBezTo>
                <a:cubicBezTo>
                  <a:pt x="40" y="70"/>
                  <a:pt x="40" y="70"/>
                  <a:pt x="40" y="70"/>
                </a:cubicBezTo>
                <a:cubicBezTo>
                  <a:pt x="41" y="70"/>
                  <a:pt x="41" y="70"/>
                  <a:pt x="42" y="70"/>
                </a:cubicBezTo>
                <a:cubicBezTo>
                  <a:pt x="42" y="70"/>
                  <a:pt x="42" y="70"/>
                  <a:pt x="42" y="70"/>
                </a:cubicBezTo>
                <a:cubicBezTo>
                  <a:pt x="42" y="70"/>
                  <a:pt x="42" y="70"/>
                  <a:pt x="42" y="70"/>
                </a:cubicBezTo>
                <a:cubicBezTo>
                  <a:pt x="42" y="75"/>
                  <a:pt x="42" y="75"/>
                  <a:pt x="42" y="75"/>
                </a:cubicBezTo>
                <a:cubicBezTo>
                  <a:pt x="35" y="83"/>
                  <a:pt x="35" y="83"/>
                  <a:pt x="35" y="83"/>
                </a:cubicBezTo>
                <a:cubicBezTo>
                  <a:pt x="42" y="83"/>
                  <a:pt x="42" y="83"/>
                  <a:pt x="42" y="83"/>
                </a:cubicBezTo>
                <a:cubicBezTo>
                  <a:pt x="42" y="88"/>
                  <a:pt x="42" y="88"/>
                  <a:pt x="42" y="88"/>
                </a:cubicBezTo>
                <a:cubicBezTo>
                  <a:pt x="36" y="88"/>
                  <a:pt x="36" y="88"/>
                  <a:pt x="36" y="88"/>
                </a:cubicBezTo>
                <a:cubicBezTo>
                  <a:pt x="36" y="90"/>
                  <a:pt x="36" y="90"/>
                  <a:pt x="36" y="90"/>
                </a:cubicBezTo>
                <a:cubicBezTo>
                  <a:pt x="40" y="90"/>
                  <a:pt x="40" y="90"/>
                  <a:pt x="40" y="90"/>
                </a:cubicBezTo>
                <a:cubicBezTo>
                  <a:pt x="41" y="90"/>
                  <a:pt x="42" y="91"/>
                  <a:pt x="42" y="91"/>
                </a:cubicBezTo>
                <a:cubicBezTo>
                  <a:pt x="42" y="94"/>
                  <a:pt x="42" y="94"/>
                  <a:pt x="42" y="94"/>
                </a:cubicBezTo>
                <a:cubicBezTo>
                  <a:pt x="42" y="94"/>
                  <a:pt x="42" y="94"/>
                  <a:pt x="42" y="94"/>
                </a:cubicBezTo>
                <a:cubicBezTo>
                  <a:pt x="38" y="97"/>
                  <a:pt x="38" y="97"/>
                  <a:pt x="38" y="97"/>
                </a:cubicBezTo>
                <a:cubicBezTo>
                  <a:pt x="38" y="98"/>
                  <a:pt x="37" y="98"/>
                  <a:pt x="37" y="98"/>
                </a:cubicBezTo>
                <a:cubicBezTo>
                  <a:pt x="37" y="98"/>
                  <a:pt x="37" y="98"/>
                  <a:pt x="37" y="98"/>
                </a:cubicBezTo>
                <a:cubicBezTo>
                  <a:pt x="15" y="98"/>
                  <a:pt x="15" y="98"/>
                  <a:pt x="15" y="98"/>
                </a:cubicBezTo>
                <a:cubicBezTo>
                  <a:pt x="15" y="101"/>
                  <a:pt x="15" y="101"/>
                  <a:pt x="15" y="101"/>
                </a:cubicBezTo>
                <a:cubicBezTo>
                  <a:pt x="29" y="101"/>
                  <a:pt x="29" y="101"/>
                  <a:pt x="29" y="101"/>
                </a:cubicBezTo>
                <a:cubicBezTo>
                  <a:pt x="31" y="101"/>
                  <a:pt x="32" y="102"/>
                  <a:pt x="32" y="103"/>
                </a:cubicBezTo>
                <a:cubicBezTo>
                  <a:pt x="32" y="104"/>
                  <a:pt x="31" y="104"/>
                  <a:pt x="31" y="105"/>
                </a:cubicBezTo>
                <a:cubicBezTo>
                  <a:pt x="23" y="113"/>
                  <a:pt x="23" y="113"/>
                  <a:pt x="23" y="113"/>
                </a:cubicBezTo>
                <a:cubicBezTo>
                  <a:pt x="25" y="115"/>
                  <a:pt x="25" y="115"/>
                  <a:pt x="25" y="115"/>
                </a:cubicBezTo>
                <a:cubicBezTo>
                  <a:pt x="33" y="107"/>
                  <a:pt x="33" y="107"/>
                  <a:pt x="33" y="107"/>
                </a:cubicBezTo>
                <a:cubicBezTo>
                  <a:pt x="34" y="106"/>
                  <a:pt x="35" y="106"/>
                  <a:pt x="36" y="107"/>
                </a:cubicBezTo>
                <a:cubicBezTo>
                  <a:pt x="37" y="107"/>
                  <a:pt x="37" y="108"/>
                  <a:pt x="37" y="108"/>
                </a:cubicBezTo>
                <a:cubicBezTo>
                  <a:pt x="37" y="108"/>
                  <a:pt x="37" y="108"/>
                  <a:pt x="37" y="108"/>
                </a:cubicBezTo>
                <a:cubicBezTo>
                  <a:pt x="37" y="122"/>
                  <a:pt x="37" y="122"/>
                  <a:pt x="37" y="122"/>
                </a:cubicBezTo>
                <a:cubicBezTo>
                  <a:pt x="40" y="122"/>
                  <a:pt x="40" y="122"/>
                  <a:pt x="40" y="122"/>
                </a:cubicBezTo>
                <a:cubicBezTo>
                  <a:pt x="40" y="101"/>
                  <a:pt x="40" y="101"/>
                  <a:pt x="40" y="101"/>
                </a:cubicBezTo>
                <a:cubicBezTo>
                  <a:pt x="40" y="100"/>
                  <a:pt x="40" y="100"/>
                  <a:pt x="40" y="99"/>
                </a:cubicBezTo>
                <a:cubicBezTo>
                  <a:pt x="42" y="97"/>
                  <a:pt x="42" y="97"/>
                  <a:pt x="42" y="97"/>
                </a:cubicBezTo>
                <a:cubicBezTo>
                  <a:pt x="42" y="127"/>
                  <a:pt x="42" y="127"/>
                  <a:pt x="42" y="127"/>
                </a:cubicBezTo>
                <a:cubicBezTo>
                  <a:pt x="42" y="127"/>
                  <a:pt x="42" y="127"/>
                  <a:pt x="42" y="127"/>
                </a:cubicBezTo>
                <a:cubicBezTo>
                  <a:pt x="35" y="127"/>
                  <a:pt x="35" y="127"/>
                  <a:pt x="35" y="127"/>
                </a:cubicBezTo>
                <a:cubicBezTo>
                  <a:pt x="33" y="127"/>
                  <a:pt x="32" y="126"/>
                  <a:pt x="32" y="125"/>
                </a:cubicBezTo>
                <a:cubicBezTo>
                  <a:pt x="32" y="114"/>
                  <a:pt x="32" y="114"/>
                  <a:pt x="32" y="114"/>
                </a:cubicBezTo>
                <a:cubicBezTo>
                  <a:pt x="27" y="120"/>
                  <a:pt x="27" y="120"/>
                  <a:pt x="27" y="120"/>
                </a:cubicBezTo>
                <a:cubicBezTo>
                  <a:pt x="27" y="120"/>
                  <a:pt x="27" y="120"/>
                  <a:pt x="27" y="120"/>
                </a:cubicBezTo>
                <a:cubicBezTo>
                  <a:pt x="26" y="121"/>
                  <a:pt x="24" y="121"/>
                  <a:pt x="23" y="120"/>
                </a:cubicBezTo>
                <a:cubicBezTo>
                  <a:pt x="18" y="114"/>
                  <a:pt x="18" y="114"/>
                  <a:pt x="18" y="114"/>
                </a:cubicBezTo>
                <a:cubicBezTo>
                  <a:pt x="17" y="114"/>
                  <a:pt x="17" y="112"/>
                  <a:pt x="18" y="111"/>
                </a:cubicBezTo>
                <a:cubicBezTo>
                  <a:pt x="24" y="105"/>
                  <a:pt x="24" y="105"/>
                  <a:pt x="24" y="105"/>
                </a:cubicBezTo>
                <a:cubicBezTo>
                  <a:pt x="13" y="105"/>
                  <a:pt x="13" y="105"/>
                  <a:pt x="13" y="105"/>
                </a:cubicBezTo>
                <a:cubicBezTo>
                  <a:pt x="12" y="105"/>
                  <a:pt x="11" y="104"/>
                  <a:pt x="11" y="103"/>
                </a:cubicBezTo>
                <a:cubicBezTo>
                  <a:pt x="11" y="96"/>
                  <a:pt x="11" y="96"/>
                  <a:pt x="11" y="96"/>
                </a:cubicBezTo>
                <a:cubicBezTo>
                  <a:pt x="11" y="94"/>
                  <a:pt x="12" y="93"/>
                  <a:pt x="13" y="93"/>
                </a:cubicBezTo>
                <a:cubicBezTo>
                  <a:pt x="32" y="93"/>
                  <a:pt x="32" y="93"/>
                  <a:pt x="32" y="93"/>
                </a:cubicBezTo>
                <a:cubicBezTo>
                  <a:pt x="32" y="93"/>
                  <a:pt x="31" y="93"/>
                  <a:pt x="31" y="93"/>
                </a:cubicBezTo>
                <a:cubicBezTo>
                  <a:pt x="31" y="85"/>
                  <a:pt x="31" y="85"/>
                  <a:pt x="31" y="85"/>
                </a:cubicBezTo>
                <a:cubicBezTo>
                  <a:pt x="31" y="85"/>
                  <a:pt x="32" y="84"/>
                  <a:pt x="32" y="84"/>
                </a:cubicBezTo>
                <a:cubicBezTo>
                  <a:pt x="31" y="84"/>
                  <a:pt x="31" y="84"/>
                  <a:pt x="31" y="83"/>
                </a:cubicBezTo>
                <a:cubicBezTo>
                  <a:pt x="26" y="78"/>
                  <a:pt x="26" y="78"/>
                  <a:pt x="26" y="78"/>
                </a:cubicBezTo>
                <a:cubicBezTo>
                  <a:pt x="25" y="78"/>
                  <a:pt x="25" y="78"/>
                  <a:pt x="25" y="77"/>
                </a:cubicBezTo>
                <a:cubicBezTo>
                  <a:pt x="12" y="91"/>
                  <a:pt x="12" y="91"/>
                  <a:pt x="12" y="91"/>
                </a:cubicBezTo>
                <a:cubicBezTo>
                  <a:pt x="12" y="91"/>
                  <a:pt x="12" y="91"/>
                  <a:pt x="12" y="91"/>
                </a:cubicBezTo>
                <a:cubicBezTo>
                  <a:pt x="11" y="92"/>
                  <a:pt x="9" y="92"/>
                  <a:pt x="8" y="91"/>
                </a:cubicBezTo>
                <a:cubicBezTo>
                  <a:pt x="3" y="86"/>
                  <a:pt x="3" y="86"/>
                  <a:pt x="3" y="86"/>
                </a:cubicBezTo>
                <a:cubicBezTo>
                  <a:pt x="3" y="85"/>
                  <a:pt x="3" y="85"/>
                  <a:pt x="3" y="85"/>
                </a:cubicBezTo>
                <a:cubicBezTo>
                  <a:pt x="2" y="84"/>
                  <a:pt x="2" y="83"/>
                  <a:pt x="3" y="82"/>
                </a:cubicBezTo>
                <a:cubicBezTo>
                  <a:pt x="11" y="75"/>
                  <a:pt x="11" y="75"/>
                  <a:pt x="11" y="75"/>
                </a:cubicBezTo>
                <a:cubicBezTo>
                  <a:pt x="3" y="75"/>
                  <a:pt x="3" y="75"/>
                  <a:pt x="3" y="75"/>
                </a:cubicBezTo>
                <a:cubicBezTo>
                  <a:pt x="2" y="75"/>
                  <a:pt x="0" y="73"/>
                  <a:pt x="0" y="72"/>
                </a:cubicBezTo>
                <a:cubicBezTo>
                  <a:pt x="0" y="65"/>
                  <a:pt x="0" y="65"/>
                  <a:pt x="0" y="65"/>
                </a:cubicBezTo>
                <a:cubicBezTo>
                  <a:pt x="0" y="63"/>
                  <a:pt x="2" y="62"/>
                  <a:pt x="3" y="62"/>
                </a:cubicBezTo>
                <a:cubicBezTo>
                  <a:pt x="11" y="62"/>
                  <a:pt x="11" y="62"/>
                  <a:pt x="11" y="62"/>
                </a:cubicBezTo>
                <a:cubicBezTo>
                  <a:pt x="3" y="55"/>
                  <a:pt x="3" y="55"/>
                  <a:pt x="3" y="55"/>
                </a:cubicBezTo>
                <a:cubicBezTo>
                  <a:pt x="3" y="55"/>
                  <a:pt x="3" y="55"/>
                  <a:pt x="3" y="55"/>
                </a:cubicBezTo>
                <a:cubicBezTo>
                  <a:pt x="2" y="54"/>
                  <a:pt x="2" y="52"/>
                  <a:pt x="3" y="52"/>
                </a:cubicBezTo>
                <a:cubicBezTo>
                  <a:pt x="8" y="46"/>
                  <a:pt x="8" y="46"/>
                  <a:pt x="8" y="46"/>
                </a:cubicBezTo>
                <a:cubicBezTo>
                  <a:pt x="8" y="46"/>
                  <a:pt x="8" y="46"/>
                  <a:pt x="8" y="46"/>
                </a:cubicBezTo>
                <a:cubicBezTo>
                  <a:pt x="9" y="45"/>
                  <a:pt x="11" y="45"/>
                  <a:pt x="12" y="46"/>
                </a:cubicBezTo>
                <a:cubicBezTo>
                  <a:pt x="25" y="60"/>
                  <a:pt x="25" y="60"/>
                  <a:pt x="25" y="60"/>
                </a:cubicBezTo>
                <a:cubicBezTo>
                  <a:pt x="25" y="59"/>
                  <a:pt x="25" y="59"/>
                  <a:pt x="26" y="59"/>
                </a:cubicBezTo>
                <a:cubicBezTo>
                  <a:pt x="31" y="54"/>
                  <a:pt x="31" y="54"/>
                  <a:pt x="31" y="54"/>
                </a:cubicBezTo>
                <a:cubicBezTo>
                  <a:pt x="31" y="54"/>
                  <a:pt x="31" y="54"/>
                  <a:pt x="31" y="54"/>
                </a:cubicBezTo>
                <a:cubicBezTo>
                  <a:pt x="31" y="53"/>
                  <a:pt x="31" y="53"/>
                  <a:pt x="32" y="53"/>
                </a:cubicBezTo>
                <a:cubicBezTo>
                  <a:pt x="32" y="53"/>
                  <a:pt x="31" y="52"/>
                  <a:pt x="31" y="52"/>
                </a:cubicBezTo>
                <a:cubicBezTo>
                  <a:pt x="31" y="44"/>
                  <a:pt x="31" y="44"/>
                  <a:pt x="31" y="44"/>
                </a:cubicBezTo>
                <a:cubicBezTo>
                  <a:pt x="31" y="44"/>
                  <a:pt x="32" y="44"/>
                  <a:pt x="32" y="44"/>
                </a:cubicBezTo>
                <a:cubicBezTo>
                  <a:pt x="13" y="44"/>
                  <a:pt x="13" y="44"/>
                  <a:pt x="13" y="44"/>
                </a:cubicBezTo>
                <a:cubicBezTo>
                  <a:pt x="12" y="44"/>
                  <a:pt x="11" y="42"/>
                  <a:pt x="11" y="41"/>
                </a:cubicBezTo>
                <a:cubicBezTo>
                  <a:pt x="11" y="34"/>
                  <a:pt x="11" y="34"/>
                  <a:pt x="11" y="34"/>
                </a:cubicBezTo>
                <a:cubicBezTo>
                  <a:pt x="11" y="32"/>
                  <a:pt x="12" y="31"/>
                  <a:pt x="13" y="31"/>
                </a:cubicBezTo>
                <a:cubicBezTo>
                  <a:pt x="24" y="31"/>
                  <a:pt x="24" y="31"/>
                  <a:pt x="24" y="31"/>
                </a:cubicBezTo>
                <a:cubicBezTo>
                  <a:pt x="18" y="26"/>
                  <a:pt x="18" y="26"/>
                  <a:pt x="18" y="26"/>
                </a:cubicBezTo>
                <a:cubicBezTo>
                  <a:pt x="17" y="25"/>
                  <a:pt x="17" y="23"/>
                  <a:pt x="18" y="22"/>
                </a:cubicBezTo>
                <a:cubicBezTo>
                  <a:pt x="23" y="17"/>
                  <a:pt x="23" y="17"/>
                  <a:pt x="23" y="17"/>
                </a:cubicBezTo>
                <a:cubicBezTo>
                  <a:pt x="23" y="17"/>
                  <a:pt x="23" y="17"/>
                  <a:pt x="23" y="17"/>
                </a:cubicBezTo>
                <a:cubicBezTo>
                  <a:pt x="24" y="16"/>
                  <a:pt x="26" y="16"/>
                  <a:pt x="27" y="17"/>
                </a:cubicBezTo>
                <a:cubicBezTo>
                  <a:pt x="32" y="23"/>
                  <a:pt x="32" y="23"/>
                  <a:pt x="32" y="23"/>
                </a:cubicBezTo>
                <a:cubicBezTo>
                  <a:pt x="32" y="12"/>
                  <a:pt x="32" y="12"/>
                  <a:pt x="32" y="12"/>
                </a:cubicBezTo>
                <a:cubicBezTo>
                  <a:pt x="32" y="11"/>
                  <a:pt x="33" y="10"/>
                  <a:pt x="35" y="10"/>
                </a:cubicBezTo>
                <a:cubicBezTo>
                  <a:pt x="42" y="10"/>
                  <a:pt x="42" y="10"/>
                  <a:pt x="42" y="10"/>
                </a:cubicBezTo>
                <a:cubicBezTo>
                  <a:pt x="42" y="10"/>
                  <a:pt x="42" y="10"/>
                  <a:pt x="42" y="10"/>
                </a:cubicBezTo>
                <a:lnTo>
                  <a:pt x="42"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39" name="Freeform 298"/>
          <p:cNvSpPr>
            <a:spLocks noEditPoints="1"/>
          </p:cNvSpPr>
          <p:nvPr/>
        </p:nvSpPr>
        <p:spPr bwMode="auto">
          <a:xfrm>
            <a:off x="1858434" y="154518"/>
            <a:ext cx="103717" cy="179916"/>
          </a:xfrm>
          <a:custGeom>
            <a:avLst/>
            <a:gdLst>
              <a:gd name="T0" fmla="*/ 21 w 42"/>
              <a:gd name="T1" fmla="*/ 67 h 73"/>
              <a:gd name="T2" fmla="*/ 29 w 42"/>
              <a:gd name="T3" fmla="*/ 68 h 73"/>
              <a:gd name="T4" fmla="*/ 38 w 42"/>
              <a:gd name="T5" fmla="*/ 68 h 73"/>
              <a:gd name="T6" fmla="*/ 38 w 42"/>
              <a:gd name="T7" fmla="*/ 5 h 73"/>
              <a:gd name="T8" fmla="*/ 29 w 42"/>
              <a:gd name="T9" fmla="*/ 5 h 73"/>
              <a:gd name="T10" fmla="*/ 21 w 42"/>
              <a:gd name="T11" fmla="*/ 6 h 73"/>
              <a:gd name="T12" fmla="*/ 21 w 42"/>
              <a:gd name="T13" fmla="*/ 1 h 73"/>
              <a:gd name="T14" fmla="*/ 29 w 42"/>
              <a:gd name="T15" fmla="*/ 0 h 73"/>
              <a:gd name="T16" fmla="*/ 40 w 42"/>
              <a:gd name="T17" fmla="*/ 0 h 73"/>
              <a:gd name="T18" fmla="*/ 42 w 42"/>
              <a:gd name="T19" fmla="*/ 2 h 73"/>
              <a:gd name="T20" fmla="*/ 42 w 42"/>
              <a:gd name="T21" fmla="*/ 71 h 73"/>
              <a:gd name="T22" fmla="*/ 40 w 42"/>
              <a:gd name="T23" fmla="*/ 73 h 73"/>
              <a:gd name="T24" fmla="*/ 29 w 42"/>
              <a:gd name="T25" fmla="*/ 73 h 73"/>
              <a:gd name="T26" fmla="*/ 21 w 42"/>
              <a:gd name="T27" fmla="*/ 72 h 73"/>
              <a:gd name="T28" fmla="*/ 21 w 42"/>
              <a:gd name="T29" fmla="*/ 67 h 73"/>
              <a:gd name="T30" fmla="*/ 5 w 42"/>
              <a:gd name="T31" fmla="*/ 17 h 73"/>
              <a:gd name="T32" fmla="*/ 5 w 42"/>
              <a:gd name="T33" fmla="*/ 19 h 73"/>
              <a:gd name="T34" fmla="*/ 5 w 42"/>
              <a:gd name="T35" fmla="*/ 19 h 73"/>
              <a:gd name="T36" fmla="*/ 5 w 42"/>
              <a:gd name="T37" fmla="*/ 19 h 73"/>
              <a:gd name="T38" fmla="*/ 5 w 42"/>
              <a:gd name="T39" fmla="*/ 20 h 73"/>
              <a:gd name="T40" fmla="*/ 5 w 42"/>
              <a:gd name="T41" fmla="*/ 42 h 73"/>
              <a:gd name="T42" fmla="*/ 5 w 42"/>
              <a:gd name="T43" fmla="*/ 53 h 73"/>
              <a:gd name="T44" fmla="*/ 11 w 42"/>
              <a:gd name="T45" fmla="*/ 63 h 73"/>
              <a:gd name="T46" fmla="*/ 21 w 42"/>
              <a:gd name="T47" fmla="*/ 67 h 73"/>
              <a:gd name="T48" fmla="*/ 21 w 42"/>
              <a:gd name="T49" fmla="*/ 72 h 73"/>
              <a:gd name="T50" fmla="*/ 9 w 42"/>
              <a:gd name="T51" fmla="*/ 67 h 73"/>
              <a:gd name="T52" fmla="*/ 0 w 42"/>
              <a:gd name="T53" fmla="*/ 53 h 73"/>
              <a:gd name="T54" fmla="*/ 0 w 42"/>
              <a:gd name="T55" fmla="*/ 42 h 73"/>
              <a:gd name="T56" fmla="*/ 0 w 42"/>
              <a:gd name="T57" fmla="*/ 20 h 73"/>
              <a:gd name="T58" fmla="*/ 0 w 42"/>
              <a:gd name="T59" fmla="*/ 18 h 73"/>
              <a:gd name="T60" fmla="*/ 0 w 42"/>
              <a:gd name="T61" fmla="*/ 18 h 73"/>
              <a:gd name="T62" fmla="*/ 1 w 42"/>
              <a:gd name="T63" fmla="*/ 16 h 73"/>
              <a:gd name="T64" fmla="*/ 11 w 42"/>
              <a:gd name="T65" fmla="*/ 4 h 73"/>
              <a:gd name="T66" fmla="*/ 21 w 42"/>
              <a:gd name="T67" fmla="*/ 1 h 73"/>
              <a:gd name="T68" fmla="*/ 21 w 42"/>
              <a:gd name="T69" fmla="*/ 6 h 73"/>
              <a:gd name="T70" fmla="*/ 13 w 42"/>
              <a:gd name="T71" fmla="*/ 8 h 73"/>
              <a:gd name="T72" fmla="*/ 5 w 42"/>
              <a:gd name="T7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73">
                <a:moveTo>
                  <a:pt x="21" y="67"/>
                </a:moveTo>
                <a:cubicBezTo>
                  <a:pt x="24" y="68"/>
                  <a:pt x="26" y="68"/>
                  <a:pt x="29" y="68"/>
                </a:cubicBezTo>
                <a:cubicBezTo>
                  <a:pt x="38" y="68"/>
                  <a:pt x="38" y="68"/>
                  <a:pt x="38" y="68"/>
                </a:cubicBezTo>
                <a:cubicBezTo>
                  <a:pt x="38" y="5"/>
                  <a:pt x="38" y="5"/>
                  <a:pt x="38" y="5"/>
                </a:cubicBezTo>
                <a:cubicBezTo>
                  <a:pt x="29" y="5"/>
                  <a:pt x="29" y="5"/>
                  <a:pt x="29" y="5"/>
                </a:cubicBezTo>
                <a:cubicBezTo>
                  <a:pt x="26" y="5"/>
                  <a:pt x="24" y="5"/>
                  <a:pt x="21" y="6"/>
                </a:cubicBezTo>
                <a:cubicBezTo>
                  <a:pt x="21" y="1"/>
                  <a:pt x="21" y="1"/>
                  <a:pt x="21" y="1"/>
                </a:cubicBezTo>
                <a:cubicBezTo>
                  <a:pt x="24" y="0"/>
                  <a:pt x="26" y="0"/>
                  <a:pt x="29" y="0"/>
                </a:cubicBezTo>
                <a:cubicBezTo>
                  <a:pt x="40" y="0"/>
                  <a:pt x="40" y="0"/>
                  <a:pt x="40" y="0"/>
                </a:cubicBezTo>
                <a:cubicBezTo>
                  <a:pt x="41" y="0"/>
                  <a:pt x="42" y="1"/>
                  <a:pt x="42" y="2"/>
                </a:cubicBezTo>
                <a:cubicBezTo>
                  <a:pt x="42" y="71"/>
                  <a:pt x="42" y="71"/>
                  <a:pt x="42" y="71"/>
                </a:cubicBezTo>
                <a:cubicBezTo>
                  <a:pt x="42" y="72"/>
                  <a:pt x="41" y="73"/>
                  <a:pt x="40" y="73"/>
                </a:cubicBezTo>
                <a:cubicBezTo>
                  <a:pt x="29" y="73"/>
                  <a:pt x="29" y="73"/>
                  <a:pt x="29" y="73"/>
                </a:cubicBezTo>
                <a:cubicBezTo>
                  <a:pt x="26" y="73"/>
                  <a:pt x="24" y="73"/>
                  <a:pt x="21" y="72"/>
                </a:cubicBezTo>
                <a:lnTo>
                  <a:pt x="21" y="67"/>
                </a:lnTo>
                <a:close/>
                <a:moveTo>
                  <a:pt x="5" y="17"/>
                </a:moveTo>
                <a:cubicBezTo>
                  <a:pt x="5" y="18"/>
                  <a:pt x="5" y="18"/>
                  <a:pt x="5" y="19"/>
                </a:cubicBezTo>
                <a:cubicBezTo>
                  <a:pt x="5" y="19"/>
                  <a:pt x="5" y="19"/>
                  <a:pt x="5" y="19"/>
                </a:cubicBezTo>
                <a:cubicBezTo>
                  <a:pt x="5" y="19"/>
                  <a:pt x="5" y="19"/>
                  <a:pt x="5" y="19"/>
                </a:cubicBezTo>
                <a:cubicBezTo>
                  <a:pt x="5" y="19"/>
                  <a:pt x="5" y="20"/>
                  <a:pt x="5" y="20"/>
                </a:cubicBezTo>
                <a:cubicBezTo>
                  <a:pt x="5" y="42"/>
                  <a:pt x="5" y="42"/>
                  <a:pt x="5" y="42"/>
                </a:cubicBezTo>
                <a:cubicBezTo>
                  <a:pt x="5" y="53"/>
                  <a:pt x="5" y="53"/>
                  <a:pt x="5" y="53"/>
                </a:cubicBezTo>
                <a:cubicBezTo>
                  <a:pt x="5" y="57"/>
                  <a:pt x="7" y="61"/>
                  <a:pt x="11" y="63"/>
                </a:cubicBezTo>
                <a:cubicBezTo>
                  <a:pt x="14" y="65"/>
                  <a:pt x="17" y="67"/>
                  <a:pt x="21" y="67"/>
                </a:cubicBezTo>
                <a:cubicBezTo>
                  <a:pt x="21" y="72"/>
                  <a:pt x="21" y="72"/>
                  <a:pt x="21" y="72"/>
                </a:cubicBezTo>
                <a:cubicBezTo>
                  <a:pt x="16" y="71"/>
                  <a:pt x="12" y="70"/>
                  <a:pt x="9" y="67"/>
                </a:cubicBezTo>
                <a:cubicBezTo>
                  <a:pt x="3" y="64"/>
                  <a:pt x="0" y="58"/>
                  <a:pt x="0" y="53"/>
                </a:cubicBezTo>
                <a:cubicBezTo>
                  <a:pt x="0" y="42"/>
                  <a:pt x="0" y="42"/>
                  <a:pt x="0" y="42"/>
                </a:cubicBezTo>
                <a:cubicBezTo>
                  <a:pt x="0" y="20"/>
                  <a:pt x="0" y="20"/>
                  <a:pt x="0" y="20"/>
                </a:cubicBezTo>
                <a:cubicBezTo>
                  <a:pt x="0" y="20"/>
                  <a:pt x="0" y="19"/>
                  <a:pt x="0" y="18"/>
                </a:cubicBezTo>
                <a:cubicBezTo>
                  <a:pt x="0" y="18"/>
                  <a:pt x="0" y="18"/>
                  <a:pt x="0" y="18"/>
                </a:cubicBezTo>
                <a:cubicBezTo>
                  <a:pt x="0" y="17"/>
                  <a:pt x="0" y="17"/>
                  <a:pt x="1" y="16"/>
                </a:cubicBezTo>
                <a:cubicBezTo>
                  <a:pt x="2" y="11"/>
                  <a:pt x="6" y="7"/>
                  <a:pt x="11" y="4"/>
                </a:cubicBezTo>
                <a:cubicBezTo>
                  <a:pt x="14" y="3"/>
                  <a:pt x="17" y="1"/>
                  <a:pt x="21" y="1"/>
                </a:cubicBezTo>
                <a:cubicBezTo>
                  <a:pt x="21" y="6"/>
                  <a:pt x="21" y="6"/>
                  <a:pt x="21" y="6"/>
                </a:cubicBezTo>
                <a:cubicBezTo>
                  <a:pt x="18" y="6"/>
                  <a:pt x="16" y="7"/>
                  <a:pt x="13" y="8"/>
                </a:cubicBezTo>
                <a:cubicBezTo>
                  <a:pt x="9" y="11"/>
                  <a:pt x="6" y="14"/>
                  <a:pt x="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0" name="Freeform 316"/>
          <p:cNvSpPr>
            <a:spLocks noEditPoints="1"/>
          </p:cNvSpPr>
          <p:nvPr/>
        </p:nvSpPr>
        <p:spPr bwMode="auto">
          <a:xfrm>
            <a:off x="573618" y="0"/>
            <a:ext cx="260349" cy="154517"/>
          </a:xfrm>
          <a:custGeom>
            <a:avLst/>
            <a:gdLst>
              <a:gd name="T0" fmla="*/ 101 w 106"/>
              <a:gd name="T1" fmla="*/ 0 h 63"/>
              <a:gd name="T2" fmla="*/ 104 w 106"/>
              <a:gd name="T3" fmla="*/ 63 h 63"/>
              <a:gd name="T4" fmla="*/ 83 w 106"/>
              <a:gd name="T5" fmla="*/ 52 h 63"/>
              <a:gd name="T6" fmla="*/ 95 w 106"/>
              <a:gd name="T7" fmla="*/ 37 h 63"/>
              <a:gd name="T8" fmla="*/ 83 w 106"/>
              <a:gd name="T9" fmla="*/ 39 h 63"/>
              <a:gd name="T10" fmla="*/ 83 w 106"/>
              <a:gd name="T11" fmla="*/ 47 h 63"/>
              <a:gd name="T12" fmla="*/ 93 w 106"/>
              <a:gd name="T13" fmla="*/ 30 h 63"/>
              <a:gd name="T14" fmla="*/ 93 w 106"/>
              <a:gd name="T15" fmla="*/ 12 h 63"/>
              <a:gd name="T16" fmla="*/ 91 w 106"/>
              <a:gd name="T17" fmla="*/ 17 h 63"/>
              <a:gd name="T18" fmla="*/ 83 w 106"/>
              <a:gd name="T19" fmla="*/ 30 h 63"/>
              <a:gd name="T20" fmla="*/ 95 w 106"/>
              <a:gd name="T21" fmla="*/ 3 h 63"/>
              <a:gd name="T22" fmla="*/ 83 w 106"/>
              <a:gd name="T23" fmla="*/ 0 h 63"/>
              <a:gd name="T24" fmla="*/ 83 w 106"/>
              <a:gd name="T25" fmla="*/ 58 h 63"/>
              <a:gd name="T26" fmla="*/ 53 w 106"/>
              <a:gd name="T27" fmla="*/ 58 h 63"/>
              <a:gd name="T28" fmla="*/ 53 w 106"/>
              <a:gd name="T29" fmla="*/ 5 h 63"/>
              <a:gd name="T30" fmla="*/ 83 w 106"/>
              <a:gd name="T31" fmla="*/ 12 h 63"/>
              <a:gd name="T32" fmla="*/ 76 w 106"/>
              <a:gd name="T33" fmla="*/ 25 h 63"/>
              <a:gd name="T34" fmla="*/ 73 w 106"/>
              <a:gd name="T35" fmla="*/ 30 h 63"/>
              <a:gd name="T36" fmla="*/ 73 w 106"/>
              <a:gd name="T37" fmla="*/ 12 h 63"/>
              <a:gd name="T38" fmla="*/ 83 w 106"/>
              <a:gd name="T39" fmla="*/ 39 h 63"/>
              <a:gd name="T40" fmla="*/ 83 w 106"/>
              <a:gd name="T41" fmla="*/ 47 h 63"/>
              <a:gd name="T42" fmla="*/ 71 w 106"/>
              <a:gd name="T43" fmla="*/ 50 h 63"/>
              <a:gd name="T44" fmla="*/ 83 w 106"/>
              <a:gd name="T45" fmla="*/ 34 h 63"/>
              <a:gd name="T46" fmla="*/ 60 w 106"/>
              <a:gd name="T47" fmla="*/ 47 h 63"/>
              <a:gd name="T48" fmla="*/ 53 w 106"/>
              <a:gd name="T49" fmla="*/ 34 h 63"/>
              <a:gd name="T50" fmla="*/ 65 w 106"/>
              <a:gd name="T51" fmla="*/ 50 h 63"/>
              <a:gd name="T52" fmla="*/ 53 w 106"/>
              <a:gd name="T53" fmla="*/ 30 h 63"/>
              <a:gd name="T54" fmla="*/ 60 w 106"/>
              <a:gd name="T55" fmla="*/ 17 h 63"/>
              <a:gd name="T56" fmla="*/ 63 w 106"/>
              <a:gd name="T57" fmla="*/ 12 h 63"/>
              <a:gd name="T58" fmla="*/ 63 w 106"/>
              <a:gd name="T59" fmla="*/ 30 h 63"/>
              <a:gd name="T60" fmla="*/ 53 w 106"/>
              <a:gd name="T61" fmla="*/ 58 h 63"/>
              <a:gd name="T62" fmla="*/ 23 w 106"/>
              <a:gd name="T63" fmla="*/ 58 h 63"/>
              <a:gd name="T64" fmla="*/ 23 w 106"/>
              <a:gd name="T65" fmla="*/ 5 h 63"/>
              <a:gd name="T66" fmla="*/ 53 w 106"/>
              <a:gd name="T67" fmla="*/ 12 h 63"/>
              <a:gd name="T68" fmla="*/ 46 w 106"/>
              <a:gd name="T69" fmla="*/ 25 h 63"/>
              <a:gd name="T70" fmla="*/ 43 w 106"/>
              <a:gd name="T71" fmla="*/ 30 h 63"/>
              <a:gd name="T72" fmla="*/ 43 w 106"/>
              <a:gd name="T73" fmla="*/ 12 h 63"/>
              <a:gd name="T74" fmla="*/ 53 w 106"/>
              <a:gd name="T75" fmla="*/ 39 h 63"/>
              <a:gd name="T76" fmla="*/ 53 w 106"/>
              <a:gd name="T77" fmla="*/ 47 h 63"/>
              <a:gd name="T78" fmla="*/ 41 w 106"/>
              <a:gd name="T79" fmla="*/ 50 h 63"/>
              <a:gd name="T80" fmla="*/ 53 w 106"/>
              <a:gd name="T81" fmla="*/ 34 h 63"/>
              <a:gd name="T82" fmla="*/ 30 w 106"/>
              <a:gd name="T83" fmla="*/ 47 h 63"/>
              <a:gd name="T84" fmla="*/ 23 w 106"/>
              <a:gd name="T85" fmla="*/ 34 h 63"/>
              <a:gd name="T86" fmla="*/ 35 w 106"/>
              <a:gd name="T87" fmla="*/ 50 h 63"/>
              <a:gd name="T88" fmla="*/ 23 w 106"/>
              <a:gd name="T89" fmla="*/ 30 h 63"/>
              <a:gd name="T90" fmla="*/ 30 w 106"/>
              <a:gd name="T91" fmla="*/ 17 h 63"/>
              <a:gd name="T92" fmla="*/ 33 w 106"/>
              <a:gd name="T93" fmla="*/ 12 h 63"/>
              <a:gd name="T94" fmla="*/ 33 w 106"/>
              <a:gd name="T95" fmla="*/ 30 h 63"/>
              <a:gd name="T96" fmla="*/ 5 w 106"/>
              <a:gd name="T97" fmla="*/ 58 h 63"/>
              <a:gd name="T98" fmla="*/ 2 w 106"/>
              <a:gd name="T99" fmla="*/ 63 h 63"/>
              <a:gd name="T100" fmla="*/ 5 w 106"/>
              <a:gd name="T101" fmla="*/ 0 h 63"/>
              <a:gd name="T102" fmla="*/ 11 w 106"/>
              <a:gd name="T103" fmla="*/ 0 h 63"/>
              <a:gd name="T104" fmla="*/ 23 w 106"/>
              <a:gd name="T105" fmla="*/ 5 h 63"/>
              <a:gd name="T106" fmla="*/ 13 w 106"/>
              <a:gd name="T107" fmla="*/ 12 h 63"/>
              <a:gd name="T108" fmla="*/ 13 w 106"/>
              <a:gd name="T109" fmla="*/ 30 h 63"/>
              <a:gd name="T110" fmla="*/ 16 w 106"/>
              <a:gd name="T111" fmla="*/ 25 h 63"/>
              <a:gd name="T112" fmla="*/ 23 w 106"/>
              <a:gd name="T113" fmla="*/ 12 h 63"/>
              <a:gd name="T114" fmla="*/ 11 w 106"/>
              <a:gd name="T115" fmla="*/ 37 h 63"/>
              <a:gd name="T116" fmla="*/ 23 w 106"/>
              <a:gd name="T117" fmla="*/ 52 h 63"/>
              <a:gd name="T118" fmla="*/ 16 w 106"/>
              <a:gd name="T11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63">
                <a:moveTo>
                  <a:pt x="83" y="58"/>
                </a:moveTo>
                <a:cubicBezTo>
                  <a:pt x="101" y="58"/>
                  <a:pt x="101" y="58"/>
                  <a:pt x="101" y="58"/>
                </a:cubicBezTo>
                <a:cubicBezTo>
                  <a:pt x="101" y="0"/>
                  <a:pt x="101" y="0"/>
                  <a:pt x="101" y="0"/>
                </a:cubicBezTo>
                <a:cubicBezTo>
                  <a:pt x="106" y="0"/>
                  <a:pt x="106" y="0"/>
                  <a:pt x="106" y="0"/>
                </a:cubicBezTo>
                <a:cubicBezTo>
                  <a:pt x="106" y="60"/>
                  <a:pt x="106" y="60"/>
                  <a:pt x="106" y="60"/>
                </a:cubicBezTo>
                <a:cubicBezTo>
                  <a:pt x="106" y="62"/>
                  <a:pt x="105" y="63"/>
                  <a:pt x="104" y="63"/>
                </a:cubicBezTo>
                <a:cubicBezTo>
                  <a:pt x="83" y="63"/>
                  <a:pt x="83" y="63"/>
                  <a:pt x="83" y="63"/>
                </a:cubicBezTo>
                <a:cubicBezTo>
                  <a:pt x="83" y="58"/>
                  <a:pt x="83" y="58"/>
                  <a:pt x="83" y="58"/>
                </a:cubicBezTo>
                <a:close/>
                <a:moveTo>
                  <a:pt x="83" y="52"/>
                </a:moveTo>
                <a:cubicBezTo>
                  <a:pt x="93" y="52"/>
                  <a:pt x="93" y="52"/>
                  <a:pt x="93" y="52"/>
                </a:cubicBezTo>
                <a:cubicBezTo>
                  <a:pt x="94" y="52"/>
                  <a:pt x="95" y="51"/>
                  <a:pt x="95" y="50"/>
                </a:cubicBezTo>
                <a:cubicBezTo>
                  <a:pt x="95" y="37"/>
                  <a:pt x="95" y="37"/>
                  <a:pt x="95" y="37"/>
                </a:cubicBezTo>
                <a:cubicBezTo>
                  <a:pt x="95" y="35"/>
                  <a:pt x="94" y="34"/>
                  <a:pt x="93" y="34"/>
                </a:cubicBezTo>
                <a:cubicBezTo>
                  <a:pt x="83" y="34"/>
                  <a:pt x="83" y="34"/>
                  <a:pt x="83" y="34"/>
                </a:cubicBezTo>
                <a:cubicBezTo>
                  <a:pt x="83" y="39"/>
                  <a:pt x="83" y="39"/>
                  <a:pt x="83" y="39"/>
                </a:cubicBezTo>
                <a:cubicBezTo>
                  <a:pt x="91" y="39"/>
                  <a:pt x="91" y="39"/>
                  <a:pt x="91" y="39"/>
                </a:cubicBezTo>
                <a:cubicBezTo>
                  <a:pt x="91" y="47"/>
                  <a:pt x="91" y="47"/>
                  <a:pt x="91" y="47"/>
                </a:cubicBezTo>
                <a:cubicBezTo>
                  <a:pt x="83" y="47"/>
                  <a:pt x="83" y="47"/>
                  <a:pt x="83" y="47"/>
                </a:cubicBezTo>
                <a:cubicBezTo>
                  <a:pt x="83" y="52"/>
                  <a:pt x="83" y="52"/>
                  <a:pt x="83" y="52"/>
                </a:cubicBezTo>
                <a:close/>
                <a:moveTo>
                  <a:pt x="83" y="30"/>
                </a:moveTo>
                <a:cubicBezTo>
                  <a:pt x="93" y="30"/>
                  <a:pt x="93" y="30"/>
                  <a:pt x="93" y="30"/>
                </a:cubicBezTo>
                <a:cubicBezTo>
                  <a:pt x="94" y="30"/>
                  <a:pt x="95" y="29"/>
                  <a:pt x="95" y="27"/>
                </a:cubicBezTo>
                <a:cubicBezTo>
                  <a:pt x="95" y="14"/>
                  <a:pt x="95" y="14"/>
                  <a:pt x="95" y="14"/>
                </a:cubicBezTo>
                <a:cubicBezTo>
                  <a:pt x="95" y="13"/>
                  <a:pt x="94" y="12"/>
                  <a:pt x="93" y="12"/>
                </a:cubicBezTo>
                <a:cubicBezTo>
                  <a:pt x="83" y="12"/>
                  <a:pt x="83" y="12"/>
                  <a:pt x="83" y="12"/>
                </a:cubicBezTo>
                <a:cubicBezTo>
                  <a:pt x="83" y="17"/>
                  <a:pt x="83" y="17"/>
                  <a:pt x="83" y="17"/>
                </a:cubicBezTo>
                <a:cubicBezTo>
                  <a:pt x="91" y="17"/>
                  <a:pt x="91" y="17"/>
                  <a:pt x="91" y="17"/>
                </a:cubicBezTo>
                <a:cubicBezTo>
                  <a:pt x="91" y="25"/>
                  <a:pt x="91" y="25"/>
                  <a:pt x="91" y="25"/>
                </a:cubicBezTo>
                <a:cubicBezTo>
                  <a:pt x="83" y="25"/>
                  <a:pt x="83" y="25"/>
                  <a:pt x="83" y="25"/>
                </a:cubicBezTo>
                <a:cubicBezTo>
                  <a:pt x="83" y="30"/>
                  <a:pt x="83" y="30"/>
                  <a:pt x="83" y="30"/>
                </a:cubicBezTo>
                <a:close/>
                <a:moveTo>
                  <a:pt x="83" y="5"/>
                </a:moveTo>
                <a:cubicBezTo>
                  <a:pt x="93" y="5"/>
                  <a:pt x="93" y="5"/>
                  <a:pt x="93" y="5"/>
                </a:cubicBezTo>
                <a:cubicBezTo>
                  <a:pt x="94" y="5"/>
                  <a:pt x="95" y="4"/>
                  <a:pt x="95" y="3"/>
                </a:cubicBezTo>
                <a:cubicBezTo>
                  <a:pt x="95" y="0"/>
                  <a:pt x="95" y="0"/>
                  <a:pt x="95" y="0"/>
                </a:cubicBezTo>
                <a:cubicBezTo>
                  <a:pt x="91" y="0"/>
                  <a:pt x="91" y="0"/>
                  <a:pt x="91" y="0"/>
                </a:cubicBezTo>
                <a:cubicBezTo>
                  <a:pt x="83" y="0"/>
                  <a:pt x="83" y="0"/>
                  <a:pt x="83" y="0"/>
                </a:cubicBezTo>
                <a:lnTo>
                  <a:pt x="83" y="5"/>
                </a:lnTo>
                <a:close/>
                <a:moveTo>
                  <a:pt x="53" y="58"/>
                </a:moveTo>
                <a:cubicBezTo>
                  <a:pt x="83" y="58"/>
                  <a:pt x="83" y="58"/>
                  <a:pt x="83" y="58"/>
                </a:cubicBezTo>
                <a:cubicBezTo>
                  <a:pt x="83" y="63"/>
                  <a:pt x="83" y="63"/>
                  <a:pt x="83" y="63"/>
                </a:cubicBezTo>
                <a:cubicBezTo>
                  <a:pt x="53" y="63"/>
                  <a:pt x="53" y="63"/>
                  <a:pt x="53" y="63"/>
                </a:cubicBezTo>
                <a:cubicBezTo>
                  <a:pt x="53" y="58"/>
                  <a:pt x="53" y="58"/>
                  <a:pt x="53" y="58"/>
                </a:cubicBezTo>
                <a:close/>
                <a:moveTo>
                  <a:pt x="83" y="0"/>
                </a:moveTo>
                <a:cubicBezTo>
                  <a:pt x="83" y="5"/>
                  <a:pt x="83" y="5"/>
                  <a:pt x="83" y="5"/>
                </a:cubicBezTo>
                <a:cubicBezTo>
                  <a:pt x="53" y="5"/>
                  <a:pt x="53" y="5"/>
                  <a:pt x="53" y="5"/>
                </a:cubicBezTo>
                <a:cubicBezTo>
                  <a:pt x="53" y="0"/>
                  <a:pt x="53" y="0"/>
                  <a:pt x="53" y="0"/>
                </a:cubicBezTo>
                <a:cubicBezTo>
                  <a:pt x="83" y="0"/>
                  <a:pt x="83" y="0"/>
                  <a:pt x="83" y="0"/>
                </a:cubicBezTo>
                <a:close/>
                <a:moveTo>
                  <a:pt x="83" y="12"/>
                </a:moveTo>
                <a:cubicBezTo>
                  <a:pt x="83" y="17"/>
                  <a:pt x="83" y="17"/>
                  <a:pt x="83" y="17"/>
                </a:cubicBezTo>
                <a:cubicBezTo>
                  <a:pt x="76" y="17"/>
                  <a:pt x="76" y="17"/>
                  <a:pt x="76" y="17"/>
                </a:cubicBezTo>
                <a:cubicBezTo>
                  <a:pt x="76" y="25"/>
                  <a:pt x="76" y="25"/>
                  <a:pt x="76" y="25"/>
                </a:cubicBezTo>
                <a:cubicBezTo>
                  <a:pt x="83" y="25"/>
                  <a:pt x="83" y="25"/>
                  <a:pt x="83" y="25"/>
                </a:cubicBezTo>
                <a:cubicBezTo>
                  <a:pt x="83" y="30"/>
                  <a:pt x="83" y="30"/>
                  <a:pt x="83" y="30"/>
                </a:cubicBezTo>
                <a:cubicBezTo>
                  <a:pt x="73" y="30"/>
                  <a:pt x="73" y="30"/>
                  <a:pt x="73" y="30"/>
                </a:cubicBezTo>
                <a:cubicBezTo>
                  <a:pt x="72" y="30"/>
                  <a:pt x="71" y="29"/>
                  <a:pt x="71" y="27"/>
                </a:cubicBezTo>
                <a:cubicBezTo>
                  <a:pt x="71" y="14"/>
                  <a:pt x="71" y="14"/>
                  <a:pt x="71" y="14"/>
                </a:cubicBezTo>
                <a:cubicBezTo>
                  <a:pt x="71" y="13"/>
                  <a:pt x="72" y="12"/>
                  <a:pt x="73" y="12"/>
                </a:cubicBezTo>
                <a:cubicBezTo>
                  <a:pt x="83" y="12"/>
                  <a:pt x="83" y="12"/>
                  <a:pt x="83" y="12"/>
                </a:cubicBezTo>
                <a:close/>
                <a:moveTo>
                  <a:pt x="83" y="34"/>
                </a:moveTo>
                <a:cubicBezTo>
                  <a:pt x="83" y="39"/>
                  <a:pt x="83" y="39"/>
                  <a:pt x="83" y="39"/>
                </a:cubicBezTo>
                <a:cubicBezTo>
                  <a:pt x="76" y="39"/>
                  <a:pt x="76" y="39"/>
                  <a:pt x="76" y="39"/>
                </a:cubicBezTo>
                <a:cubicBezTo>
                  <a:pt x="76" y="47"/>
                  <a:pt x="76" y="47"/>
                  <a:pt x="76" y="47"/>
                </a:cubicBezTo>
                <a:cubicBezTo>
                  <a:pt x="83" y="47"/>
                  <a:pt x="83" y="47"/>
                  <a:pt x="83" y="47"/>
                </a:cubicBezTo>
                <a:cubicBezTo>
                  <a:pt x="83" y="52"/>
                  <a:pt x="83" y="52"/>
                  <a:pt x="83" y="52"/>
                </a:cubicBezTo>
                <a:cubicBezTo>
                  <a:pt x="73" y="52"/>
                  <a:pt x="73" y="52"/>
                  <a:pt x="73" y="52"/>
                </a:cubicBezTo>
                <a:cubicBezTo>
                  <a:pt x="72" y="52"/>
                  <a:pt x="71" y="51"/>
                  <a:pt x="71" y="50"/>
                </a:cubicBezTo>
                <a:cubicBezTo>
                  <a:pt x="71" y="37"/>
                  <a:pt x="71" y="37"/>
                  <a:pt x="71" y="37"/>
                </a:cubicBezTo>
                <a:cubicBezTo>
                  <a:pt x="71" y="35"/>
                  <a:pt x="72" y="34"/>
                  <a:pt x="73" y="34"/>
                </a:cubicBezTo>
                <a:cubicBezTo>
                  <a:pt x="83" y="34"/>
                  <a:pt x="83" y="34"/>
                  <a:pt x="83" y="34"/>
                </a:cubicBezTo>
                <a:close/>
                <a:moveTo>
                  <a:pt x="53" y="52"/>
                </a:moveTo>
                <a:cubicBezTo>
                  <a:pt x="53" y="47"/>
                  <a:pt x="53" y="47"/>
                  <a:pt x="53" y="47"/>
                </a:cubicBezTo>
                <a:cubicBezTo>
                  <a:pt x="60" y="47"/>
                  <a:pt x="60" y="47"/>
                  <a:pt x="60" y="47"/>
                </a:cubicBezTo>
                <a:cubicBezTo>
                  <a:pt x="60" y="39"/>
                  <a:pt x="60" y="39"/>
                  <a:pt x="60" y="39"/>
                </a:cubicBezTo>
                <a:cubicBezTo>
                  <a:pt x="53" y="39"/>
                  <a:pt x="53" y="39"/>
                  <a:pt x="53" y="39"/>
                </a:cubicBezTo>
                <a:cubicBezTo>
                  <a:pt x="53" y="34"/>
                  <a:pt x="53" y="34"/>
                  <a:pt x="53" y="34"/>
                </a:cubicBezTo>
                <a:cubicBezTo>
                  <a:pt x="63" y="34"/>
                  <a:pt x="63" y="34"/>
                  <a:pt x="63" y="34"/>
                </a:cubicBezTo>
                <a:cubicBezTo>
                  <a:pt x="64" y="34"/>
                  <a:pt x="65" y="35"/>
                  <a:pt x="65" y="37"/>
                </a:cubicBezTo>
                <a:cubicBezTo>
                  <a:pt x="65" y="50"/>
                  <a:pt x="65" y="50"/>
                  <a:pt x="65" y="50"/>
                </a:cubicBezTo>
                <a:cubicBezTo>
                  <a:pt x="65" y="51"/>
                  <a:pt x="64" y="52"/>
                  <a:pt x="63" y="52"/>
                </a:cubicBezTo>
                <a:cubicBezTo>
                  <a:pt x="53" y="52"/>
                  <a:pt x="53" y="52"/>
                  <a:pt x="53" y="52"/>
                </a:cubicBezTo>
                <a:close/>
                <a:moveTo>
                  <a:pt x="53" y="30"/>
                </a:moveTo>
                <a:cubicBezTo>
                  <a:pt x="53" y="25"/>
                  <a:pt x="53" y="25"/>
                  <a:pt x="53" y="25"/>
                </a:cubicBezTo>
                <a:cubicBezTo>
                  <a:pt x="60" y="25"/>
                  <a:pt x="60" y="25"/>
                  <a:pt x="60" y="25"/>
                </a:cubicBezTo>
                <a:cubicBezTo>
                  <a:pt x="60" y="17"/>
                  <a:pt x="60" y="17"/>
                  <a:pt x="60" y="17"/>
                </a:cubicBezTo>
                <a:cubicBezTo>
                  <a:pt x="53" y="17"/>
                  <a:pt x="53" y="17"/>
                  <a:pt x="53" y="17"/>
                </a:cubicBezTo>
                <a:cubicBezTo>
                  <a:pt x="53" y="12"/>
                  <a:pt x="53" y="12"/>
                  <a:pt x="53" y="12"/>
                </a:cubicBezTo>
                <a:cubicBezTo>
                  <a:pt x="63" y="12"/>
                  <a:pt x="63" y="12"/>
                  <a:pt x="63" y="12"/>
                </a:cubicBezTo>
                <a:cubicBezTo>
                  <a:pt x="64" y="12"/>
                  <a:pt x="65" y="13"/>
                  <a:pt x="65" y="14"/>
                </a:cubicBezTo>
                <a:cubicBezTo>
                  <a:pt x="65" y="27"/>
                  <a:pt x="65" y="27"/>
                  <a:pt x="65" y="27"/>
                </a:cubicBezTo>
                <a:cubicBezTo>
                  <a:pt x="65" y="29"/>
                  <a:pt x="64" y="30"/>
                  <a:pt x="63" y="30"/>
                </a:cubicBezTo>
                <a:lnTo>
                  <a:pt x="53" y="30"/>
                </a:lnTo>
                <a:close/>
                <a:moveTo>
                  <a:pt x="23" y="58"/>
                </a:moveTo>
                <a:cubicBezTo>
                  <a:pt x="53" y="58"/>
                  <a:pt x="53" y="58"/>
                  <a:pt x="53" y="58"/>
                </a:cubicBezTo>
                <a:cubicBezTo>
                  <a:pt x="53" y="63"/>
                  <a:pt x="53" y="63"/>
                  <a:pt x="53" y="63"/>
                </a:cubicBezTo>
                <a:cubicBezTo>
                  <a:pt x="23" y="63"/>
                  <a:pt x="23" y="63"/>
                  <a:pt x="23" y="63"/>
                </a:cubicBezTo>
                <a:cubicBezTo>
                  <a:pt x="23" y="58"/>
                  <a:pt x="23" y="58"/>
                  <a:pt x="23" y="58"/>
                </a:cubicBezTo>
                <a:close/>
                <a:moveTo>
                  <a:pt x="53" y="0"/>
                </a:moveTo>
                <a:cubicBezTo>
                  <a:pt x="53" y="5"/>
                  <a:pt x="53" y="5"/>
                  <a:pt x="53" y="5"/>
                </a:cubicBezTo>
                <a:cubicBezTo>
                  <a:pt x="23" y="5"/>
                  <a:pt x="23" y="5"/>
                  <a:pt x="23" y="5"/>
                </a:cubicBezTo>
                <a:cubicBezTo>
                  <a:pt x="23" y="0"/>
                  <a:pt x="23" y="0"/>
                  <a:pt x="23" y="0"/>
                </a:cubicBezTo>
                <a:cubicBezTo>
                  <a:pt x="53" y="0"/>
                  <a:pt x="53" y="0"/>
                  <a:pt x="53" y="0"/>
                </a:cubicBezTo>
                <a:close/>
                <a:moveTo>
                  <a:pt x="53" y="12"/>
                </a:moveTo>
                <a:cubicBezTo>
                  <a:pt x="53" y="17"/>
                  <a:pt x="53" y="17"/>
                  <a:pt x="53" y="17"/>
                </a:cubicBezTo>
                <a:cubicBezTo>
                  <a:pt x="46" y="17"/>
                  <a:pt x="46" y="17"/>
                  <a:pt x="46" y="17"/>
                </a:cubicBezTo>
                <a:cubicBezTo>
                  <a:pt x="46" y="25"/>
                  <a:pt x="46" y="25"/>
                  <a:pt x="46" y="25"/>
                </a:cubicBezTo>
                <a:cubicBezTo>
                  <a:pt x="53" y="25"/>
                  <a:pt x="53" y="25"/>
                  <a:pt x="53" y="25"/>
                </a:cubicBezTo>
                <a:cubicBezTo>
                  <a:pt x="53" y="30"/>
                  <a:pt x="53" y="30"/>
                  <a:pt x="53" y="30"/>
                </a:cubicBezTo>
                <a:cubicBezTo>
                  <a:pt x="43" y="30"/>
                  <a:pt x="43" y="30"/>
                  <a:pt x="43" y="30"/>
                </a:cubicBezTo>
                <a:cubicBezTo>
                  <a:pt x="42" y="30"/>
                  <a:pt x="41" y="29"/>
                  <a:pt x="41" y="27"/>
                </a:cubicBezTo>
                <a:cubicBezTo>
                  <a:pt x="41" y="14"/>
                  <a:pt x="41" y="14"/>
                  <a:pt x="41" y="14"/>
                </a:cubicBezTo>
                <a:cubicBezTo>
                  <a:pt x="41" y="13"/>
                  <a:pt x="42" y="12"/>
                  <a:pt x="43" y="12"/>
                </a:cubicBezTo>
                <a:cubicBezTo>
                  <a:pt x="53" y="12"/>
                  <a:pt x="53" y="12"/>
                  <a:pt x="53" y="12"/>
                </a:cubicBezTo>
                <a:close/>
                <a:moveTo>
                  <a:pt x="53" y="34"/>
                </a:moveTo>
                <a:cubicBezTo>
                  <a:pt x="53" y="39"/>
                  <a:pt x="53" y="39"/>
                  <a:pt x="53" y="39"/>
                </a:cubicBezTo>
                <a:cubicBezTo>
                  <a:pt x="46" y="39"/>
                  <a:pt x="46" y="39"/>
                  <a:pt x="46" y="39"/>
                </a:cubicBezTo>
                <a:cubicBezTo>
                  <a:pt x="46" y="47"/>
                  <a:pt x="46" y="47"/>
                  <a:pt x="46" y="47"/>
                </a:cubicBezTo>
                <a:cubicBezTo>
                  <a:pt x="53" y="47"/>
                  <a:pt x="53" y="47"/>
                  <a:pt x="53" y="47"/>
                </a:cubicBezTo>
                <a:cubicBezTo>
                  <a:pt x="53" y="52"/>
                  <a:pt x="53" y="52"/>
                  <a:pt x="53" y="52"/>
                </a:cubicBezTo>
                <a:cubicBezTo>
                  <a:pt x="43" y="52"/>
                  <a:pt x="43" y="52"/>
                  <a:pt x="43" y="52"/>
                </a:cubicBezTo>
                <a:cubicBezTo>
                  <a:pt x="42" y="52"/>
                  <a:pt x="41" y="51"/>
                  <a:pt x="41" y="50"/>
                </a:cubicBezTo>
                <a:cubicBezTo>
                  <a:pt x="41" y="37"/>
                  <a:pt x="41" y="37"/>
                  <a:pt x="41" y="37"/>
                </a:cubicBezTo>
                <a:cubicBezTo>
                  <a:pt x="41" y="35"/>
                  <a:pt x="42" y="34"/>
                  <a:pt x="43" y="34"/>
                </a:cubicBezTo>
                <a:cubicBezTo>
                  <a:pt x="53" y="34"/>
                  <a:pt x="53" y="34"/>
                  <a:pt x="53" y="34"/>
                </a:cubicBezTo>
                <a:close/>
                <a:moveTo>
                  <a:pt x="23" y="52"/>
                </a:moveTo>
                <a:cubicBezTo>
                  <a:pt x="23" y="47"/>
                  <a:pt x="23" y="47"/>
                  <a:pt x="23" y="47"/>
                </a:cubicBezTo>
                <a:cubicBezTo>
                  <a:pt x="30" y="47"/>
                  <a:pt x="30" y="47"/>
                  <a:pt x="30" y="47"/>
                </a:cubicBezTo>
                <a:cubicBezTo>
                  <a:pt x="30" y="39"/>
                  <a:pt x="30" y="39"/>
                  <a:pt x="30" y="39"/>
                </a:cubicBezTo>
                <a:cubicBezTo>
                  <a:pt x="23" y="39"/>
                  <a:pt x="23" y="39"/>
                  <a:pt x="23" y="39"/>
                </a:cubicBezTo>
                <a:cubicBezTo>
                  <a:pt x="23" y="34"/>
                  <a:pt x="23" y="34"/>
                  <a:pt x="23" y="34"/>
                </a:cubicBezTo>
                <a:cubicBezTo>
                  <a:pt x="33" y="34"/>
                  <a:pt x="33" y="34"/>
                  <a:pt x="33" y="34"/>
                </a:cubicBezTo>
                <a:cubicBezTo>
                  <a:pt x="34" y="34"/>
                  <a:pt x="35" y="35"/>
                  <a:pt x="35" y="37"/>
                </a:cubicBezTo>
                <a:cubicBezTo>
                  <a:pt x="35" y="50"/>
                  <a:pt x="35" y="50"/>
                  <a:pt x="35" y="50"/>
                </a:cubicBezTo>
                <a:cubicBezTo>
                  <a:pt x="35" y="51"/>
                  <a:pt x="34" y="52"/>
                  <a:pt x="33" y="52"/>
                </a:cubicBezTo>
                <a:cubicBezTo>
                  <a:pt x="23" y="52"/>
                  <a:pt x="23" y="52"/>
                  <a:pt x="23" y="52"/>
                </a:cubicBezTo>
                <a:close/>
                <a:moveTo>
                  <a:pt x="23" y="30"/>
                </a:moveTo>
                <a:cubicBezTo>
                  <a:pt x="23" y="25"/>
                  <a:pt x="23" y="25"/>
                  <a:pt x="23" y="25"/>
                </a:cubicBezTo>
                <a:cubicBezTo>
                  <a:pt x="30" y="25"/>
                  <a:pt x="30" y="25"/>
                  <a:pt x="30" y="25"/>
                </a:cubicBezTo>
                <a:cubicBezTo>
                  <a:pt x="30" y="17"/>
                  <a:pt x="30" y="17"/>
                  <a:pt x="30" y="17"/>
                </a:cubicBezTo>
                <a:cubicBezTo>
                  <a:pt x="23" y="17"/>
                  <a:pt x="23" y="17"/>
                  <a:pt x="23" y="17"/>
                </a:cubicBezTo>
                <a:cubicBezTo>
                  <a:pt x="23" y="12"/>
                  <a:pt x="23" y="12"/>
                  <a:pt x="23" y="12"/>
                </a:cubicBezTo>
                <a:cubicBezTo>
                  <a:pt x="33" y="12"/>
                  <a:pt x="33" y="12"/>
                  <a:pt x="33" y="12"/>
                </a:cubicBezTo>
                <a:cubicBezTo>
                  <a:pt x="34" y="12"/>
                  <a:pt x="35" y="13"/>
                  <a:pt x="35" y="14"/>
                </a:cubicBezTo>
                <a:cubicBezTo>
                  <a:pt x="35" y="27"/>
                  <a:pt x="35" y="27"/>
                  <a:pt x="35" y="27"/>
                </a:cubicBezTo>
                <a:cubicBezTo>
                  <a:pt x="35" y="29"/>
                  <a:pt x="34" y="30"/>
                  <a:pt x="33" y="30"/>
                </a:cubicBezTo>
                <a:lnTo>
                  <a:pt x="23" y="30"/>
                </a:lnTo>
                <a:close/>
                <a:moveTo>
                  <a:pt x="5" y="0"/>
                </a:moveTo>
                <a:cubicBezTo>
                  <a:pt x="5" y="58"/>
                  <a:pt x="5" y="58"/>
                  <a:pt x="5" y="58"/>
                </a:cubicBezTo>
                <a:cubicBezTo>
                  <a:pt x="23" y="58"/>
                  <a:pt x="23" y="58"/>
                  <a:pt x="23" y="58"/>
                </a:cubicBezTo>
                <a:cubicBezTo>
                  <a:pt x="23" y="63"/>
                  <a:pt x="23" y="63"/>
                  <a:pt x="23" y="63"/>
                </a:cubicBezTo>
                <a:cubicBezTo>
                  <a:pt x="2" y="63"/>
                  <a:pt x="2" y="63"/>
                  <a:pt x="2" y="63"/>
                </a:cubicBezTo>
                <a:cubicBezTo>
                  <a:pt x="1" y="63"/>
                  <a:pt x="0" y="62"/>
                  <a:pt x="0" y="60"/>
                </a:cubicBezTo>
                <a:cubicBezTo>
                  <a:pt x="0" y="0"/>
                  <a:pt x="0" y="0"/>
                  <a:pt x="0" y="0"/>
                </a:cubicBezTo>
                <a:cubicBezTo>
                  <a:pt x="5" y="0"/>
                  <a:pt x="5" y="0"/>
                  <a:pt x="5" y="0"/>
                </a:cubicBezTo>
                <a:close/>
                <a:moveTo>
                  <a:pt x="23" y="0"/>
                </a:moveTo>
                <a:cubicBezTo>
                  <a:pt x="16" y="0"/>
                  <a:pt x="16" y="0"/>
                  <a:pt x="16" y="0"/>
                </a:cubicBezTo>
                <a:cubicBezTo>
                  <a:pt x="11" y="0"/>
                  <a:pt x="11" y="0"/>
                  <a:pt x="11" y="0"/>
                </a:cubicBezTo>
                <a:cubicBezTo>
                  <a:pt x="11" y="3"/>
                  <a:pt x="11" y="3"/>
                  <a:pt x="11" y="3"/>
                </a:cubicBezTo>
                <a:cubicBezTo>
                  <a:pt x="11" y="4"/>
                  <a:pt x="12" y="5"/>
                  <a:pt x="13" y="5"/>
                </a:cubicBezTo>
                <a:cubicBezTo>
                  <a:pt x="23" y="5"/>
                  <a:pt x="23" y="5"/>
                  <a:pt x="23" y="5"/>
                </a:cubicBezTo>
                <a:cubicBezTo>
                  <a:pt x="23" y="0"/>
                  <a:pt x="23" y="0"/>
                  <a:pt x="23" y="0"/>
                </a:cubicBezTo>
                <a:close/>
                <a:moveTo>
                  <a:pt x="23" y="12"/>
                </a:moveTo>
                <a:cubicBezTo>
                  <a:pt x="13" y="12"/>
                  <a:pt x="13" y="12"/>
                  <a:pt x="13" y="12"/>
                </a:cubicBezTo>
                <a:cubicBezTo>
                  <a:pt x="12" y="12"/>
                  <a:pt x="11" y="13"/>
                  <a:pt x="11" y="14"/>
                </a:cubicBezTo>
                <a:cubicBezTo>
                  <a:pt x="11" y="27"/>
                  <a:pt x="11" y="27"/>
                  <a:pt x="11" y="27"/>
                </a:cubicBezTo>
                <a:cubicBezTo>
                  <a:pt x="11" y="29"/>
                  <a:pt x="12" y="30"/>
                  <a:pt x="13" y="30"/>
                </a:cubicBezTo>
                <a:cubicBezTo>
                  <a:pt x="23" y="30"/>
                  <a:pt x="23" y="30"/>
                  <a:pt x="23" y="30"/>
                </a:cubicBezTo>
                <a:cubicBezTo>
                  <a:pt x="23" y="25"/>
                  <a:pt x="23" y="25"/>
                  <a:pt x="23" y="25"/>
                </a:cubicBezTo>
                <a:cubicBezTo>
                  <a:pt x="16" y="25"/>
                  <a:pt x="16" y="25"/>
                  <a:pt x="16" y="25"/>
                </a:cubicBezTo>
                <a:cubicBezTo>
                  <a:pt x="16" y="17"/>
                  <a:pt x="16" y="17"/>
                  <a:pt x="16" y="17"/>
                </a:cubicBezTo>
                <a:cubicBezTo>
                  <a:pt x="23" y="17"/>
                  <a:pt x="23" y="17"/>
                  <a:pt x="23" y="17"/>
                </a:cubicBezTo>
                <a:cubicBezTo>
                  <a:pt x="23" y="12"/>
                  <a:pt x="23" y="12"/>
                  <a:pt x="23" y="12"/>
                </a:cubicBezTo>
                <a:close/>
                <a:moveTo>
                  <a:pt x="23" y="34"/>
                </a:moveTo>
                <a:cubicBezTo>
                  <a:pt x="13" y="34"/>
                  <a:pt x="13" y="34"/>
                  <a:pt x="13" y="34"/>
                </a:cubicBezTo>
                <a:cubicBezTo>
                  <a:pt x="12" y="34"/>
                  <a:pt x="11" y="35"/>
                  <a:pt x="11" y="37"/>
                </a:cubicBezTo>
                <a:cubicBezTo>
                  <a:pt x="11" y="50"/>
                  <a:pt x="11" y="50"/>
                  <a:pt x="11" y="50"/>
                </a:cubicBezTo>
                <a:cubicBezTo>
                  <a:pt x="11" y="51"/>
                  <a:pt x="12" y="52"/>
                  <a:pt x="13" y="52"/>
                </a:cubicBezTo>
                <a:cubicBezTo>
                  <a:pt x="23" y="52"/>
                  <a:pt x="23" y="52"/>
                  <a:pt x="23" y="52"/>
                </a:cubicBezTo>
                <a:cubicBezTo>
                  <a:pt x="23" y="47"/>
                  <a:pt x="23" y="47"/>
                  <a:pt x="23" y="47"/>
                </a:cubicBezTo>
                <a:cubicBezTo>
                  <a:pt x="16" y="47"/>
                  <a:pt x="16" y="47"/>
                  <a:pt x="16" y="47"/>
                </a:cubicBezTo>
                <a:cubicBezTo>
                  <a:pt x="16" y="39"/>
                  <a:pt x="16" y="39"/>
                  <a:pt x="16" y="39"/>
                </a:cubicBezTo>
                <a:cubicBezTo>
                  <a:pt x="23" y="39"/>
                  <a:pt x="23" y="39"/>
                  <a:pt x="23" y="39"/>
                </a:cubicBezTo>
                <a:lnTo>
                  <a:pt x="2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1" name="Freeform 317"/>
          <p:cNvSpPr>
            <a:spLocks/>
          </p:cNvSpPr>
          <p:nvPr/>
        </p:nvSpPr>
        <p:spPr bwMode="auto">
          <a:xfrm>
            <a:off x="1350434" y="0"/>
            <a:ext cx="347133" cy="143933"/>
          </a:xfrm>
          <a:custGeom>
            <a:avLst/>
            <a:gdLst>
              <a:gd name="T0" fmla="*/ 135 w 141"/>
              <a:gd name="T1" fmla="*/ 12 h 58"/>
              <a:gd name="T2" fmla="*/ 123 w 141"/>
              <a:gd name="T3" fmla="*/ 0 h 58"/>
              <a:gd name="T4" fmla="*/ 130 w 141"/>
              <a:gd name="T5" fmla="*/ 0 h 58"/>
              <a:gd name="T6" fmla="*/ 139 w 141"/>
              <a:gd name="T7" fmla="*/ 9 h 58"/>
              <a:gd name="T8" fmla="*/ 141 w 141"/>
              <a:gd name="T9" fmla="*/ 15 h 58"/>
              <a:gd name="T10" fmla="*/ 139 w 141"/>
              <a:gd name="T11" fmla="*/ 22 h 58"/>
              <a:gd name="T12" fmla="*/ 105 w 141"/>
              <a:gd name="T13" fmla="*/ 55 h 58"/>
              <a:gd name="T14" fmla="*/ 105 w 141"/>
              <a:gd name="T15" fmla="*/ 55 h 58"/>
              <a:gd name="T16" fmla="*/ 105 w 141"/>
              <a:gd name="T17" fmla="*/ 55 h 58"/>
              <a:gd name="T18" fmla="*/ 105 w 141"/>
              <a:gd name="T19" fmla="*/ 55 h 58"/>
              <a:gd name="T20" fmla="*/ 99 w 141"/>
              <a:gd name="T21" fmla="*/ 58 h 58"/>
              <a:gd name="T22" fmla="*/ 99 w 141"/>
              <a:gd name="T23" fmla="*/ 58 h 58"/>
              <a:gd name="T24" fmla="*/ 92 w 141"/>
              <a:gd name="T25" fmla="*/ 55 h 58"/>
              <a:gd name="T26" fmla="*/ 92 w 141"/>
              <a:gd name="T27" fmla="*/ 55 h 58"/>
              <a:gd name="T28" fmla="*/ 92 w 141"/>
              <a:gd name="T29" fmla="*/ 55 h 58"/>
              <a:gd name="T30" fmla="*/ 92 w 141"/>
              <a:gd name="T31" fmla="*/ 55 h 58"/>
              <a:gd name="T32" fmla="*/ 90 w 141"/>
              <a:gd name="T33" fmla="*/ 53 h 58"/>
              <a:gd name="T34" fmla="*/ 90 w 141"/>
              <a:gd name="T35" fmla="*/ 53 h 58"/>
              <a:gd name="T36" fmla="*/ 85 w 141"/>
              <a:gd name="T37" fmla="*/ 50 h 58"/>
              <a:gd name="T38" fmla="*/ 85 w 141"/>
              <a:gd name="T39" fmla="*/ 50 h 58"/>
              <a:gd name="T40" fmla="*/ 80 w 141"/>
              <a:gd name="T41" fmla="*/ 49 h 58"/>
              <a:gd name="T42" fmla="*/ 26 w 141"/>
              <a:gd name="T43" fmla="*/ 49 h 58"/>
              <a:gd name="T44" fmla="*/ 19 w 141"/>
              <a:gd name="T45" fmla="*/ 46 h 58"/>
              <a:gd name="T46" fmla="*/ 15 w 141"/>
              <a:gd name="T47" fmla="*/ 40 h 58"/>
              <a:gd name="T48" fmla="*/ 0 w 141"/>
              <a:gd name="T49" fmla="*/ 0 h 58"/>
              <a:gd name="T50" fmla="*/ 5 w 141"/>
              <a:gd name="T51" fmla="*/ 0 h 58"/>
              <a:gd name="T52" fmla="*/ 19 w 141"/>
              <a:gd name="T53" fmla="*/ 39 h 58"/>
              <a:gd name="T54" fmla="*/ 22 w 141"/>
              <a:gd name="T55" fmla="*/ 42 h 58"/>
              <a:gd name="T56" fmla="*/ 26 w 141"/>
              <a:gd name="T57" fmla="*/ 44 h 58"/>
              <a:gd name="T58" fmla="*/ 80 w 141"/>
              <a:gd name="T59" fmla="*/ 44 h 58"/>
              <a:gd name="T60" fmla="*/ 87 w 141"/>
              <a:gd name="T61" fmla="*/ 45 h 58"/>
              <a:gd name="T62" fmla="*/ 87 w 141"/>
              <a:gd name="T63" fmla="*/ 45 h 58"/>
              <a:gd name="T64" fmla="*/ 87 w 141"/>
              <a:gd name="T65" fmla="*/ 45 h 58"/>
              <a:gd name="T66" fmla="*/ 93 w 141"/>
              <a:gd name="T67" fmla="*/ 49 h 58"/>
              <a:gd name="T68" fmla="*/ 96 w 141"/>
              <a:gd name="T69" fmla="*/ 52 h 58"/>
              <a:gd name="T70" fmla="*/ 96 w 141"/>
              <a:gd name="T71" fmla="*/ 52 h 58"/>
              <a:gd name="T72" fmla="*/ 96 w 141"/>
              <a:gd name="T73" fmla="*/ 52 h 58"/>
              <a:gd name="T74" fmla="*/ 96 w 141"/>
              <a:gd name="T75" fmla="*/ 52 h 58"/>
              <a:gd name="T76" fmla="*/ 96 w 141"/>
              <a:gd name="T77" fmla="*/ 52 h 58"/>
              <a:gd name="T78" fmla="*/ 99 w 141"/>
              <a:gd name="T79" fmla="*/ 53 h 58"/>
              <a:gd name="T80" fmla="*/ 99 w 141"/>
              <a:gd name="T81" fmla="*/ 53 h 58"/>
              <a:gd name="T82" fmla="*/ 102 w 141"/>
              <a:gd name="T83" fmla="*/ 52 h 58"/>
              <a:gd name="T84" fmla="*/ 102 w 141"/>
              <a:gd name="T85" fmla="*/ 52 h 58"/>
              <a:gd name="T86" fmla="*/ 102 w 141"/>
              <a:gd name="T87" fmla="*/ 52 h 58"/>
              <a:gd name="T88" fmla="*/ 135 w 141"/>
              <a:gd name="T89" fmla="*/ 19 h 58"/>
              <a:gd name="T90" fmla="*/ 137 w 141"/>
              <a:gd name="T91" fmla="*/ 15 h 58"/>
              <a:gd name="T92" fmla="*/ 135 w 141"/>
              <a:gd name="T93"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58">
                <a:moveTo>
                  <a:pt x="135" y="12"/>
                </a:moveTo>
                <a:cubicBezTo>
                  <a:pt x="123" y="0"/>
                  <a:pt x="123" y="0"/>
                  <a:pt x="123" y="0"/>
                </a:cubicBezTo>
                <a:cubicBezTo>
                  <a:pt x="130" y="0"/>
                  <a:pt x="130" y="0"/>
                  <a:pt x="130" y="0"/>
                </a:cubicBezTo>
                <a:cubicBezTo>
                  <a:pt x="139" y="9"/>
                  <a:pt x="139" y="9"/>
                  <a:pt x="139" y="9"/>
                </a:cubicBezTo>
                <a:cubicBezTo>
                  <a:pt x="140" y="11"/>
                  <a:pt x="141" y="13"/>
                  <a:pt x="141" y="15"/>
                </a:cubicBezTo>
                <a:cubicBezTo>
                  <a:pt x="141" y="18"/>
                  <a:pt x="140" y="20"/>
                  <a:pt x="139" y="22"/>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4" y="57"/>
                  <a:pt x="101" y="58"/>
                  <a:pt x="99" y="58"/>
                </a:cubicBezTo>
                <a:cubicBezTo>
                  <a:pt x="99" y="58"/>
                  <a:pt x="99" y="58"/>
                  <a:pt x="99" y="58"/>
                </a:cubicBezTo>
                <a:cubicBezTo>
                  <a:pt x="97" y="58"/>
                  <a:pt x="94" y="57"/>
                  <a:pt x="92" y="55"/>
                </a:cubicBezTo>
                <a:cubicBezTo>
                  <a:pt x="92" y="55"/>
                  <a:pt x="92" y="55"/>
                  <a:pt x="92" y="55"/>
                </a:cubicBezTo>
                <a:cubicBezTo>
                  <a:pt x="92" y="55"/>
                  <a:pt x="92" y="55"/>
                  <a:pt x="92" y="55"/>
                </a:cubicBezTo>
                <a:cubicBezTo>
                  <a:pt x="92" y="55"/>
                  <a:pt x="92" y="55"/>
                  <a:pt x="92" y="55"/>
                </a:cubicBezTo>
                <a:cubicBezTo>
                  <a:pt x="90" y="53"/>
                  <a:pt x="90" y="53"/>
                  <a:pt x="90" y="53"/>
                </a:cubicBezTo>
                <a:cubicBezTo>
                  <a:pt x="90" y="53"/>
                  <a:pt x="90" y="53"/>
                  <a:pt x="90" y="53"/>
                </a:cubicBezTo>
                <a:cubicBezTo>
                  <a:pt x="89" y="52"/>
                  <a:pt x="87" y="51"/>
                  <a:pt x="85" y="50"/>
                </a:cubicBezTo>
                <a:cubicBezTo>
                  <a:pt x="85" y="50"/>
                  <a:pt x="85" y="50"/>
                  <a:pt x="85" y="50"/>
                </a:cubicBezTo>
                <a:cubicBezTo>
                  <a:pt x="83" y="49"/>
                  <a:pt x="81" y="49"/>
                  <a:pt x="80" y="49"/>
                </a:cubicBezTo>
                <a:cubicBezTo>
                  <a:pt x="26" y="49"/>
                  <a:pt x="26" y="49"/>
                  <a:pt x="26" y="49"/>
                </a:cubicBezTo>
                <a:cubicBezTo>
                  <a:pt x="24" y="49"/>
                  <a:pt x="21" y="48"/>
                  <a:pt x="19" y="46"/>
                </a:cubicBezTo>
                <a:cubicBezTo>
                  <a:pt x="17" y="45"/>
                  <a:pt x="15" y="43"/>
                  <a:pt x="15" y="40"/>
                </a:cubicBezTo>
                <a:cubicBezTo>
                  <a:pt x="0" y="0"/>
                  <a:pt x="0" y="0"/>
                  <a:pt x="0" y="0"/>
                </a:cubicBezTo>
                <a:cubicBezTo>
                  <a:pt x="5" y="0"/>
                  <a:pt x="5" y="0"/>
                  <a:pt x="5" y="0"/>
                </a:cubicBezTo>
                <a:cubicBezTo>
                  <a:pt x="19" y="39"/>
                  <a:pt x="19" y="39"/>
                  <a:pt x="19" y="39"/>
                </a:cubicBezTo>
                <a:cubicBezTo>
                  <a:pt x="20" y="40"/>
                  <a:pt x="21" y="41"/>
                  <a:pt x="22" y="42"/>
                </a:cubicBezTo>
                <a:cubicBezTo>
                  <a:pt x="23" y="43"/>
                  <a:pt x="25" y="44"/>
                  <a:pt x="26" y="44"/>
                </a:cubicBezTo>
                <a:cubicBezTo>
                  <a:pt x="80" y="44"/>
                  <a:pt x="80" y="44"/>
                  <a:pt x="80" y="44"/>
                </a:cubicBezTo>
                <a:cubicBezTo>
                  <a:pt x="82" y="44"/>
                  <a:pt x="85" y="44"/>
                  <a:pt x="87" y="45"/>
                </a:cubicBezTo>
                <a:cubicBezTo>
                  <a:pt x="87" y="45"/>
                  <a:pt x="87" y="45"/>
                  <a:pt x="87" y="45"/>
                </a:cubicBezTo>
                <a:cubicBezTo>
                  <a:pt x="87" y="45"/>
                  <a:pt x="87" y="45"/>
                  <a:pt x="87" y="45"/>
                </a:cubicBezTo>
                <a:cubicBezTo>
                  <a:pt x="89" y="46"/>
                  <a:pt x="92" y="48"/>
                  <a:pt x="93" y="49"/>
                </a:cubicBezTo>
                <a:cubicBezTo>
                  <a:pt x="96" y="52"/>
                  <a:pt x="96" y="52"/>
                  <a:pt x="96" y="52"/>
                </a:cubicBezTo>
                <a:cubicBezTo>
                  <a:pt x="96" y="52"/>
                  <a:pt x="96" y="52"/>
                  <a:pt x="96" y="52"/>
                </a:cubicBezTo>
                <a:cubicBezTo>
                  <a:pt x="96" y="52"/>
                  <a:pt x="96" y="52"/>
                  <a:pt x="96" y="52"/>
                </a:cubicBezTo>
                <a:cubicBezTo>
                  <a:pt x="96" y="52"/>
                  <a:pt x="96" y="52"/>
                  <a:pt x="96" y="52"/>
                </a:cubicBezTo>
                <a:cubicBezTo>
                  <a:pt x="96" y="52"/>
                  <a:pt x="96" y="52"/>
                  <a:pt x="96" y="52"/>
                </a:cubicBezTo>
                <a:cubicBezTo>
                  <a:pt x="97" y="53"/>
                  <a:pt x="98" y="53"/>
                  <a:pt x="99" y="53"/>
                </a:cubicBezTo>
                <a:cubicBezTo>
                  <a:pt x="99" y="53"/>
                  <a:pt x="99" y="53"/>
                  <a:pt x="99" y="53"/>
                </a:cubicBezTo>
                <a:cubicBezTo>
                  <a:pt x="100" y="53"/>
                  <a:pt x="101" y="53"/>
                  <a:pt x="102" y="52"/>
                </a:cubicBezTo>
                <a:cubicBezTo>
                  <a:pt x="102" y="52"/>
                  <a:pt x="102" y="52"/>
                  <a:pt x="102" y="52"/>
                </a:cubicBezTo>
                <a:cubicBezTo>
                  <a:pt x="102" y="52"/>
                  <a:pt x="102" y="52"/>
                  <a:pt x="102" y="52"/>
                </a:cubicBezTo>
                <a:cubicBezTo>
                  <a:pt x="135" y="19"/>
                  <a:pt x="135" y="19"/>
                  <a:pt x="135" y="19"/>
                </a:cubicBezTo>
                <a:cubicBezTo>
                  <a:pt x="136" y="18"/>
                  <a:pt x="137" y="16"/>
                  <a:pt x="137" y="15"/>
                </a:cubicBezTo>
                <a:cubicBezTo>
                  <a:pt x="137" y="14"/>
                  <a:pt x="136" y="13"/>
                  <a:pt x="13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2" name="Freeform 327"/>
          <p:cNvSpPr>
            <a:spLocks noEditPoints="1"/>
          </p:cNvSpPr>
          <p:nvPr/>
        </p:nvSpPr>
        <p:spPr bwMode="auto">
          <a:xfrm>
            <a:off x="3191934" y="4057651"/>
            <a:ext cx="243417" cy="186267"/>
          </a:xfrm>
          <a:custGeom>
            <a:avLst/>
            <a:gdLst>
              <a:gd name="T0" fmla="*/ 49 w 99"/>
              <a:gd name="T1" fmla="*/ 7 h 75"/>
              <a:gd name="T2" fmla="*/ 79 w 99"/>
              <a:gd name="T3" fmla="*/ 20 h 75"/>
              <a:gd name="T4" fmla="*/ 91 w 99"/>
              <a:gd name="T5" fmla="*/ 49 h 75"/>
              <a:gd name="T6" fmla="*/ 91 w 99"/>
              <a:gd name="T7" fmla="*/ 51 h 75"/>
              <a:gd name="T8" fmla="*/ 91 w 99"/>
              <a:gd name="T9" fmla="*/ 51 h 75"/>
              <a:gd name="T10" fmla="*/ 91 w 99"/>
              <a:gd name="T11" fmla="*/ 53 h 75"/>
              <a:gd name="T12" fmla="*/ 92 w 99"/>
              <a:gd name="T13" fmla="*/ 55 h 75"/>
              <a:gd name="T14" fmla="*/ 93 w 99"/>
              <a:gd name="T15" fmla="*/ 59 h 75"/>
              <a:gd name="T16" fmla="*/ 93 w 99"/>
              <a:gd name="T17" fmla="*/ 60 h 75"/>
              <a:gd name="T18" fmla="*/ 94 w 99"/>
              <a:gd name="T19" fmla="*/ 49 h 75"/>
              <a:gd name="T20" fmla="*/ 81 w 99"/>
              <a:gd name="T21" fmla="*/ 18 h 75"/>
              <a:gd name="T22" fmla="*/ 49 w 99"/>
              <a:gd name="T23" fmla="*/ 4 h 75"/>
              <a:gd name="T24" fmla="*/ 49 w 99"/>
              <a:gd name="T25" fmla="*/ 0 h 75"/>
              <a:gd name="T26" fmla="*/ 84 w 99"/>
              <a:gd name="T27" fmla="*/ 14 h 75"/>
              <a:gd name="T28" fmla="*/ 99 w 99"/>
              <a:gd name="T29" fmla="*/ 49 h 75"/>
              <a:gd name="T30" fmla="*/ 97 w 99"/>
              <a:gd name="T31" fmla="*/ 62 h 75"/>
              <a:gd name="T32" fmla="*/ 92 w 99"/>
              <a:gd name="T33" fmla="*/ 73 h 75"/>
              <a:gd name="T34" fmla="*/ 90 w 99"/>
              <a:gd name="T35" fmla="*/ 75 h 75"/>
              <a:gd name="T36" fmla="*/ 88 w 99"/>
              <a:gd name="T37" fmla="*/ 72 h 75"/>
              <a:gd name="T38" fmla="*/ 88 w 99"/>
              <a:gd name="T39" fmla="*/ 59 h 75"/>
              <a:gd name="T40" fmla="*/ 87 w 99"/>
              <a:gd name="T41" fmla="*/ 57 h 75"/>
              <a:gd name="T42" fmla="*/ 86 w 99"/>
              <a:gd name="T43" fmla="*/ 55 h 75"/>
              <a:gd name="T44" fmla="*/ 86 w 99"/>
              <a:gd name="T45" fmla="*/ 55 h 75"/>
              <a:gd name="T46" fmla="*/ 86 w 99"/>
              <a:gd name="T47" fmla="*/ 53 h 75"/>
              <a:gd name="T48" fmla="*/ 86 w 99"/>
              <a:gd name="T49" fmla="*/ 51 h 75"/>
              <a:gd name="T50" fmla="*/ 86 w 99"/>
              <a:gd name="T51" fmla="*/ 51 h 75"/>
              <a:gd name="T52" fmla="*/ 86 w 99"/>
              <a:gd name="T53" fmla="*/ 49 h 75"/>
              <a:gd name="T54" fmla="*/ 75 w 99"/>
              <a:gd name="T55" fmla="*/ 23 h 75"/>
              <a:gd name="T56" fmla="*/ 49 w 99"/>
              <a:gd name="T57" fmla="*/ 12 h 75"/>
              <a:gd name="T58" fmla="*/ 49 w 99"/>
              <a:gd name="T59" fmla="*/ 7 h 75"/>
              <a:gd name="T60" fmla="*/ 49 w 99"/>
              <a:gd name="T61" fmla="*/ 4 h 75"/>
              <a:gd name="T62" fmla="*/ 18 w 99"/>
              <a:gd name="T63" fmla="*/ 18 h 75"/>
              <a:gd name="T64" fmla="*/ 5 w 99"/>
              <a:gd name="T65" fmla="*/ 49 h 75"/>
              <a:gd name="T66" fmla="*/ 6 w 99"/>
              <a:gd name="T67" fmla="*/ 58 h 75"/>
              <a:gd name="T68" fmla="*/ 6 w 99"/>
              <a:gd name="T69" fmla="*/ 55 h 75"/>
              <a:gd name="T70" fmla="*/ 8 w 99"/>
              <a:gd name="T71" fmla="*/ 52 h 75"/>
              <a:gd name="T72" fmla="*/ 8 w 99"/>
              <a:gd name="T73" fmla="*/ 51 h 75"/>
              <a:gd name="T74" fmla="*/ 8 w 99"/>
              <a:gd name="T75" fmla="*/ 49 h 75"/>
              <a:gd name="T76" fmla="*/ 20 w 99"/>
              <a:gd name="T77" fmla="*/ 20 h 75"/>
              <a:gd name="T78" fmla="*/ 49 w 99"/>
              <a:gd name="T79" fmla="*/ 7 h 75"/>
              <a:gd name="T80" fmla="*/ 49 w 99"/>
              <a:gd name="T81" fmla="*/ 7 h 75"/>
              <a:gd name="T82" fmla="*/ 49 w 99"/>
              <a:gd name="T83" fmla="*/ 7 h 75"/>
              <a:gd name="T84" fmla="*/ 49 w 99"/>
              <a:gd name="T85" fmla="*/ 12 h 75"/>
              <a:gd name="T86" fmla="*/ 49 w 99"/>
              <a:gd name="T87" fmla="*/ 12 h 75"/>
              <a:gd name="T88" fmla="*/ 23 w 99"/>
              <a:gd name="T89" fmla="*/ 23 h 75"/>
              <a:gd name="T90" fmla="*/ 13 w 99"/>
              <a:gd name="T91" fmla="*/ 49 h 75"/>
              <a:gd name="T92" fmla="*/ 13 w 99"/>
              <a:gd name="T93" fmla="*/ 51 h 75"/>
              <a:gd name="T94" fmla="*/ 13 w 99"/>
              <a:gd name="T95" fmla="*/ 52 h 75"/>
              <a:gd name="T96" fmla="*/ 12 w 99"/>
              <a:gd name="T97" fmla="*/ 54 h 75"/>
              <a:gd name="T98" fmla="*/ 11 w 99"/>
              <a:gd name="T99" fmla="*/ 57 h 75"/>
              <a:gd name="T100" fmla="*/ 10 w 99"/>
              <a:gd name="T101" fmla="*/ 59 h 75"/>
              <a:gd name="T102" fmla="*/ 10 w 99"/>
              <a:gd name="T103" fmla="*/ 72 h 75"/>
              <a:gd name="T104" fmla="*/ 10 w 99"/>
              <a:gd name="T105" fmla="*/ 72 h 75"/>
              <a:gd name="T106" fmla="*/ 9 w 99"/>
              <a:gd name="T107" fmla="*/ 74 h 75"/>
              <a:gd name="T108" fmla="*/ 6 w 99"/>
              <a:gd name="T109" fmla="*/ 73 h 75"/>
              <a:gd name="T110" fmla="*/ 2 w 99"/>
              <a:gd name="T111" fmla="*/ 61 h 75"/>
              <a:gd name="T112" fmla="*/ 0 w 99"/>
              <a:gd name="T113" fmla="*/ 49 h 75"/>
              <a:gd name="T114" fmla="*/ 14 w 99"/>
              <a:gd name="T115" fmla="*/ 14 h 75"/>
              <a:gd name="T116" fmla="*/ 49 w 99"/>
              <a:gd name="T117" fmla="*/ 0 h 75"/>
              <a:gd name="T118" fmla="*/ 49 w 99"/>
              <a:gd name="T119" fmla="*/ 0 h 75"/>
              <a:gd name="T120" fmla="*/ 49 w 99"/>
              <a:gd name="T121" fmla="*/ 0 h 75"/>
              <a:gd name="T122" fmla="*/ 49 w 99"/>
              <a:gd name="T1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5">
                <a:moveTo>
                  <a:pt x="49" y="7"/>
                </a:moveTo>
                <a:cubicBezTo>
                  <a:pt x="61" y="7"/>
                  <a:pt x="71" y="12"/>
                  <a:pt x="79" y="20"/>
                </a:cubicBezTo>
                <a:cubicBezTo>
                  <a:pt x="86" y="27"/>
                  <a:pt x="91" y="38"/>
                  <a:pt x="91" y="49"/>
                </a:cubicBezTo>
                <a:cubicBezTo>
                  <a:pt x="91" y="50"/>
                  <a:pt x="91" y="51"/>
                  <a:pt x="91" y="51"/>
                </a:cubicBezTo>
                <a:cubicBezTo>
                  <a:pt x="91" y="51"/>
                  <a:pt x="91" y="51"/>
                  <a:pt x="91" y="51"/>
                </a:cubicBezTo>
                <a:cubicBezTo>
                  <a:pt x="91" y="52"/>
                  <a:pt x="91" y="52"/>
                  <a:pt x="91" y="53"/>
                </a:cubicBezTo>
                <a:cubicBezTo>
                  <a:pt x="91" y="53"/>
                  <a:pt x="92" y="54"/>
                  <a:pt x="92" y="55"/>
                </a:cubicBezTo>
                <a:cubicBezTo>
                  <a:pt x="92" y="57"/>
                  <a:pt x="93" y="58"/>
                  <a:pt x="93" y="59"/>
                </a:cubicBezTo>
                <a:cubicBezTo>
                  <a:pt x="93" y="60"/>
                  <a:pt x="93" y="60"/>
                  <a:pt x="93" y="60"/>
                </a:cubicBezTo>
                <a:cubicBezTo>
                  <a:pt x="93" y="56"/>
                  <a:pt x="94" y="53"/>
                  <a:pt x="94" y="49"/>
                </a:cubicBezTo>
                <a:cubicBezTo>
                  <a:pt x="94" y="37"/>
                  <a:pt x="89" y="26"/>
                  <a:pt x="81" y="18"/>
                </a:cubicBezTo>
                <a:cubicBezTo>
                  <a:pt x="73" y="10"/>
                  <a:pt x="62" y="4"/>
                  <a:pt x="49" y="4"/>
                </a:cubicBezTo>
                <a:cubicBezTo>
                  <a:pt x="49" y="0"/>
                  <a:pt x="49" y="0"/>
                  <a:pt x="49" y="0"/>
                </a:cubicBezTo>
                <a:cubicBezTo>
                  <a:pt x="63" y="0"/>
                  <a:pt x="75" y="5"/>
                  <a:pt x="84" y="14"/>
                </a:cubicBezTo>
                <a:cubicBezTo>
                  <a:pt x="93" y="23"/>
                  <a:pt x="99" y="36"/>
                  <a:pt x="99" y="49"/>
                </a:cubicBezTo>
                <a:cubicBezTo>
                  <a:pt x="99" y="53"/>
                  <a:pt x="98" y="58"/>
                  <a:pt x="97" y="62"/>
                </a:cubicBezTo>
                <a:cubicBezTo>
                  <a:pt x="96" y="66"/>
                  <a:pt x="94" y="70"/>
                  <a:pt x="92" y="73"/>
                </a:cubicBezTo>
                <a:cubicBezTo>
                  <a:pt x="92" y="74"/>
                  <a:pt x="91" y="75"/>
                  <a:pt x="90" y="75"/>
                </a:cubicBezTo>
                <a:cubicBezTo>
                  <a:pt x="89" y="75"/>
                  <a:pt x="88" y="73"/>
                  <a:pt x="88" y="72"/>
                </a:cubicBezTo>
                <a:cubicBezTo>
                  <a:pt x="88" y="59"/>
                  <a:pt x="88" y="59"/>
                  <a:pt x="88" y="59"/>
                </a:cubicBezTo>
                <a:cubicBezTo>
                  <a:pt x="88" y="58"/>
                  <a:pt x="88" y="58"/>
                  <a:pt x="87" y="57"/>
                </a:cubicBezTo>
                <a:cubicBezTo>
                  <a:pt x="87" y="56"/>
                  <a:pt x="87" y="55"/>
                  <a:pt x="86" y="55"/>
                </a:cubicBezTo>
                <a:cubicBezTo>
                  <a:pt x="86" y="55"/>
                  <a:pt x="86" y="55"/>
                  <a:pt x="86" y="55"/>
                </a:cubicBezTo>
                <a:cubicBezTo>
                  <a:pt x="86" y="54"/>
                  <a:pt x="86" y="54"/>
                  <a:pt x="86" y="53"/>
                </a:cubicBezTo>
                <a:cubicBezTo>
                  <a:pt x="86" y="52"/>
                  <a:pt x="86" y="52"/>
                  <a:pt x="86" y="51"/>
                </a:cubicBezTo>
                <a:cubicBezTo>
                  <a:pt x="86" y="51"/>
                  <a:pt x="86" y="51"/>
                  <a:pt x="86" y="51"/>
                </a:cubicBezTo>
                <a:cubicBezTo>
                  <a:pt x="86" y="50"/>
                  <a:pt x="86" y="50"/>
                  <a:pt x="86" y="49"/>
                </a:cubicBezTo>
                <a:cubicBezTo>
                  <a:pt x="86" y="39"/>
                  <a:pt x="82" y="30"/>
                  <a:pt x="75" y="23"/>
                </a:cubicBezTo>
                <a:cubicBezTo>
                  <a:pt x="69" y="16"/>
                  <a:pt x="59" y="12"/>
                  <a:pt x="49" y="12"/>
                </a:cubicBezTo>
                <a:lnTo>
                  <a:pt x="49" y="7"/>
                </a:lnTo>
                <a:close/>
                <a:moveTo>
                  <a:pt x="49" y="4"/>
                </a:moveTo>
                <a:cubicBezTo>
                  <a:pt x="37" y="4"/>
                  <a:pt x="26" y="10"/>
                  <a:pt x="18" y="18"/>
                </a:cubicBezTo>
                <a:cubicBezTo>
                  <a:pt x="10" y="26"/>
                  <a:pt x="5" y="37"/>
                  <a:pt x="5" y="49"/>
                </a:cubicBezTo>
                <a:cubicBezTo>
                  <a:pt x="5" y="52"/>
                  <a:pt x="5" y="55"/>
                  <a:pt x="6" y="58"/>
                </a:cubicBezTo>
                <a:cubicBezTo>
                  <a:pt x="6" y="57"/>
                  <a:pt x="6" y="56"/>
                  <a:pt x="6" y="55"/>
                </a:cubicBezTo>
                <a:cubicBezTo>
                  <a:pt x="7" y="54"/>
                  <a:pt x="7" y="53"/>
                  <a:pt x="8" y="52"/>
                </a:cubicBezTo>
                <a:cubicBezTo>
                  <a:pt x="8" y="52"/>
                  <a:pt x="8" y="51"/>
                  <a:pt x="8" y="51"/>
                </a:cubicBezTo>
                <a:cubicBezTo>
                  <a:pt x="8" y="50"/>
                  <a:pt x="8" y="50"/>
                  <a:pt x="8" y="49"/>
                </a:cubicBezTo>
                <a:cubicBezTo>
                  <a:pt x="8" y="38"/>
                  <a:pt x="12" y="27"/>
                  <a:pt x="20" y="20"/>
                </a:cubicBezTo>
                <a:cubicBezTo>
                  <a:pt x="27" y="12"/>
                  <a:pt x="38" y="7"/>
                  <a:pt x="49" y="7"/>
                </a:cubicBezTo>
                <a:cubicBezTo>
                  <a:pt x="49" y="7"/>
                  <a:pt x="49" y="7"/>
                  <a:pt x="49" y="7"/>
                </a:cubicBezTo>
                <a:cubicBezTo>
                  <a:pt x="49" y="7"/>
                  <a:pt x="49" y="7"/>
                  <a:pt x="49" y="7"/>
                </a:cubicBezTo>
                <a:cubicBezTo>
                  <a:pt x="49" y="12"/>
                  <a:pt x="49" y="12"/>
                  <a:pt x="49" y="12"/>
                </a:cubicBezTo>
                <a:cubicBezTo>
                  <a:pt x="49" y="12"/>
                  <a:pt x="49" y="12"/>
                  <a:pt x="49" y="12"/>
                </a:cubicBezTo>
                <a:cubicBezTo>
                  <a:pt x="39" y="12"/>
                  <a:pt x="30" y="16"/>
                  <a:pt x="23" y="23"/>
                </a:cubicBezTo>
                <a:cubicBezTo>
                  <a:pt x="17" y="30"/>
                  <a:pt x="13" y="39"/>
                  <a:pt x="13" y="49"/>
                </a:cubicBezTo>
                <a:cubicBezTo>
                  <a:pt x="13" y="50"/>
                  <a:pt x="13" y="50"/>
                  <a:pt x="13" y="51"/>
                </a:cubicBezTo>
                <a:cubicBezTo>
                  <a:pt x="13" y="51"/>
                  <a:pt x="13" y="52"/>
                  <a:pt x="13" y="52"/>
                </a:cubicBezTo>
                <a:cubicBezTo>
                  <a:pt x="13" y="53"/>
                  <a:pt x="13" y="54"/>
                  <a:pt x="12" y="54"/>
                </a:cubicBezTo>
                <a:cubicBezTo>
                  <a:pt x="12" y="55"/>
                  <a:pt x="11" y="56"/>
                  <a:pt x="11" y="57"/>
                </a:cubicBezTo>
                <a:cubicBezTo>
                  <a:pt x="11" y="57"/>
                  <a:pt x="10" y="58"/>
                  <a:pt x="10" y="59"/>
                </a:cubicBezTo>
                <a:cubicBezTo>
                  <a:pt x="10" y="72"/>
                  <a:pt x="10" y="72"/>
                  <a:pt x="10" y="72"/>
                </a:cubicBezTo>
                <a:cubicBezTo>
                  <a:pt x="10" y="72"/>
                  <a:pt x="10" y="72"/>
                  <a:pt x="10" y="72"/>
                </a:cubicBezTo>
                <a:cubicBezTo>
                  <a:pt x="10" y="72"/>
                  <a:pt x="10" y="73"/>
                  <a:pt x="9" y="74"/>
                </a:cubicBezTo>
                <a:cubicBezTo>
                  <a:pt x="8" y="74"/>
                  <a:pt x="7" y="74"/>
                  <a:pt x="6" y="73"/>
                </a:cubicBezTo>
                <a:cubicBezTo>
                  <a:pt x="4" y="69"/>
                  <a:pt x="3" y="65"/>
                  <a:pt x="2" y="61"/>
                </a:cubicBezTo>
                <a:cubicBezTo>
                  <a:pt x="1" y="57"/>
                  <a:pt x="0" y="53"/>
                  <a:pt x="0" y="49"/>
                </a:cubicBezTo>
                <a:cubicBezTo>
                  <a:pt x="0" y="36"/>
                  <a:pt x="6" y="23"/>
                  <a:pt x="14" y="14"/>
                </a:cubicBezTo>
                <a:cubicBezTo>
                  <a:pt x="23" y="5"/>
                  <a:pt x="36" y="0"/>
                  <a:pt x="49" y="0"/>
                </a:cubicBezTo>
                <a:cubicBezTo>
                  <a:pt x="49" y="0"/>
                  <a:pt x="49" y="0"/>
                  <a:pt x="49" y="0"/>
                </a:cubicBezTo>
                <a:cubicBezTo>
                  <a:pt x="49" y="0"/>
                  <a:pt x="49" y="0"/>
                  <a:pt x="49" y="0"/>
                </a:cubicBezTo>
                <a:cubicBezTo>
                  <a:pt x="49" y="4"/>
                  <a:pt x="49" y="4"/>
                  <a:pt x="4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3" name="Freeform 336"/>
          <p:cNvSpPr>
            <a:spLocks noEditPoints="1"/>
          </p:cNvSpPr>
          <p:nvPr/>
        </p:nvSpPr>
        <p:spPr bwMode="auto">
          <a:xfrm>
            <a:off x="-44451" y="1"/>
            <a:ext cx="484717" cy="218017"/>
          </a:xfrm>
          <a:custGeom>
            <a:avLst/>
            <a:gdLst>
              <a:gd name="T0" fmla="*/ 139 w 197"/>
              <a:gd name="T1" fmla="*/ 79 h 88"/>
              <a:gd name="T2" fmla="*/ 180 w 197"/>
              <a:gd name="T3" fmla="*/ 37 h 88"/>
              <a:gd name="T4" fmla="*/ 171 w 197"/>
              <a:gd name="T5" fmla="*/ 39 h 88"/>
              <a:gd name="T6" fmla="*/ 165 w 197"/>
              <a:gd name="T7" fmla="*/ 36 h 88"/>
              <a:gd name="T8" fmla="*/ 159 w 197"/>
              <a:gd name="T9" fmla="*/ 34 h 88"/>
              <a:gd name="T10" fmla="*/ 156 w 197"/>
              <a:gd name="T11" fmla="*/ 31 h 88"/>
              <a:gd name="T12" fmla="*/ 154 w 197"/>
              <a:gd name="T13" fmla="*/ 27 h 88"/>
              <a:gd name="T14" fmla="*/ 152 w 197"/>
              <a:gd name="T15" fmla="*/ 24 h 88"/>
              <a:gd name="T16" fmla="*/ 148 w 197"/>
              <a:gd name="T17" fmla="*/ 22 h 88"/>
              <a:gd name="T18" fmla="*/ 139 w 197"/>
              <a:gd name="T19" fmla="*/ 12 h 88"/>
              <a:gd name="T20" fmla="*/ 149 w 197"/>
              <a:gd name="T21" fmla="*/ 17 h 88"/>
              <a:gd name="T22" fmla="*/ 156 w 197"/>
              <a:gd name="T23" fmla="*/ 21 h 88"/>
              <a:gd name="T24" fmla="*/ 158 w 197"/>
              <a:gd name="T25" fmla="*/ 25 h 88"/>
              <a:gd name="T26" fmla="*/ 162 w 197"/>
              <a:gd name="T27" fmla="*/ 31 h 88"/>
              <a:gd name="T28" fmla="*/ 166 w 197"/>
              <a:gd name="T29" fmla="*/ 32 h 88"/>
              <a:gd name="T30" fmla="*/ 167 w 197"/>
              <a:gd name="T31" fmla="*/ 32 h 88"/>
              <a:gd name="T32" fmla="*/ 176 w 197"/>
              <a:gd name="T33" fmla="*/ 35 h 88"/>
              <a:gd name="T34" fmla="*/ 180 w 197"/>
              <a:gd name="T35" fmla="*/ 36 h 88"/>
              <a:gd name="T36" fmla="*/ 139 w 197"/>
              <a:gd name="T37" fmla="*/ 79 h 88"/>
              <a:gd name="T38" fmla="*/ 0 w 197"/>
              <a:gd name="T39" fmla="*/ 0 h 88"/>
              <a:gd name="T40" fmla="*/ 99 w 197"/>
              <a:gd name="T41" fmla="*/ 83 h 88"/>
              <a:gd name="T42" fmla="*/ 114 w 197"/>
              <a:gd name="T43" fmla="*/ 68 h 88"/>
              <a:gd name="T44" fmla="*/ 104 w 197"/>
              <a:gd name="T45" fmla="*/ 60 h 88"/>
              <a:gd name="T46" fmla="*/ 102 w 197"/>
              <a:gd name="T47" fmla="*/ 57 h 88"/>
              <a:gd name="T48" fmla="*/ 93 w 197"/>
              <a:gd name="T49" fmla="*/ 40 h 88"/>
              <a:gd name="T50" fmla="*/ 94 w 197"/>
              <a:gd name="T51" fmla="*/ 37 h 88"/>
              <a:gd name="T52" fmla="*/ 95 w 197"/>
              <a:gd name="T53" fmla="*/ 32 h 88"/>
              <a:gd name="T54" fmla="*/ 98 w 197"/>
              <a:gd name="T55" fmla="*/ 27 h 88"/>
              <a:gd name="T56" fmla="*/ 94 w 197"/>
              <a:gd name="T57" fmla="*/ 18 h 88"/>
              <a:gd name="T58" fmla="*/ 88 w 197"/>
              <a:gd name="T59" fmla="*/ 14 h 88"/>
              <a:gd name="T60" fmla="*/ 77 w 197"/>
              <a:gd name="T61" fmla="*/ 6 h 88"/>
              <a:gd name="T62" fmla="*/ 61 w 197"/>
              <a:gd name="T63" fmla="*/ 0 h 88"/>
              <a:gd name="T64" fmla="*/ 103 w 197"/>
              <a:gd name="T65" fmla="*/ 11 h 88"/>
              <a:gd name="T66" fmla="*/ 105 w 197"/>
              <a:gd name="T67" fmla="*/ 11 h 88"/>
              <a:gd name="T68" fmla="*/ 112 w 197"/>
              <a:gd name="T69" fmla="*/ 6 h 88"/>
              <a:gd name="T70" fmla="*/ 113 w 197"/>
              <a:gd name="T71" fmla="*/ 5 h 88"/>
              <a:gd name="T72" fmla="*/ 122 w 197"/>
              <a:gd name="T73" fmla="*/ 7 h 88"/>
              <a:gd name="T74" fmla="*/ 134 w 197"/>
              <a:gd name="T75" fmla="*/ 8 h 88"/>
              <a:gd name="T76" fmla="*/ 139 w 197"/>
              <a:gd name="T77" fmla="*/ 18 h 88"/>
              <a:gd name="T78" fmla="*/ 134 w 197"/>
              <a:gd name="T79" fmla="*/ 14 h 88"/>
              <a:gd name="T80" fmla="*/ 120 w 197"/>
              <a:gd name="T81" fmla="*/ 11 h 88"/>
              <a:gd name="T82" fmla="*/ 114 w 197"/>
              <a:gd name="T83" fmla="*/ 11 h 88"/>
              <a:gd name="T84" fmla="*/ 113 w 197"/>
              <a:gd name="T85" fmla="*/ 11 h 88"/>
              <a:gd name="T86" fmla="*/ 107 w 197"/>
              <a:gd name="T87" fmla="*/ 15 h 88"/>
              <a:gd name="T88" fmla="*/ 102 w 197"/>
              <a:gd name="T89" fmla="*/ 29 h 88"/>
              <a:gd name="T90" fmla="*/ 100 w 197"/>
              <a:gd name="T91" fmla="*/ 32 h 88"/>
              <a:gd name="T92" fmla="*/ 98 w 197"/>
              <a:gd name="T93" fmla="*/ 35 h 88"/>
              <a:gd name="T94" fmla="*/ 98 w 197"/>
              <a:gd name="T95" fmla="*/ 41 h 88"/>
              <a:gd name="T96" fmla="*/ 100 w 197"/>
              <a:gd name="T97" fmla="*/ 44 h 88"/>
              <a:gd name="T98" fmla="*/ 106 w 197"/>
              <a:gd name="T99" fmla="*/ 54 h 88"/>
              <a:gd name="T100" fmla="*/ 115 w 197"/>
              <a:gd name="T101" fmla="*/ 63 h 88"/>
              <a:gd name="T102" fmla="*/ 121 w 197"/>
              <a:gd name="T103" fmla="*/ 68 h 88"/>
              <a:gd name="T104" fmla="*/ 120 w 197"/>
              <a:gd name="T10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88">
                <a:moveTo>
                  <a:pt x="197" y="0"/>
                </a:moveTo>
                <a:cubicBezTo>
                  <a:pt x="195" y="23"/>
                  <a:pt x="184" y="43"/>
                  <a:pt x="169" y="59"/>
                </a:cubicBezTo>
                <a:cubicBezTo>
                  <a:pt x="160" y="67"/>
                  <a:pt x="150" y="74"/>
                  <a:pt x="139" y="79"/>
                </a:cubicBezTo>
                <a:cubicBezTo>
                  <a:pt x="139" y="74"/>
                  <a:pt x="139" y="74"/>
                  <a:pt x="139" y="74"/>
                </a:cubicBezTo>
                <a:cubicBezTo>
                  <a:pt x="149" y="69"/>
                  <a:pt x="158" y="63"/>
                  <a:pt x="166" y="55"/>
                </a:cubicBezTo>
                <a:cubicBezTo>
                  <a:pt x="171" y="50"/>
                  <a:pt x="176" y="44"/>
                  <a:pt x="180" y="37"/>
                </a:cubicBezTo>
                <a:cubicBezTo>
                  <a:pt x="178" y="38"/>
                  <a:pt x="177" y="39"/>
                  <a:pt x="176" y="40"/>
                </a:cubicBezTo>
                <a:cubicBezTo>
                  <a:pt x="174" y="40"/>
                  <a:pt x="173" y="39"/>
                  <a:pt x="171" y="39"/>
                </a:cubicBezTo>
                <a:cubicBezTo>
                  <a:pt x="171" y="39"/>
                  <a:pt x="171" y="39"/>
                  <a:pt x="171" y="39"/>
                </a:cubicBezTo>
                <a:cubicBezTo>
                  <a:pt x="169" y="39"/>
                  <a:pt x="167" y="39"/>
                  <a:pt x="166" y="37"/>
                </a:cubicBezTo>
                <a:cubicBezTo>
                  <a:pt x="165" y="36"/>
                  <a:pt x="165" y="36"/>
                  <a:pt x="165" y="36"/>
                </a:cubicBezTo>
                <a:cubicBezTo>
                  <a:pt x="165" y="36"/>
                  <a:pt x="165" y="36"/>
                  <a:pt x="165" y="36"/>
                </a:cubicBezTo>
                <a:cubicBezTo>
                  <a:pt x="164" y="36"/>
                  <a:pt x="164" y="36"/>
                  <a:pt x="164" y="36"/>
                </a:cubicBezTo>
                <a:cubicBezTo>
                  <a:pt x="164" y="36"/>
                  <a:pt x="164" y="36"/>
                  <a:pt x="164" y="36"/>
                </a:cubicBezTo>
                <a:cubicBezTo>
                  <a:pt x="162" y="35"/>
                  <a:pt x="160" y="36"/>
                  <a:pt x="159" y="34"/>
                </a:cubicBezTo>
                <a:cubicBezTo>
                  <a:pt x="159" y="34"/>
                  <a:pt x="159" y="34"/>
                  <a:pt x="159" y="34"/>
                </a:cubicBezTo>
                <a:cubicBezTo>
                  <a:pt x="158" y="33"/>
                  <a:pt x="156" y="33"/>
                  <a:pt x="156" y="31"/>
                </a:cubicBezTo>
                <a:cubicBezTo>
                  <a:pt x="156" y="31"/>
                  <a:pt x="156" y="31"/>
                  <a:pt x="156" y="31"/>
                </a:cubicBezTo>
                <a:cubicBezTo>
                  <a:pt x="155" y="29"/>
                  <a:pt x="155" y="29"/>
                  <a:pt x="155" y="29"/>
                </a:cubicBezTo>
                <a:cubicBezTo>
                  <a:pt x="155" y="28"/>
                  <a:pt x="154" y="28"/>
                  <a:pt x="154" y="27"/>
                </a:cubicBezTo>
                <a:cubicBezTo>
                  <a:pt x="154" y="27"/>
                  <a:pt x="154" y="27"/>
                  <a:pt x="154" y="27"/>
                </a:cubicBezTo>
                <a:cubicBezTo>
                  <a:pt x="153" y="25"/>
                  <a:pt x="153" y="25"/>
                  <a:pt x="153" y="25"/>
                </a:cubicBezTo>
                <a:cubicBezTo>
                  <a:pt x="153" y="24"/>
                  <a:pt x="153" y="24"/>
                  <a:pt x="153" y="24"/>
                </a:cubicBezTo>
                <a:cubicBezTo>
                  <a:pt x="152" y="24"/>
                  <a:pt x="152" y="24"/>
                  <a:pt x="152" y="24"/>
                </a:cubicBezTo>
                <a:cubicBezTo>
                  <a:pt x="152" y="24"/>
                  <a:pt x="152" y="24"/>
                  <a:pt x="152" y="24"/>
                </a:cubicBezTo>
                <a:cubicBezTo>
                  <a:pt x="151" y="23"/>
                  <a:pt x="150" y="22"/>
                  <a:pt x="148" y="22"/>
                </a:cubicBezTo>
                <a:cubicBezTo>
                  <a:pt x="148" y="22"/>
                  <a:pt x="148" y="22"/>
                  <a:pt x="148" y="22"/>
                </a:cubicBezTo>
                <a:cubicBezTo>
                  <a:pt x="144" y="22"/>
                  <a:pt x="143" y="23"/>
                  <a:pt x="139" y="18"/>
                </a:cubicBezTo>
                <a:cubicBezTo>
                  <a:pt x="139" y="12"/>
                  <a:pt x="139" y="12"/>
                  <a:pt x="139" y="12"/>
                </a:cubicBezTo>
                <a:cubicBezTo>
                  <a:pt x="139" y="12"/>
                  <a:pt x="139" y="12"/>
                  <a:pt x="139" y="12"/>
                </a:cubicBezTo>
                <a:cubicBezTo>
                  <a:pt x="143" y="15"/>
                  <a:pt x="143" y="15"/>
                  <a:pt x="143" y="15"/>
                </a:cubicBezTo>
                <a:cubicBezTo>
                  <a:pt x="145" y="18"/>
                  <a:pt x="145" y="17"/>
                  <a:pt x="149" y="17"/>
                </a:cubicBezTo>
                <a:cubicBezTo>
                  <a:pt x="149" y="17"/>
                  <a:pt x="149" y="17"/>
                  <a:pt x="149" y="17"/>
                </a:cubicBezTo>
                <a:cubicBezTo>
                  <a:pt x="152" y="17"/>
                  <a:pt x="153" y="19"/>
                  <a:pt x="155" y="20"/>
                </a:cubicBezTo>
                <a:cubicBezTo>
                  <a:pt x="155" y="20"/>
                  <a:pt x="155" y="20"/>
                  <a:pt x="155" y="20"/>
                </a:cubicBezTo>
                <a:cubicBezTo>
                  <a:pt x="156" y="21"/>
                  <a:pt x="156" y="21"/>
                  <a:pt x="156" y="21"/>
                </a:cubicBezTo>
                <a:cubicBezTo>
                  <a:pt x="156" y="21"/>
                  <a:pt x="156" y="21"/>
                  <a:pt x="156" y="21"/>
                </a:cubicBezTo>
                <a:cubicBezTo>
                  <a:pt x="157" y="22"/>
                  <a:pt x="158" y="23"/>
                  <a:pt x="158" y="25"/>
                </a:cubicBezTo>
                <a:cubicBezTo>
                  <a:pt x="158" y="25"/>
                  <a:pt x="158" y="25"/>
                  <a:pt x="158" y="25"/>
                </a:cubicBezTo>
                <a:cubicBezTo>
                  <a:pt x="158" y="25"/>
                  <a:pt x="158" y="25"/>
                  <a:pt x="158" y="25"/>
                </a:cubicBezTo>
                <a:cubicBezTo>
                  <a:pt x="159" y="27"/>
                  <a:pt x="160" y="27"/>
                  <a:pt x="160" y="30"/>
                </a:cubicBezTo>
                <a:cubicBezTo>
                  <a:pt x="162" y="31"/>
                  <a:pt x="162" y="31"/>
                  <a:pt x="162" y="31"/>
                </a:cubicBezTo>
                <a:cubicBezTo>
                  <a:pt x="162" y="31"/>
                  <a:pt x="162" y="31"/>
                  <a:pt x="162" y="31"/>
                </a:cubicBezTo>
                <a:cubicBezTo>
                  <a:pt x="162" y="31"/>
                  <a:pt x="162" y="31"/>
                  <a:pt x="162" y="31"/>
                </a:cubicBezTo>
                <a:cubicBezTo>
                  <a:pt x="166" y="32"/>
                  <a:pt x="166" y="32"/>
                  <a:pt x="166" y="32"/>
                </a:cubicBezTo>
                <a:cubicBezTo>
                  <a:pt x="166" y="32"/>
                  <a:pt x="166" y="32"/>
                  <a:pt x="166" y="32"/>
                </a:cubicBezTo>
                <a:cubicBezTo>
                  <a:pt x="167" y="32"/>
                  <a:pt x="167" y="32"/>
                  <a:pt x="167" y="32"/>
                </a:cubicBezTo>
                <a:cubicBezTo>
                  <a:pt x="167" y="32"/>
                  <a:pt x="167" y="32"/>
                  <a:pt x="167" y="32"/>
                </a:cubicBezTo>
                <a:cubicBezTo>
                  <a:pt x="168" y="32"/>
                  <a:pt x="170" y="33"/>
                  <a:pt x="171" y="34"/>
                </a:cubicBezTo>
                <a:cubicBezTo>
                  <a:pt x="172" y="34"/>
                  <a:pt x="172" y="34"/>
                  <a:pt x="172" y="34"/>
                </a:cubicBezTo>
                <a:cubicBezTo>
                  <a:pt x="176" y="35"/>
                  <a:pt x="176" y="35"/>
                  <a:pt x="176" y="35"/>
                </a:cubicBezTo>
                <a:cubicBezTo>
                  <a:pt x="177" y="35"/>
                  <a:pt x="177" y="35"/>
                  <a:pt x="177" y="35"/>
                </a:cubicBezTo>
                <a:cubicBezTo>
                  <a:pt x="177" y="35"/>
                  <a:pt x="177" y="35"/>
                  <a:pt x="177" y="35"/>
                </a:cubicBezTo>
                <a:cubicBezTo>
                  <a:pt x="178" y="35"/>
                  <a:pt x="179" y="35"/>
                  <a:pt x="180" y="36"/>
                </a:cubicBezTo>
                <a:cubicBezTo>
                  <a:pt x="187" y="25"/>
                  <a:pt x="191" y="13"/>
                  <a:pt x="193" y="0"/>
                </a:cubicBezTo>
                <a:lnTo>
                  <a:pt x="197" y="0"/>
                </a:lnTo>
                <a:close/>
                <a:moveTo>
                  <a:pt x="139" y="79"/>
                </a:moveTo>
                <a:cubicBezTo>
                  <a:pt x="127" y="85"/>
                  <a:pt x="113" y="88"/>
                  <a:pt x="99" y="88"/>
                </a:cubicBezTo>
                <a:cubicBezTo>
                  <a:pt x="71" y="88"/>
                  <a:pt x="46" y="77"/>
                  <a:pt x="28" y="59"/>
                </a:cubicBezTo>
                <a:cubicBezTo>
                  <a:pt x="13" y="43"/>
                  <a:pt x="3" y="23"/>
                  <a:pt x="0" y="0"/>
                </a:cubicBezTo>
                <a:cubicBezTo>
                  <a:pt x="5" y="0"/>
                  <a:pt x="5" y="0"/>
                  <a:pt x="5" y="0"/>
                </a:cubicBezTo>
                <a:cubicBezTo>
                  <a:pt x="7" y="22"/>
                  <a:pt x="17" y="41"/>
                  <a:pt x="32" y="55"/>
                </a:cubicBezTo>
                <a:cubicBezTo>
                  <a:pt x="49" y="72"/>
                  <a:pt x="73" y="83"/>
                  <a:pt x="99" y="83"/>
                </a:cubicBezTo>
                <a:cubicBezTo>
                  <a:pt x="105" y="83"/>
                  <a:pt x="112" y="82"/>
                  <a:pt x="118" y="81"/>
                </a:cubicBezTo>
                <a:cubicBezTo>
                  <a:pt x="118" y="78"/>
                  <a:pt x="119" y="74"/>
                  <a:pt x="117" y="71"/>
                </a:cubicBezTo>
                <a:cubicBezTo>
                  <a:pt x="114" y="68"/>
                  <a:pt x="114" y="68"/>
                  <a:pt x="114" y="68"/>
                </a:cubicBezTo>
                <a:cubicBezTo>
                  <a:pt x="114" y="68"/>
                  <a:pt x="114" y="68"/>
                  <a:pt x="114" y="68"/>
                </a:cubicBezTo>
                <a:cubicBezTo>
                  <a:pt x="112" y="67"/>
                  <a:pt x="112" y="67"/>
                  <a:pt x="112" y="67"/>
                </a:cubicBezTo>
                <a:cubicBezTo>
                  <a:pt x="106" y="64"/>
                  <a:pt x="106" y="64"/>
                  <a:pt x="104" y="60"/>
                </a:cubicBezTo>
                <a:cubicBezTo>
                  <a:pt x="104" y="60"/>
                  <a:pt x="104" y="60"/>
                  <a:pt x="104" y="60"/>
                </a:cubicBezTo>
                <a:cubicBezTo>
                  <a:pt x="102" y="57"/>
                  <a:pt x="102" y="57"/>
                  <a:pt x="102" y="57"/>
                </a:cubicBezTo>
                <a:cubicBezTo>
                  <a:pt x="102" y="57"/>
                  <a:pt x="102" y="57"/>
                  <a:pt x="102" y="57"/>
                </a:cubicBezTo>
                <a:cubicBezTo>
                  <a:pt x="100" y="54"/>
                  <a:pt x="99" y="50"/>
                  <a:pt x="96" y="47"/>
                </a:cubicBezTo>
                <a:cubicBezTo>
                  <a:pt x="96" y="47"/>
                  <a:pt x="96" y="47"/>
                  <a:pt x="96" y="47"/>
                </a:cubicBezTo>
                <a:cubicBezTo>
                  <a:pt x="96" y="47"/>
                  <a:pt x="92" y="45"/>
                  <a:pt x="93" y="40"/>
                </a:cubicBezTo>
                <a:cubicBezTo>
                  <a:pt x="93" y="40"/>
                  <a:pt x="93" y="40"/>
                  <a:pt x="93" y="40"/>
                </a:cubicBezTo>
                <a:cubicBezTo>
                  <a:pt x="93" y="39"/>
                  <a:pt x="94" y="38"/>
                  <a:pt x="95" y="38"/>
                </a:cubicBezTo>
                <a:cubicBezTo>
                  <a:pt x="94" y="37"/>
                  <a:pt x="94" y="37"/>
                  <a:pt x="94" y="37"/>
                </a:cubicBezTo>
                <a:cubicBezTo>
                  <a:pt x="94" y="37"/>
                  <a:pt x="94" y="37"/>
                  <a:pt x="94" y="37"/>
                </a:cubicBezTo>
                <a:cubicBezTo>
                  <a:pt x="93" y="34"/>
                  <a:pt x="94" y="33"/>
                  <a:pt x="95" y="32"/>
                </a:cubicBezTo>
                <a:cubicBezTo>
                  <a:pt x="95" y="32"/>
                  <a:pt x="95" y="32"/>
                  <a:pt x="95" y="32"/>
                </a:cubicBezTo>
                <a:cubicBezTo>
                  <a:pt x="95" y="30"/>
                  <a:pt x="96" y="29"/>
                  <a:pt x="97" y="28"/>
                </a:cubicBezTo>
                <a:cubicBezTo>
                  <a:pt x="97" y="28"/>
                  <a:pt x="97" y="28"/>
                  <a:pt x="97" y="28"/>
                </a:cubicBezTo>
                <a:cubicBezTo>
                  <a:pt x="98" y="27"/>
                  <a:pt x="98" y="27"/>
                  <a:pt x="98" y="27"/>
                </a:cubicBezTo>
                <a:cubicBezTo>
                  <a:pt x="98" y="27"/>
                  <a:pt x="98" y="27"/>
                  <a:pt x="98" y="27"/>
                </a:cubicBezTo>
                <a:cubicBezTo>
                  <a:pt x="99" y="25"/>
                  <a:pt x="103" y="24"/>
                  <a:pt x="100" y="18"/>
                </a:cubicBezTo>
                <a:cubicBezTo>
                  <a:pt x="99" y="20"/>
                  <a:pt x="95" y="19"/>
                  <a:pt x="94" y="18"/>
                </a:cubicBezTo>
                <a:cubicBezTo>
                  <a:pt x="94" y="18"/>
                  <a:pt x="94" y="18"/>
                  <a:pt x="94" y="18"/>
                </a:cubicBezTo>
                <a:cubicBezTo>
                  <a:pt x="93" y="18"/>
                  <a:pt x="93" y="18"/>
                  <a:pt x="93" y="18"/>
                </a:cubicBezTo>
                <a:cubicBezTo>
                  <a:pt x="88" y="16"/>
                  <a:pt x="89" y="15"/>
                  <a:pt x="88" y="14"/>
                </a:cubicBezTo>
                <a:cubicBezTo>
                  <a:pt x="84" y="13"/>
                  <a:pt x="86" y="12"/>
                  <a:pt x="85" y="10"/>
                </a:cubicBezTo>
                <a:cubicBezTo>
                  <a:pt x="83" y="7"/>
                  <a:pt x="83" y="7"/>
                  <a:pt x="83" y="7"/>
                </a:cubicBezTo>
                <a:cubicBezTo>
                  <a:pt x="77" y="6"/>
                  <a:pt x="77" y="6"/>
                  <a:pt x="77" y="6"/>
                </a:cubicBezTo>
                <a:cubicBezTo>
                  <a:pt x="77" y="6"/>
                  <a:pt x="77" y="6"/>
                  <a:pt x="77" y="6"/>
                </a:cubicBezTo>
                <a:cubicBezTo>
                  <a:pt x="74" y="5"/>
                  <a:pt x="72" y="1"/>
                  <a:pt x="70" y="2"/>
                </a:cubicBezTo>
                <a:cubicBezTo>
                  <a:pt x="67" y="3"/>
                  <a:pt x="64" y="1"/>
                  <a:pt x="61" y="0"/>
                </a:cubicBezTo>
                <a:cubicBezTo>
                  <a:pt x="95" y="0"/>
                  <a:pt x="95" y="0"/>
                  <a:pt x="95" y="0"/>
                </a:cubicBezTo>
                <a:cubicBezTo>
                  <a:pt x="96" y="4"/>
                  <a:pt x="92" y="7"/>
                  <a:pt x="95" y="10"/>
                </a:cubicBezTo>
                <a:cubicBezTo>
                  <a:pt x="97" y="13"/>
                  <a:pt x="99" y="9"/>
                  <a:pt x="103" y="11"/>
                </a:cubicBezTo>
                <a:cubicBezTo>
                  <a:pt x="103" y="11"/>
                  <a:pt x="103" y="11"/>
                  <a:pt x="103" y="11"/>
                </a:cubicBezTo>
                <a:cubicBezTo>
                  <a:pt x="103" y="11"/>
                  <a:pt x="104" y="11"/>
                  <a:pt x="104" y="12"/>
                </a:cubicBezTo>
                <a:cubicBezTo>
                  <a:pt x="104" y="11"/>
                  <a:pt x="105" y="11"/>
                  <a:pt x="105" y="11"/>
                </a:cubicBezTo>
                <a:cubicBezTo>
                  <a:pt x="107" y="7"/>
                  <a:pt x="107" y="8"/>
                  <a:pt x="111" y="6"/>
                </a:cubicBezTo>
                <a:cubicBezTo>
                  <a:pt x="111" y="6"/>
                  <a:pt x="111" y="6"/>
                  <a:pt x="111" y="6"/>
                </a:cubicBezTo>
                <a:cubicBezTo>
                  <a:pt x="112" y="6"/>
                  <a:pt x="112" y="6"/>
                  <a:pt x="112" y="6"/>
                </a:cubicBezTo>
                <a:cubicBezTo>
                  <a:pt x="112" y="6"/>
                  <a:pt x="112" y="6"/>
                  <a:pt x="112" y="6"/>
                </a:cubicBezTo>
                <a:cubicBezTo>
                  <a:pt x="113" y="5"/>
                  <a:pt x="113" y="5"/>
                  <a:pt x="113" y="5"/>
                </a:cubicBezTo>
                <a:cubicBezTo>
                  <a:pt x="113" y="5"/>
                  <a:pt x="113" y="5"/>
                  <a:pt x="113" y="5"/>
                </a:cubicBezTo>
                <a:cubicBezTo>
                  <a:pt x="114" y="4"/>
                  <a:pt x="116" y="3"/>
                  <a:pt x="118" y="5"/>
                </a:cubicBezTo>
                <a:cubicBezTo>
                  <a:pt x="119" y="5"/>
                  <a:pt x="121" y="6"/>
                  <a:pt x="122" y="7"/>
                </a:cubicBezTo>
                <a:cubicBezTo>
                  <a:pt x="122" y="7"/>
                  <a:pt x="122" y="7"/>
                  <a:pt x="122" y="7"/>
                </a:cubicBezTo>
                <a:cubicBezTo>
                  <a:pt x="123" y="7"/>
                  <a:pt x="123" y="7"/>
                  <a:pt x="124" y="8"/>
                </a:cubicBezTo>
                <a:cubicBezTo>
                  <a:pt x="124" y="8"/>
                  <a:pt x="127" y="8"/>
                  <a:pt x="128" y="9"/>
                </a:cubicBezTo>
                <a:cubicBezTo>
                  <a:pt x="130" y="7"/>
                  <a:pt x="133" y="7"/>
                  <a:pt x="134" y="8"/>
                </a:cubicBezTo>
                <a:cubicBezTo>
                  <a:pt x="137" y="7"/>
                  <a:pt x="138" y="10"/>
                  <a:pt x="139" y="12"/>
                </a:cubicBezTo>
                <a:cubicBezTo>
                  <a:pt x="139" y="18"/>
                  <a:pt x="139" y="18"/>
                  <a:pt x="139" y="18"/>
                </a:cubicBezTo>
                <a:cubicBezTo>
                  <a:pt x="139" y="18"/>
                  <a:pt x="139" y="18"/>
                  <a:pt x="139" y="18"/>
                </a:cubicBezTo>
                <a:cubicBezTo>
                  <a:pt x="138" y="16"/>
                  <a:pt x="137" y="17"/>
                  <a:pt x="135" y="16"/>
                </a:cubicBezTo>
                <a:cubicBezTo>
                  <a:pt x="135" y="16"/>
                  <a:pt x="135" y="16"/>
                  <a:pt x="135" y="16"/>
                </a:cubicBezTo>
                <a:cubicBezTo>
                  <a:pt x="134" y="14"/>
                  <a:pt x="134" y="14"/>
                  <a:pt x="134" y="14"/>
                </a:cubicBezTo>
                <a:cubicBezTo>
                  <a:pt x="133" y="14"/>
                  <a:pt x="132" y="12"/>
                  <a:pt x="131" y="12"/>
                </a:cubicBezTo>
                <a:cubicBezTo>
                  <a:pt x="128" y="15"/>
                  <a:pt x="127" y="12"/>
                  <a:pt x="125" y="13"/>
                </a:cubicBezTo>
                <a:cubicBezTo>
                  <a:pt x="122" y="13"/>
                  <a:pt x="121" y="12"/>
                  <a:pt x="120" y="11"/>
                </a:cubicBezTo>
                <a:cubicBezTo>
                  <a:pt x="120" y="11"/>
                  <a:pt x="120" y="11"/>
                  <a:pt x="120" y="11"/>
                </a:cubicBezTo>
                <a:cubicBezTo>
                  <a:pt x="119" y="10"/>
                  <a:pt x="119" y="10"/>
                  <a:pt x="119" y="10"/>
                </a:cubicBezTo>
                <a:cubicBezTo>
                  <a:pt x="118" y="11"/>
                  <a:pt x="117" y="12"/>
                  <a:pt x="114" y="11"/>
                </a:cubicBezTo>
                <a:cubicBezTo>
                  <a:pt x="114" y="11"/>
                  <a:pt x="114" y="11"/>
                  <a:pt x="114" y="11"/>
                </a:cubicBezTo>
                <a:cubicBezTo>
                  <a:pt x="114" y="11"/>
                  <a:pt x="114" y="11"/>
                  <a:pt x="114" y="11"/>
                </a:cubicBezTo>
                <a:cubicBezTo>
                  <a:pt x="113" y="11"/>
                  <a:pt x="113" y="11"/>
                  <a:pt x="113" y="11"/>
                </a:cubicBezTo>
                <a:cubicBezTo>
                  <a:pt x="113" y="11"/>
                  <a:pt x="113" y="11"/>
                  <a:pt x="113" y="11"/>
                </a:cubicBezTo>
                <a:cubicBezTo>
                  <a:pt x="110" y="12"/>
                  <a:pt x="111" y="10"/>
                  <a:pt x="109" y="13"/>
                </a:cubicBezTo>
                <a:cubicBezTo>
                  <a:pt x="109" y="14"/>
                  <a:pt x="108" y="15"/>
                  <a:pt x="107" y="15"/>
                </a:cubicBezTo>
                <a:cubicBezTo>
                  <a:pt x="107" y="16"/>
                  <a:pt x="106" y="17"/>
                  <a:pt x="105" y="17"/>
                </a:cubicBezTo>
                <a:cubicBezTo>
                  <a:pt x="107" y="20"/>
                  <a:pt x="106" y="26"/>
                  <a:pt x="103" y="28"/>
                </a:cubicBezTo>
                <a:cubicBezTo>
                  <a:pt x="102" y="29"/>
                  <a:pt x="102" y="29"/>
                  <a:pt x="102" y="29"/>
                </a:cubicBezTo>
                <a:cubicBezTo>
                  <a:pt x="102" y="29"/>
                  <a:pt x="102" y="29"/>
                  <a:pt x="102" y="29"/>
                </a:cubicBezTo>
                <a:cubicBezTo>
                  <a:pt x="100" y="32"/>
                  <a:pt x="100" y="32"/>
                  <a:pt x="100" y="32"/>
                </a:cubicBezTo>
                <a:cubicBezTo>
                  <a:pt x="100" y="32"/>
                  <a:pt x="100" y="32"/>
                  <a:pt x="100" y="32"/>
                </a:cubicBezTo>
                <a:cubicBezTo>
                  <a:pt x="99" y="34"/>
                  <a:pt x="99" y="34"/>
                  <a:pt x="99" y="34"/>
                </a:cubicBezTo>
                <a:cubicBezTo>
                  <a:pt x="99" y="34"/>
                  <a:pt x="99" y="34"/>
                  <a:pt x="99" y="34"/>
                </a:cubicBezTo>
                <a:cubicBezTo>
                  <a:pt x="99" y="34"/>
                  <a:pt x="98" y="35"/>
                  <a:pt x="98" y="35"/>
                </a:cubicBezTo>
                <a:cubicBezTo>
                  <a:pt x="99" y="35"/>
                  <a:pt x="101" y="38"/>
                  <a:pt x="98" y="41"/>
                </a:cubicBezTo>
                <a:cubicBezTo>
                  <a:pt x="98" y="41"/>
                  <a:pt x="98" y="41"/>
                  <a:pt x="98" y="41"/>
                </a:cubicBezTo>
                <a:cubicBezTo>
                  <a:pt x="98" y="41"/>
                  <a:pt x="98" y="41"/>
                  <a:pt x="98" y="41"/>
                </a:cubicBezTo>
                <a:cubicBezTo>
                  <a:pt x="98" y="43"/>
                  <a:pt x="98" y="43"/>
                  <a:pt x="98" y="43"/>
                </a:cubicBezTo>
                <a:cubicBezTo>
                  <a:pt x="99" y="43"/>
                  <a:pt x="99" y="43"/>
                  <a:pt x="99" y="43"/>
                </a:cubicBezTo>
                <a:cubicBezTo>
                  <a:pt x="99" y="43"/>
                  <a:pt x="100" y="44"/>
                  <a:pt x="100" y="44"/>
                </a:cubicBezTo>
                <a:cubicBezTo>
                  <a:pt x="100" y="44"/>
                  <a:pt x="100" y="44"/>
                  <a:pt x="100" y="44"/>
                </a:cubicBezTo>
                <a:cubicBezTo>
                  <a:pt x="103" y="47"/>
                  <a:pt x="104" y="51"/>
                  <a:pt x="106" y="54"/>
                </a:cubicBezTo>
                <a:cubicBezTo>
                  <a:pt x="106" y="54"/>
                  <a:pt x="106" y="54"/>
                  <a:pt x="106" y="54"/>
                </a:cubicBezTo>
                <a:cubicBezTo>
                  <a:pt x="109" y="58"/>
                  <a:pt x="109" y="58"/>
                  <a:pt x="109" y="58"/>
                </a:cubicBezTo>
                <a:cubicBezTo>
                  <a:pt x="109" y="58"/>
                  <a:pt x="109" y="58"/>
                  <a:pt x="109" y="58"/>
                </a:cubicBezTo>
                <a:cubicBezTo>
                  <a:pt x="110" y="60"/>
                  <a:pt x="109" y="61"/>
                  <a:pt x="115" y="63"/>
                </a:cubicBezTo>
                <a:cubicBezTo>
                  <a:pt x="115" y="63"/>
                  <a:pt x="116" y="64"/>
                  <a:pt x="117" y="64"/>
                </a:cubicBezTo>
                <a:cubicBezTo>
                  <a:pt x="117" y="64"/>
                  <a:pt x="117" y="64"/>
                  <a:pt x="117" y="64"/>
                </a:cubicBezTo>
                <a:cubicBezTo>
                  <a:pt x="118" y="65"/>
                  <a:pt x="121" y="67"/>
                  <a:pt x="121" y="68"/>
                </a:cubicBezTo>
                <a:cubicBezTo>
                  <a:pt x="121" y="68"/>
                  <a:pt x="121" y="68"/>
                  <a:pt x="121" y="68"/>
                </a:cubicBezTo>
                <a:cubicBezTo>
                  <a:pt x="123" y="71"/>
                  <a:pt x="123" y="75"/>
                  <a:pt x="123" y="78"/>
                </a:cubicBezTo>
                <a:cubicBezTo>
                  <a:pt x="122" y="79"/>
                  <a:pt x="121" y="80"/>
                  <a:pt x="120" y="81"/>
                </a:cubicBezTo>
                <a:cubicBezTo>
                  <a:pt x="127" y="79"/>
                  <a:pt x="133" y="77"/>
                  <a:pt x="139" y="74"/>
                </a:cubicBezTo>
                <a:lnTo>
                  <a:pt x="139"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4" name="Freeform 337"/>
          <p:cNvSpPr>
            <a:spLocks noEditPoints="1"/>
          </p:cNvSpPr>
          <p:nvPr/>
        </p:nvSpPr>
        <p:spPr bwMode="auto">
          <a:xfrm>
            <a:off x="3297768" y="1716618"/>
            <a:ext cx="715433" cy="713316"/>
          </a:xfrm>
          <a:custGeom>
            <a:avLst/>
            <a:gdLst>
              <a:gd name="T0" fmla="*/ 258 w 290"/>
              <a:gd name="T1" fmla="*/ 220 h 290"/>
              <a:gd name="T2" fmla="*/ 232 w 290"/>
              <a:gd name="T3" fmla="*/ 211 h 290"/>
              <a:gd name="T4" fmla="*/ 227 w 290"/>
              <a:gd name="T5" fmla="*/ 191 h 290"/>
              <a:gd name="T6" fmla="*/ 237 w 290"/>
              <a:gd name="T7" fmla="*/ 206 h 290"/>
              <a:gd name="T8" fmla="*/ 259 w 290"/>
              <a:gd name="T9" fmla="*/ 212 h 290"/>
              <a:gd name="T10" fmla="*/ 248 w 290"/>
              <a:gd name="T11" fmla="*/ 68 h 290"/>
              <a:gd name="T12" fmla="*/ 236 w 290"/>
              <a:gd name="T13" fmla="*/ 71 h 290"/>
              <a:gd name="T14" fmla="*/ 232 w 290"/>
              <a:gd name="T15" fmla="*/ 54 h 290"/>
              <a:gd name="T16" fmla="*/ 230 w 290"/>
              <a:gd name="T17" fmla="*/ 38 h 290"/>
              <a:gd name="T18" fmla="*/ 225 w 290"/>
              <a:gd name="T19" fmla="*/ 24 h 290"/>
              <a:gd name="T20" fmla="*/ 217 w 290"/>
              <a:gd name="T21" fmla="*/ 34 h 290"/>
              <a:gd name="T22" fmla="*/ 204 w 290"/>
              <a:gd name="T23" fmla="*/ 35 h 290"/>
              <a:gd name="T24" fmla="*/ 203 w 290"/>
              <a:gd name="T25" fmla="*/ 277 h 290"/>
              <a:gd name="T26" fmla="*/ 209 w 290"/>
              <a:gd name="T27" fmla="*/ 71 h 290"/>
              <a:gd name="T28" fmla="*/ 225 w 290"/>
              <a:gd name="T29" fmla="*/ 198 h 290"/>
              <a:gd name="T30" fmla="*/ 209 w 290"/>
              <a:gd name="T31" fmla="*/ 183 h 290"/>
              <a:gd name="T32" fmla="*/ 170 w 290"/>
              <a:gd name="T33" fmla="*/ 24 h 290"/>
              <a:gd name="T34" fmla="*/ 185 w 290"/>
              <a:gd name="T35" fmla="*/ 14 h 290"/>
              <a:gd name="T36" fmla="*/ 170 w 290"/>
              <a:gd name="T37" fmla="*/ 287 h 290"/>
              <a:gd name="T38" fmla="*/ 178 w 290"/>
              <a:gd name="T39" fmla="*/ 261 h 290"/>
              <a:gd name="T40" fmla="*/ 170 w 290"/>
              <a:gd name="T41" fmla="*/ 38 h 290"/>
              <a:gd name="T42" fmla="*/ 203 w 290"/>
              <a:gd name="T43" fmla="*/ 28 h 290"/>
              <a:gd name="T44" fmla="*/ 181 w 290"/>
              <a:gd name="T45" fmla="*/ 94 h 290"/>
              <a:gd name="T46" fmla="*/ 174 w 290"/>
              <a:gd name="T47" fmla="*/ 90 h 290"/>
              <a:gd name="T48" fmla="*/ 203 w 290"/>
              <a:gd name="T49" fmla="*/ 179 h 290"/>
              <a:gd name="T50" fmla="*/ 176 w 290"/>
              <a:gd name="T51" fmla="*/ 177 h 290"/>
              <a:gd name="T52" fmla="*/ 197 w 290"/>
              <a:gd name="T53" fmla="*/ 174 h 290"/>
              <a:gd name="T54" fmla="*/ 170 w 290"/>
              <a:gd name="T55" fmla="*/ 287 h 290"/>
              <a:gd name="T56" fmla="*/ 170 w 290"/>
              <a:gd name="T57" fmla="*/ 46 h 290"/>
              <a:gd name="T58" fmla="*/ 170 w 290"/>
              <a:gd name="T59" fmla="*/ 24 h 290"/>
              <a:gd name="T60" fmla="*/ 168 w 290"/>
              <a:gd name="T61" fmla="*/ 95 h 290"/>
              <a:gd name="T62" fmla="*/ 166 w 290"/>
              <a:gd name="T63" fmla="*/ 177 h 290"/>
              <a:gd name="T64" fmla="*/ 165 w 290"/>
              <a:gd name="T65" fmla="*/ 169 h 290"/>
              <a:gd name="T66" fmla="*/ 159 w 290"/>
              <a:gd name="T67" fmla="*/ 246 h 290"/>
              <a:gd name="T68" fmla="*/ 156 w 290"/>
              <a:gd name="T69" fmla="*/ 8 h 290"/>
              <a:gd name="T70" fmla="*/ 118 w 290"/>
              <a:gd name="T71" fmla="*/ 9 h 290"/>
              <a:gd name="T72" fmla="*/ 159 w 290"/>
              <a:gd name="T73" fmla="*/ 282 h 290"/>
              <a:gd name="T74" fmla="*/ 159 w 290"/>
              <a:gd name="T75" fmla="*/ 114 h 290"/>
              <a:gd name="T76" fmla="*/ 119 w 290"/>
              <a:gd name="T77" fmla="*/ 124 h 290"/>
              <a:gd name="T78" fmla="*/ 103 w 290"/>
              <a:gd name="T79" fmla="*/ 145 h 290"/>
              <a:gd name="T80" fmla="*/ 130 w 290"/>
              <a:gd name="T81" fmla="*/ 151 h 290"/>
              <a:gd name="T82" fmla="*/ 151 w 290"/>
              <a:gd name="T83" fmla="*/ 177 h 290"/>
              <a:gd name="T84" fmla="*/ 150 w 290"/>
              <a:gd name="T85" fmla="*/ 204 h 290"/>
              <a:gd name="T86" fmla="*/ 143 w 290"/>
              <a:gd name="T87" fmla="*/ 221 h 290"/>
              <a:gd name="T88" fmla="*/ 153 w 290"/>
              <a:gd name="T89" fmla="*/ 249 h 290"/>
              <a:gd name="T90" fmla="*/ 138 w 290"/>
              <a:gd name="T91" fmla="*/ 215 h 290"/>
              <a:gd name="T92" fmla="*/ 138 w 290"/>
              <a:gd name="T93" fmla="*/ 188 h 290"/>
              <a:gd name="T94" fmla="*/ 90 w 290"/>
              <a:gd name="T95" fmla="*/ 162 h 290"/>
              <a:gd name="T96" fmla="*/ 99 w 290"/>
              <a:gd name="T97" fmla="*/ 131 h 290"/>
              <a:gd name="T98" fmla="*/ 157 w 290"/>
              <a:gd name="T99" fmla="*/ 107 h 290"/>
              <a:gd name="T100" fmla="*/ 61 w 290"/>
              <a:gd name="T101" fmla="*/ 36 h 290"/>
              <a:gd name="T102" fmla="*/ 64 w 290"/>
              <a:gd name="T103" fmla="*/ 51 h 290"/>
              <a:gd name="T104" fmla="*/ 49 w 290"/>
              <a:gd name="T105" fmla="*/ 100 h 290"/>
              <a:gd name="T106" fmla="*/ 68 w 290"/>
              <a:gd name="T107" fmla="*/ 123 h 290"/>
              <a:gd name="T108" fmla="*/ 89 w 290"/>
              <a:gd name="T109" fmla="*/ 162 h 290"/>
              <a:gd name="T110" fmla="*/ 66 w 290"/>
              <a:gd name="T111" fmla="*/ 142 h 290"/>
              <a:gd name="T112" fmla="*/ 50 w 290"/>
              <a:gd name="T113" fmla="*/ 116 h 290"/>
              <a:gd name="T114" fmla="*/ 46 w 290"/>
              <a:gd name="T115" fmla="*/ 82 h 290"/>
              <a:gd name="T116" fmla="*/ 7 w 290"/>
              <a:gd name="T117"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0">
                <a:moveTo>
                  <a:pt x="225" y="24"/>
                </a:moveTo>
                <a:cubicBezTo>
                  <a:pt x="233" y="29"/>
                  <a:pt x="241" y="35"/>
                  <a:pt x="247" y="42"/>
                </a:cubicBezTo>
                <a:cubicBezTo>
                  <a:pt x="274" y="68"/>
                  <a:pt x="290" y="105"/>
                  <a:pt x="290" y="145"/>
                </a:cubicBezTo>
                <a:cubicBezTo>
                  <a:pt x="290" y="185"/>
                  <a:pt x="274" y="221"/>
                  <a:pt x="247" y="247"/>
                </a:cubicBezTo>
                <a:cubicBezTo>
                  <a:pt x="241" y="254"/>
                  <a:pt x="233" y="260"/>
                  <a:pt x="225" y="266"/>
                </a:cubicBezTo>
                <a:cubicBezTo>
                  <a:pt x="225" y="257"/>
                  <a:pt x="225" y="257"/>
                  <a:pt x="225" y="257"/>
                </a:cubicBezTo>
                <a:cubicBezTo>
                  <a:pt x="231" y="253"/>
                  <a:pt x="237" y="248"/>
                  <a:pt x="242" y="242"/>
                </a:cubicBezTo>
                <a:cubicBezTo>
                  <a:pt x="250" y="234"/>
                  <a:pt x="257" y="225"/>
                  <a:pt x="263" y="215"/>
                </a:cubicBezTo>
                <a:cubicBezTo>
                  <a:pt x="261" y="217"/>
                  <a:pt x="259" y="218"/>
                  <a:pt x="258" y="220"/>
                </a:cubicBezTo>
                <a:cubicBezTo>
                  <a:pt x="255" y="220"/>
                  <a:pt x="253" y="219"/>
                  <a:pt x="251" y="218"/>
                </a:cubicBezTo>
                <a:cubicBezTo>
                  <a:pt x="251" y="218"/>
                  <a:pt x="251" y="218"/>
                  <a:pt x="251" y="218"/>
                </a:cubicBezTo>
                <a:cubicBezTo>
                  <a:pt x="247" y="218"/>
                  <a:pt x="245" y="218"/>
                  <a:pt x="244" y="215"/>
                </a:cubicBezTo>
                <a:cubicBezTo>
                  <a:pt x="242" y="214"/>
                  <a:pt x="242" y="214"/>
                  <a:pt x="242" y="214"/>
                </a:cubicBezTo>
                <a:cubicBezTo>
                  <a:pt x="242" y="214"/>
                  <a:pt x="242" y="214"/>
                  <a:pt x="242" y="214"/>
                </a:cubicBezTo>
                <a:cubicBezTo>
                  <a:pt x="241" y="214"/>
                  <a:pt x="241" y="214"/>
                  <a:pt x="241" y="214"/>
                </a:cubicBezTo>
                <a:cubicBezTo>
                  <a:pt x="241" y="214"/>
                  <a:pt x="241" y="214"/>
                  <a:pt x="241" y="214"/>
                </a:cubicBezTo>
                <a:cubicBezTo>
                  <a:pt x="238" y="213"/>
                  <a:pt x="235" y="214"/>
                  <a:pt x="232" y="211"/>
                </a:cubicBezTo>
                <a:cubicBezTo>
                  <a:pt x="232" y="211"/>
                  <a:pt x="232" y="211"/>
                  <a:pt x="232" y="211"/>
                </a:cubicBezTo>
                <a:cubicBezTo>
                  <a:pt x="231" y="210"/>
                  <a:pt x="229" y="210"/>
                  <a:pt x="228" y="207"/>
                </a:cubicBezTo>
                <a:cubicBezTo>
                  <a:pt x="228" y="207"/>
                  <a:pt x="228" y="207"/>
                  <a:pt x="228" y="207"/>
                </a:cubicBezTo>
                <a:cubicBezTo>
                  <a:pt x="227" y="204"/>
                  <a:pt x="227" y="204"/>
                  <a:pt x="227" y="204"/>
                </a:cubicBezTo>
                <a:cubicBezTo>
                  <a:pt x="226" y="203"/>
                  <a:pt x="226" y="202"/>
                  <a:pt x="225" y="201"/>
                </a:cubicBezTo>
                <a:cubicBezTo>
                  <a:pt x="225" y="201"/>
                  <a:pt x="225" y="201"/>
                  <a:pt x="225" y="201"/>
                </a:cubicBezTo>
                <a:cubicBezTo>
                  <a:pt x="225" y="198"/>
                  <a:pt x="225" y="198"/>
                  <a:pt x="225" y="198"/>
                </a:cubicBezTo>
                <a:cubicBezTo>
                  <a:pt x="225" y="198"/>
                  <a:pt x="225" y="198"/>
                  <a:pt x="225" y="198"/>
                </a:cubicBezTo>
                <a:cubicBezTo>
                  <a:pt x="225" y="189"/>
                  <a:pt x="225" y="189"/>
                  <a:pt x="225" y="189"/>
                </a:cubicBezTo>
                <a:cubicBezTo>
                  <a:pt x="225" y="190"/>
                  <a:pt x="226" y="190"/>
                  <a:pt x="227" y="191"/>
                </a:cubicBezTo>
                <a:cubicBezTo>
                  <a:pt x="227" y="191"/>
                  <a:pt x="227" y="191"/>
                  <a:pt x="227" y="191"/>
                </a:cubicBezTo>
                <a:cubicBezTo>
                  <a:pt x="228" y="191"/>
                  <a:pt x="228" y="191"/>
                  <a:pt x="228" y="191"/>
                </a:cubicBezTo>
                <a:cubicBezTo>
                  <a:pt x="228" y="191"/>
                  <a:pt x="228" y="191"/>
                  <a:pt x="228" y="191"/>
                </a:cubicBezTo>
                <a:cubicBezTo>
                  <a:pt x="230" y="193"/>
                  <a:pt x="231" y="195"/>
                  <a:pt x="232" y="198"/>
                </a:cubicBezTo>
                <a:cubicBezTo>
                  <a:pt x="232" y="198"/>
                  <a:pt x="232" y="198"/>
                  <a:pt x="232" y="198"/>
                </a:cubicBezTo>
                <a:cubicBezTo>
                  <a:pt x="232" y="198"/>
                  <a:pt x="232" y="198"/>
                  <a:pt x="232" y="198"/>
                </a:cubicBezTo>
                <a:cubicBezTo>
                  <a:pt x="233" y="201"/>
                  <a:pt x="235" y="201"/>
                  <a:pt x="235" y="205"/>
                </a:cubicBezTo>
                <a:cubicBezTo>
                  <a:pt x="237" y="206"/>
                  <a:pt x="237" y="206"/>
                  <a:pt x="237" y="206"/>
                </a:cubicBezTo>
                <a:cubicBezTo>
                  <a:pt x="237" y="206"/>
                  <a:pt x="237" y="206"/>
                  <a:pt x="237" y="206"/>
                </a:cubicBezTo>
                <a:cubicBezTo>
                  <a:pt x="237" y="206"/>
                  <a:pt x="237" y="206"/>
                  <a:pt x="237" y="206"/>
                </a:cubicBezTo>
                <a:cubicBezTo>
                  <a:pt x="243" y="208"/>
                  <a:pt x="243" y="208"/>
                  <a:pt x="243" y="208"/>
                </a:cubicBezTo>
                <a:cubicBezTo>
                  <a:pt x="243" y="208"/>
                  <a:pt x="243" y="208"/>
                  <a:pt x="243" y="208"/>
                </a:cubicBezTo>
                <a:cubicBezTo>
                  <a:pt x="244" y="208"/>
                  <a:pt x="244" y="208"/>
                  <a:pt x="244" y="208"/>
                </a:cubicBezTo>
                <a:cubicBezTo>
                  <a:pt x="244" y="208"/>
                  <a:pt x="244" y="208"/>
                  <a:pt x="244" y="208"/>
                </a:cubicBezTo>
                <a:cubicBezTo>
                  <a:pt x="247" y="209"/>
                  <a:pt x="249" y="209"/>
                  <a:pt x="250" y="212"/>
                </a:cubicBezTo>
                <a:cubicBezTo>
                  <a:pt x="251" y="212"/>
                  <a:pt x="251" y="212"/>
                  <a:pt x="251" y="212"/>
                </a:cubicBezTo>
                <a:cubicBezTo>
                  <a:pt x="257" y="213"/>
                  <a:pt x="257" y="213"/>
                  <a:pt x="257" y="213"/>
                </a:cubicBezTo>
                <a:cubicBezTo>
                  <a:pt x="259" y="212"/>
                  <a:pt x="259" y="212"/>
                  <a:pt x="259" y="212"/>
                </a:cubicBezTo>
                <a:cubicBezTo>
                  <a:pt x="259" y="212"/>
                  <a:pt x="259" y="212"/>
                  <a:pt x="259" y="212"/>
                </a:cubicBezTo>
                <a:cubicBezTo>
                  <a:pt x="261" y="213"/>
                  <a:pt x="263" y="213"/>
                  <a:pt x="264" y="214"/>
                </a:cubicBezTo>
                <a:cubicBezTo>
                  <a:pt x="276" y="194"/>
                  <a:pt x="283" y="170"/>
                  <a:pt x="283" y="145"/>
                </a:cubicBezTo>
                <a:cubicBezTo>
                  <a:pt x="283" y="109"/>
                  <a:pt x="269" y="76"/>
                  <a:pt x="247" y="51"/>
                </a:cubicBezTo>
                <a:cubicBezTo>
                  <a:pt x="247" y="54"/>
                  <a:pt x="246" y="54"/>
                  <a:pt x="244" y="58"/>
                </a:cubicBezTo>
                <a:cubicBezTo>
                  <a:pt x="245" y="59"/>
                  <a:pt x="246" y="60"/>
                  <a:pt x="247" y="61"/>
                </a:cubicBezTo>
                <a:cubicBezTo>
                  <a:pt x="247" y="61"/>
                  <a:pt x="247" y="61"/>
                  <a:pt x="247" y="61"/>
                </a:cubicBezTo>
                <a:cubicBezTo>
                  <a:pt x="248" y="63"/>
                  <a:pt x="247" y="64"/>
                  <a:pt x="247" y="66"/>
                </a:cubicBezTo>
                <a:cubicBezTo>
                  <a:pt x="247" y="66"/>
                  <a:pt x="248" y="67"/>
                  <a:pt x="248" y="68"/>
                </a:cubicBezTo>
                <a:cubicBezTo>
                  <a:pt x="248" y="68"/>
                  <a:pt x="248" y="68"/>
                  <a:pt x="248" y="68"/>
                </a:cubicBezTo>
                <a:cubicBezTo>
                  <a:pt x="246" y="72"/>
                  <a:pt x="246" y="72"/>
                  <a:pt x="246" y="72"/>
                </a:cubicBezTo>
                <a:cubicBezTo>
                  <a:pt x="246" y="72"/>
                  <a:pt x="246" y="72"/>
                  <a:pt x="246" y="72"/>
                </a:cubicBezTo>
                <a:cubicBezTo>
                  <a:pt x="245" y="73"/>
                  <a:pt x="244" y="73"/>
                  <a:pt x="242" y="73"/>
                </a:cubicBezTo>
                <a:cubicBezTo>
                  <a:pt x="242" y="73"/>
                  <a:pt x="242" y="73"/>
                  <a:pt x="242" y="73"/>
                </a:cubicBezTo>
                <a:cubicBezTo>
                  <a:pt x="238" y="71"/>
                  <a:pt x="238" y="71"/>
                  <a:pt x="238" y="71"/>
                </a:cubicBezTo>
                <a:cubicBezTo>
                  <a:pt x="238" y="71"/>
                  <a:pt x="238" y="71"/>
                  <a:pt x="238" y="71"/>
                </a:cubicBezTo>
                <a:cubicBezTo>
                  <a:pt x="236" y="71"/>
                  <a:pt x="236" y="71"/>
                  <a:pt x="236" y="71"/>
                </a:cubicBezTo>
                <a:cubicBezTo>
                  <a:pt x="236" y="71"/>
                  <a:pt x="236" y="71"/>
                  <a:pt x="236" y="71"/>
                </a:cubicBezTo>
                <a:cubicBezTo>
                  <a:pt x="234" y="71"/>
                  <a:pt x="234" y="71"/>
                  <a:pt x="234" y="71"/>
                </a:cubicBezTo>
                <a:cubicBezTo>
                  <a:pt x="234" y="71"/>
                  <a:pt x="234" y="71"/>
                  <a:pt x="234" y="71"/>
                </a:cubicBezTo>
                <a:cubicBezTo>
                  <a:pt x="231" y="70"/>
                  <a:pt x="229" y="71"/>
                  <a:pt x="227" y="70"/>
                </a:cubicBezTo>
                <a:cubicBezTo>
                  <a:pt x="228" y="72"/>
                  <a:pt x="227" y="74"/>
                  <a:pt x="225" y="76"/>
                </a:cubicBezTo>
                <a:cubicBezTo>
                  <a:pt x="225" y="56"/>
                  <a:pt x="225" y="56"/>
                  <a:pt x="225" y="56"/>
                </a:cubicBezTo>
                <a:cubicBezTo>
                  <a:pt x="227" y="56"/>
                  <a:pt x="229" y="56"/>
                  <a:pt x="231" y="55"/>
                </a:cubicBezTo>
                <a:cubicBezTo>
                  <a:pt x="231" y="55"/>
                  <a:pt x="231" y="55"/>
                  <a:pt x="231" y="55"/>
                </a:cubicBezTo>
                <a:cubicBezTo>
                  <a:pt x="232" y="54"/>
                  <a:pt x="232" y="54"/>
                  <a:pt x="232" y="54"/>
                </a:cubicBezTo>
                <a:cubicBezTo>
                  <a:pt x="232" y="54"/>
                  <a:pt x="232" y="54"/>
                  <a:pt x="232" y="54"/>
                </a:cubicBezTo>
                <a:cubicBezTo>
                  <a:pt x="234" y="53"/>
                  <a:pt x="236" y="52"/>
                  <a:pt x="238" y="53"/>
                </a:cubicBezTo>
                <a:cubicBezTo>
                  <a:pt x="239" y="53"/>
                  <a:pt x="239" y="52"/>
                  <a:pt x="239" y="52"/>
                </a:cubicBezTo>
                <a:cubicBezTo>
                  <a:pt x="237" y="49"/>
                  <a:pt x="237" y="49"/>
                  <a:pt x="237" y="49"/>
                </a:cubicBezTo>
                <a:cubicBezTo>
                  <a:pt x="234" y="48"/>
                  <a:pt x="232" y="47"/>
                  <a:pt x="231" y="43"/>
                </a:cubicBezTo>
                <a:cubicBezTo>
                  <a:pt x="231" y="43"/>
                  <a:pt x="231" y="43"/>
                  <a:pt x="231" y="43"/>
                </a:cubicBezTo>
                <a:cubicBezTo>
                  <a:pt x="231" y="41"/>
                  <a:pt x="231" y="41"/>
                  <a:pt x="231" y="41"/>
                </a:cubicBezTo>
                <a:cubicBezTo>
                  <a:pt x="231" y="40"/>
                  <a:pt x="231" y="40"/>
                  <a:pt x="231" y="39"/>
                </a:cubicBezTo>
                <a:cubicBezTo>
                  <a:pt x="231" y="39"/>
                  <a:pt x="231" y="39"/>
                  <a:pt x="231" y="39"/>
                </a:cubicBezTo>
                <a:cubicBezTo>
                  <a:pt x="230" y="38"/>
                  <a:pt x="230" y="38"/>
                  <a:pt x="230" y="38"/>
                </a:cubicBezTo>
                <a:cubicBezTo>
                  <a:pt x="225" y="40"/>
                  <a:pt x="225" y="40"/>
                  <a:pt x="225" y="40"/>
                </a:cubicBezTo>
                <a:cubicBezTo>
                  <a:pt x="225" y="40"/>
                  <a:pt x="225" y="40"/>
                  <a:pt x="225" y="40"/>
                </a:cubicBezTo>
                <a:cubicBezTo>
                  <a:pt x="225" y="40"/>
                  <a:pt x="225" y="40"/>
                  <a:pt x="225" y="40"/>
                </a:cubicBezTo>
                <a:cubicBezTo>
                  <a:pt x="225" y="33"/>
                  <a:pt x="225" y="33"/>
                  <a:pt x="225" y="33"/>
                </a:cubicBezTo>
                <a:cubicBezTo>
                  <a:pt x="225" y="32"/>
                  <a:pt x="225" y="32"/>
                  <a:pt x="225" y="32"/>
                </a:cubicBezTo>
                <a:cubicBezTo>
                  <a:pt x="225" y="32"/>
                  <a:pt x="225" y="32"/>
                  <a:pt x="225" y="32"/>
                </a:cubicBezTo>
                <a:lnTo>
                  <a:pt x="225" y="24"/>
                </a:lnTo>
                <a:close/>
                <a:moveTo>
                  <a:pt x="203" y="12"/>
                </a:moveTo>
                <a:cubicBezTo>
                  <a:pt x="211" y="15"/>
                  <a:pt x="218" y="19"/>
                  <a:pt x="225" y="24"/>
                </a:cubicBezTo>
                <a:cubicBezTo>
                  <a:pt x="225" y="32"/>
                  <a:pt x="225" y="32"/>
                  <a:pt x="225" y="32"/>
                </a:cubicBezTo>
                <a:cubicBezTo>
                  <a:pt x="225" y="32"/>
                  <a:pt x="225" y="32"/>
                  <a:pt x="225" y="32"/>
                </a:cubicBezTo>
                <a:cubicBezTo>
                  <a:pt x="225" y="32"/>
                  <a:pt x="224" y="33"/>
                  <a:pt x="224" y="33"/>
                </a:cubicBezTo>
                <a:cubicBezTo>
                  <a:pt x="225" y="33"/>
                  <a:pt x="225" y="33"/>
                  <a:pt x="225" y="33"/>
                </a:cubicBezTo>
                <a:cubicBezTo>
                  <a:pt x="225" y="40"/>
                  <a:pt x="225" y="40"/>
                  <a:pt x="225" y="40"/>
                </a:cubicBezTo>
                <a:cubicBezTo>
                  <a:pt x="222" y="41"/>
                  <a:pt x="220" y="40"/>
                  <a:pt x="218" y="38"/>
                </a:cubicBezTo>
                <a:cubicBezTo>
                  <a:pt x="218" y="38"/>
                  <a:pt x="218" y="38"/>
                  <a:pt x="218" y="38"/>
                </a:cubicBezTo>
                <a:cubicBezTo>
                  <a:pt x="217" y="34"/>
                  <a:pt x="217" y="34"/>
                  <a:pt x="217" y="34"/>
                </a:cubicBezTo>
                <a:cubicBezTo>
                  <a:pt x="217" y="34"/>
                  <a:pt x="217" y="34"/>
                  <a:pt x="217" y="34"/>
                </a:cubicBezTo>
                <a:cubicBezTo>
                  <a:pt x="216" y="33"/>
                  <a:pt x="217" y="32"/>
                  <a:pt x="217" y="32"/>
                </a:cubicBezTo>
                <a:cubicBezTo>
                  <a:pt x="216" y="31"/>
                  <a:pt x="216" y="31"/>
                  <a:pt x="215" y="30"/>
                </a:cubicBezTo>
                <a:cubicBezTo>
                  <a:pt x="215" y="30"/>
                  <a:pt x="215" y="30"/>
                  <a:pt x="215" y="30"/>
                </a:cubicBezTo>
                <a:cubicBezTo>
                  <a:pt x="215" y="30"/>
                  <a:pt x="215" y="30"/>
                  <a:pt x="215" y="30"/>
                </a:cubicBezTo>
                <a:cubicBezTo>
                  <a:pt x="213" y="30"/>
                  <a:pt x="210" y="30"/>
                  <a:pt x="208" y="29"/>
                </a:cubicBezTo>
                <a:cubicBezTo>
                  <a:pt x="207" y="30"/>
                  <a:pt x="207" y="30"/>
                  <a:pt x="207" y="30"/>
                </a:cubicBezTo>
                <a:cubicBezTo>
                  <a:pt x="207" y="30"/>
                  <a:pt x="207" y="30"/>
                  <a:pt x="207" y="30"/>
                </a:cubicBezTo>
                <a:cubicBezTo>
                  <a:pt x="204" y="35"/>
                  <a:pt x="204" y="35"/>
                  <a:pt x="204" y="35"/>
                </a:cubicBezTo>
                <a:cubicBezTo>
                  <a:pt x="204" y="35"/>
                  <a:pt x="204" y="35"/>
                  <a:pt x="204" y="35"/>
                </a:cubicBezTo>
                <a:cubicBezTo>
                  <a:pt x="204" y="35"/>
                  <a:pt x="204" y="35"/>
                  <a:pt x="204" y="35"/>
                </a:cubicBezTo>
                <a:cubicBezTo>
                  <a:pt x="204" y="36"/>
                  <a:pt x="204" y="36"/>
                  <a:pt x="204" y="36"/>
                </a:cubicBezTo>
                <a:cubicBezTo>
                  <a:pt x="204" y="38"/>
                  <a:pt x="204" y="40"/>
                  <a:pt x="203" y="42"/>
                </a:cubicBezTo>
                <a:cubicBezTo>
                  <a:pt x="203" y="28"/>
                  <a:pt x="203" y="28"/>
                  <a:pt x="203" y="28"/>
                </a:cubicBezTo>
                <a:cubicBezTo>
                  <a:pt x="205" y="26"/>
                  <a:pt x="207" y="24"/>
                  <a:pt x="208" y="22"/>
                </a:cubicBezTo>
                <a:cubicBezTo>
                  <a:pt x="208" y="22"/>
                  <a:pt x="206" y="21"/>
                  <a:pt x="203" y="20"/>
                </a:cubicBezTo>
                <a:cubicBezTo>
                  <a:pt x="203" y="12"/>
                  <a:pt x="203" y="12"/>
                  <a:pt x="203" y="12"/>
                </a:cubicBezTo>
                <a:close/>
                <a:moveTo>
                  <a:pt x="225" y="266"/>
                </a:moveTo>
                <a:cubicBezTo>
                  <a:pt x="218" y="270"/>
                  <a:pt x="211" y="274"/>
                  <a:pt x="203" y="277"/>
                </a:cubicBezTo>
                <a:cubicBezTo>
                  <a:pt x="203" y="270"/>
                  <a:pt x="203" y="270"/>
                  <a:pt x="203" y="270"/>
                </a:cubicBezTo>
                <a:cubicBezTo>
                  <a:pt x="211" y="266"/>
                  <a:pt x="218" y="262"/>
                  <a:pt x="225" y="257"/>
                </a:cubicBezTo>
                <a:cubicBezTo>
                  <a:pt x="225" y="266"/>
                  <a:pt x="225" y="266"/>
                  <a:pt x="225" y="266"/>
                </a:cubicBezTo>
                <a:close/>
                <a:moveTo>
                  <a:pt x="225" y="56"/>
                </a:moveTo>
                <a:cubicBezTo>
                  <a:pt x="225" y="76"/>
                  <a:pt x="225" y="76"/>
                  <a:pt x="225" y="76"/>
                </a:cubicBezTo>
                <a:cubicBezTo>
                  <a:pt x="222" y="77"/>
                  <a:pt x="218" y="78"/>
                  <a:pt x="216" y="79"/>
                </a:cubicBezTo>
                <a:cubicBezTo>
                  <a:pt x="212" y="80"/>
                  <a:pt x="206" y="85"/>
                  <a:pt x="203" y="81"/>
                </a:cubicBezTo>
                <a:cubicBezTo>
                  <a:pt x="203" y="72"/>
                  <a:pt x="203" y="72"/>
                  <a:pt x="203" y="72"/>
                </a:cubicBezTo>
                <a:cubicBezTo>
                  <a:pt x="205" y="71"/>
                  <a:pt x="207" y="71"/>
                  <a:pt x="209" y="71"/>
                </a:cubicBezTo>
                <a:cubicBezTo>
                  <a:pt x="209" y="71"/>
                  <a:pt x="209" y="71"/>
                  <a:pt x="209" y="71"/>
                </a:cubicBezTo>
                <a:cubicBezTo>
                  <a:pt x="210" y="72"/>
                  <a:pt x="210" y="72"/>
                  <a:pt x="210" y="72"/>
                </a:cubicBezTo>
                <a:cubicBezTo>
                  <a:pt x="210" y="71"/>
                  <a:pt x="209" y="71"/>
                  <a:pt x="209" y="70"/>
                </a:cubicBezTo>
                <a:cubicBezTo>
                  <a:pt x="209" y="70"/>
                  <a:pt x="209" y="70"/>
                  <a:pt x="209" y="70"/>
                </a:cubicBezTo>
                <a:cubicBezTo>
                  <a:pt x="210" y="66"/>
                  <a:pt x="210" y="66"/>
                  <a:pt x="210" y="66"/>
                </a:cubicBezTo>
                <a:cubicBezTo>
                  <a:pt x="201" y="64"/>
                  <a:pt x="210" y="53"/>
                  <a:pt x="220" y="57"/>
                </a:cubicBezTo>
                <a:cubicBezTo>
                  <a:pt x="221" y="56"/>
                  <a:pt x="223" y="56"/>
                  <a:pt x="225" y="56"/>
                </a:cubicBezTo>
                <a:close/>
                <a:moveTo>
                  <a:pt x="225" y="189"/>
                </a:moveTo>
                <a:cubicBezTo>
                  <a:pt x="225" y="198"/>
                  <a:pt x="225" y="198"/>
                  <a:pt x="225" y="198"/>
                </a:cubicBezTo>
                <a:cubicBezTo>
                  <a:pt x="224" y="197"/>
                  <a:pt x="224" y="197"/>
                  <a:pt x="224" y="197"/>
                </a:cubicBezTo>
                <a:cubicBezTo>
                  <a:pt x="223" y="196"/>
                  <a:pt x="223" y="196"/>
                  <a:pt x="223" y="196"/>
                </a:cubicBezTo>
                <a:cubicBezTo>
                  <a:pt x="223" y="196"/>
                  <a:pt x="223" y="196"/>
                  <a:pt x="223" y="196"/>
                </a:cubicBezTo>
                <a:cubicBezTo>
                  <a:pt x="221" y="195"/>
                  <a:pt x="219" y="194"/>
                  <a:pt x="217" y="193"/>
                </a:cubicBezTo>
                <a:cubicBezTo>
                  <a:pt x="217" y="193"/>
                  <a:pt x="217" y="193"/>
                  <a:pt x="217" y="193"/>
                </a:cubicBezTo>
                <a:cubicBezTo>
                  <a:pt x="212" y="193"/>
                  <a:pt x="209" y="196"/>
                  <a:pt x="203" y="188"/>
                </a:cubicBezTo>
                <a:cubicBezTo>
                  <a:pt x="203" y="179"/>
                  <a:pt x="203" y="179"/>
                  <a:pt x="203" y="179"/>
                </a:cubicBezTo>
                <a:cubicBezTo>
                  <a:pt x="203" y="179"/>
                  <a:pt x="203" y="179"/>
                  <a:pt x="203" y="179"/>
                </a:cubicBezTo>
                <a:cubicBezTo>
                  <a:pt x="209" y="183"/>
                  <a:pt x="209" y="183"/>
                  <a:pt x="209" y="183"/>
                </a:cubicBezTo>
                <a:cubicBezTo>
                  <a:pt x="212" y="188"/>
                  <a:pt x="213" y="186"/>
                  <a:pt x="218" y="187"/>
                </a:cubicBezTo>
                <a:cubicBezTo>
                  <a:pt x="218" y="187"/>
                  <a:pt x="218" y="187"/>
                  <a:pt x="218" y="187"/>
                </a:cubicBezTo>
                <a:cubicBezTo>
                  <a:pt x="221" y="187"/>
                  <a:pt x="223" y="188"/>
                  <a:pt x="225" y="189"/>
                </a:cubicBezTo>
                <a:close/>
                <a:moveTo>
                  <a:pt x="170" y="2"/>
                </a:moveTo>
                <a:cubicBezTo>
                  <a:pt x="182" y="4"/>
                  <a:pt x="193" y="7"/>
                  <a:pt x="203" y="12"/>
                </a:cubicBezTo>
                <a:cubicBezTo>
                  <a:pt x="203" y="20"/>
                  <a:pt x="203" y="20"/>
                  <a:pt x="203" y="20"/>
                </a:cubicBezTo>
                <a:cubicBezTo>
                  <a:pt x="201" y="19"/>
                  <a:pt x="198" y="18"/>
                  <a:pt x="197" y="17"/>
                </a:cubicBezTo>
                <a:cubicBezTo>
                  <a:pt x="186" y="22"/>
                  <a:pt x="175" y="27"/>
                  <a:pt x="170" y="31"/>
                </a:cubicBezTo>
                <a:cubicBezTo>
                  <a:pt x="170" y="24"/>
                  <a:pt x="170" y="24"/>
                  <a:pt x="170" y="24"/>
                </a:cubicBezTo>
                <a:cubicBezTo>
                  <a:pt x="173" y="22"/>
                  <a:pt x="176" y="22"/>
                  <a:pt x="178" y="20"/>
                </a:cubicBezTo>
                <a:cubicBezTo>
                  <a:pt x="179" y="20"/>
                  <a:pt x="180" y="19"/>
                  <a:pt x="181" y="19"/>
                </a:cubicBezTo>
                <a:cubicBezTo>
                  <a:pt x="181" y="19"/>
                  <a:pt x="181" y="19"/>
                  <a:pt x="181" y="19"/>
                </a:cubicBezTo>
                <a:cubicBezTo>
                  <a:pt x="184" y="18"/>
                  <a:pt x="184" y="18"/>
                  <a:pt x="184" y="18"/>
                </a:cubicBezTo>
                <a:cubicBezTo>
                  <a:pt x="185" y="18"/>
                  <a:pt x="185" y="18"/>
                  <a:pt x="185" y="18"/>
                </a:cubicBezTo>
                <a:cubicBezTo>
                  <a:pt x="185" y="18"/>
                  <a:pt x="185" y="18"/>
                  <a:pt x="185" y="18"/>
                </a:cubicBezTo>
                <a:cubicBezTo>
                  <a:pt x="187" y="17"/>
                  <a:pt x="187" y="17"/>
                  <a:pt x="187" y="17"/>
                </a:cubicBezTo>
                <a:cubicBezTo>
                  <a:pt x="191" y="16"/>
                  <a:pt x="191" y="16"/>
                  <a:pt x="191" y="16"/>
                </a:cubicBezTo>
                <a:cubicBezTo>
                  <a:pt x="185" y="14"/>
                  <a:pt x="185" y="14"/>
                  <a:pt x="185" y="14"/>
                </a:cubicBezTo>
                <a:cubicBezTo>
                  <a:pt x="184" y="14"/>
                  <a:pt x="183" y="14"/>
                  <a:pt x="183" y="15"/>
                </a:cubicBezTo>
                <a:cubicBezTo>
                  <a:pt x="183" y="15"/>
                  <a:pt x="183" y="15"/>
                  <a:pt x="183" y="15"/>
                </a:cubicBezTo>
                <a:cubicBezTo>
                  <a:pt x="178" y="14"/>
                  <a:pt x="178" y="14"/>
                  <a:pt x="178" y="14"/>
                </a:cubicBezTo>
                <a:cubicBezTo>
                  <a:pt x="178" y="14"/>
                  <a:pt x="178" y="14"/>
                  <a:pt x="178" y="14"/>
                </a:cubicBezTo>
                <a:cubicBezTo>
                  <a:pt x="177" y="14"/>
                  <a:pt x="177" y="14"/>
                  <a:pt x="177" y="13"/>
                </a:cubicBezTo>
                <a:cubicBezTo>
                  <a:pt x="175" y="15"/>
                  <a:pt x="172" y="16"/>
                  <a:pt x="170" y="15"/>
                </a:cubicBezTo>
                <a:cubicBezTo>
                  <a:pt x="170" y="2"/>
                  <a:pt x="170" y="2"/>
                  <a:pt x="170" y="2"/>
                </a:cubicBezTo>
                <a:close/>
                <a:moveTo>
                  <a:pt x="203" y="277"/>
                </a:moveTo>
                <a:cubicBezTo>
                  <a:pt x="193" y="282"/>
                  <a:pt x="182" y="285"/>
                  <a:pt x="170" y="287"/>
                </a:cubicBezTo>
                <a:cubicBezTo>
                  <a:pt x="170" y="280"/>
                  <a:pt x="170" y="280"/>
                  <a:pt x="170" y="280"/>
                </a:cubicBezTo>
                <a:cubicBezTo>
                  <a:pt x="171" y="280"/>
                  <a:pt x="172" y="280"/>
                  <a:pt x="174" y="280"/>
                </a:cubicBezTo>
                <a:cubicBezTo>
                  <a:pt x="173" y="275"/>
                  <a:pt x="174" y="269"/>
                  <a:pt x="172" y="264"/>
                </a:cubicBezTo>
                <a:cubicBezTo>
                  <a:pt x="170" y="263"/>
                  <a:pt x="170" y="263"/>
                  <a:pt x="170" y="263"/>
                </a:cubicBezTo>
                <a:cubicBezTo>
                  <a:pt x="170" y="254"/>
                  <a:pt x="170" y="254"/>
                  <a:pt x="170" y="254"/>
                </a:cubicBezTo>
                <a:cubicBezTo>
                  <a:pt x="170" y="254"/>
                  <a:pt x="171" y="255"/>
                  <a:pt x="171" y="255"/>
                </a:cubicBezTo>
                <a:cubicBezTo>
                  <a:pt x="171" y="255"/>
                  <a:pt x="171" y="255"/>
                  <a:pt x="171" y="255"/>
                </a:cubicBezTo>
                <a:cubicBezTo>
                  <a:pt x="173" y="256"/>
                  <a:pt x="177" y="259"/>
                  <a:pt x="178" y="261"/>
                </a:cubicBezTo>
                <a:cubicBezTo>
                  <a:pt x="178" y="261"/>
                  <a:pt x="178" y="261"/>
                  <a:pt x="178" y="261"/>
                </a:cubicBezTo>
                <a:cubicBezTo>
                  <a:pt x="181" y="265"/>
                  <a:pt x="180" y="271"/>
                  <a:pt x="180" y="276"/>
                </a:cubicBezTo>
                <a:cubicBezTo>
                  <a:pt x="179" y="277"/>
                  <a:pt x="178" y="278"/>
                  <a:pt x="176" y="279"/>
                </a:cubicBezTo>
                <a:cubicBezTo>
                  <a:pt x="186" y="277"/>
                  <a:pt x="195" y="274"/>
                  <a:pt x="203" y="270"/>
                </a:cubicBezTo>
                <a:cubicBezTo>
                  <a:pt x="203" y="277"/>
                  <a:pt x="203" y="277"/>
                  <a:pt x="203" y="277"/>
                </a:cubicBezTo>
                <a:close/>
                <a:moveTo>
                  <a:pt x="203" y="28"/>
                </a:moveTo>
                <a:cubicBezTo>
                  <a:pt x="202" y="30"/>
                  <a:pt x="200" y="32"/>
                  <a:pt x="198" y="34"/>
                </a:cubicBezTo>
                <a:cubicBezTo>
                  <a:pt x="196" y="36"/>
                  <a:pt x="198" y="41"/>
                  <a:pt x="195" y="43"/>
                </a:cubicBezTo>
                <a:cubicBezTo>
                  <a:pt x="190" y="47"/>
                  <a:pt x="180" y="46"/>
                  <a:pt x="174" y="41"/>
                </a:cubicBezTo>
                <a:cubicBezTo>
                  <a:pt x="173" y="40"/>
                  <a:pt x="171" y="39"/>
                  <a:pt x="170" y="38"/>
                </a:cubicBezTo>
                <a:cubicBezTo>
                  <a:pt x="170" y="46"/>
                  <a:pt x="170" y="46"/>
                  <a:pt x="170" y="46"/>
                </a:cubicBezTo>
                <a:cubicBezTo>
                  <a:pt x="172" y="47"/>
                  <a:pt x="174" y="49"/>
                  <a:pt x="176" y="49"/>
                </a:cubicBezTo>
                <a:cubicBezTo>
                  <a:pt x="176" y="51"/>
                  <a:pt x="176" y="51"/>
                  <a:pt x="176" y="51"/>
                </a:cubicBezTo>
                <a:cubicBezTo>
                  <a:pt x="171" y="58"/>
                  <a:pt x="185" y="65"/>
                  <a:pt x="189" y="55"/>
                </a:cubicBezTo>
                <a:cubicBezTo>
                  <a:pt x="189" y="55"/>
                  <a:pt x="189" y="55"/>
                  <a:pt x="189" y="55"/>
                </a:cubicBezTo>
                <a:cubicBezTo>
                  <a:pt x="189" y="53"/>
                  <a:pt x="189" y="52"/>
                  <a:pt x="190" y="51"/>
                </a:cubicBezTo>
                <a:cubicBezTo>
                  <a:pt x="190" y="51"/>
                  <a:pt x="190" y="51"/>
                  <a:pt x="190" y="51"/>
                </a:cubicBezTo>
                <a:cubicBezTo>
                  <a:pt x="196" y="50"/>
                  <a:pt x="201" y="47"/>
                  <a:pt x="203" y="42"/>
                </a:cubicBezTo>
                <a:cubicBezTo>
                  <a:pt x="203" y="28"/>
                  <a:pt x="203" y="28"/>
                  <a:pt x="203" y="28"/>
                </a:cubicBezTo>
                <a:close/>
                <a:moveTo>
                  <a:pt x="203" y="72"/>
                </a:moveTo>
                <a:cubicBezTo>
                  <a:pt x="203" y="81"/>
                  <a:pt x="203" y="81"/>
                  <a:pt x="203" y="81"/>
                </a:cubicBezTo>
                <a:cubicBezTo>
                  <a:pt x="203" y="81"/>
                  <a:pt x="203" y="80"/>
                  <a:pt x="203" y="80"/>
                </a:cubicBezTo>
                <a:cubicBezTo>
                  <a:pt x="201" y="80"/>
                  <a:pt x="195" y="82"/>
                  <a:pt x="195" y="83"/>
                </a:cubicBezTo>
                <a:cubicBezTo>
                  <a:pt x="195" y="83"/>
                  <a:pt x="195" y="83"/>
                  <a:pt x="195" y="83"/>
                </a:cubicBezTo>
                <a:cubicBezTo>
                  <a:pt x="195" y="83"/>
                  <a:pt x="196" y="88"/>
                  <a:pt x="190" y="89"/>
                </a:cubicBezTo>
                <a:cubicBezTo>
                  <a:pt x="183" y="91"/>
                  <a:pt x="183" y="91"/>
                  <a:pt x="183" y="91"/>
                </a:cubicBezTo>
                <a:cubicBezTo>
                  <a:pt x="181" y="94"/>
                  <a:pt x="181" y="94"/>
                  <a:pt x="181" y="94"/>
                </a:cubicBezTo>
                <a:cubicBezTo>
                  <a:pt x="181" y="94"/>
                  <a:pt x="181" y="94"/>
                  <a:pt x="181" y="94"/>
                </a:cubicBezTo>
                <a:cubicBezTo>
                  <a:pt x="179" y="95"/>
                  <a:pt x="179" y="95"/>
                  <a:pt x="179" y="95"/>
                </a:cubicBezTo>
                <a:cubicBezTo>
                  <a:pt x="179" y="95"/>
                  <a:pt x="179" y="95"/>
                  <a:pt x="179" y="95"/>
                </a:cubicBezTo>
                <a:cubicBezTo>
                  <a:pt x="179" y="95"/>
                  <a:pt x="179" y="95"/>
                  <a:pt x="179" y="95"/>
                </a:cubicBezTo>
                <a:cubicBezTo>
                  <a:pt x="179" y="96"/>
                  <a:pt x="176" y="99"/>
                  <a:pt x="175" y="99"/>
                </a:cubicBezTo>
                <a:cubicBezTo>
                  <a:pt x="175" y="104"/>
                  <a:pt x="173" y="106"/>
                  <a:pt x="170" y="107"/>
                </a:cubicBezTo>
                <a:cubicBezTo>
                  <a:pt x="170" y="92"/>
                  <a:pt x="170" y="92"/>
                  <a:pt x="170" y="92"/>
                </a:cubicBezTo>
                <a:cubicBezTo>
                  <a:pt x="171" y="92"/>
                  <a:pt x="172" y="92"/>
                  <a:pt x="173" y="92"/>
                </a:cubicBezTo>
                <a:cubicBezTo>
                  <a:pt x="173" y="91"/>
                  <a:pt x="173" y="91"/>
                  <a:pt x="174" y="90"/>
                </a:cubicBezTo>
                <a:cubicBezTo>
                  <a:pt x="174" y="90"/>
                  <a:pt x="174" y="90"/>
                  <a:pt x="174" y="90"/>
                </a:cubicBezTo>
                <a:cubicBezTo>
                  <a:pt x="176" y="89"/>
                  <a:pt x="176" y="89"/>
                  <a:pt x="176" y="89"/>
                </a:cubicBezTo>
                <a:cubicBezTo>
                  <a:pt x="176" y="89"/>
                  <a:pt x="176" y="89"/>
                  <a:pt x="176" y="89"/>
                </a:cubicBezTo>
                <a:cubicBezTo>
                  <a:pt x="176" y="88"/>
                  <a:pt x="176" y="88"/>
                  <a:pt x="176" y="88"/>
                </a:cubicBezTo>
                <a:cubicBezTo>
                  <a:pt x="176" y="88"/>
                  <a:pt x="176" y="88"/>
                  <a:pt x="176" y="88"/>
                </a:cubicBezTo>
                <a:cubicBezTo>
                  <a:pt x="180" y="85"/>
                  <a:pt x="178" y="85"/>
                  <a:pt x="183" y="84"/>
                </a:cubicBezTo>
                <a:cubicBezTo>
                  <a:pt x="188" y="82"/>
                  <a:pt x="188" y="82"/>
                  <a:pt x="188" y="82"/>
                </a:cubicBezTo>
                <a:cubicBezTo>
                  <a:pt x="189" y="75"/>
                  <a:pt x="197" y="75"/>
                  <a:pt x="201" y="73"/>
                </a:cubicBezTo>
                <a:cubicBezTo>
                  <a:pt x="202" y="72"/>
                  <a:pt x="203" y="72"/>
                  <a:pt x="203" y="72"/>
                </a:cubicBezTo>
                <a:close/>
                <a:moveTo>
                  <a:pt x="203" y="179"/>
                </a:moveTo>
                <a:cubicBezTo>
                  <a:pt x="203" y="188"/>
                  <a:pt x="203" y="188"/>
                  <a:pt x="203" y="188"/>
                </a:cubicBezTo>
                <a:cubicBezTo>
                  <a:pt x="203" y="187"/>
                  <a:pt x="203" y="187"/>
                  <a:pt x="203" y="187"/>
                </a:cubicBezTo>
                <a:cubicBezTo>
                  <a:pt x="202" y="185"/>
                  <a:pt x="200" y="186"/>
                  <a:pt x="198" y="184"/>
                </a:cubicBezTo>
                <a:cubicBezTo>
                  <a:pt x="198" y="184"/>
                  <a:pt x="198" y="184"/>
                  <a:pt x="198" y="184"/>
                </a:cubicBezTo>
                <a:cubicBezTo>
                  <a:pt x="197" y="182"/>
                  <a:pt x="197" y="182"/>
                  <a:pt x="197" y="182"/>
                </a:cubicBezTo>
                <a:cubicBezTo>
                  <a:pt x="195" y="181"/>
                  <a:pt x="193" y="179"/>
                  <a:pt x="192" y="180"/>
                </a:cubicBezTo>
                <a:cubicBezTo>
                  <a:pt x="187" y="184"/>
                  <a:pt x="186" y="179"/>
                  <a:pt x="183" y="180"/>
                </a:cubicBezTo>
                <a:cubicBezTo>
                  <a:pt x="179" y="180"/>
                  <a:pt x="178" y="179"/>
                  <a:pt x="176" y="177"/>
                </a:cubicBezTo>
                <a:cubicBezTo>
                  <a:pt x="176" y="177"/>
                  <a:pt x="176" y="177"/>
                  <a:pt x="176" y="177"/>
                </a:cubicBezTo>
                <a:cubicBezTo>
                  <a:pt x="175" y="177"/>
                  <a:pt x="175" y="177"/>
                  <a:pt x="175" y="177"/>
                </a:cubicBezTo>
                <a:cubicBezTo>
                  <a:pt x="173" y="178"/>
                  <a:pt x="172" y="179"/>
                  <a:pt x="170" y="179"/>
                </a:cubicBezTo>
                <a:cubicBezTo>
                  <a:pt x="170" y="168"/>
                  <a:pt x="170" y="168"/>
                  <a:pt x="170" y="168"/>
                </a:cubicBezTo>
                <a:cubicBezTo>
                  <a:pt x="171" y="168"/>
                  <a:pt x="172" y="168"/>
                  <a:pt x="173" y="169"/>
                </a:cubicBezTo>
                <a:cubicBezTo>
                  <a:pt x="175" y="169"/>
                  <a:pt x="178" y="170"/>
                  <a:pt x="179" y="171"/>
                </a:cubicBezTo>
                <a:cubicBezTo>
                  <a:pt x="179" y="171"/>
                  <a:pt x="179" y="171"/>
                  <a:pt x="179" y="171"/>
                </a:cubicBezTo>
                <a:cubicBezTo>
                  <a:pt x="180" y="172"/>
                  <a:pt x="181" y="172"/>
                  <a:pt x="181" y="173"/>
                </a:cubicBezTo>
                <a:cubicBezTo>
                  <a:pt x="181" y="173"/>
                  <a:pt x="186" y="173"/>
                  <a:pt x="188" y="174"/>
                </a:cubicBezTo>
                <a:cubicBezTo>
                  <a:pt x="190" y="172"/>
                  <a:pt x="194" y="172"/>
                  <a:pt x="197" y="174"/>
                </a:cubicBezTo>
                <a:cubicBezTo>
                  <a:pt x="201" y="171"/>
                  <a:pt x="202" y="177"/>
                  <a:pt x="203" y="179"/>
                </a:cubicBezTo>
                <a:close/>
                <a:moveTo>
                  <a:pt x="159" y="0"/>
                </a:moveTo>
                <a:cubicBezTo>
                  <a:pt x="162" y="1"/>
                  <a:pt x="166" y="1"/>
                  <a:pt x="170" y="2"/>
                </a:cubicBezTo>
                <a:cubicBezTo>
                  <a:pt x="170" y="15"/>
                  <a:pt x="170" y="15"/>
                  <a:pt x="170" y="15"/>
                </a:cubicBezTo>
                <a:cubicBezTo>
                  <a:pt x="170" y="15"/>
                  <a:pt x="170" y="15"/>
                  <a:pt x="170" y="15"/>
                </a:cubicBezTo>
                <a:cubicBezTo>
                  <a:pt x="170" y="15"/>
                  <a:pt x="170" y="15"/>
                  <a:pt x="170" y="15"/>
                </a:cubicBezTo>
                <a:cubicBezTo>
                  <a:pt x="167" y="15"/>
                  <a:pt x="162" y="15"/>
                  <a:pt x="159" y="14"/>
                </a:cubicBezTo>
                <a:cubicBezTo>
                  <a:pt x="159" y="0"/>
                  <a:pt x="159" y="0"/>
                  <a:pt x="159" y="0"/>
                </a:cubicBezTo>
                <a:close/>
                <a:moveTo>
                  <a:pt x="170" y="287"/>
                </a:moveTo>
                <a:cubicBezTo>
                  <a:pt x="166" y="288"/>
                  <a:pt x="162" y="289"/>
                  <a:pt x="159" y="289"/>
                </a:cubicBezTo>
                <a:cubicBezTo>
                  <a:pt x="159" y="282"/>
                  <a:pt x="159" y="282"/>
                  <a:pt x="159" y="282"/>
                </a:cubicBezTo>
                <a:cubicBezTo>
                  <a:pt x="162" y="282"/>
                  <a:pt x="166" y="281"/>
                  <a:pt x="170" y="280"/>
                </a:cubicBezTo>
                <a:cubicBezTo>
                  <a:pt x="170" y="287"/>
                  <a:pt x="170" y="287"/>
                  <a:pt x="170" y="287"/>
                </a:cubicBezTo>
                <a:close/>
                <a:moveTo>
                  <a:pt x="170" y="24"/>
                </a:moveTo>
                <a:cubicBezTo>
                  <a:pt x="170" y="31"/>
                  <a:pt x="170" y="31"/>
                  <a:pt x="170" y="31"/>
                </a:cubicBezTo>
                <a:cubicBezTo>
                  <a:pt x="168" y="32"/>
                  <a:pt x="167" y="34"/>
                  <a:pt x="166" y="35"/>
                </a:cubicBezTo>
                <a:cubicBezTo>
                  <a:pt x="166" y="37"/>
                  <a:pt x="168" y="37"/>
                  <a:pt x="170" y="38"/>
                </a:cubicBezTo>
                <a:cubicBezTo>
                  <a:pt x="170" y="46"/>
                  <a:pt x="170" y="46"/>
                  <a:pt x="170" y="46"/>
                </a:cubicBezTo>
                <a:cubicBezTo>
                  <a:pt x="168" y="45"/>
                  <a:pt x="166" y="44"/>
                  <a:pt x="165" y="44"/>
                </a:cubicBezTo>
                <a:cubicBezTo>
                  <a:pt x="165" y="44"/>
                  <a:pt x="165" y="44"/>
                  <a:pt x="165" y="44"/>
                </a:cubicBezTo>
                <a:cubicBezTo>
                  <a:pt x="163" y="43"/>
                  <a:pt x="161" y="44"/>
                  <a:pt x="159" y="42"/>
                </a:cubicBezTo>
                <a:cubicBezTo>
                  <a:pt x="159" y="42"/>
                  <a:pt x="159" y="42"/>
                  <a:pt x="159" y="42"/>
                </a:cubicBezTo>
                <a:cubicBezTo>
                  <a:pt x="159" y="42"/>
                  <a:pt x="159" y="41"/>
                  <a:pt x="159" y="41"/>
                </a:cubicBezTo>
                <a:cubicBezTo>
                  <a:pt x="159" y="31"/>
                  <a:pt x="159" y="31"/>
                  <a:pt x="159" y="31"/>
                </a:cubicBezTo>
                <a:cubicBezTo>
                  <a:pt x="159" y="30"/>
                  <a:pt x="160" y="29"/>
                  <a:pt x="161" y="29"/>
                </a:cubicBezTo>
                <a:cubicBezTo>
                  <a:pt x="161" y="29"/>
                  <a:pt x="161" y="29"/>
                  <a:pt x="161" y="29"/>
                </a:cubicBezTo>
                <a:cubicBezTo>
                  <a:pt x="164" y="26"/>
                  <a:pt x="167" y="25"/>
                  <a:pt x="170" y="24"/>
                </a:cubicBezTo>
                <a:close/>
                <a:moveTo>
                  <a:pt x="170" y="92"/>
                </a:moveTo>
                <a:cubicBezTo>
                  <a:pt x="170" y="107"/>
                  <a:pt x="170" y="107"/>
                  <a:pt x="170" y="107"/>
                </a:cubicBezTo>
                <a:cubicBezTo>
                  <a:pt x="167" y="109"/>
                  <a:pt x="164" y="110"/>
                  <a:pt x="161" y="112"/>
                </a:cubicBezTo>
                <a:cubicBezTo>
                  <a:pt x="160" y="113"/>
                  <a:pt x="160" y="113"/>
                  <a:pt x="159" y="114"/>
                </a:cubicBezTo>
                <a:cubicBezTo>
                  <a:pt x="159" y="105"/>
                  <a:pt x="159" y="105"/>
                  <a:pt x="159" y="105"/>
                </a:cubicBezTo>
                <a:cubicBezTo>
                  <a:pt x="159" y="105"/>
                  <a:pt x="159" y="105"/>
                  <a:pt x="159" y="105"/>
                </a:cubicBezTo>
                <a:cubicBezTo>
                  <a:pt x="159" y="105"/>
                  <a:pt x="159" y="105"/>
                  <a:pt x="159" y="105"/>
                </a:cubicBezTo>
                <a:cubicBezTo>
                  <a:pt x="168" y="100"/>
                  <a:pt x="168" y="100"/>
                  <a:pt x="168" y="100"/>
                </a:cubicBezTo>
                <a:cubicBezTo>
                  <a:pt x="168" y="95"/>
                  <a:pt x="168" y="95"/>
                  <a:pt x="168" y="95"/>
                </a:cubicBezTo>
                <a:cubicBezTo>
                  <a:pt x="168" y="95"/>
                  <a:pt x="168" y="95"/>
                  <a:pt x="168" y="95"/>
                </a:cubicBezTo>
                <a:cubicBezTo>
                  <a:pt x="168" y="94"/>
                  <a:pt x="169" y="93"/>
                  <a:pt x="170" y="92"/>
                </a:cubicBezTo>
                <a:close/>
                <a:moveTo>
                  <a:pt x="170" y="168"/>
                </a:moveTo>
                <a:cubicBezTo>
                  <a:pt x="170" y="179"/>
                  <a:pt x="170" y="179"/>
                  <a:pt x="170" y="179"/>
                </a:cubicBezTo>
                <a:cubicBezTo>
                  <a:pt x="169" y="179"/>
                  <a:pt x="169" y="178"/>
                  <a:pt x="168" y="178"/>
                </a:cubicBezTo>
                <a:cubicBezTo>
                  <a:pt x="168" y="178"/>
                  <a:pt x="168" y="178"/>
                  <a:pt x="168" y="178"/>
                </a:cubicBezTo>
                <a:cubicBezTo>
                  <a:pt x="167" y="177"/>
                  <a:pt x="167" y="177"/>
                  <a:pt x="167" y="177"/>
                </a:cubicBezTo>
                <a:cubicBezTo>
                  <a:pt x="166" y="177"/>
                  <a:pt x="166" y="177"/>
                  <a:pt x="166" y="177"/>
                </a:cubicBezTo>
                <a:cubicBezTo>
                  <a:pt x="166" y="177"/>
                  <a:pt x="166" y="177"/>
                  <a:pt x="166" y="177"/>
                </a:cubicBezTo>
                <a:cubicBezTo>
                  <a:pt x="161" y="179"/>
                  <a:pt x="162" y="177"/>
                  <a:pt x="160" y="181"/>
                </a:cubicBezTo>
                <a:cubicBezTo>
                  <a:pt x="160" y="181"/>
                  <a:pt x="159" y="182"/>
                  <a:pt x="159" y="183"/>
                </a:cubicBezTo>
                <a:cubicBezTo>
                  <a:pt x="159" y="172"/>
                  <a:pt x="159" y="172"/>
                  <a:pt x="159" y="172"/>
                </a:cubicBezTo>
                <a:cubicBezTo>
                  <a:pt x="160" y="172"/>
                  <a:pt x="161" y="171"/>
                  <a:pt x="163" y="171"/>
                </a:cubicBezTo>
                <a:cubicBezTo>
                  <a:pt x="163" y="171"/>
                  <a:pt x="163" y="171"/>
                  <a:pt x="163" y="171"/>
                </a:cubicBezTo>
                <a:cubicBezTo>
                  <a:pt x="165" y="170"/>
                  <a:pt x="165" y="170"/>
                  <a:pt x="165" y="170"/>
                </a:cubicBezTo>
                <a:cubicBezTo>
                  <a:pt x="165" y="170"/>
                  <a:pt x="165" y="170"/>
                  <a:pt x="165" y="170"/>
                </a:cubicBezTo>
                <a:cubicBezTo>
                  <a:pt x="165" y="169"/>
                  <a:pt x="165" y="169"/>
                  <a:pt x="165" y="169"/>
                </a:cubicBezTo>
                <a:cubicBezTo>
                  <a:pt x="165" y="169"/>
                  <a:pt x="165" y="169"/>
                  <a:pt x="165" y="169"/>
                </a:cubicBezTo>
                <a:cubicBezTo>
                  <a:pt x="167" y="168"/>
                  <a:pt x="168" y="167"/>
                  <a:pt x="170" y="168"/>
                </a:cubicBezTo>
                <a:close/>
                <a:moveTo>
                  <a:pt x="170" y="254"/>
                </a:moveTo>
                <a:cubicBezTo>
                  <a:pt x="170" y="263"/>
                  <a:pt x="170" y="263"/>
                  <a:pt x="170" y="263"/>
                </a:cubicBezTo>
                <a:cubicBezTo>
                  <a:pt x="168" y="261"/>
                  <a:pt x="168" y="261"/>
                  <a:pt x="168" y="261"/>
                </a:cubicBezTo>
                <a:cubicBezTo>
                  <a:pt x="168" y="261"/>
                  <a:pt x="168" y="261"/>
                  <a:pt x="168" y="261"/>
                </a:cubicBezTo>
                <a:cubicBezTo>
                  <a:pt x="164" y="259"/>
                  <a:pt x="164" y="259"/>
                  <a:pt x="164" y="259"/>
                </a:cubicBezTo>
                <a:cubicBezTo>
                  <a:pt x="162" y="258"/>
                  <a:pt x="160" y="257"/>
                  <a:pt x="159" y="257"/>
                </a:cubicBezTo>
                <a:cubicBezTo>
                  <a:pt x="159" y="245"/>
                  <a:pt x="159" y="245"/>
                  <a:pt x="159" y="245"/>
                </a:cubicBezTo>
                <a:cubicBezTo>
                  <a:pt x="159" y="246"/>
                  <a:pt x="159" y="246"/>
                  <a:pt x="159" y="246"/>
                </a:cubicBezTo>
                <a:cubicBezTo>
                  <a:pt x="159" y="246"/>
                  <a:pt x="159" y="246"/>
                  <a:pt x="159" y="246"/>
                </a:cubicBezTo>
                <a:cubicBezTo>
                  <a:pt x="161" y="249"/>
                  <a:pt x="161" y="251"/>
                  <a:pt x="168" y="254"/>
                </a:cubicBezTo>
                <a:cubicBezTo>
                  <a:pt x="169" y="254"/>
                  <a:pt x="169" y="254"/>
                  <a:pt x="170" y="254"/>
                </a:cubicBezTo>
                <a:close/>
                <a:moveTo>
                  <a:pt x="145" y="0"/>
                </a:moveTo>
                <a:cubicBezTo>
                  <a:pt x="150" y="0"/>
                  <a:pt x="154" y="0"/>
                  <a:pt x="159" y="0"/>
                </a:cubicBezTo>
                <a:cubicBezTo>
                  <a:pt x="159" y="14"/>
                  <a:pt x="159" y="14"/>
                  <a:pt x="159" y="14"/>
                </a:cubicBezTo>
                <a:cubicBezTo>
                  <a:pt x="157" y="13"/>
                  <a:pt x="156" y="11"/>
                  <a:pt x="156" y="8"/>
                </a:cubicBezTo>
                <a:cubicBezTo>
                  <a:pt x="156" y="8"/>
                  <a:pt x="156" y="8"/>
                  <a:pt x="156" y="8"/>
                </a:cubicBezTo>
                <a:cubicBezTo>
                  <a:pt x="156" y="8"/>
                  <a:pt x="156" y="8"/>
                  <a:pt x="156" y="8"/>
                </a:cubicBezTo>
                <a:cubicBezTo>
                  <a:pt x="152" y="8"/>
                  <a:pt x="148" y="8"/>
                  <a:pt x="144" y="8"/>
                </a:cubicBezTo>
                <a:cubicBezTo>
                  <a:pt x="144" y="8"/>
                  <a:pt x="144" y="8"/>
                  <a:pt x="144" y="8"/>
                </a:cubicBezTo>
                <a:cubicBezTo>
                  <a:pt x="143" y="8"/>
                  <a:pt x="143" y="8"/>
                  <a:pt x="143" y="8"/>
                </a:cubicBezTo>
                <a:cubicBezTo>
                  <a:pt x="140" y="13"/>
                  <a:pt x="140" y="15"/>
                  <a:pt x="131" y="11"/>
                </a:cubicBezTo>
                <a:cubicBezTo>
                  <a:pt x="128" y="10"/>
                  <a:pt x="126" y="11"/>
                  <a:pt x="123" y="11"/>
                </a:cubicBezTo>
                <a:cubicBezTo>
                  <a:pt x="122" y="11"/>
                  <a:pt x="122" y="11"/>
                  <a:pt x="122" y="11"/>
                </a:cubicBezTo>
                <a:cubicBezTo>
                  <a:pt x="122" y="11"/>
                  <a:pt x="122" y="11"/>
                  <a:pt x="122" y="11"/>
                </a:cubicBezTo>
                <a:cubicBezTo>
                  <a:pt x="121" y="11"/>
                  <a:pt x="119" y="11"/>
                  <a:pt x="118" y="10"/>
                </a:cubicBezTo>
                <a:cubicBezTo>
                  <a:pt x="118" y="9"/>
                  <a:pt x="118" y="9"/>
                  <a:pt x="118" y="9"/>
                </a:cubicBezTo>
                <a:cubicBezTo>
                  <a:pt x="109" y="11"/>
                  <a:pt x="99" y="14"/>
                  <a:pt x="90" y="18"/>
                </a:cubicBezTo>
                <a:cubicBezTo>
                  <a:pt x="90" y="10"/>
                  <a:pt x="90" y="10"/>
                  <a:pt x="90" y="10"/>
                </a:cubicBezTo>
                <a:cubicBezTo>
                  <a:pt x="107" y="3"/>
                  <a:pt x="126" y="0"/>
                  <a:pt x="145" y="0"/>
                </a:cubicBezTo>
                <a:close/>
                <a:moveTo>
                  <a:pt x="159" y="289"/>
                </a:moveTo>
                <a:cubicBezTo>
                  <a:pt x="154" y="289"/>
                  <a:pt x="150" y="290"/>
                  <a:pt x="145" y="290"/>
                </a:cubicBezTo>
                <a:cubicBezTo>
                  <a:pt x="126" y="290"/>
                  <a:pt x="107" y="286"/>
                  <a:pt x="90" y="279"/>
                </a:cubicBezTo>
                <a:cubicBezTo>
                  <a:pt x="90" y="271"/>
                  <a:pt x="90" y="271"/>
                  <a:pt x="90" y="271"/>
                </a:cubicBezTo>
                <a:cubicBezTo>
                  <a:pt x="107" y="279"/>
                  <a:pt x="126" y="283"/>
                  <a:pt x="145" y="283"/>
                </a:cubicBezTo>
                <a:cubicBezTo>
                  <a:pt x="150" y="283"/>
                  <a:pt x="154" y="282"/>
                  <a:pt x="159" y="282"/>
                </a:cubicBezTo>
                <a:cubicBezTo>
                  <a:pt x="159" y="289"/>
                  <a:pt x="159" y="289"/>
                  <a:pt x="159" y="289"/>
                </a:cubicBezTo>
                <a:close/>
                <a:moveTo>
                  <a:pt x="159" y="31"/>
                </a:moveTo>
                <a:cubicBezTo>
                  <a:pt x="159" y="41"/>
                  <a:pt x="159" y="41"/>
                  <a:pt x="159" y="41"/>
                </a:cubicBezTo>
                <a:cubicBezTo>
                  <a:pt x="158" y="40"/>
                  <a:pt x="158" y="39"/>
                  <a:pt x="158" y="38"/>
                </a:cubicBezTo>
                <a:cubicBezTo>
                  <a:pt x="158" y="37"/>
                  <a:pt x="157" y="37"/>
                  <a:pt x="157" y="35"/>
                </a:cubicBezTo>
                <a:cubicBezTo>
                  <a:pt x="157" y="35"/>
                  <a:pt x="157" y="35"/>
                  <a:pt x="157" y="35"/>
                </a:cubicBezTo>
                <a:cubicBezTo>
                  <a:pt x="157" y="34"/>
                  <a:pt x="158" y="32"/>
                  <a:pt x="159" y="31"/>
                </a:cubicBezTo>
                <a:close/>
                <a:moveTo>
                  <a:pt x="159" y="105"/>
                </a:moveTo>
                <a:cubicBezTo>
                  <a:pt x="159" y="114"/>
                  <a:pt x="159" y="114"/>
                  <a:pt x="159" y="114"/>
                </a:cubicBezTo>
                <a:cubicBezTo>
                  <a:pt x="156" y="115"/>
                  <a:pt x="154" y="117"/>
                  <a:pt x="154" y="119"/>
                </a:cubicBezTo>
                <a:cubicBezTo>
                  <a:pt x="154" y="119"/>
                  <a:pt x="154" y="119"/>
                  <a:pt x="154" y="119"/>
                </a:cubicBezTo>
                <a:cubicBezTo>
                  <a:pt x="154" y="119"/>
                  <a:pt x="154" y="120"/>
                  <a:pt x="154" y="120"/>
                </a:cubicBezTo>
                <a:cubicBezTo>
                  <a:pt x="156" y="127"/>
                  <a:pt x="156" y="135"/>
                  <a:pt x="148" y="132"/>
                </a:cubicBezTo>
                <a:cubicBezTo>
                  <a:pt x="141" y="130"/>
                  <a:pt x="139" y="125"/>
                  <a:pt x="142" y="123"/>
                </a:cubicBezTo>
                <a:cubicBezTo>
                  <a:pt x="140" y="124"/>
                  <a:pt x="138" y="123"/>
                  <a:pt x="136" y="122"/>
                </a:cubicBezTo>
                <a:cubicBezTo>
                  <a:pt x="135" y="121"/>
                  <a:pt x="131" y="121"/>
                  <a:pt x="130" y="122"/>
                </a:cubicBezTo>
                <a:cubicBezTo>
                  <a:pt x="125" y="126"/>
                  <a:pt x="124" y="125"/>
                  <a:pt x="119" y="124"/>
                </a:cubicBezTo>
                <a:cubicBezTo>
                  <a:pt x="119" y="124"/>
                  <a:pt x="119" y="124"/>
                  <a:pt x="119" y="124"/>
                </a:cubicBezTo>
                <a:cubicBezTo>
                  <a:pt x="116" y="123"/>
                  <a:pt x="115" y="123"/>
                  <a:pt x="112" y="125"/>
                </a:cubicBezTo>
                <a:cubicBezTo>
                  <a:pt x="103" y="131"/>
                  <a:pt x="108" y="126"/>
                  <a:pt x="106" y="133"/>
                </a:cubicBezTo>
                <a:cubicBezTo>
                  <a:pt x="106" y="133"/>
                  <a:pt x="106" y="133"/>
                  <a:pt x="106" y="133"/>
                </a:cubicBezTo>
                <a:cubicBezTo>
                  <a:pt x="105" y="134"/>
                  <a:pt x="105" y="134"/>
                  <a:pt x="105" y="135"/>
                </a:cubicBezTo>
                <a:cubicBezTo>
                  <a:pt x="105" y="135"/>
                  <a:pt x="105" y="135"/>
                  <a:pt x="105" y="135"/>
                </a:cubicBezTo>
                <a:cubicBezTo>
                  <a:pt x="104" y="135"/>
                  <a:pt x="104" y="135"/>
                  <a:pt x="104" y="135"/>
                </a:cubicBezTo>
                <a:cubicBezTo>
                  <a:pt x="104" y="135"/>
                  <a:pt x="104" y="135"/>
                  <a:pt x="104" y="135"/>
                </a:cubicBezTo>
                <a:cubicBezTo>
                  <a:pt x="103" y="138"/>
                  <a:pt x="102" y="142"/>
                  <a:pt x="103" y="145"/>
                </a:cubicBezTo>
                <a:cubicBezTo>
                  <a:pt x="103" y="145"/>
                  <a:pt x="103" y="145"/>
                  <a:pt x="103" y="145"/>
                </a:cubicBezTo>
                <a:cubicBezTo>
                  <a:pt x="104" y="150"/>
                  <a:pt x="105" y="150"/>
                  <a:pt x="110" y="149"/>
                </a:cubicBezTo>
                <a:cubicBezTo>
                  <a:pt x="110" y="149"/>
                  <a:pt x="110" y="149"/>
                  <a:pt x="110" y="149"/>
                </a:cubicBezTo>
                <a:cubicBezTo>
                  <a:pt x="110" y="149"/>
                  <a:pt x="111" y="149"/>
                  <a:pt x="112" y="149"/>
                </a:cubicBezTo>
                <a:cubicBezTo>
                  <a:pt x="116" y="149"/>
                  <a:pt x="115" y="144"/>
                  <a:pt x="119" y="142"/>
                </a:cubicBezTo>
                <a:cubicBezTo>
                  <a:pt x="119" y="142"/>
                  <a:pt x="119" y="142"/>
                  <a:pt x="119" y="142"/>
                </a:cubicBezTo>
                <a:cubicBezTo>
                  <a:pt x="121" y="141"/>
                  <a:pt x="127" y="139"/>
                  <a:pt x="129" y="141"/>
                </a:cubicBezTo>
                <a:cubicBezTo>
                  <a:pt x="129" y="141"/>
                  <a:pt x="129" y="141"/>
                  <a:pt x="129" y="141"/>
                </a:cubicBezTo>
                <a:cubicBezTo>
                  <a:pt x="132" y="144"/>
                  <a:pt x="131" y="147"/>
                  <a:pt x="130" y="151"/>
                </a:cubicBezTo>
                <a:cubicBezTo>
                  <a:pt x="130" y="151"/>
                  <a:pt x="130" y="151"/>
                  <a:pt x="130" y="151"/>
                </a:cubicBezTo>
                <a:cubicBezTo>
                  <a:pt x="129" y="154"/>
                  <a:pt x="129" y="154"/>
                  <a:pt x="129" y="154"/>
                </a:cubicBezTo>
                <a:cubicBezTo>
                  <a:pt x="127" y="156"/>
                  <a:pt x="127" y="156"/>
                  <a:pt x="127" y="156"/>
                </a:cubicBezTo>
                <a:cubicBezTo>
                  <a:pt x="127" y="156"/>
                  <a:pt x="127" y="156"/>
                  <a:pt x="127" y="156"/>
                </a:cubicBezTo>
                <a:cubicBezTo>
                  <a:pt x="127" y="157"/>
                  <a:pt x="127" y="157"/>
                  <a:pt x="127" y="157"/>
                </a:cubicBezTo>
                <a:cubicBezTo>
                  <a:pt x="127" y="157"/>
                  <a:pt x="127" y="157"/>
                  <a:pt x="127" y="157"/>
                </a:cubicBezTo>
                <a:cubicBezTo>
                  <a:pt x="127" y="157"/>
                  <a:pt x="127" y="157"/>
                  <a:pt x="127" y="157"/>
                </a:cubicBezTo>
                <a:cubicBezTo>
                  <a:pt x="131" y="157"/>
                  <a:pt x="135" y="156"/>
                  <a:pt x="138" y="160"/>
                </a:cubicBezTo>
                <a:cubicBezTo>
                  <a:pt x="144" y="165"/>
                  <a:pt x="135" y="172"/>
                  <a:pt x="139" y="177"/>
                </a:cubicBezTo>
                <a:cubicBezTo>
                  <a:pt x="143" y="180"/>
                  <a:pt x="145" y="174"/>
                  <a:pt x="151" y="177"/>
                </a:cubicBezTo>
                <a:cubicBezTo>
                  <a:pt x="151" y="177"/>
                  <a:pt x="151" y="177"/>
                  <a:pt x="151" y="177"/>
                </a:cubicBezTo>
                <a:cubicBezTo>
                  <a:pt x="152" y="177"/>
                  <a:pt x="152" y="178"/>
                  <a:pt x="153" y="178"/>
                </a:cubicBezTo>
                <a:cubicBezTo>
                  <a:pt x="153" y="178"/>
                  <a:pt x="154" y="178"/>
                  <a:pt x="154" y="177"/>
                </a:cubicBezTo>
                <a:cubicBezTo>
                  <a:pt x="156" y="174"/>
                  <a:pt x="157" y="173"/>
                  <a:pt x="159" y="172"/>
                </a:cubicBezTo>
                <a:cubicBezTo>
                  <a:pt x="159" y="183"/>
                  <a:pt x="159" y="183"/>
                  <a:pt x="159" y="183"/>
                </a:cubicBezTo>
                <a:cubicBezTo>
                  <a:pt x="158" y="183"/>
                  <a:pt x="158" y="184"/>
                  <a:pt x="157" y="184"/>
                </a:cubicBezTo>
                <a:cubicBezTo>
                  <a:pt x="156" y="185"/>
                  <a:pt x="155" y="186"/>
                  <a:pt x="154" y="186"/>
                </a:cubicBezTo>
                <a:cubicBezTo>
                  <a:pt x="157" y="190"/>
                  <a:pt x="156" y="199"/>
                  <a:pt x="151" y="202"/>
                </a:cubicBezTo>
                <a:cubicBezTo>
                  <a:pt x="150" y="204"/>
                  <a:pt x="150" y="204"/>
                  <a:pt x="150" y="204"/>
                </a:cubicBezTo>
                <a:cubicBezTo>
                  <a:pt x="150" y="204"/>
                  <a:pt x="150" y="204"/>
                  <a:pt x="150" y="204"/>
                </a:cubicBezTo>
                <a:cubicBezTo>
                  <a:pt x="147" y="208"/>
                  <a:pt x="147" y="208"/>
                  <a:pt x="147" y="208"/>
                </a:cubicBezTo>
                <a:cubicBezTo>
                  <a:pt x="147" y="208"/>
                  <a:pt x="147" y="208"/>
                  <a:pt x="147" y="208"/>
                </a:cubicBezTo>
                <a:cubicBezTo>
                  <a:pt x="145" y="211"/>
                  <a:pt x="145" y="211"/>
                  <a:pt x="145" y="211"/>
                </a:cubicBezTo>
                <a:cubicBezTo>
                  <a:pt x="145" y="211"/>
                  <a:pt x="145" y="211"/>
                  <a:pt x="145" y="211"/>
                </a:cubicBezTo>
                <a:cubicBezTo>
                  <a:pt x="145" y="211"/>
                  <a:pt x="144" y="212"/>
                  <a:pt x="145" y="213"/>
                </a:cubicBezTo>
                <a:cubicBezTo>
                  <a:pt x="145" y="212"/>
                  <a:pt x="149" y="217"/>
                  <a:pt x="144" y="221"/>
                </a:cubicBezTo>
                <a:cubicBezTo>
                  <a:pt x="144" y="222"/>
                  <a:pt x="144" y="221"/>
                  <a:pt x="143" y="221"/>
                </a:cubicBezTo>
                <a:cubicBezTo>
                  <a:pt x="143" y="221"/>
                  <a:pt x="143" y="221"/>
                  <a:pt x="143" y="221"/>
                </a:cubicBezTo>
                <a:cubicBezTo>
                  <a:pt x="145" y="225"/>
                  <a:pt x="145" y="225"/>
                  <a:pt x="145" y="225"/>
                </a:cubicBezTo>
                <a:cubicBezTo>
                  <a:pt x="145" y="225"/>
                  <a:pt x="145" y="225"/>
                  <a:pt x="145" y="225"/>
                </a:cubicBezTo>
                <a:cubicBezTo>
                  <a:pt x="145" y="224"/>
                  <a:pt x="146" y="225"/>
                  <a:pt x="147" y="226"/>
                </a:cubicBezTo>
                <a:cubicBezTo>
                  <a:pt x="147" y="226"/>
                  <a:pt x="147" y="226"/>
                  <a:pt x="147" y="226"/>
                </a:cubicBezTo>
                <a:cubicBezTo>
                  <a:pt x="151" y="230"/>
                  <a:pt x="153" y="236"/>
                  <a:pt x="156" y="241"/>
                </a:cubicBezTo>
                <a:cubicBezTo>
                  <a:pt x="156" y="241"/>
                  <a:pt x="156" y="241"/>
                  <a:pt x="156" y="241"/>
                </a:cubicBezTo>
                <a:cubicBezTo>
                  <a:pt x="159" y="245"/>
                  <a:pt x="159" y="245"/>
                  <a:pt x="159" y="245"/>
                </a:cubicBezTo>
                <a:cubicBezTo>
                  <a:pt x="159" y="257"/>
                  <a:pt x="159" y="257"/>
                  <a:pt x="159" y="257"/>
                </a:cubicBezTo>
                <a:cubicBezTo>
                  <a:pt x="155" y="254"/>
                  <a:pt x="155" y="253"/>
                  <a:pt x="153" y="249"/>
                </a:cubicBezTo>
                <a:cubicBezTo>
                  <a:pt x="153" y="249"/>
                  <a:pt x="153" y="249"/>
                  <a:pt x="153" y="249"/>
                </a:cubicBezTo>
                <a:cubicBezTo>
                  <a:pt x="150" y="245"/>
                  <a:pt x="150" y="245"/>
                  <a:pt x="150" y="245"/>
                </a:cubicBezTo>
                <a:cubicBezTo>
                  <a:pt x="150" y="245"/>
                  <a:pt x="150" y="245"/>
                  <a:pt x="150" y="245"/>
                </a:cubicBezTo>
                <a:cubicBezTo>
                  <a:pt x="147" y="240"/>
                  <a:pt x="145" y="234"/>
                  <a:pt x="142" y="230"/>
                </a:cubicBezTo>
                <a:cubicBezTo>
                  <a:pt x="142" y="230"/>
                  <a:pt x="142" y="230"/>
                  <a:pt x="142" y="230"/>
                </a:cubicBezTo>
                <a:cubicBezTo>
                  <a:pt x="142" y="230"/>
                  <a:pt x="136" y="226"/>
                  <a:pt x="137" y="220"/>
                </a:cubicBezTo>
                <a:cubicBezTo>
                  <a:pt x="137" y="220"/>
                  <a:pt x="137" y="220"/>
                  <a:pt x="137" y="220"/>
                </a:cubicBezTo>
                <a:cubicBezTo>
                  <a:pt x="137" y="219"/>
                  <a:pt x="138" y="218"/>
                  <a:pt x="139" y="217"/>
                </a:cubicBezTo>
                <a:cubicBezTo>
                  <a:pt x="138" y="215"/>
                  <a:pt x="138" y="215"/>
                  <a:pt x="138" y="215"/>
                </a:cubicBezTo>
                <a:cubicBezTo>
                  <a:pt x="138" y="215"/>
                  <a:pt x="138" y="215"/>
                  <a:pt x="138" y="215"/>
                </a:cubicBezTo>
                <a:cubicBezTo>
                  <a:pt x="137" y="212"/>
                  <a:pt x="138" y="210"/>
                  <a:pt x="139" y="207"/>
                </a:cubicBezTo>
                <a:cubicBezTo>
                  <a:pt x="139" y="207"/>
                  <a:pt x="139" y="207"/>
                  <a:pt x="139" y="207"/>
                </a:cubicBezTo>
                <a:cubicBezTo>
                  <a:pt x="140" y="205"/>
                  <a:pt x="141" y="203"/>
                  <a:pt x="143" y="202"/>
                </a:cubicBezTo>
                <a:cubicBezTo>
                  <a:pt x="143" y="202"/>
                  <a:pt x="143" y="202"/>
                  <a:pt x="143" y="202"/>
                </a:cubicBezTo>
                <a:cubicBezTo>
                  <a:pt x="144" y="201"/>
                  <a:pt x="144" y="201"/>
                  <a:pt x="144" y="201"/>
                </a:cubicBezTo>
                <a:cubicBezTo>
                  <a:pt x="144" y="201"/>
                  <a:pt x="144" y="201"/>
                  <a:pt x="144" y="201"/>
                </a:cubicBezTo>
                <a:cubicBezTo>
                  <a:pt x="145" y="197"/>
                  <a:pt x="152" y="197"/>
                  <a:pt x="147" y="187"/>
                </a:cubicBezTo>
                <a:cubicBezTo>
                  <a:pt x="145" y="191"/>
                  <a:pt x="140" y="190"/>
                  <a:pt x="138" y="188"/>
                </a:cubicBezTo>
                <a:cubicBezTo>
                  <a:pt x="138" y="188"/>
                  <a:pt x="138" y="188"/>
                  <a:pt x="138" y="188"/>
                </a:cubicBezTo>
                <a:cubicBezTo>
                  <a:pt x="137" y="187"/>
                  <a:pt x="137" y="187"/>
                  <a:pt x="137" y="187"/>
                </a:cubicBezTo>
                <a:cubicBezTo>
                  <a:pt x="129" y="185"/>
                  <a:pt x="131" y="183"/>
                  <a:pt x="129" y="182"/>
                </a:cubicBezTo>
                <a:cubicBezTo>
                  <a:pt x="124" y="181"/>
                  <a:pt x="126" y="180"/>
                  <a:pt x="125" y="176"/>
                </a:cubicBezTo>
                <a:cubicBezTo>
                  <a:pt x="121" y="172"/>
                  <a:pt x="121" y="172"/>
                  <a:pt x="121" y="172"/>
                </a:cubicBezTo>
                <a:cubicBezTo>
                  <a:pt x="114" y="170"/>
                  <a:pt x="114" y="170"/>
                  <a:pt x="114" y="170"/>
                </a:cubicBezTo>
                <a:cubicBezTo>
                  <a:pt x="114" y="170"/>
                  <a:pt x="114" y="170"/>
                  <a:pt x="114" y="170"/>
                </a:cubicBezTo>
                <a:cubicBezTo>
                  <a:pt x="109" y="170"/>
                  <a:pt x="106" y="162"/>
                  <a:pt x="103" y="164"/>
                </a:cubicBezTo>
                <a:cubicBezTo>
                  <a:pt x="98" y="166"/>
                  <a:pt x="95" y="164"/>
                  <a:pt x="90" y="162"/>
                </a:cubicBezTo>
                <a:cubicBezTo>
                  <a:pt x="90" y="154"/>
                  <a:pt x="90" y="154"/>
                  <a:pt x="90" y="154"/>
                </a:cubicBezTo>
                <a:cubicBezTo>
                  <a:pt x="91" y="155"/>
                  <a:pt x="91" y="155"/>
                  <a:pt x="91" y="155"/>
                </a:cubicBezTo>
                <a:cubicBezTo>
                  <a:pt x="106" y="160"/>
                  <a:pt x="95" y="157"/>
                  <a:pt x="103" y="156"/>
                </a:cubicBezTo>
                <a:cubicBezTo>
                  <a:pt x="99" y="155"/>
                  <a:pt x="97" y="151"/>
                  <a:pt x="96" y="147"/>
                </a:cubicBezTo>
                <a:cubicBezTo>
                  <a:pt x="96" y="147"/>
                  <a:pt x="96" y="147"/>
                  <a:pt x="96" y="147"/>
                </a:cubicBezTo>
                <a:cubicBezTo>
                  <a:pt x="94" y="142"/>
                  <a:pt x="96" y="136"/>
                  <a:pt x="98" y="132"/>
                </a:cubicBezTo>
                <a:cubicBezTo>
                  <a:pt x="98" y="132"/>
                  <a:pt x="98" y="132"/>
                  <a:pt x="98" y="132"/>
                </a:cubicBezTo>
                <a:cubicBezTo>
                  <a:pt x="99" y="131"/>
                  <a:pt x="99" y="131"/>
                  <a:pt x="99" y="131"/>
                </a:cubicBezTo>
                <a:cubicBezTo>
                  <a:pt x="99" y="131"/>
                  <a:pt x="99" y="131"/>
                  <a:pt x="99" y="131"/>
                </a:cubicBezTo>
                <a:cubicBezTo>
                  <a:pt x="99" y="130"/>
                  <a:pt x="99" y="130"/>
                  <a:pt x="99" y="130"/>
                </a:cubicBezTo>
                <a:cubicBezTo>
                  <a:pt x="99" y="130"/>
                  <a:pt x="99" y="130"/>
                  <a:pt x="99" y="130"/>
                </a:cubicBezTo>
                <a:cubicBezTo>
                  <a:pt x="101" y="126"/>
                  <a:pt x="97" y="125"/>
                  <a:pt x="107" y="120"/>
                </a:cubicBezTo>
                <a:cubicBezTo>
                  <a:pt x="113" y="117"/>
                  <a:pt x="114" y="115"/>
                  <a:pt x="121" y="117"/>
                </a:cubicBezTo>
                <a:cubicBezTo>
                  <a:pt x="121" y="117"/>
                  <a:pt x="121" y="117"/>
                  <a:pt x="121" y="117"/>
                </a:cubicBezTo>
                <a:cubicBezTo>
                  <a:pt x="126" y="118"/>
                  <a:pt x="122" y="118"/>
                  <a:pt x="128" y="115"/>
                </a:cubicBezTo>
                <a:cubicBezTo>
                  <a:pt x="130" y="114"/>
                  <a:pt x="138" y="114"/>
                  <a:pt x="140" y="116"/>
                </a:cubicBezTo>
                <a:cubicBezTo>
                  <a:pt x="143" y="115"/>
                  <a:pt x="145" y="116"/>
                  <a:pt x="147" y="118"/>
                </a:cubicBezTo>
                <a:cubicBezTo>
                  <a:pt x="147" y="111"/>
                  <a:pt x="153" y="110"/>
                  <a:pt x="157" y="107"/>
                </a:cubicBezTo>
                <a:cubicBezTo>
                  <a:pt x="157" y="106"/>
                  <a:pt x="158" y="106"/>
                  <a:pt x="159" y="105"/>
                </a:cubicBezTo>
                <a:close/>
                <a:moveTo>
                  <a:pt x="90" y="279"/>
                </a:moveTo>
                <a:cubicBezTo>
                  <a:pt x="72" y="272"/>
                  <a:pt x="56" y="261"/>
                  <a:pt x="42" y="247"/>
                </a:cubicBezTo>
                <a:cubicBezTo>
                  <a:pt x="16" y="221"/>
                  <a:pt x="0" y="185"/>
                  <a:pt x="0" y="145"/>
                </a:cubicBezTo>
                <a:cubicBezTo>
                  <a:pt x="0" y="105"/>
                  <a:pt x="16" y="68"/>
                  <a:pt x="42" y="42"/>
                </a:cubicBezTo>
                <a:cubicBezTo>
                  <a:pt x="56" y="29"/>
                  <a:pt x="72" y="18"/>
                  <a:pt x="90" y="10"/>
                </a:cubicBezTo>
                <a:cubicBezTo>
                  <a:pt x="90" y="18"/>
                  <a:pt x="90" y="18"/>
                  <a:pt x="90" y="18"/>
                </a:cubicBezTo>
                <a:cubicBezTo>
                  <a:pt x="80" y="23"/>
                  <a:pt x="70" y="28"/>
                  <a:pt x="61" y="36"/>
                </a:cubicBezTo>
                <a:cubicBezTo>
                  <a:pt x="61" y="36"/>
                  <a:pt x="61" y="36"/>
                  <a:pt x="61" y="36"/>
                </a:cubicBezTo>
                <a:cubicBezTo>
                  <a:pt x="61" y="36"/>
                  <a:pt x="61" y="36"/>
                  <a:pt x="61" y="36"/>
                </a:cubicBezTo>
                <a:cubicBezTo>
                  <a:pt x="61" y="36"/>
                  <a:pt x="62" y="36"/>
                  <a:pt x="62" y="36"/>
                </a:cubicBezTo>
                <a:cubicBezTo>
                  <a:pt x="62" y="36"/>
                  <a:pt x="62" y="36"/>
                  <a:pt x="62" y="36"/>
                </a:cubicBezTo>
                <a:cubicBezTo>
                  <a:pt x="63" y="38"/>
                  <a:pt x="62" y="40"/>
                  <a:pt x="61" y="41"/>
                </a:cubicBezTo>
                <a:cubicBezTo>
                  <a:pt x="61" y="41"/>
                  <a:pt x="62" y="42"/>
                  <a:pt x="62" y="42"/>
                </a:cubicBezTo>
                <a:cubicBezTo>
                  <a:pt x="63" y="42"/>
                  <a:pt x="64" y="43"/>
                  <a:pt x="65" y="44"/>
                </a:cubicBezTo>
                <a:cubicBezTo>
                  <a:pt x="65" y="44"/>
                  <a:pt x="65" y="44"/>
                  <a:pt x="65" y="44"/>
                </a:cubicBezTo>
                <a:cubicBezTo>
                  <a:pt x="67" y="48"/>
                  <a:pt x="66" y="49"/>
                  <a:pt x="64" y="51"/>
                </a:cubicBezTo>
                <a:cubicBezTo>
                  <a:pt x="64" y="51"/>
                  <a:pt x="64" y="51"/>
                  <a:pt x="64" y="51"/>
                </a:cubicBezTo>
                <a:cubicBezTo>
                  <a:pt x="64" y="51"/>
                  <a:pt x="64" y="51"/>
                  <a:pt x="64" y="51"/>
                </a:cubicBezTo>
                <a:cubicBezTo>
                  <a:pt x="64" y="53"/>
                  <a:pt x="65" y="56"/>
                  <a:pt x="64" y="59"/>
                </a:cubicBezTo>
                <a:cubicBezTo>
                  <a:pt x="64" y="59"/>
                  <a:pt x="64" y="59"/>
                  <a:pt x="64" y="59"/>
                </a:cubicBezTo>
                <a:cubicBezTo>
                  <a:pt x="63" y="60"/>
                  <a:pt x="63" y="60"/>
                  <a:pt x="63" y="60"/>
                </a:cubicBezTo>
                <a:cubicBezTo>
                  <a:pt x="70" y="68"/>
                  <a:pt x="54" y="79"/>
                  <a:pt x="53" y="84"/>
                </a:cubicBezTo>
                <a:cubicBezTo>
                  <a:pt x="53" y="84"/>
                  <a:pt x="53" y="84"/>
                  <a:pt x="53" y="84"/>
                </a:cubicBezTo>
                <a:cubicBezTo>
                  <a:pt x="51" y="89"/>
                  <a:pt x="49" y="87"/>
                  <a:pt x="49" y="94"/>
                </a:cubicBezTo>
                <a:cubicBezTo>
                  <a:pt x="49" y="94"/>
                  <a:pt x="49" y="94"/>
                  <a:pt x="49" y="94"/>
                </a:cubicBezTo>
                <a:cubicBezTo>
                  <a:pt x="49" y="100"/>
                  <a:pt x="49" y="100"/>
                  <a:pt x="49" y="100"/>
                </a:cubicBezTo>
                <a:cubicBezTo>
                  <a:pt x="50" y="103"/>
                  <a:pt x="50" y="103"/>
                  <a:pt x="50" y="103"/>
                </a:cubicBezTo>
                <a:cubicBezTo>
                  <a:pt x="50" y="103"/>
                  <a:pt x="51" y="103"/>
                  <a:pt x="52" y="104"/>
                </a:cubicBezTo>
                <a:cubicBezTo>
                  <a:pt x="52" y="104"/>
                  <a:pt x="52" y="104"/>
                  <a:pt x="52" y="104"/>
                </a:cubicBezTo>
                <a:cubicBezTo>
                  <a:pt x="55" y="105"/>
                  <a:pt x="57" y="108"/>
                  <a:pt x="57" y="112"/>
                </a:cubicBezTo>
                <a:cubicBezTo>
                  <a:pt x="57" y="112"/>
                  <a:pt x="58" y="112"/>
                  <a:pt x="58" y="111"/>
                </a:cubicBezTo>
                <a:cubicBezTo>
                  <a:pt x="58" y="111"/>
                  <a:pt x="58" y="111"/>
                  <a:pt x="58" y="111"/>
                </a:cubicBezTo>
                <a:cubicBezTo>
                  <a:pt x="67" y="109"/>
                  <a:pt x="65" y="120"/>
                  <a:pt x="66" y="121"/>
                </a:cubicBezTo>
                <a:cubicBezTo>
                  <a:pt x="66" y="121"/>
                  <a:pt x="66" y="121"/>
                  <a:pt x="66" y="121"/>
                </a:cubicBezTo>
                <a:cubicBezTo>
                  <a:pt x="68" y="123"/>
                  <a:pt x="68" y="123"/>
                  <a:pt x="68" y="123"/>
                </a:cubicBezTo>
                <a:cubicBezTo>
                  <a:pt x="73" y="130"/>
                  <a:pt x="70" y="127"/>
                  <a:pt x="72" y="130"/>
                </a:cubicBezTo>
                <a:cubicBezTo>
                  <a:pt x="73" y="134"/>
                  <a:pt x="84" y="139"/>
                  <a:pt x="79" y="148"/>
                </a:cubicBezTo>
                <a:cubicBezTo>
                  <a:pt x="81" y="150"/>
                  <a:pt x="81" y="150"/>
                  <a:pt x="81" y="150"/>
                </a:cubicBezTo>
                <a:cubicBezTo>
                  <a:pt x="81" y="150"/>
                  <a:pt x="81" y="150"/>
                  <a:pt x="81" y="150"/>
                </a:cubicBezTo>
                <a:cubicBezTo>
                  <a:pt x="85" y="152"/>
                  <a:pt x="85" y="152"/>
                  <a:pt x="85" y="152"/>
                </a:cubicBezTo>
                <a:cubicBezTo>
                  <a:pt x="85" y="152"/>
                  <a:pt x="85" y="152"/>
                  <a:pt x="85" y="152"/>
                </a:cubicBezTo>
                <a:cubicBezTo>
                  <a:pt x="90" y="154"/>
                  <a:pt x="90" y="154"/>
                  <a:pt x="90" y="154"/>
                </a:cubicBezTo>
                <a:cubicBezTo>
                  <a:pt x="90" y="162"/>
                  <a:pt x="90" y="162"/>
                  <a:pt x="90" y="162"/>
                </a:cubicBezTo>
                <a:cubicBezTo>
                  <a:pt x="90" y="162"/>
                  <a:pt x="89" y="162"/>
                  <a:pt x="89" y="162"/>
                </a:cubicBezTo>
                <a:cubicBezTo>
                  <a:pt x="83" y="158"/>
                  <a:pt x="83" y="158"/>
                  <a:pt x="83" y="158"/>
                </a:cubicBezTo>
                <a:cubicBezTo>
                  <a:pt x="83" y="158"/>
                  <a:pt x="83" y="158"/>
                  <a:pt x="83" y="158"/>
                </a:cubicBezTo>
                <a:cubicBezTo>
                  <a:pt x="77" y="155"/>
                  <a:pt x="77" y="155"/>
                  <a:pt x="77" y="155"/>
                </a:cubicBezTo>
                <a:cubicBezTo>
                  <a:pt x="77" y="155"/>
                  <a:pt x="77" y="155"/>
                  <a:pt x="77" y="155"/>
                </a:cubicBezTo>
                <a:cubicBezTo>
                  <a:pt x="73" y="152"/>
                  <a:pt x="73" y="152"/>
                  <a:pt x="73" y="152"/>
                </a:cubicBezTo>
                <a:cubicBezTo>
                  <a:pt x="73" y="152"/>
                  <a:pt x="73" y="152"/>
                  <a:pt x="73" y="152"/>
                </a:cubicBezTo>
                <a:cubicBezTo>
                  <a:pt x="68" y="146"/>
                  <a:pt x="77" y="148"/>
                  <a:pt x="69" y="138"/>
                </a:cubicBezTo>
                <a:cubicBezTo>
                  <a:pt x="69" y="139"/>
                  <a:pt x="68" y="142"/>
                  <a:pt x="66" y="142"/>
                </a:cubicBezTo>
                <a:cubicBezTo>
                  <a:pt x="66" y="142"/>
                  <a:pt x="66" y="142"/>
                  <a:pt x="66" y="142"/>
                </a:cubicBezTo>
                <a:cubicBezTo>
                  <a:pt x="62" y="143"/>
                  <a:pt x="61" y="141"/>
                  <a:pt x="60" y="139"/>
                </a:cubicBezTo>
                <a:cubicBezTo>
                  <a:pt x="60" y="139"/>
                  <a:pt x="60" y="139"/>
                  <a:pt x="60" y="139"/>
                </a:cubicBezTo>
                <a:cubicBezTo>
                  <a:pt x="59" y="138"/>
                  <a:pt x="57" y="138"/>
                  <a:pt x="56" y="135"/>
                </a:cubicBezTo>
                <a:cubicBezTo>
                  <a:pt x="56" y="132"/>
                  <a:pt x="56" y="132"/>
                  <a:pt x="56" y="132"/>
                </a:cubicBezTo>
                <a:cubicBezTo>
                  <a:pt x="56" y="132"/>
                  <a:pt x="51" y="131"/>
                  <a:pt x="51" y="126"/>
                </a:cubicBezTo>
                <a:cubicBezTo>
                  <a:pt x="51" y="126"/>
                  <a:pt x="51" y="126"/>
                  <a:pt x="51" y="126"/>
                </a:cubicBezTo>
                <a:cubicBezTo>
                  <a:pt x="51" y="125"/>
                  <a:pt x="52" y="124"/>
                  <a:pt x="52" y="123"/>
                </a:cubicBezTo>
                <a:cubicBezTo>
                  <a:pt x="51" y="121"/>
                  <a:pt x="50" y="119"/>
                  <a:pt x="50" y="116"/>
                </a:cubicBezTo>
                <a:cubicBezTo>
                  <a:pt x="50" y="116"/>
                  <a:pt x="50" y="116"/>
                  <a:pt x="50" y="116"/>
                </a:cubicBezTo>
                <a:cubicBezTo>
                  <a:pt x="50" y="114"/>
                  <a:pt x="50" y="111"/>
                  <a:pt x="48" y="110"/>
                </a:cubicBezTo>
                <a:cubicBezTo>
                  <a:pt x="48" y="110"/>
                  <a:pt x="48" y="110"/>
                  <a:pt x="48" y="110"/>
                </a:cubicBezTo>
                <a:cubicBezTo>
                  <a:pt x="48" y="109"/>
                  <a:pt x="48" y="109"/>
                  <a:pt x="48" y="109"/>
                </a:cubicBezTo>
                <a:cubicBezTo>
                  <a:pt x="48" y="109"/>
                  <a:pt x="48" y="109"/>
                  <a:pt x="48" y="109"/>
                </a:cubicBezTo>
                <a:cubicBezTo>
                  <a:pt x="44" y="108"/>
                  <a:pt x="43" y="105"/>
                  <a:pt x="42" y="101"/>
                </a:cubicBezTo>
                <a:cubicBezTo>
                  <a:pt x="42" y="101"/>
                  <a:pt x="42" y="101"/>
                  <a:pt x="42" y="101"/>
                </a:cubicBezTo>
                <a:cubicBezTo>
                  <a:pt x="42" y="98"/>
                  <a:pt x="41" y="89"/>
                  <a:pt x="42" y="87"/>
                </a:cubicBezTo>
                <a:cubicBezTo>
                  <a:pt x="42" y="87"/>
                  <a:pt x="42" y="87"/>
                  <a:pt x="42" y="87"/>
                </a:cubicBezTo>
                <a:cubicBezTo>
                  <a:pt x="46" y="82"/>
                  <a:pt x="46" y="82"/>
                  <a:pt x="46" y="82"/>
                </a:cubicBezTo>
                <a:cubicBezTo>
                  <a:pt x="46" y="82"/>
                  <a:pt x="46" y="82"/>
                  <a:pt x="46" y="82"/>
                </a:cubicBezTo>
                <a:cubicBezTo>
                  <a:pt x="47" y="78"/>
                  <a:pt x="58" y="68"/>
                  <a:pt x="58" y="65"/>
                </a:cubicBezTo>
                <a:cubicBezTo>
                  <a:pt x="58" y="65"/>
                  <a:pt x="51" y="59"/>
                  <a:pt x="57" y="56"/>
                </a:cubicBezTo>
                <a:cubicBezTo>
                  <a:pt x="57" y="50"/>
                  <a:pt x="57" y="50"/>
                  <a:pt x="57" y="50"/>
                </a:cubicBezTo>
                <a:cubicBezTo>
                  <a:pt x="53" y="48"/>
                  <a:pt x="54" y="45"/>
                  <a:pt x="55" y="42"/>
                </a:cubicBezTo>
                <a:cubicBezTo>
                  <a:pt x="55" y="42"/>
                  <a:pt x="55" y="42"/>
                  <a:pt x="55" y="42"/>
                </a:cubicBezTo>
                <a:cubicBezTo>
                  <a:pt x="55" y="40"/>
                  <a:pt x="55" y="40"/>
                  <a:pt x="55" y="40"/>
                </a:cubicBezTo>
                <a:cubicBezTo>
                  <a:pt x="52" y="42"/>
                  <a:pt x="50" y="45"/>
                  <a:pt x="47" y="47"/>
                </a:cubicBezTo>
                <a:cubicBezTo>
                  <a:pt x="22" y="72"/>
                  <a:pt x="7" y="107"/>
                  <a:pt x="7" y="145"/>
                </a:cubicBezTo>
                <a:cubicBezTo>
                  <a:pt x="7" y="183"/>
                  <a:pt x="22" y="217"/>
                  <a:pt x="47" y="242"/>
                </a:cubicBezTo>
                <a:cubicBezTo>
                  <a:pt x="60" y="254"/>
                  <a:pt x="74" y="264"/>
                  <a:pt x="90" y="271"/>
                </a:cubicBezTo>
                <a:lnTo>
                  <a:pt x="90" y="2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5" name="Freeform 338"/>
          <p:cNvSpPr>
            <a:spLocks noEditPoints="1"/>
          </p:cNvSpPr>
          <p:nvPr/>
        </p:nvSpPr>
        <p:spPr bwMode="auto">
          <a:xfrm>
            <a:off x="1854201" y="905934"/>
            <a:ext cx="370417" cy="277284"/>
          </a:xfrm>
          <a:custGeom>
            <a:avLst/>
            <a:gdLst>
              <a:gd name="T0" fmla="*/ 119 w 149"/>
              <a:gd name="T1" fmla="*/ 30 h 113"/>
              <a:gd name="T2" fmla="*/ 137 w 149"/>
              <a:gd name="T3" fmla="*/ 78 h 113"/>
              <a:gd name="T4" fmla="*/ 137 w 149"/>
              <a:gd name="T5" fmla="*/ 81 h 113"/>
              <a:gd name="T6" fmla="*/ 140 w 149"/>
              <a:gd name="T7" fmla="*/ 90 h 113"/>
              <a:gd name="T8" fmla="*/ 144 w 149"/>
              <a:gd name="T9" fmla="*/ 75 h 113"/>
              <a:gd name="T10" fmla="*/ 109 w 149"/>
              <a:gd name="T11" fmla="*/ 13 h 113"/>
              <a:gd name="T12" fmla="*/ 75 w 149"/>
              <a:gd name="T13" fmla="*/ 0 h 113"/>
              <a:gd name="T14" fmla="*/ 139 w 149"/>
              <a:gd name="T15" fmla="*/ 37 h 113"/>
              <a:gd name="T16" fmla="*/ 140 w 149"/>
              <a:gd name="T17" fmla="*/ 111 h 113"/>
              <a:gd name="T18" fmla="*/ 135 w 149"/>
              <a:gd name="T19" fmla="*/ 110 h 113"/>
              <a:gd name="T20" fmla="*/ 135 w 149"/>
              <a:gd name="T21" fmla="*/ 86 h 113"/>
              <a:gd name="T22" fmla="*/ 132 w 149"/>
              <a:gd name="T23" fmla="*/ 81 h 113"/>
              <a:gd name="T24" fmla="*/ 132 w 149"/>
              <a:gd name="T25" fmla="*/ 78 h 113"/>
              <a:gd name="T26" fmla="*/ 115 w 149"/>
              <a:gd name="T27" fmla="*/ 34 h 113"/>
              <a:gd name="T28" fmla="*/ 75 w 149"/>
              <a:gd name="T29" fmla="*/ 12 h 113"/>
              <a:gd name="T30" fmla="*/ 42 w 149"/>
              <a:gd name="T31" fmla="*/ 13 h 113"/>
              <a:gd name="T32" fmla="*/ 5 w 149"/>
              <a:gd name="T33" fmla="*/ 75 h 113"/>
              <a:gd name="T34" fmla="*/ 9 w 149"/>
              <a:gd name="T35" fmla="*/ 90 h 113"/>
              <a:gd name="T36" fmla="*/ 12 w 149"/>
              <a:gd name="T37" fmla="*/ 80 h 113"/>
              <a:gd name="T38" fmla="*/ 12 w 149"/>
              <a:gd name="T39" fmla="*/ 75 h 113"/>
              <a:gd name="T40" fmla="*/ 75 w 149"/>
              <a:gd name="T41" fmla="*/ 12 h 113"/>
              <a:gd name="T42" fmla="*/ 75 w 149"/>
              <a:gd name="T43" fmla="*/ 12 h 113"/>
              <a:gd name="T44" fmla="*/ 75 w 149"/>
              <a:gd name="T45" fmla="*/ 17 h 113"/>
              <a:gd name="T46" fmla="*/ 17 w 149"/>
              <a:gd name="T47" fmla="*/ 75 h 113"/>
              <a:gd name="T48" fmla="*/ 17 w 149"/>
              <a:gd name="T49" fmla="*/ 80 h 113"/>
              <a:gd name="T50" fmla="*/ 16 w 149"/>
              <a:gd name="T51" fmla="*/ 82 h 113"/>
              <a:gd name="T52" fmla="*/ 13 w 149"/>
              <a:gd name="T53" fmla="*/ 90 h 113"/>
              <a:gd name="T54" fmla="*/ 13 w 149"/>
              <a:gd name="T55" fmla="*/ 109 h 113"/>
              <a:gd name="T56" fmla="*/ 9 w 149"/>
              <a:gd name="T57" fmla="*/ 110 h 113"/>
              <a:gd name="T58" fmla="*/ 10 w 149"/>
              <a:gd name="T59" fmla="*/ 37 h 113"/>
              <a:gd name="T60" fmla="*/ 75 w 149"/>
              <a:gd name="T61" fmla="*/ 0 h 113"/>
              <a:gd name="T62" fmla="*/ 75 w 149"/>
              <a:gd name="T6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13">
                <a:moveTo>
                  <a:pt x="75" y="12"/>
                </a:moveTo>
                <a:cubicBezTo>
                  <a:pt x="92" y="12"/>
                  <a:pt x="108" y="19"/>
                  <a:pt x="119" y="30"/>
                </a:cubicBezTo>
                <a:cubicBezTo>
                  <a:pt x="130" y="42"/>
                  <a:pt x="137" y="57"/>
                  <a:pt x="137" y="75"/>
                </a:cubicBezTo>
                <a:cubicBezTo>
                  <a:pt x="137" y="76"/>
                  <a:pt x="137" y="77"/>
                  <a:pt x="137" y="78"/>
                </a:cubicBezTo>
                <a:cubicBezTo>
                  <a:pt x="137" y="78"/>
                  <a:pt x="137" y="78"/>
                  <a:pt x="137" y="78"/>
                </a:cubicBezTo>
                <a:cubicBezTo>
                  <a:pt x="137" y="79"/>
                  <a:pt x="137" y="80"/>
                  <a:pt x="137" y="81"/>
                </a:cubicBezTo>
                <a:cubicBezTo>
                  <a:pt x="138" y="82"/>
                  <a:pt x="139" y="83"/>
                  <a:pt x="139" y="85"/>
                </a:cubicBezTo>
                <a:cubicBezTo>
                  <a:pt x="140" y="86"/>
                  <a:pt x="140" y="88"/>
                  <a:pt x="140" y="90"/>
                </a:cubicBezTo>
                <a:cubicBezTo>
                  <a:pt x="140" y="100"/>
                  <a:pt x="140" y="100"/>
                  <a:pt x="140" y="100"/>
                </a:cubicBezTo>
                <a:cubicBezTo>
                  <a:pt x="143" y="92"/>
                  <a:pt x="144" y="83"/>
                  <a:pt x="144" y="75"/>
                </a:cubicBezTo>
                <a:cubicBezTo>
                  <a:pt x="145" y="63"/>
                  <a:pt x="141" y="50"/>
                  <a:pt x="135" y="40"/>
                </a:cubicBezTo>
                <a:cubicBezTo>
                  <a:pt x="129" y="29"/>
                  <a:pt x="120" y="20"/>
                  <a:pt x="109" y="13"/>
                </a:cubicBezTo>
                <a:cubicBezTo>
                  <a:pt x="99" y="8"/>
                  <a:pt x="87" y="5"/>
                  <a:pt x="75" y="5"/>
                </a:cubicBezTo>
                <a:cubicBezTo>
                  <a:pt x="75" y="0"/>
                  <a:pt x="75" y="0"/>
                  <a:pt x="75" y="0"/>
                </a:cubicBezTo>
                <a:cubicBezTo>
                  <a:pt x="88" y="0"/>
                  <a:pt x="100" y="3"/>
                  <a:pt x="111" y="9"/>
                </a:cubicBezTo>
                <a:cubicBezTo>
                  <a:pt x="123" y="16"/>
                  <a:pt x="132" y="26"/>
                  <a:pt x="139" y="37"/>
                </a:cubicBezTo>
                <a:cubicBezTo>
                  <a:pt x="146" y="49"/>
                  <a:pt x="149" y="62"/>
                  <a:pt x="149" y="75"/>
                </a:cubicBezTo>
                <a:cubicBezTo>
                  <a:pt x="149" y="87"/>
                  <a:pt x="146" y="100"/>
                  <a:pt x="140" y="111"/>
                </a:cubicBezTo>
                <a:cubicBezTo>
                  <a:pt x="139" y="112"/>
                  <a:pt x="138" y="113"/>
                  <a:pt x="138" y="113"/>
                </a:cubicBezTo>
                <a:cubicBezTo>
                  <a:pt x="136" y="113"/>
                  <a:pt x="135" y="112"/>
                  <a:pt x="135" y="110"/>
                </a:cubicBezTo>
                <a:cubicBezTo>
                  <a:pt x="135" y="90"/>
                  <a:pt x="135" y="90"/>
                  <a:pt x="135" y="90"/>
                </a:cubicBezTo>
                <a:cubicBezTo>
                  <a:pt x="135" y="89"/>
                  <a:pt x="135" y="87"/>
                  <a:pt x="135" y="86"/>
                </a:cubicBezTo>
                <a:cubicBezTo>
                  <a:pt x="134" y="85"/>
                  <a:pt x="133" y="84"/>
                  <a:pt x="133" y="83"/>
                </a:cubicBezTo>
                <a:cubicBezTo>
                  <a:pt x="132" y="82"/>
                  <a:pt x="132" y="82"/>
                  <a:pt x="132" y="81"/>
                </a:cubicBezTo>
                <a:cubicBezTo>
                  <a:pt x="132" y="80"/>
                  <a:pt x="132" y="79"/>
                  <a:pt x="132" y="78"/>
                </a:cubicBezTo>
                <a:cubicBezTo>
                  <a:pt x="132" y="78"/>
                  <a:pt x="132" y="78"/>
                  <a:pt x="132" y="78"/>
                </a:cubicBezTo>
                <a:cubicBezTo>
                  <a:pt x="132" y="77"/>
                  <a:pt x="132" y="76"/>
                  <a:pt x="132" y="75"/>
                </a:cubicBezTo>
                <a:cubicBezTo>
                  <a:pt x="132" y="59"/>
                  <a:pt x="126" y="44"/>
                  <a:pt x="115" y="34"/>
                </a:cubicBezTo>
                <a:cubicBezTo>
                  <a:pt x="105" y="23"/>
                  <a:pt x="91" y="17"/>
                  <a:pt x="75" y="17"/>
                </a:cubicBezTo>
                <a:lnTo>
                  <a:pt x="75" y="12"/>
                </a:lnTo>
                <a:close/>
                <a:moveTo>
                  <a:pt x="75" y="5"/>
                </a:moveTo>
                <a:cubicBezTo>
                  <a:pt x="62" y="5"/>
                  <a:pt x="51" y="8"/>
                  <a:pt x="42" y="13"/>
                </a:cubicBezTo>
                <a:cubicBezTo>
                  <a:pt x="30" y="19"/>
                  <a:pt x="21" y="28"/>
                  <a:pt x="15" y="39"/>
                </a:cubicBezTo>
                <a:cubicBezTo>
                  <a:pt x="8" y="50"/>
                  <a:pt x="5" y="62"/>
                  <a:pt x="5" y="75"/>
                </a:cubicBezTo>
                <a:cubicBezTo>
                  <a:pt x="5" y="83"/>
                  <a:pt x="6" y="91"/>
                  <a:pt x="9" y="98"/>
                </a:cubicBezTo>
                <a:cubicBezTo>
                  <a:pt x="9" y="90"/>
                  <a:pt x="9" y="90"/>
                  <a:pt x="9" y="90"/>
                </a:cubicBezTo>
                <a:cubicBezTo>
                  <a:pt x="9" y="88"/>
                  <a:pt x="9" y="86"/>
                  <a:pt x="10" y="84"/>
                </a:cubicBezTo>
                <a:cubicBezTo>
                  <a:pt x="10" y="83"/>
                  <a:pt x="11" y="81"/>
                  <a:pt x="12" y="80"/>
                </a:cubicBezTo>
                <a:cubicBezTo>
                  <a:pt x="12" y="79"/>
                  <a:pt x="12" y="78"/>
                  <a:pt x="12" y="78"/>
                </a:cubicBezTo>
                <a:cubicBezTo>
                  <a:pt x="12" y="77"/>
                  <a:pt x="12" y="76"/>
                  <a:pt x="12" y="75"/>
                </a:cubicBezTo>
                <a:cubicBezTo>
                  <a:pt x="12" y="57"/>
                  <a:pt x="19" y="42"/>
                  <a:pt x="30" y="30"/>
                </a:cubicBezTo>
                <a:cubicBezTo>
                  <a:pt x="42" y="19"/>
                  <a:pt x="57" y="12"/>
                  <a:pt x="75" y="12"/>
                </a:cubicBezTo>
                <a:cubicBezTo>
                  <a:pt x="75" y="12"/>
                  <a:pt x="75" y="12"/>
                  <a:pt x="75" y="12"/>
                </a:cubicBezTo>
                <a:cubicBezTo>
                  <a:pt x="75" y="12"/>
                  <a:pt x="75" y="12"/>
                  <a:pt x="75" y="12"/>
                </a:cubicBezTo>
                <a:cubicBezTo>
                  <a:pt x="75" y="17"/>
                  <a:pt x="75" y="17"/>
                  <a:pt x="75" y="17"/>
                </a:cubicBezTo>
                <a:cubicBezTo>
                  <a:pt x="75" y="17"/>
                  <a:pt x="75" y="17"/>
                  <a:pt x="75" y="17"/>
                </a:cubicBezTo>
                <a:cubicBezTo>
                  <a:pt x="59" y="17"/>
                  <a:pt x="44" y="23"/>
                  <a:pt x="34" y="34"/>
                </a:cubicBezTo>
                <a:cubicBezTo>
                  <a:pt x="23" y="44"/>
                  <a:pt x="17" y="59"/>
                  <a:pt x="17" y="75"/>
                </a:cubicBezTo>
                <a:cubicBezTo>
                  <a:pt x="17" y="76"/>
                  <a:pt x="17" y="77"/>
                  <a:pt x="17" y="78"/>
                </a:cubicBezTo>
                <a:cubicBezTo>
                  <a:pt x="17" y="78"/>
                  <a:pt x="17" y="79"/>
                  <a:pt x="17" y="80"/>
                </a:cubicBezTo>
                <a:cubicBezTo>
                  <a:pt x="17" y="80"/>
                  <a:pt x="17" y="80"/>
                  <a:pt x="17" y="80"/>
                </a:cubicBezTo>
                <a:cubicBezTo>
                  <a:pt x="17" y="81"/>
                  <a:pt x="17" y="81"/>
                  <a:pt x="16" y="82"/>
                </a:cubicBezTo>
                <a:cubicBezTo>
                  <a:pt x="15" y="83"/>
                  <a:pt x="15" y="85"/>
                  <a:pt x="14" y="86"/>
                </a:cubicBezTo>
                <a:cubicBezTo>
                  <a:pt x="14" y="87"/>
                  <a:pt x="13" y="89"/>
                  <a:pt x="13" y="90"/>
                </a:cubicBezTo>
                <a:cubicBezTo>
                  <a:pt x="13" y="109"/>
                  <a:pt x="13" y="109"/>
                  <a:pt x="13" y="109"/>
                </a:cubicBezTo>
                <a:cubicBezTo>
                  <a:pt x="13" y="109"/>
                  <a:pt x="13" y="109"/>
                  <a:pt x="13" y="109"/>
                </a:cubicBezTo>
                <a:cubicBezTo>
                  <a:pt x="13" y="110"/>
                  <a:pt x="13" y="111"/>
                  <a:pt x="12" y="111"/>
                </a:cubicBezTo>
                <a:cubicBezTo>
                  <a:pt x="11" y="112"/>
                  <a:pt x="10" y="112"/>
                  <a:pt x="9" y="110"/>
                </a:cubicBezTo>
                <a:cubicBezTo>
                  <a:pt x="3" y="99"/>
                  <a:pt x="0" y="87"/>
                  <a:pt x="0" y="75"/>
                </a:cubicBezTo>
                <a:cubicBezTo>
                  <a:pt x="0" y="62"/>
                  <a:pt x="4" y="48"/>
                  <a:pt x="10" y="37"/>
                </a:cubicBezTo>
                <a:cubicBezTo>
                  <a:pt x="17" y="25"/>
                  <a:pt x="27" y="15"/>
                  <a:pt x="39" y="9"/>
                </a:cubicBezTo>
                <a:cubicBezTo>
                  <a:pt x="50" y="3"/>
                  <a:pt x="61" y="0"/>
                  <a:pt x="75" y="0"/>
                </a:cubicBezTo>
                <a:cubicBezTo>
                  <a:pt x="75" y="0"/>
                  <a:pt x="75" y="0"/>
                  <a:pt x="75" y="0"/>
                </a:cubicBezTo>
                <a:cubicBezTo>
                  <a:pt x="75" y="0"/>
                  <a:pt x="75" y="0"/>
                  <a:pt x="75" y="0"/>
                </a:cubicBezTo>
                <a:cubicBezTo>
                  <a:pt x="75" y="5"/>
                  <a:pt x="75" y="5"/>
                  <a:pt x="7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6" name="Freeform 341"/>
          <p:cNvSpPr>
            <a:spLocks noEditPoints="1"/>
          </p:cNvSpPr>
          <p:nvPr/>
        </p:nvSpPr>
        <p:spPr bwMode="auto">
          <a:xfrm>
            <a:off x="5640918" y="1566334"/>
            <a:ext cx="323849" cy="332317"/>
          </a:xfrm>
          <a:custGeom>
            <a:avLst/>
            <a:gdLst>
              <a:gd name="T0" fmla="*/ 68 w 132"/>
              <a:gd name="T1" fmla="*/ 13 h 135"/>
              <a:gd name="T2" fmla="*/ 70 w 132"/>
              <a:gd name="T3" fmla="*/ 3 h 135"/>
              <a:gd name="T4" fmla="*/ 79 w 132"/>
              <a:gd name="T5" fmla="*/ 1 h 135"/>
              <a:gd name="T6" fmla="*/ 90 w 132"/>
              <a:gd name="T7" fmla="*/ 12 h 135"/>
              <a:gd name="T8" fmla="*/ 85 w 132"/>
              <a:gd name="T9" fmla="*/ 37 h 135"/>
              <a:gd name="T10" fmla="*/ 83 w 132"/>
              <a:gd name="T11" fmla="*/ 40 h 135"/>
              <a:gd name="T12" fmla="*/ 82 w 132"/>
              <a:gd name="T13" fmla="*/ 48 h 135"/>
              <a:gd name="T14" fmla="*/ 124 w 132"/>
              <a:gd name="T15" fmla="*/ 49 h 135"/>
              <a:gd name="T16" fmla="*/ 132 w 132"/>
              <a:gd name="T17" fmla="*/ 60 h 135"/>
              <a:gd name="T18" fmla="*/ 111 w 132"/>
              <a:gd name="T19" fmla="*/ 120 h 135"/>
              <a:gd name="T20" fmla="*/ 101 w 132"/>
              <a:gd name="T21" fmla="*/ 127 h 135"/>
              <a:gd name="T22" fmla="*/ 66 w 132"/>
              <a:gd name="T23" fmla="*/ 122 h 135"/>
              <a:gd name="T24" fmla="*/ 104 w 132"/>
              <a:gd name="T25" fmla="*/ 121 h 135"/>
              <a:gd name="T26" fmla="*/ 126 w 132"/>
              <a:gd name="T27" fmla="*/ 63 h 135"/>
              <a:gd name="T28" fmla="*/ 126 w 132"/>
              <a:gd name="T29" fmla="*/ 56 h 135"/>
              <a:gd name="T30" fmla="*/ 119 w 132"/>
              <a:gd name="T31" fmla="*/ 53 h 135"/>
              <a:gd name="T32" fmla="*/ 80 w 132"/>
              <a:gd name="T33" fmla="*/ 53 h 135"/>
              <a:gd name="T34" fmla="*/ 77 w 132"/>
              <a:gd name="T35" fmla="*/ 44 h 135"/>
              <a:gd name="T36" fmla="*/ 79 w 132"/>
              <a:gd name="T37" fmla="*/ 37 h 135"/>
              <a:gd name="T38" fmla="*/ 87 w 132"/>
              <a:gd name="T39" fmla="*/ 19 h 135"/>
              <a:gd name="T40" fmla="*/ 83 w 132"/>
              <a:gd name="T41" fmla="*/ 9 h 135"/>
              <a:gd name="T42" fmla="*/ 75 w 132"/>
              <a:gd name="T43" fmla="*/ 5 h 135"/>
              <a:gd name="T44" fmla="*/ 73 w 132"/>
              <a:gd name="T45" fmla="*/ 8 h 135"/>
              <a:gd name="T46" fmla="*/ 66 w 132"/>
              <a:gd name="T47" fmla="*/ 32 h 135"/>
              <a:gd name="T48" fmla="*/ 2 w 132"/>
              <a:gd name="T49" fmla="*/ 92 h 135"/>
              <a:gd name="T50" fmla="*/ 28 w 132"/>
              <a:gd name="T51" fmla="*/ 66 h 135"/>
              <a:gd name="T52" fmla="*/ 32 w 132"/>
              <a:gd name="T53" fmla="*/ 63 h 135"/>
              <a:gd name="T54" fmla="*/ 58 w 132"/>
              <a:gd name="T55" fmla="*/ 32 h 135"/>
              <a:gd name="T56" fmla="*/ 66 w 132"/>
              <a:gd name="T57" fmla="*/ 32 h 135"/>
              <a:gd name="T58" fmla="*/ 48 w 132"/>
              <a:gd name="T59" fmla="*/ 48 h 135"/>
              <a:gd name="T60" fmla="*/ 34 w 132"/>
              <a:gd name="T61" fmla="*/ 66 h 135"/>
              <a:gd name="T62" fmla="*/ 31 w 132"/>
              <a:gd name="T63" fmla="*/ 69 h 135"/>
              <a:gd name="T64" fmla="*/ 6 w 132"/>
              <a:gd name="T65" fmla="*/ 95 h 135"/>
              <a:gd name="T66" fmla="*/ 6 w 132"/>
              <a:gd name="T67" fmla="*/ 100 h 135"/>
              <a:gd name="T68" fmla="*/ 35 w 132"/>
              <a:gd name="T69" fmla="*/ 129 h 135"/>
              <a:gd name="T70" fmla="*/ 35 w 132"/>
              <a:gd name="T71" fmla="*/ 129 h 135"/>
              <a:gd name="T72" fmla="*/ 40 w 132"/>
              <a:gd name="T73" fmla="*/ 129 h 135"/>
              <a:gd name="T74" fmla="*/ 40 w 132"/>
              <a:gd name="T75" fmla="*/ 129 h 135"/>
              <a:gd name="T76" fmla="*/ 42 w 132"/>
              <a:gd name="T77" fmla="*/ 127 h 135"/>
              <a:gd name="T78" fmla="*/ 48 w 132"/>
              <a:gd name="T79" fmla="*/ 124 h 135"/>
              <a:gd name="T80" fmla="*/ 54 w 132"/>
              <a:gd name="T81" fmla="*/ 122 h 135"/>
              <a:gd name="T82" fmla="*/ 66 w 132"/>
              <a:gd name="T83" fmla="*/ 127 h 135"/>
              <a:gd name="T84" fmla="*/ 49 w 132"/>
              <a:gd name="T85" fmla="*/ 128 h 135"/>
              <a:gd name="T86" fmla="*/ 45 w 132"/>
              <a:gd name="T87" fmla="*/ 131 h 135"/>
              <a:gd name="T88" fmla="*/ 43 w 132"/>
              <a:gd name="T89" fmla="*/ 133 h 135"/>
              <a:gd name="T90" fmla="*/ 43 w 132"/>
              <a:gd name="T91" fmla="*/ 133 h 135"/>
              <a:gd name="T92" fmla="*/ 31 w 132"/>
              <a:gd name="T93" fmla="*/ 133 h 135"/>
              <a:gd name="T94" fmla="*/ 31 w 132"/>
              <a:gd name="T95" fmla="*/ 133 h 135"/>
              <a:gd name="T96" fmla="*/ 2 w 132"/>
              <a:gd name="T97" fmla="*/ 104 h 135"/>
              <a:gd name="T98" fmla="*/ 0 w 132"/>
              <a:gd name="T99" fmla="*/ 98 h 135"/>
              <a:gd name="T100" fmla="*/ 2 w 132"/>
              <a:gd name="T101" fmla="*/ 9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135">
                <a:moveTo>
                  <a:pt x="66" y="25"/>
                </a:moveTo>
                <a:cubicBezTo>
                  <a:pt x="69" y="21"/>
                  <a:pt x="69" y="17"/>
                  <a:pt x="68" y="13"/>
                </a:cubicBezTo>
                <a:cubicBezTo>
                  <a:pt x="68" y="11"/>
                  <a:pt x="68" y="10"/>
                  <a:pt x="68" y="8"/>
                </a:cubicBezTo>
                <a:cubicBezTo>
                  <a:pt x="68" y="6"/>
                  <a:pt x="69" y="5"/>
                  <a:pt x="70" y="3"/>
                </a:cubicBezTo>
                <a:cubicBezTo>
                  <a:pt x="71" y="2"/>
                  <a:pt x="72" y="1"/>
                  <a:pt x="74" y="0"/>
                </a:cubicBezTo>
                <a:cubicBezTo>
                  <a:pt x="76" y="0"/>
                  <a:pt x="77" y="0"/>
                  <a:pt x="79" y="1"/>
                </a:cubicBezTo>
                <a:cubicBezTo>
                  <a:pt x="82" y="1"/>
                  <a:pt x="84" y="3"/>
                  <a:pt x="87" y="6"/>
                </a:cubicBezTo>
                <a:cubicBezTo>
                  <a:pt x="88" y="7"/>
                  <a:pt x="89" y="10"/>
                  <a:pt x="90" y="12"/>
                </a:cubicBezTo>
                <a:cubicBezTo>
                  <a:pt x="91" y="14"/>
                  <a:pt x="91" y="16"/>
                  <a:pt x="91" y="18"/>
                </a:cubicBezTo>
                <a:cubicBezTo>
                  <a:pt x="93" y="27"/>
                  <a:pt x="88" y="33"/>
                  <a:pt x="85" y="37"/>
                </a:cubicBezTo>
                <a:cubicBezTo>
                  <a:pt x="84" y="38"/>
                  <a:pt x="84" y="39"/>
                  <a:pt x="83" y="39"/>
                </a:cubicBezTo>
                <a:cubicBezTo>
                  <a:pt x="83" y="40"/>
                  <a:pt x="83" y="40"/>
                  <a:pt x="83" y="40"/>
                </a:cubicBezTo>
                <a:cubicBezTo>
                  <a:pt x="83" y="41"/>
                  <a:pt x="82" y="42"/>
                  <a:pt x="82" y="44"/>
                </a:cubicBezTo>
                <a:cubicBezTo>
                  <a:pt x="82" y="45"/>
                  <a:pt x="82" y="47"/>
                  <a:pt x="82" y="48"/>
                </a:cubicBezTo>
                <a:cubicBezTo>
                  <a:pt x="119" y="48"/>
                  <a:pt x="119" y="48"/>
                  <a:pt x="119" y="48"/>
                </a:cubicBezTo>
                <a:cubicBezTo>
                  <a:pt x="121" y="48"/>
                  <a:pt x="123" y="49"/>
                  <a:pt x="124" y="49"/>
                </a:cubicBezTo>
                <a:cubicBezTo>
                  <a:pt x="127" y="50"/>
                  <a:pt x="129" y="51"/>
                  <a:pt x="130" y="53"/>
                </a:cubicBezTo>
                <a:cubicBezTo>
                  <a:pt x="131" y="55"/>
                  <a:pt x="132" y="57"/>
                  <a:pt x="132" y="60"/>
                </a:cubicBezTo>
                <a:cubicBezTo>
                  <a:pt x="132" y="61"/>
                  <a:pt x="132" y="63"/>
                  <a:pt x="131" y="65"/>
                </a:cubicBezTo>
                <a:cubicBezTo>
                  <a:pt x="111" y="120"/>
                  <a:pt x="111" y="120"/>
                  <a:pt x="111" y="120"/>
                </a:cubicBezTo>
                <a:cubicBezTo>
                  <a:pt x="110" y="122"/>
                  <a:pt x="109" y="124"/>
                  <a:pt x="107" y="125"/>
                </a:cubicBezTo>
                <a:cubicBezTo>
                  <a:pt x="105" y="126"/>
                  <a:pt x="103" y="127"/>
                  <a:pt x="101" y="127"/>
                </a:cubicBezTo>
                <a:cubicBezTo>
                  <a:pt x="66" y="127"/>
                  <a:pt x="66" y="127"/>
                  <a:pt x="66" y="127"/>
                </a:cubicBezTo>
                <a:cubicBezTo>
                  <a:pt x="66" y="122"/>
                  <a:pt x="66" y="122"/>
                  <a:pt x="66" y="122"/>
                </a:cubicBezTo>
                <a:cubicBezTo>
                  <a:pt x="101" y="122"/>
                  <a:pt x="101" y="122"/>
                  <a:pt x="101" y="122"/>
                </a:cubicBezTo>
                <a:cubicBezTo>
                  <a:pt x="102" y="122"/>
                  <a:pt x="103" y="122"/>
                  <a:pt x="104" y="121"/>
                </a:cubicBezTo>
                <a:cubicBezTo>
                  <a:pt x="105" y="120"/>
                  <a:pt x="106" y="119"/>
                  <a:pt x="107" y="118"/>
                </a:cubicBezTo>
                <a:cubicBezTo>
                  <a:pt x="126" y="63"/>
                  <a:pt x="126" y="63"/>
                  <a:pt x="126" y="63"/>
                </a:cubicBezTo>
                <a:cubicBezTo>
                  <a:pt x="127" y="62"/>
                  <a:pt x="127" y="61"/>
                  <a:pt x="127" y="60"/>
                </a:cubicBezTo>
                <a:cubicBezTo>
                  <a:pt x="127" y="58"/>
                  <a:pt x="127" y="57"/>
                  <a:pt x="126" y="56"/>
                </a:cubicBezTo>
                <a:cubicBezTo>
                  <a:pt x="125" y="55"/>
                  <a:pt x="124" y="54"/>
                  <a:pt x="123" y="54"/>
                </a:cubicBezTo>
                <a:cubicBezTo>
                  <a:pt x="122" y="53"/>
                  <a:pt x="121" y="53"/>
                  <a:pt x="119" y="53"/>
                </a:cubicBezTo>
                <a:cubicBezTo>
                  <a:pt x="80" y="53"/>
                  <a:pt x="80" y="53"/>
                  <a:pt x="80" y="53"/>
                </a:cubicBezTo>
                <a:cubicBezTo>
                  <a:pt x="80" y="53"/>
                  <a:pt x="80" y="53"/>
                  <a:pt x="80" y="53"/>
                </a:cubicBezTo>
                <a:cubicBezTo>
                  <a:pt x="79" y="53"/>
                  <a:pt x="78" y="52"/>
                  <a:pt x="78" y="51"/>
                </a:cubicBezTo>
                <a:cubicBezTo>
                  <a:pt x="77" y="49"/>
                  <a:pt x="77" y="46"/>
                  <a:pt x="77" y="44"/>
                </a:cubicBezTo>
                <a:cubicBezTo>
                  <a:pt x="77" y="41"/>
                  <a:pt x="78" y="39"/>
                  <a:pt x="79" y="37"/>
                </a:cubicBezTo>
                <a:cubicBezTo>
                  <a:pt x="79" y="37"/>
                  <a:pt x="79" y="37"/>
                  <a:pt x="79" y="37"/>
                </a:cubicBezTo>
                <a:cubicBezTo>
                  <a:pt x="80" y="36"/>
                  <a:pt x="80" y="35"/>
                  <a:pt x="81" y="35"/>
                </a:cubicBezTo>
                <a:cubicBezTo>
                  <a:pt x="84" y="31"/>
                  <a:pt x="88" y="26"/>
                  <a:pt x="87" y="19"/>
                </a:cubicBezTo>
                <a:cubicBezTo>
                  <a:pt x="87" y="17"/>
                  <a:pt x="86" y="15"/>
                  <a:pt x="85" y="14"/>
                </a:cubicBezTo>
                <a:cubicBezTo>
                  <a:pt x="85" y="12"/>
                  <a:pt x="84" y="10"/>
                  <a:pt x="83" y="9"/>
                </a:cubicBezTo>
                <a:cubicBezTo>
                  <a:pt x="81" y="7"/>
                  <a:pt x="79" y="6"/>
                  <a:pt x="78" y="5"/>
                </a:cubicBezTo>
                <a:cubicBezTo>
                  <a:pt x="77" y="5"/>
                  <a:pt x="76" y="5"/>
                  <a:pt x="75" y="5"/>
                </a:cubicBezTo>
                <a:cubicBezTo>
                  <a:pt x="75" y="5"/>
                  <a:pt x="74" y="6"/>
                  <a:pt x="74" y="6"/>
                </a:cubicBezTo>
                <a:cubicBezTo>
                  <a:pt x="73" y="7"/>
                  <a:pt x="73" y="7"/>
                  <a:pt x="73" y="8"/>
                </a:cubicBezTo>
                <a:cubicBezTo>
                  <a:pt x="73" y="10"/>
                  <a:pt x="73" y="11"/>
                  <a:pt x="73" y="13"/>
                </a:cubicBezTo>
                <a:cubicBezTo>
                  <a:pt x="74" y="19"/>
                  <a:pt x="74" y="25"/>
                  <a:pt x="66" y="32"/>
                </a:cubicBezTo>
                <a:lnTo>
                  <a:pt x="66" y="25"/>
                </a:lnTo>
                <a:close/>
                <a:moveTo>
                  <a:pt x="2" y="92"/>
                </a:moveTo>
                <a:cubicBezTo>
                  <a:pt x="28" y="66"/>
                  <a:pt x="28" y="66"/>
                  <a:pt x="28" y="66"/>
                </a:cubicBezTo>
                <a:cubicBezTo>
                  <a:pt x="28" y="66"/>
                  <a:pt x="28" y="66"/>
                  <a:pt x="28" y="66"/>
                </a:cubicBezTo>
                <a:cubicBezTo>
                  <a:pt x="29" y="65"/>
                  <a:pt x="30" y="64"/>
                  <a:pt x="31" y="63"/>
                </a:cubicBezTo>
                <a:cubicBezTo>
                  <a:pt x="31" y="63"/>
                  <a:pt x="32" y="64"/>
                  <a:pt x="32" y="63"/>
                </a:cubicBezTo>
                <a:cubicBezTo>
                  <a:pt x="32" y="63"/>
                  <a:pt x="36" y="54"/>
                  <a:pt x="44" y="44"/>
                </a:cubicBezTo>
                <a:cubicBezTo>
                  <a:pt x="48" y="40"/>
                  <a:pt x="53" y="35"/>
                  <a:pt x="58" y="32"/>
                </a:cubicBezTo>
                <a:cubicBezTo>
                  <a:pt x="62" y="29"/>
                  <a:pt x="64" y="27"/>
                  <a:pt x="66" y="25"/>
                </a:cubicBezTo>
                <a:cubicBezTo>
                  <a:pt x="66" y="32"/>
                  <a:pt x="66" y="32"/>
                  <a:pt x="66" y="32"/>
                </a:cubicBezTo>
                <a:cubicBezTo>
                  <a:pt x="64" y="33"/>
                  <a:pt x="63" y="35"/>
                  <a:pt x="61" y="36"/>
                </a:cubicBezTo>
                <a:cubicBezTo>
                  <a:pt x="56" y="39"/>
                  <a:pt x="52" y="43"/>
                  <a:pt x="48" y="48"/>
                </a:cubicBezTo>
                <a:cubicBezTo>
                  <a:pt x="41" y="56"/>
                  <a:pt x="36" y="63"/>
                  <a:pt x="36" y="63"/>
                </a:cubicBezTo>
                <a:cubicBezTo>
                  <a:pt x="36" y="64"/>
                  <a:pt x="36" y="65"/>
                  <a:pt x="34" y="66"/>
                </a:cubicBezTo>
                <a:cubicBezTo>
                  <a:pt x="34" y="67"/>
                  <a:pt x="33" y="68"/>
                  <a:pt x="31" y="69"/>
                </a:cubicBezTo>
                <a:cubicBezTo>
                  <a:pt x="31" y="69"/>
                  <a:pt x="31" y="69"/>
                  <a:pt x="31" y="69"/>
                </a:cubicBezTo>
                <a:cubicBezTo>
                  <a:pt x="6" y="95"/>
                  <a:pt x="6" y="95"/>
                  <a:pt x="6" y="95"/>
                </a:cubicBezTo>
                <a:cubicBezTo>
                  <a:pt x="6" y="95"/>
                  <a:pt x="6" y="95"/>
                  <a:pt x="6" y="95"/>
                </a:cubicBezTo>
                <a:cubicBezTo>
                  <a:pt x="5" y="96"/>
                  <a:pt x="5" y="97"/>
                  <a:pt x="5" y="98"/>
                </a:cubicBezTo>
                <a:cubicBezTo>
                  <a:pt x="5" y="99"/>
                  <a:pt x="5" y="100"/>
                  <a:pt x="6" y="100"/>
                </a:cubicBezTo>
                <a:cubicBezTo>
                  <a:pt x="6" y="100"/>
                  <a:pt x="6" y="100"/>
                  <a:pt x="6" y="100"/>
                </a:cubicBezTo>
                <a:cubicBezTo>
                  <a:pt x="35" y="129"/>
                  <a:pt x="35" y="129"/>
                  <a:pt x="35" y="129"/>
                </a:cubicBezTo>
                <a:cubicBezTo>
                  <a:pt x="35" y="129"/>
                  <a:pt x="35" y="129"/>
                  <a:pt x="35" y="129"/>
                </a:cubicBezTo>
                <a:cubicBezTo>
                  <a:pt x="35" y="129"/>
                  <a:pt x="35" y="129"/>
                  <a:pt x="35" y="129"/>
                </a:cubicBezTo>
                <a:cubicBezTo>
                  <a:pt x="35" y="130"/>
                  <a:pt x="36" y="130"/>
                  <a:pt x="37" y="130"/>
                </a:cubicBezTo>
                <a:cubicBezTo>
                  <a:pt x="38" y="130"/>
                  <a:pt x="39" y="130"/>
                  <a:pt x="40" y="129"/>
                </a:cubicBezTo>
                <a:cubicBezTo>
                  <a:pt x="40" y="129"/>
                  <a:pt x="40" y="129"/>
                  <a:pt x="40" y="129"/>
                </a:cubicBezTo>
                <a:cubicBezTo>
                  <a:pt x="40" y="129"/>
                  <a:pt x="40" y="129"/>
                  <a:pt x="40" y="129"/>
                </a:cubicBezTo>
                <a:cubicBezTo>
                  <a:pt x="40" y="129"/>
                  <a:pt x="40" y="129"/>
                  <a:pt x="40" y="129"/>
                </a:cubicBezTo>
                <a:cubicBezTo>
                  <a:pt x="42" y="127"/>
                  <a:pt x="42" y="127"/>
                  <a:pt x="42" y="127"/>
                </a:cubicBezTo>
                <a:cubicBezTo>
                  <a:pt x="43" y="126"/>
                  <a:pt x="45" y="125"/>
                  <a:pt x="48" y="124"/>
                </a:cubicBezTo>
                <a:cubicBezTo>
                  <a:pt x="48" y="124"/>
                  <a:pt x="48" y="124"/>
                  <a:pt x="48" y="124"/>
                </a:cubicBezTo>
                <a:cubicBezTo>
                  <a:pt x="48" y="124"/>
                  <a:pt x="48" y="124"/>
                  <a:pt x="48" y="124"/>
                </a:cubicBezTo>
                <a:cubicBezTo>
                  <a:pt x="50" y="123"/>
                  <a:pt x="52" y="122"/>
                  <a:pt x="54" y="122"/>
                </a:cubicBezTo>
                <a:cubicBezTo>
                  <a:pt x="66" y="122"/>
                  <a:pt x="66" y="122"/>
                  <a:pt x="66" y="122"/>
                </a:cubicBezTo>
                <a:cubicBezTo>
                  <a:pt x="66" y="127"/>
                  <a:pt x="66" y="127"/>
                  <a:pt x="66" y="127"/>
                </a:cubicBezTo>
                <a:cubicBezTo>
                  <a:pt x="54" y="127"/>
                  <a:pt x="54" y="127"/>
                  <a:pt x="54" y="127"/>
                </a:cubicBezTo>
                <a:cubicBezTo>
                  <a:pt x="53" y="127"/>
                  <a:pt x="51" y="127"/>
                  <a:pt x="49" y="128"/>
                </a:cubicBezTo>
                <a:cubicBezTo>
                  <a:pt x="49" y="128"/>
                  <a:pt x="49" y="128"/>
                  <a:pt x="49" y="128"/>
                </a:cubicBezTo>
                <a:cubicBezTo>
                  <a:pt x="48" y="129"/>
                  <a:pt x="46" y="130"/>
                  <a:pt x="45" y="131"/>
                </a:cubicBezTo>
                <a:cubicBezTo>
                  <a:pt x="45" y="131"/>
                  <a:pt x="45" y="131"/>
                  <a:pt x="45" y="131"/>
                </a:cubicBezTo>
                <a:cubicBezTo>
                  <a:pt x="43" y="133"/>
                  <a:pt x="43" y="133"/>
                  <a:pt x="43" y="133"/>
                </a:cubicBezTo>
                <a:cubicBezTo>
                  <a:pt x="43" y="133"/>
                  <a:pt x="43" y="133"/>
                  <a:pt x="43" y="133"/>
                </a:cubicBezTo>
                <a:cubicBezTo>
                  <a:pt x="43" y="133"/>
                  <a:pt x="43" y="133"/>
                  <a:pt x="43" y="133"/>
                </a:cubicBezTo>
                <a:cubicBezTo>
                  <a:pt x="42" y="134"/>
                  <a:pt x="39" y="135"/>
                  <a:pt x="37" y="135"/>
                </a:cubicBezTo>
                <a:cubicBezTo>
                  <a:pt x="35" y="135"/>
                  <a:pt x="33" y="134"/>
                  <a:pt x="31" y="133"/>
                </a:cubicBezTo>
                <a:cubicBezTo>
                  <a:pt x="31" y="133"/>
                  <a:pt x="31" y="133"/>
                  <a:pt x="31" y="133"/>
                </a:cubicBezTo>
                <a:cubicBezTo>
                  <a:pt x="31" y="133"/>
                  <a:pt x="31" y="133"/>
                  <a:pt x="31" y="133"/>
                </a:cubicBezTo>
                <a:cubicBezTo>
                  <a:pt x="31" y="133"/>
                  <a:pt x="31" y="133"/>
                  <a:pt x="31" y="133"/>
                </a:cubicBezTo>
                <a:cubicBezTo>
                  <a:pt x="2" y="104"/>
                  <a:pt x="2" y="104"/>
                  <a:pt x="2" y="104"/>
                </a:cubicBezTo>
                <a:cubicBezTo>
                  <a:pt x="2" y="104"/>
                  <a:pt x="2" y="104"/>
                  <a:pt x="2" y="104"/>
                </a:cubicBezTo>
                <a:cubicBezTo>
                  <a:pt x="1" y="102"/>
                  <a:pt x="0" y="100"/>
                  <a:pt x="0" y="98"/>
                </a:cubicBezTo>
                <a:cubicBezTo>
                  <a:pt x="0" y="96"/>
                  <a:pt x="1" y="93"/>
                  <a:pt x="2" y="92"/>
                </a:cubicBezTo>
                <a:cubicBezTo>
                  <a:pt x="2" y="92"/>
                  <a:pt x="2" y="92"/>
                  <a:pt x="2" y="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grpSp>
        <p:nvGrpSpPr>
          <p:cNvPr id="647" name="Group 353"/>
          <p:cNvGrpSpPr/>
          <p:nvPr/>
        </p:nvGrpSpPr>
        <p:grpSpPr bwMode="auto">
          <a:xfrm>
            <a:off x="-609600" y="-395"/>
            <a:ext cx="7186819" cy="5819112"/>
            <a:chOff x="4689482" y="1589"/>
            <a:chExt cx="6588135" cy="5335617"/>
          </a:xfrm>
          <a:solidFill>
            <a:schemeClr val="bg1"/>
          </a:solidFill>
        </p:grpSpPr>
        <p:sp>
          <p:nvSpPr>
            <p:cNvPr id="648" name="Freeform 13"/>
            <p:cNvSpPr>
              <a:spLocks noEditPoints="1"/>
            </p:cNvSpPr>
            <p:nvPr/>
          </p:nvSpPr>
          <p:spPr bwMode="auto">
            <a:xfrm>
              <a:off x="9283715" y="2282839"/>
              <a:ext cx="400050" cy="303214"/>
            </a:xfrm>
            <a:custGeom>
              <a:avLst/>
              <a:gdLst>
                <a:gd name="T0" fmla="*/ 141 w 177"/>
                <a:gd name="T1" fmla="*/ 36 h 134"/>
                <a:gd name="T2" fmla="*/ 163 w 177"/>
                <a:gd name="T3" fmla="*/ 93 h 134"/>
                <a:gd name="T4" fmla="*/ 163 w 177"/>
                <a:gd name="T5" fmla="*/ 96 h 134"/>
                <a:gd name="T6" fmla="*/ 166 w 177"/>
                <a:gd name="T7" fmla="*/ 108 h 134"/>
                <a:gd name="T8" fmla="*/ 172 w 177"/>
                <a:gd name="T9" fmla="*/ 90 h 134"/>
                <a:gd name="T10" fmla="*/ 129 w 177"/>
                <a:gd name="T11" fmla="*/ 16 h 134"/>
                <a:gd name="T12" fmla="*/ 89 w 177"/>
                <a:gd name="T13" fmla="*/ 0 h 134"/>
                <a:gd name="T14" fmla="*/ 165 w 177"/>
                <a:gd name="T15" fmla="*/ 45 h 134"/>
                <a:gd name="T16" fmla="*/ 166 w 177"/>
                <a:gd name="T17" fmla="*/ 133 h 134"/>
                <a:gd name="T18" fmla="*/ 161 w 177"/>
                <a:gd name="T19" fmla="*/ 132 h 134"/>
                <a:gd name="T20" fmla="*/ 160 w 177"/>
                <a:gd name="T21" fmla="*/ 103 h 134"/>
                <a:gd name="T22" fmla="*/ 157 w 177"/>
                <a:gd name="T23" fmla="*/ 97 h 134"/>
                <a:gd name="T24" fmla="*/ 157 w 177"/>
                <a:gd name="T25" fmla="*/ 93 h 134"/>
                <a:gd name="T26" fmla="*/ 137 w 177"/>
                <a:gd name="T27" fmla="*/ 40 h 134"/>
                <a:gd name="T28" fmla="*/ 89 w 177"/>
                <a:gd name="T29" fmla="*/ 14 h 134"/>
                <a:gd name="T30" fmla="*/ 49 w 177"/>
                <a:gd name="T31" fmla="*/ 16 h 134"/>
                <a:gd name="T32" fmla="*/ 5 w 177"/>
                <a:gd name="T33" fmla="*/ 90 h 134"/>
                <a:gd name="T34" fmla="*/ 10 w 177"/>
                <a:gd name="T35" fmla="*/ 108 h 134"/>
                <a:gd name="T36" fmla="*/ 14 w 177"/>
                <a:gd name="T37" fmla="*/ 95 h 134"/>
                <a:gd name="T38" fmla="*/ 14 w 177"/>
                <a:gd name="T39" fmla="*/ 89 h 134"/>
                <a:gd name="T40" fmla="*/ 88 w 177"/>
                <a:gd name="T41" fmla="*/ 14 h 134"/>
                <a:gd name="T42" fmla="*/ 89 w 177"/>
                <a:gd name="T43" fmla="*/ 14 h 134"/>
                <a:gd name="T44" fmla="*/ 88 w 177"/>
                <a:gd name="T45" fmla="*/ 20 h 134"/>
                <a:gd name="T46" fmla="*/ 20 w 177"/>
                <a:gd name="T47" fmla="*/ 89 h 134"/>
                <a:gd name="T48" fmla="*/ 20 w 177"/>
                <a:gd name="T49" fmla="*/ 96 h 134"/>
                <a:gd name="T50" fmla="*/ 19 w 177"/>
                <a:gd name="T51" fmla="*/ 98 h 134"/>
                <a:gd name="T52" fmla="*/ 16 w 177"/>
                <a:gd name="T53" fmla="*/ 108 h 134"/>
                <a:gd name="T54" fmla="*/ 16 w 177"/>
                <a:gd name="T55" fmla="*/ 130 h 134"/>
                <a:gd name="T56" fmla="*/ 10 w 177"/>
                <a:gd name="T57" fmla="*/ 132 h 134"/>
                <a:gd name="T58" fmla="*/ 12 w 177"/>
                <a:gd name="T59" fmla="*/ 44 h 134"/>
                <a:gd name="T60" fmla="*/ 88 w 177"/>
                <a:gd name="T61" fmla="*/ 0 h 134"/>
                <a:gd name="T62" fmla="*/ 89 w 177"/>
                <a:gd name="T63" fmla="*/ 0 h 134"/>
                <a:gd name="T64" fmla="*/ 88 w 177"/>
                <a:gd name="T65" fmla="*/ 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134">
                  <a:moveTo>
                    <a:pt x="89" y="14"/>
                  </a:moveTo>
                  <a:cubicBezTo>
                    <a:pt x="109" y="14"/>
                    <a:pt x="128" y="23"/>
                    <a:pt x="141" y="36"/>
                  </a:cubicBezTo>
                  <a:cubicBezTo>
                    <a:pt x="155" y="50"/>
                    <a:pt x="163" y="69"/>
                    <a:pt x="163" y="89"/>
                  </a:cubicBezTo>
                  <a:cubicBezTo>
                    <a:pt x="163" y="90"/>
                    <a:pt x="163" y="92"/>
                    <a:pt x="163" y="93"/>
                  </a:cubicBezTo>
                  <a:cubicBezTo>
                    <a:pt x="163" y="93"/>
                    <a:pt x="163" y="93"/>
                    <a:pt x="163" y="93"/>
                  </a:cubicBezTo>
                  <a:cubicBezTo>
                    <a:pt x="163" y="94"/>
                    <a:pt x="163" y="95"/>
                    <a:pt x="163" y="96"/>
                  </a:cubicBezTo>
                  <a:cubicBezTo>
                    <a:pt x="164" y="98"/>
                    <a:pt x="165" y="99"/>
                    <a:pt x="165" y="101"/>
                  </a:cubicBezTo>
                  <a:cubicBezTo>
                    <a:pt x="166" y="103"/>
                    <a:pt x="166" y="105"/>
                    <a:pt x="166" y="108"/>
                  </a:cubicBezTo>
                  <a:cubicBezTo>
                    <a:pt x="166" y="119"/>
                    <a:pt x="166" y="119"/>
                    <a:pt x="166" y="119"/>
                  </a:cubicBezTo>
                  <a:cubicBezTo>
                    <a:pt x="170" y="109"/>
                    <a:pt x="172" y="100"/>
                    <a:pt x="172" y="90"/>
                  </a:cubicBezTo>
                  <a:cubicBezTo>
                    <a:pt x="172" y="75"/>
                    <a:pt x="168" y="60"/>
                    <a:pt x="160" y="47"/>
                  </a:cubicBezTo>
                  <a:cubicBezTo>
                    <a:pt x="153" y="35"/>
                    <a:pt x="142" y="24"/>
                    <a:pt x="129" y="16"/>
                  </a:cubicBezTo>
                  <a:cubicBezTo>
                    <a:pt x="117" y="10"/>
                    <a:pt x="104" y="6"/>
                    <a:pt x="89" y="6"/>
                  </a:cubicBezTo>
                  <a:cubicBezTo>
                    <a:pt x="89" y="0"/>
                    <a:pt x="89" y="0"/>
                    <a:pt x="89" y="0"/>
                  </a:cubicBezTo>
                  <a:cubicBezTo>
                    <a:pt x="105" y="0"/>
                    <a:pt x="119" y="4"/>
                    <a:pt x="132" y="11"/>
                  </a:cubicBezTo>
                  <a:cubicBezTo>
                    <a:pt x="146" y="19"/>
                    <a:pt x="157" y="31"/>
                    <a:pt x="165" y="45"/>
                  </a:cubicBezTo>
                  <a:cubicBezTo>
                    <a:pt x="173" y="58"/>
                    <a:pt x="177" y="74"/>
                    <a:pt x="177" y="90"/>
                  </a:cubicBezTo>
                  <a:cubicBezTo>
                    <a:pt x="177" y="104"/>
                    <a:pt x="174" y="119"/>
                    <a:pt x="166" y="133"/>
                  </a:cubicBezTo>
                  <a:cubicBezTo>
                    <a:pt x="166" y="134"/>
                    <a:pt x="165" y="134"/>
                    <a:pt x="163" y="134"/>
                  </a:cubicBezTo>
                  <a:cubicBezTo>
                    <a:pt x="162" y="134"/>
                    <a:pt x="161" y="133"/>
                    <a:pt x="161" y="132"/>
                  </a:cubicBezTo>
                  <a:cubicBezTo>
                    <a:pt x="161" y="108"/>
                    <a:pt x="161" y="108"/>
                    <a:pt x="161" y="108"/>
                  </a:cubicBezTo>
                  <a:cubicBezTo>
                    <a:pt x="161" y="106"/>
                    <a:pt x="160" y="104"/>
                    <a:pt x="160" y="103"/>
                  </a:cubicBezTo>
                  <a:cubicBezTo>
                    <a:pt x="159" y="101"/>
                    <a:pt x="159" y="100"/>
                    <a:pt x="158" y="99"/>
                  </a:cubicBezTo>
                  <a:cubicBezTo>
                    <a:pt x="157" y="98"/>
                    <a:pt x="157" y="97"/>
                    <a:pt x="157" y="97"/>
                  </a:cubicBezTo>
                  <a:cubicBezTo>
                    <a:pt x="157" y="95"/>
                    <a:pt x="157" y="94"/>
                    <a:pt x="157" y="93"/>
                  </a:cubicBezTo>
                  <a:cubicBezTo>
                    <a:pt x="157" y="93"/>
                    <a:pt x="157" y="93"/>
                    <a:pt x="157" y="93"/>
                  </a:cubicBezTo>
                  <a:cubicBezTo>
                    <a:pt x="157" y="92"/>
                    <a:pt x="157" y="91"/>
                    <a:pt x="157" y="89"/>
                  </a:cubicBezTo>
                  <a:cubicBezTo>
                    <a:pt x="157" y="70"/>
                    <a:pt x="150" y="53"/>
                    <a:pt x="137" y="40"/>
                  </a:cubicBezTo>
                  <a:cubicBezTo>
                    <a:pt x="125" y="28"/>
                    <a:pt x="108" y="20"/>
                    <a:pt x="89" y="20"/>
                  </a:cubicBezTo>
                  <a:lnTo>
                    <a:pt x="89" y="14"/>
                  </a:lnTo>
                  <a:close/>
                  <a:moveTo>
                    <a:pt x="88" y="6"/>
                  </a:moveTo>
                  <a:cubicBezTo>
                    <a:pt x="74" y="6"/>
                    <a:pt x="61" y="9"/>
                    <a:pt x="49" y="16"/>
                  </a:cubicBezTo>
                  <a:cubicBezTo>
                    <a:pt x="36" y="23"/>
                    <a:pt x="25" y="34"/>
                    <a:pt x="17" y="47"/>
                  </a:cubicBezTo>
                  <a:cubicBezTo>
                    <a:pt x="9" y="60"/>
                    <a:pt x="5" y="75"/>
                    <a:pt x="5" y="90"/>
                  </a:cubicBezTo>
                  <a:cubicBezTo>
                    <a:pt x="5" y="99"/>
                    <a:pt x="7" y="108"/>
                    <a:pt x="10" y="117"/>
                  </a:cubicBezTo>
                  <a:cubicBezTo>
                    <a:pt x="10" y="108"/>
                    <a:pt x="10" y="108"/>
                    <a:pt x="10" y="108"/>
                  </a:cubicBezTo>
                  <a:cubicBezTo>
                    <a:pt x="10" y="105"/>
                    <a:pt x="11" y="103"/>
                    <a:pt x="11" y="101"/>
                  </a:cubicBezTo>
                  <a:cubicBezTo>
                    <a:pt x="12" y="99"/>
                    <a:pt x="13" y="97"/>
                    <a:pt x="14" y="95"/>
                  </a:cubicBezTo>
                  <a:cubicBezTo>
                    <a:pt x="14" y="94"/>
                    <a:pt x="14" y="94"/>
                    <a:pt x="14" y="93"/>
                  </a:cubicBezTo>
                  <a:cubicBezTo>
                    <a:pt x="14" y="92"/>
                    <a:pt x="14" y="90"/>
                    <a:pt x="14" y="89"/>
                  </a:cubicBezTo>
                  <a:cubicBezTo>
                    <a:pt x="14" y="69"/>
                    <a:pt x="22" y="50"/>
                    <a:pt x="36" y="36"/>
                  </a:cubicBezTo>
                  <a:cubicBezTo>
                    <a:pt x="49" y="23"/>
                    <a:pt x="68" y="14"/>
                    <a:pt x="88" y="14"/>
                  </a:cubicBezTo>
                  <a:cubicBezTo>
                    <a:pt x="88" y="14"/>
                    <a:pt x="88" y="14"/>
                    <a:pt x="88" y="14"/>
                  </a:cubicBezTo>
                  <a:cubicBezTo>
                    <a:pt x="89" y="14"/>
                    <a:pt x="89" y="14"/>
                    <a:pt x="89" y="14"/>
                  </a:cubicBezTo>
                  <a:cubicBezTo>
                    <a:pt x="89" y="20"/>
                    <a:pt x="89" y="20"/>
                    <a:pt x="89" y="20"/>
                  </a:cubicBezTo>
                  <a:cubicBezTo>
                    <a:pt x="88" y="20"/>
                    <a:pt x="88" y="20"/>
                    <a:pt x="88" y="20"/>
                  </a:cubicBezTo>
                  <a:cubicBezTo>
                    <a:pt x="70" y="20"/>
                    <a:pt x="52" y="28"/>
                    <a:pt x="40" y="40"/>
                  </a:cubicBezTo>
                  <a:cubicBezTo>
                    <a:pt x="27" y="53"/>
                    <a:pt x="20" y="70"/>
                    <a:pt x="20" y="89"/>
                  </a:cubicBezTo>
                  <a:cubicBezTo>
                    <a:pt x="20" y="90"/>
                    <a:pt x="20" y="92"/>
                    <a:pt x="20" y="93"/>
                  </a:cubicBezTo>
                  <a:cubicBezTo>
                    <a:pt x="20" y="94"/>
                    <a:pt x="20" y="95"/>
                    <a:pt x="20" y="96"/>
                  </a:cubicBezTo>
                  <a:cubicBezTo>
                    <a:pt x="20" y="96"/>
                    <a:pt x="20" y="96"/>
                    <a:pt x="20" y="96"/>
                  </a:cubicBezTo>
                  <a:cubicBezTo>
                    <a:pt x="20" y="97"/>
                    <a:pt x="20" y="97"/>
                    <a:pt x="19" y="98"/>
                  </a:cubicBezTo>
                  <a:cubicBezTo>
                    <a:pt x="18" y="99"/>
                    <a:pt x="17" y="101"/>
                    <a:pt x="17" y="103"/>
                  </a:cubicBezTo>
                  <a:cubicBezTo>
                    <a:pt x="16" y="104"/>
                    <a:pt x="16" y="106"/>
                    <a:pt x="16" y="108"/>
                  </a:cubicBezTo>
                  <a:cubicBezTo>
                    <a:pt x="16" y="130"/>
                    <a:pt x="16" y="130"/>
                    <a:pt x="16" y="130"/>
                  </a:cubicBezTo>
                  <a:cubicBezTo>
                    <a:pt x="16" y="130"/>
                    <a:pt x="16" y="130"/>
                    <a:pt x="16" y="130"/>
                  </a:cubicBezTo>
                  <a:cubicBezTo>
                    <a:pt x="16" y="131"/>
                    <a:pt x="15" y="132"/>
                    <a:pt x="14" y="133"/>
                  </a:cubicBezTo>
                  <a:cubicBezTo>
                    <a:pt x="13" y="134"/>
                    <a:pt x="11" y="133"/>
                    <a:pt x="10" y="132"/>
                  </a:cubicBezTo>
                  <a:cubicBezTo>
                    <a:pt x="3" y="118"/>
                    <a:pt x="0" y="104"/>
                    <a:pt x="0" y="90"/>
                  </a:cubicBezTo>
                  <a:cubicBezTo>
                    <a:pt x="0" y="74"/>
                    <a:pt x="4" y="58"/>
                    <a:pt x="12" y="44"/>
                  </a:cubicBezTo>
                  <a:cubicBezTo>
                    <a:pt x="20" y="30"/>
                    <a:pt x="32" y="18"/>
                    <a:pt x="47" y="11"/>
                  </a:cubicBezTo>
                  <a:cubicBezTo>
                    <a:pt x="59" y="4"/>
                    <a:pt x="73" y="0"/>
                    <a:pt x="88" y="0"/>
                  </a:cubicBezTo>
                  <a:cubicBezTo>
                    <a:pt x="88" y="0"/>
                    <a:pt x="88" y="0"/>
                    <a:pt x="88" y="0"/>
                  </a:cubicBezTo>
                  <a:cubicBezTo>
                    <a:pt x="89" y="0"/>
                    <a:pt x="89" y="0"/>
                    <a:pt x="89" y="0"/>
                  </a:cubicBezTo>
                  <a:cubicBezTo>
                    <a:pt x="89" y="6"/>
                    <a:pt x="89" y="6"/>
                    <a:pt x="89" y="6"/>
                  </a:cubicBezTo>
                  <a:lnTo>
                    <a:pt x="8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49" name="Freeform 14"/>
            <p:cNvSpPr>
              <a:spLocks noEditPoints="1"/>
            </p:cNvSpPr>
            <p:nvPr/>
          </p:nvSpPr>
          <p:spPr bwMode="auto">
            <a:xfrm>
              <a:off x="9539302" y="2479690"/>
              <a:ext cx="96838" cy="166689"/>
            </a:xfrm>
            <a:custGeom>
              <a:avLst/>
              <a:gdLst>
                <a:gd name="T0" fmla="*/ 38 w 43"/>
                <a:gd name="T1" fmla="*/ 53 h 74"/>
                <a:gd name="T2" fmla="*/ 38 w 43"/>
                <a:gd name="T3" fmla="*/ 43 h 74"/>
                <a:gd name="T4" fmla="*/ 38 w 43"/>
                <a:gd name="T5" fmla="*/ 21 h 74"/>
                <a:gd name="T6" fmla="*/ 38 w 43"/>
                <a:gd name="T7" fmla="*/ 20 h 74"/>
                <a:gd name="T8" fmla="*/ 37 w 43"/>
                <a:gd name="T9" fmla="*/ 19 h 74"/>
                <a:gd name="T10" fmla="*/ 37 w 43"/>
                <a:gd name="T11" fmla="*/ 19 h 74"/>
                <a:gd name="T12" fmla="*/ 30 w 43"/>
                <a:gd name="T13" fmla="*/ 10 h 74"/>
                <a:gd name="T14" fmla="*/ 22 w 43"/>
                <a:gd name="T15" fmla="*/ 7 h 74"/>
                <a:gd name="T16" fmla="*/ 22 w 43"/>
                <a:gd name="T17" fmla="*/ 1 h 74"/>
                <a:gd name="T18" fmla="*/ 33 w 43"/>
                <a:gd name="T19" fmla="*/ 5 h 74"/>
                <a:gd name="T20" fmla="*/ 43 w 43"/>
                <a:gd name="T21" fmla="*/ 18 h 74"/>
                <a:gd name="T22" fmla="*/ 43 w 43"/>
                <a:gd name="T23" fmla="*/ 18 h 74"/>
                <a:gd name="T24" fmla="*/ 43 w 43"/>
                <a:gd name="T25" fmla="*/ 20 h 74"/>
                <a:gd name="T26" fmla="*/ 43 w 43"/>
                <a:gd name="T27" fmla="*/ 21 h 74"/>
                <a:gd name="T28" fmla="*/ 43 w 43"/>
                <a:gd name="T29" fmla="*/ 43 h 74"/>
                <a:gd name="T30" fmla="*/ 43 w 43"/>
                <a:gd name="T31" fmla="*/ 53 h 74"/>
                <a:gd name="T32" fmla="*/ 34 w 43"/>
                <a:gd name="T33" fmla="*/ 69 h 74"/>
                <a:gd name="T34" fmla="*/ 22 w 43"/>
                <a:gd name="T35" fmla="*/ 74 h 74"/>
                <a:gd name="T36" fmla="*/ 22 w 43"/>
                <a:gd name="T37" fmla="*/ 68 h 74"/>
                <a:gd name="T38" fmla="*/ 31 w 43"/>
                <a:gd name="T39" fmla="*/ 64 h 74"/>
                <a:gd name="T40" fmla="*/ 38 w 43"/>
                <a:gd name="T41" fmla="*/ 53 h 74"/>
                <a:gd name="T42" fmla="*/ 22 w 43"/>
                <a:gd name="T43" fmla="*/ 7 h 74"/>
                <a:gd name="T44" fmla="*/ 14 w 43"/>
                <a:gd name="T45" fmla="*/ 6 h 74"/>
                <a:gd name="T46" fmla="*/ 6 w 43"/>
                <a:gd name="T47" fmla="*/ 6 h 74"/>
                <a:gd name="T48" fmla="*/ 6 w 43"/>
                <a:gd name="T49" fmla="*/ 69 h 74"/>
                <a:gd name="T50" fmla="*/ 14 w 43"/>
                <a:gd name="T51" fmla="*/ 69 h 74"/>
                <a:gd name="T52" fmla="*/ 22 w 43"/>
                <a:gd name="T53" fmla="*/ 68 h 74"/>
                <a:gd name="T54" fmla="*/ 22 w 43"/>
                <a:gd name="T55" fmla="*/ 74 h 74"/>
                <a:gd name="T56" fmla="*/ 14 w 43"/>
                <a:gd name="T57" fmla="*/ 74 h 74"/>
                <a:gd name="T58" fmla="*/ 3 w 43"/>
                <a:gd name="T59" fmla="*/ 74 h 74"/>
                <a:gd name="T60" fmla="*/ 0 w 43"/>
                <a:gd name="T61" fmla="*/ 71 h 74"/>
                <a:gd name="T62" fmla="*/ 0 w 43"/>
                <a:gd name="T63" fmla="*/ 3 h 74"/>
                <a:gd name="T64" fmla="*/ 3 w 43"/>
                <a:gd name="T65" fmla="*/ 0 h 74"/>
                <a:gd name="T66" fmla="*/ 14 w 43"/>
                <a:gd name="T67" fmla="*/ 0 h 74"/>
                <a:gd name="T68" fmla="*/ 22 w 43"/>
                <a:gd name="T69" fmla="*/ 1 h 74"/>
                <a:gd name="T70" fmla="*/ 22 w 43"/>
                <a:gd name="T7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38" y="53"/>
                  </a:moveTo>
                  <a:cubicBezTo>
                    <a:pt x="38" y="43"/>
                    <a:pt x="38" y="43"/>
                    <a:pt x="38" y="43"/>
                  </a:cubicBezTo>
                  <a:cubicBezTo>
                    <a:pt x="38" y="21"/>
                    <a:pt x="38" y="21"/>
                    <a:pt x="38" y="21"/>
                  </a:cubicBezTo>
                  <a:cubicBezTo>
                    <a:pt x="38" y="21"/>
                    <a:pt x="38" y="21"/>
                    <a:pt x="38" y="20"/>
                  </a:cubicBezTo>
                  <a:cubicBezTo>
                    <a:pt x="37" y="20"/>
                    <a:pt x="37" y="20"/>
                    <a:pt x="37" y="19"/>
                  </a:cubicBezTo>
                  <a:cubicBezTo>
                    <a:pt x="37" y="19"/>
                    <a:pt x="37" y="19"/>
                    <a:pt x="37" y="19"/>
                  </a:cubicBezTo>
                  <a:cubicBezTo>
                    <a:pt x="37" y="16"/>
                    <a:pt x="34" y="12"/>
                    <a:pt x="30" y="10"/>
                  </a:cubicBezTo>
                  <a:cubicBezTo>
                    <a:pt x="28" y="9"/>
                    <a:pt x="25" y="8"/>
                    <a:pt x="22" y="7"/>
                  </a:cubicBezTo>
                  <a:cubicBezTo>
                    <a:pt x="22" y="1"/>
                    <a:pt x="22" y="1"/>
                    <a:pt x="22" y="1"/>
                  </a:cubicBezTo>
                  <a:cubicBezTo>
                    <a:pt x="26" y="2"/>
                    <a:pt x="30" y="3"/>
                    <a:pt x="33" y="5"/>
                  </a:cubicBezTo>
                  <a:cubicBezTo>
                    <a:pt x="38" y="8"/>
                    <a:pt x="42" y="13"/>
                    <a:pt x="43" y="18"/>
                  </a:cubicBezTo>
                  <a:cubicBezTo>
                    <a:pt x="43" y="18"/>
                    <a:pt x="43" y="18"/>
                    <a:pt x="43" y="18"/>
                  </a:cubicBezTo>
                  <a:cubicBezTo>
                    <a:pt x="43" y="19"/>
                    <a:pt x="43" y="19"/>
                    <a:pt x="43" y="20"/>
                  </a:cubicBezTo>
                  <a:cubicBezTo>
                    <a:pt x="43" y="20"/>
                    <a:pt x="43" y="21"/>
                    <a:pt x="43" y="21"/>
                  </a:cubicBezTo>
                  <a:cubicBezTo>
                    <a:pt x="43" y="43"/>
                    <a:pt x="43" y="43"/>
                    <a:pt x="43" y="43"/>
                  </a:cubicBezTo>
                  <a:cubicBezTo>
                    <a:pt x="43" y="53"/>
                    <a:pt x="43" y="53"/>
                    <a:pt x="43" y="53"/>
                  </a:cubicBezTo>
                  <a:cubicBezTo>
                    <a:pt x="43" y="59"/>
                    <a:pt x="40" y="65"/>
                    <a:pt x="34" y="69"/>
                  </a:cubicBezTo>
                  <a:cubicBezTo>
                    <a:pt x="31" y="71"/>
                    <a:pt x="26" y="73"/>
                    <a:pt x="22" y="74"/>
                  </a:cubicBezTo>
                  <a:cubicBezTo>
                    <a:pt x="22" y="68"/>
                    <a:pt x="22" y="68"/>
                    <a:pt x="22" y="68"/>
                  </a:cubicBezTo>
                  <a:cubicBezTo>
                    <a:pt x="25" y="67"/>
                    <a:pt x="28" y="66"/>
                    <a:pt x="31" y="64"/>
                  </a:cubicBezTo>
                  <a:cubicBezTo>
                    <a:pt x="35" y="61"/>
                    <a:pt x="38" y="57"/>
                    <a:pt x="38" y="53"/>
                  </a:cubicBezTo>
                  <a:close/>
                  <a:moveTo>
                    <a:pt x="22" y="7"/>
                  </a:moveTo>
                  <a:cubicBezTo>
                    <a:pt x="19" y="6"/>
                    <a:pt x="17" y="6"/>
                    <a:pt x="14" y="6"/>
                  </a:cubicBezTo>
                  <a:cubicBezTo>
                    <a:pt x="6" y="6"/>
                    <a:pt x="6" y="6"/>
                    <a:pt x="6" y="6"/>
                  </a:cubicBezTo>
                  <a:cubicBezTo>
                    <a:pt x="6" y="69"/>
                    <a:pt x="6" y="69"/>
                    <a:pt x="6" y="69"/>
                  </a:cubicBezTo>
                  <a:cubicBezTo>
                    <a:pt x="14" y="69"/>
                    <a:pt x="14" y="69"/>
                    <a:pt x="14" y="69"/>
                  </a:cubicBezTo>
                  <a:cubicBezTo>
                    <a:pt x="17" y="69"/>
                    <a:pt x="19" y="68"/>
                    <a:pt x="22" y="68"/>
                  </a:cubicBezTo>
                  <a:cubicBezTo>
                    <a:pt x="22" y="74"/>
                    <a:pt x="22" y="74"/>
                    <a:pt x="22" y="74"/>
                  </a:cubicBezTo>
                  <a:cubicBezTo>
                    <a:pt x="19" y="74"/>
                    <a:pt x="17" y="74"/>
                    <a:pt x="14" y="74"/>
                  </a:cubicBezTo>
                  <a:cubicBezTo>
                    <a:pt x="3" y="74"/>
                    <a:pt x="3" y="74"/>
                    <a:pt x="3" y="74"/>
                  </a:cubicBezTo>
                  <a:cubicBezTo>
                    <a:pt x="1" y="74"/>
                    <a:pt x="0" y="73"/>
                    <a:pt x="0" y="71"/>
                  </a:cubicBezTo>
                  <a:cubicBezTo>
                    <a:pt x="0" y="3"/>
                    <a:pt x="0" y="3"/>
                    <a:pt x="0" y="3"/>
                  </a:cubicBezTo>
                  <a:cubicBezTo>
                    <a:pt x="0" y="2"/>
                    <a:pt x="1" y="0"/>
                    <a:pt x="3" y="0"/>
                  </a:cubicBezTo>
                  <a:cubicBezTo>
                    <a:pt x="14" y="0"/>
                    <a:pt x="14" y="0"/>
                    <a:pt x="14" y="0"/>
                  </a:cubicBezTo>
                  <a:cubicBezTo>
                    <a:pt x="17" y="0"/>
                    <a:pt x="19" y="1"/>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0" name="Freeform 15"/>
            <p:cNvSpPr>
              <a:spLocks noEditPoints="1"/>
            </p:cNvSpPr>
            <p:nvPr/>
          </p:nvSpPr>
          <p:spPr bwMode="auto">
            <a:xfrm>
              <a:off x="9331340" y="2479690"/>
              <a:ext cx="96838" cy="166689"/>
            </a:xfrm>
            <a:custGeom>
              <a:avLst/>
              <a:gdLst>
                <a:gd name="T0" fmla="*/ 22 w 43"/>
                <a:gd name="T1" fmla="*/ 1 h 74"/>
                <a:gd name="T2" fmla="*/ 29 w 43"/>
                <a:gd name="T3" fmla="*/ 0 h 74"/>
                <a:gd name="T4" fmla="*/ 40 w 43"/>
                <a:gd name="T5" fmla="*/ 0 h 74"/>
                <a:gd name="T6" fmla="*/ 43 w 43"/>
                <a:gd name="T7" fmla="*/ 3 h 74"/>
                <a:gd name="T8" fmla="*/ 43 w 43"/>
                <a:gd name="T9" fmla="*/ 71 h 74"/>
                <a:gd name="T10" fmla="*/ 40 w 43"/>
                <a:gd name="T11" fmla="*/ 74 h 74"/>
                <a:gd name="T12" fmla="*/ 29 w 43"/>
                <a:gd name="T13" fmla="*/ 74 h 74"/>
                <a:gd name="T14" fmla="*/ 22 w 43"/>
                <a:gd name="T15" fmla="*/ 74 h 74"/>
                <a:gd name="T16" fmla="*/ 22 w 43"/>
                <a:gd name="T17" fmla="*/ 68 h 74"/>
                <a:gd name="T18" fmla="*/ 29 w 43"/>
                <a:gd name="T19" fmla="*/ 69 h 74"/>
                <a:gd name="T20" fmla="*/ 37 w 43"/>
                <a:gd name="T21" fmla="*/ 69 h 74"/>
                <a:gd name="T22" fmla="*/ 37 w 43"/>
                <a:gd name="T23" fmla="*/ 6 h 74"/>
                <a:gd name="T24" fmla="*/ 29 w 43"/>
                <a:gd name="T25" fmla="*/ 6 h 74"/>
                <a:gd name="T26" fmla="*/ 22 w 43"/>
                <a:gd name="T27" fmla="*/ 7 h 74"/>
                <a:gd name="T28" fmla="*/ 22 w 43"/>
                <a:gd name="T29" fmla="*/ 1 h 74"/>
                <a:gd name="T30" fmla="*/ 0 w 43"/>
                <a:gd name="T31" fmla="*/ 53 h 74"/>
                <a:gd name="T32" fmla="*/ 0 w 43"/>
                <a:gd name="T33" fmla="*/ 43 h 74"/>
                <a:gd name="T34" fmla="*/ 0 w 43"/>
                <a:gd name="T35" fmla="*/ 21 h 74"/>
                <a:gd name="T36" fmla="*/ 0 w 43"/>
                <a:gd name="T37" fmla="*/ 20 h 74"/>
                <a:gd name="T38" fmla="*/ 0 w 43"/>
                <a:gd name="T39" fmla="*/ 18 h 74"/>
                <a:gd name="T40" fmla="*/ 0 w 43"/>
                <a:gd name="T41" fmla="*/ 18 h 74"/>
                <a:gd name="T42" fmla="*/ 10 w 43"/>
                <a:gd name="T43" fmla="*/ 5 h 74"/>
                <a:gd name="T44" fmla="*/ 22 w 43"/>
                <a:gd name="T45" fmla="*/ 1 h 74"/>
                <a:gd name="T46" fmla="*/ 22 w 43"/>
                <a:gd name="T47" fmla="*/ 7 h 74"/>
                <a:gd name="T48" fmla="*/ 13 w 43"/>
                <a:gd name="T49" fmla="*/ 10 h 74"/>
                <a:gd name="T50" fmla="*/ 6 w 43"/>
                <a:gd name="T51" fmla="*/ 19 h 74"/>
                <a:gd name="T52" fmla="*/ 6 w 43"/>
                <a:gd name="T53" fmla="*/ 19 h 74"/>
                <a:gd name="T54" fmla="*/ 6 w 43"/>
                <a:gd name="T55" fmla="*/ 20 h 74"/>
                <a:gd name="T56" fmla="*/ 6 w 43"/>
                <a:gd name="T57" fmla="*/ 21 h 74"/>
                <a:gd name="T58" fmla="*/ 6 w 43"/>
                <a:gd name="T59" fmla="*/ 43 h 74"/>
                <a:gd name="T60" fmla="*/ 6 w 43"/>
                <a:gd name="T61" fmla="*/ 53 h 74"/>
                <a:gd name="T62" fmla="*/ 12 w 43"/>
                <a:gd name="T63" fmla="*/ 64 h 74"/>
                <a:gd name="T64" fmla="*/ 22 w 43"/>
                <a:gd name="T65" fmla="*/ 68 h 74"/>
                <a:gd name="T66" fmla="*/ 22 w 43"/>
                <a:gd name="T67" fmla="*/ 74 h 74"/>
                <a:gd name="T68" fmla="*/ 9 w 43"/>
                <a:gd name="T69" fmla="*/ 69 h 74"/>
                <a:gd name="T70" fmla="*/ 0 w 43"/>
                <a:gd name="T7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22" y="1"/>
                  </a:moveTo>
                  <a:cubicBezTo>
                    <a:pt x="24" y="1"/>
                    <a:pt x="27" y="0"/>
                    <a:pt x="29" y="0"/>
                  </a:cubicBezTo>
                  <a:cubicBezTo>
                    <a:pt x="40" y="0"/>
                    <a:pt x="40" y="0"/>
                    <a:pt x="40" y="0"/>
                  </a:cubicBezTo>
                  <a:cubicBezTo>
                    <a:pt x="42" y="0"/>
                    <a:pt x="43" y="2"/>
                    <a:pt x="43" y="3"/>
                  </a:cubicBezTo>
                  <a:cubicBezTo>
                    <a:pt x="43" y="71"/>
                    <a:pt x="43" y="71"/>
                    <a:pt x="43" y="71"/>
                  </a:cubicBezTo>
                  <a:cubicBezTo>
                    <a:pt x="43" y="73"/>
                    <a:pt x="42" y="74"/>
                    <a:pt x="40" y="74"/>
                  </a:cubicBezTo>
                  <a:cubicBezTo>
                    <a:pt x="29" y="74"/>
                    <a:pt x="29" y="74"/>
                    <a:pt x="29" y="74"/>
                  </a:cubicBezTo>
                  <a:cubicBezTo>
                    <a:pt x="27" y="74"/>
                    <a:pt x="24" y="74"/>
                    <a:pt x="22" y="74"/>
                  </a:cubicBezTo>
                  <a:cubicBezTo>
                    <a:pt x="22" y="68"/>
                    <a:pt x="22" y="68"/>
                    <a:pt x="22" y="68"/>
                  </a:cubicBezTo>
                  <a:cubicBezTo>
                    <a:pt x="24" y="68"/>
                    <a:pt x="27" y="69"/>
                    <a:pt x="29" y="69"/>
                  </a:cubicBezTo>
                  <a:cubicBezTo>
                    <a:pt x="37" y="69"/>
                    <a:pt x="37" y="69"/>
                    <a:pt x="37" y="69"/>
                  </a:cubicBezTo>
                  <a:cubicBezTo>
                    <a:pt x="37" y="6"/>
                    <a:pt x="37" y="6"/>
                    <a:pt x="37" y="6"/>
                  </a:cubicBezTo>
                  <a:cubicBezTo>
                    <a:pt x="29" y="6"/>
                    <a:pt x="29" y="6"/>
                    <a:pt x="29" y="6"/>
                  </a:cubicBezTo>
                  <a:cubicBezTo>
                    <a:pt x="27" y="6"/>
                    <a:pt x="24" y="6"/>
                    <a:pt x="22" y="7"/>
                  </a:cubicBezTo>
                  <a:lnTo>
                    <a:pt x="22" y="1"/>
                  </a:lnTo>
                  <a:close/>
                  <a:moveTo>
                    <a:pt x="0" y="53"/>
                  </a:moveTo>
                  <a:cubicBezTo>
                    <a:pt x="0" y="43"/>
                    <a:pt x="0" y="43"/>
                    <a:pt x="0" y="43"/>
                  </a:cubicBezTo>
                  <a:cubicBezTo>
                    <a:pt x="0" y="21"/>
                    <a:pt x="0" y="21"/>
                    <a:pt x="0" y="21"/>
                  </a:cubicBezTo>
                  <a:cubicBezTo>
                    <a:pt x="0" y="21"/>
                    <a:pt x="0" y="20"/>
                    <a:pt x="0" y="20"/>
                  </a:cubicBezTo>
                  <a:cubicBezTo>
                    <a:pt x="0" y="19"/>
                    <a:pt x="0" y="19"/>
                    <a:pt x="0" y="18"/>
                  </a:cubicBezTo>
                  <a:cubicBezTo>
                    <a:pt x="0" y="18"/>
                    <a:pt x="0" y="18"/>
                    <a:pt x="0" y="18"/>
                  </a:cubicBezTo>
                  <a:cubicBezTo>
                    <a:pt x="1" y="13"/>
                    <a:pt x="5" y="8"/>
                    <a:pt x="10" y="5"/>
                  </a:cubicBezTo>
                  <a:cubicBezTo>
                    <a:pt x="13" y="3"/>
                    <a:pt x="17" y="2"/>
                    <a:pt x="22" y="1"/>
                  </a:cubicBezTo>
                  <a:cubicBezTo>
                    <a:pt x="22" y="7"/>
                    <a:pt x="22" y="7"/>
                    <a:pt x="22" y="7"/>
                  </a:cubicBezTo>
                  <a:cubicBezTo>
                    <a:pt x="18" y="8"/>
                    <a:pt x="16" y="9"/>
                    <a:pt x="13" y="10"/>
                  </a:cubicBezTo>
                  <a:cubicBezTo>
                    <a:pt x="9" y="12"/>
                    <a:pt x="6" y="16"/>
                    <a:pt x="6" y="19"/>
                  </a:cubicBezTo>
                  <a:cubicBezTo>
                    <a:pt x="6" y="19"/>
                    <a:pt x="6" y="19"/>
                    <a:pt x="6" y="19"/>
                  </a:cubicBezTo>
                  <a:cubicBezTo>
                    <a:pt x="6" y="20"/>
                    <a:pt x="6" y="20"/>
                    <a:pt x="6" y="20"/>
                  </a:cubicBezTo>
                  <a:cubicBezTo>
                    <a:pt x="6" y="21"/>
                    <a:pt x="6" y="21"/>
                    <a:pt x="6" y="21"/>
                  </a:cubicBezTo>
                  <a:cubicBezTo>
                    <a:pt x="6" y="43"/>
                    <a:pt x="6" y="43"/>
                    <a:pt x="6" y="43"/>
                  </a:cubicBezTo>
                  <a:cubicBezTo>
                    <a:pt x="6" y="53"/>
                    <a:pt x="6" y="53"/>
                    <a:pt x="6" y="53"/>
                  </a:cubicBezTo>
                  <a:cubicBezTo>
                    <a:pt x="6" y="57"/>
                    <a:pt x="8" y="61"/>
                    <a:pt x="12" y="64"/>
                  </a:cubicBezTo>
                  <a:cubicBezTo>
                    <a:pt x="15" y="66"/>
                    <a:pt x="18" y="67"/>
                    <a:pt x="22" y="68"/>
                  </a:cubicBezTo>
                  <a:cubicBezTo>
                    <a:pt x="22" y="74"/>
                    <a:pt x="22" y="74"/>
                    <a:pt x="22" y="74"/>
                  </a:cubicBezTo>
                  <a:cubicBezTo>
                    <a:pt x="17" y="73"/>
                    <a:pt x="12" y="71"/>
                    <a:pt x="9" y="69"/>
                  </a:cubicBezTo>
                  <a:cubicBezTo>
                    <a:pt x="3" y="65"/>
                    <a:pt x="0" y="59"/>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1" name="Freeform 16"/>
            <p:cNvSpPr>
              <a:spLocks noEditPoints="1"/>
            </p:cNvSpPr>
            <p:nvPr/>
          </p:nvSpPr>
          <p:spPr bwMode="auto">
            <a:xfrm>
              <a:off x="8424875" y="2344752"/>
              <a:ext cx="250826" cy="223839"/>
            </a:xfrm>
            <a:custGeom>
              <a:avLst/>
              <a:gdLst>
                <a:gd name="T0" fmla="*/ 56 w 111"/>
                <a:gd name="T1" fmla="*/ 89 h 99"/>
                <a:gd name="T2" fmla="*/ 65 w 111"/>
                <a:gd name="T3" fmla="*/ 91 h 99"/>
                <a:gd name="T4" fmla="*/ 72 w 111"/>
                <a:gd name="T5" fmla="*/ 93 h 99"/>
                <a:gd name="T6" fmla="*/ 77 w 111"/>
                <a:gd name="T7" fmla="*/ 94 h 99"/>
                <a:gd name="T8" fmla="*/ 83 w 111"/>
                <a:gd name="T9" fmla="*/ 92 h 99"/>
                <a:gd name="T10" fmla="*/ 90 w 111"/>
                <a:gd name="T11" fmla="*/ 84 h 99"/>
                <a:gd name="T12" fmla="*/ 91 w 111"/>
                <a:gd name="T13" fmla="*/ 83 h 99"/>
                <a:gd name="T14" fmla="*/ 106 w 111"/>
                <a:gd name="T15" fmla="*/ 46 h 99"/>
                <a:gd name="T16" fmla="*/ 106 w 111"/>
                <a:gd name="T17" fmla="*/ 37 h 99"/>
                <a:gd name="T18" fmla="*/ 106 w 111"/>
                <a:gd name="T19" fmla="*/ 35 h 99"/>
                <a:gd name="T20" fmla="*/ 95 w 111"/>
                <a:gd name="T21" fmla="*/ 12 h 99"/>
                <a:gd name="T22" fmla="*/ 94 w 111"/>
                <a:gd name="T23" fmla="*/ 11 h 99"/>
                <a:gd name="T24" fmla="*/ 65 w 111"/>
                <a:gd name="T25" fmla="*/ 7 h 99"/>
                <a:gd name="T26" fmla="*/ 55 w 111"/>
                <a:gd name="T27" fmla="*/ 5 h 99"/>
                <a:gd name="T28" fmla="*/ 72 w 111"/>
                <a:gd name="T29" fmla="*/ 0 h 99"/>
                <a:gd name="T30" fmla="*/ 98 w 111"/>
                <a:gd name="T31" fmla="*/ 8 h 99"/>
                <a:gd name="T32" fmla="*/ 106 w 111"/>
                <a:gd name="T33" fmla="*/ 19 h 99"/>
                <a:gd name="T34" fmla="*/ 111 w 111"/>
                <a:gd name="T35" fmla="*/ 36 h 99"/>
                <a:gd name="T36" fmla="*/ 111 w 111"/>
                <a:gd name="T37" fmla="*/ 36 h 99"/>
                <a:gd name="T38" fmla="*/ 111 w 111"/>
                <a:gd name="T39" fmla="*/ 43 h 99"/>
                <a:gd name="T40" fmla="*/ 109 w 111"/>
                <a:gd name="T41" fmla="*/ 56 h 99"/>
                <a:gd name="T42" fmla="*/ 94 w 111"/>
                <a:gd name="T43" fmla="*/ 86 h 99"/>
                <a:gd name="T44" fmla="*/ 91 w 111"/>
                <a:gd name="T45" fmla="*/ 91 h 99"/>
                <a:gd name="T46" fmla="*/ 78 w 111"/>
                <a:gd name="T47" fmla="*/ 99 h 99"/>
                <a:gd name="T48" fmla="*/ 71 w 111"/>
                <a:gd name="T49" fmla="*/ 98 h 99"/>
                <a:gd name="T50" fmla="*/ 62 w 111"/>
                <a:gd name="T51" fmla="*/ 95 h 99"/>
                <a:gd name="T52" fmla="*/ 56 w 111"/>
                <a:gd name="T53" fmla="*/ 94 h 99"/>
                <a:gd name="T54" fmla="*/ 29 w 111"/>
                <a:gd name="T55" fmla="*/ 92 h 99"/>
                <a:gd name="T56" fmla="*/ 39 w 111"/>
                <a:gd name="T57" fmla="*/ 93 h 99"/>
                <a:gd name="T58" fmla="*/ 42 w 111"/>
                <a:gd name="T59" fmla="*/ 93 h 99"/>
                <a:gd name="T60" fmla="*/ 48 w 111"/>
                <a:gd name="T61" fmla="*/ 90 h 99"/>
                <a:gd name="T62" fmla="*/ 55 w 111"/>
                <a:gd name="T63" fmla="*/ 94 h 99"/>
                <a:gd name="T64" fmla="*/ 46 w 111"/>
                <a:gd name="T65" fmla="*/ 96 h 99"/>
                <a:gd name="T66" fmla="*/ 40 w 111"/>
                <a:gd name="T67" fmla="*/ 98 h 99"/>
                <a:gd name="T68" fmla="*/ 55 w 111"/>
                <a:gd name="T69" fmla="*/ 10 h 99"/>
                <a:gd name="T70" fmla="*/ 55 w 111"/>
                <a:gd name="T71" fmla="*/ 10 h 99"/>
                <a:gd name="T72" fmla="*/ 46 w 111"/>
                <a:gd name="T73" fmla="*/ 7 h 99"/>
                <a:gd name="T74" fmla="*/ 29 w 111"/>
                <a:gd name="T75" fmla="*/ 1 h 99"/>
                <a:gd name="T76" fmla="*/ 52 w 111"/>
                <a:gd name="T77" fmla="*/ 4 h 99"/>
                <a:gd name="T78" fmla="*/ 29 w 111"/>
                <a:gd name="T79" fmla="*/ 92 h 99"/>
                <a:gd name="T80" fmla="*/ 5 w 111"/>
                <a:gd name="T81" fmla="*/ 35 h 99"/>
                <a:gd name="T82" fmla="*/ 5 w 111"/>
                <a:gd name="T83" fmla="*/ 37 h 99"/>
                <a:gd name="T84" fmla="*/ 5 w 111"/>
                <a:gd name="T85" fmla="*/ 46 h 99"/>
                <a:gd name="T86" fmla="*/ 20 w 111"/>
                <a:gd name="T87" fmla="*/ 83 h 99"/>
                <a:gd name="T88" fmla="*/ 24 w 111"/>
                <a:gd name="T89" fmla="*/ 88 h 99"/>
                <a:gd name="T90" fmla="*/ 29 w 111"/>
                <a:gd name="T91" fmla="*/ 92 h 99"/>
                <a:gd name="T92" fmla="*/ 24 w 111"/>
                <a:gd name="T93" fmla="*/ 95 h 99"/>
                <a:gd name="T94" fmla="*/ 17 w 111"/>
                <a:gd name="T95" fmla="*/ 87 h 99"/>
                <a:gd name="T96" fmla="*/ 5 w 111"/>
                <a:gd name="T97" fmla="*/ 64 h 99"/>
                <a:gd name="T98" fmla="*/ 0 w 111"/>
                <a:gd name="T99" fmla="*/ 43 h 99"/>
                <a:gd name="T100" fmla="*/ 0 w 111"/>
                <a:gd name="T101" fmla="*/ 37 h 99"/>
                <a:gd name="T102" fmla="*/ 1 w 111"/>
                <a:gd name="T103" fmla="*/ 30 h 99"/>
                <a:gd name="T104" fmla="*/ 13 w 111"/>
                <a:gd name="T105" fmla="*/ 8 h 99"/>
                <a:gd name="T106" fmla="*/ 29 w 111"/>
                <a:gd name="T107" fmla="*/ 1 h 99"/>
                <a:gd name="T108" fmla="*/ 17 w 111"/>
                <a:gd name="T109" fmla="*/ 11 h 99"/>
                <a:gd name="T110" fmla="*/ 29 w 111"/>
                <a:gd name="T111"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99">
                  <a:moveTo>
                    <a:pt x="55" y="89"/>
                  </a:moveTo>
                  <a:cubicBezTo>
                    <a:pt x="55" y="89"/>
                    <a:pt x="55" y="89"/>
                    <a:pt x="55" y="89"/>
                  </a:cubicBezTo>
                  <a:cubicBezTo>
                    <a:pt x="56" y="89"/>
                    <a:pt x="56" y="89"/>
                    <a:pt x="56" y="89"/>
                  </a:cubicBezTo>
                  <a:cubicBezTo>
                    <a:pt x="56" y="89"/>
                    <a:pt x="56" y="89"/>
                    <a:pt x="56" y="89"/>
                  </a:cubicBezTo>
                  <a:cubicBezTo>
                    <a:pt x="57" y="89"/>
                    <a:pt x="58" y="89"/>
                    <a:pt x="59" y="89"/>
                  </a:cubicBezTo>
                  <a:cubicBezTo>
                    <a:pt x="61" y="90"/>
                    <a:pt x="62" y="90"/>
                    <a:pt x="63" y="90"/>
                  </a:cubicBezTo>
                  <a:cubicBezTo>
                    <a:pt x="63" y="90"/>
                    <a:pt x="63" y="90"/>
                    <a:pt x="63" y="90"/>
                  </a:cubicBezTo>
                  <a:cubicBezTo>
                    <a:pt x="64" y="90"/>
                    <a:pt x="64" y="91"/>
                    <a:pt x="65" y="91"/>
                  </a:cubicBezTo>
                  <a:cubicBezTo>
                    <a:pt x="65" y="91"/>
                    <a:pt x="66" y="91"/>
                    <a:pt x="67" y="92"/>
                  </a:cubicBezTo>
                  <a:cubicBezTo>
                    <a:pt x="68" y="92"/>
                    <a:pt x="68" y="92"/>
                    <a:pt x="69" y="93"/>
                  </a:cubicBezTo>
                  <a:cubicBezTo>
                    <a:pt x="70" y="93"/>
                    <a:pt x="71"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4" y="94"/>
                    <a:pt x="76" y="94"/>
                    <a:pt x="77" y="94"/>
                  </a:cubicBezTo>
                  <a:cubicBezTo>
                    <a:pt x="79" y="94"/>
                    <a:pt x="80" y="93"/>
                    <a:pt x="82" y="92"/>
                  </a:cubicBezTo>
                  <a:cubicBezTo>
                    <a:pt x="82" y="92"/>
                    <a:pt x="82" y="92"/>
                    <a:pt x="82" y="92"/>
                  </a:cubicBezTo>
                  <a:cubicBezTo>
                    <a:pt x="82" y="92"/>
                    <a:pt x="82" y="92"/>
                    <a:pt x="82" y="92"/>
                  </a:cubicBezTo>
                  <a:cubicBezTo>
                    <a:pt x="82" y="92"/>
                    <a:pt x="82" y="92"/>
                    <a:pt x="83" y="92"/>
                  </a:cubicBezTo>
                  <a:cubicBezTo>
                    <a:pt x="83" y="91"/>
                    <a:pt x="83" y="91"/>
                    <a:pt x="84" y="91"/>
                  </a:cubicBezTo>
                  <a:cubicBezTo>
                    <a:pt x="85" y="90"/>
                    <a:pt x="86" y="89"/>
                    <a:pt x="87" y="88"/>
                  </a:cubicBezTo>
                  <a:cubicBezTo>
                    <a:pt x="87" y="88"/>
                    <a:pt x="87" y="88"/>
                    <a:pt x="87" y="88"/>
                  </a:cubicBezTo>
                  <a:cubicBezTo>
                    <a:pt x="88" y="86"/>
                    <a:pt x="89" y="85"/>
                    <a:pt x="90" y="84"/>
                  </a:cubicBezTo>
                  <a:cubicBezTo>
                    <a:pt x="90" y="84"/>
                    <a:pt x="90" y="84"/>
                    <a:pt x="90" y="84"/>
                  </a:cubicBezTo>
                  <a:cubicBezTo>
                    <a:pt x="91" y="83"/>
                    <a:pt x="91" y="83"/>
                    <a:pt x="91" y="83"/>
                  </a:cubicBezTo>
                  <a:cubicBezTo>
                    <a:pt x="91" y="83"/>
                    <a:pt x="91" y="83"/>
                    <a:pt x="91" y="83"/>
                  </a:cubicBezTo>
                  <a:cubicBezTo>
                    <a:pt x="91" y="83"/>
                    <a:pt x="91" y="83"/>
                    <a:pt x="91" y="83"/>
                  </a:cubicBezTo>
                  <a:cubicBezTo>
                    <a:pt x="93" y="80"/>
                    <a:pt x="95" y="77"/>
                    <a:pt x="97" y="74"/>
                  </a:cubicBezTo>
                  <a:cubicBezTo>
                    <a:pt x="99" y="70"/>
                    <a:pt x="100" y="67"/>
                    <a:pt x="102" y="63"/>
                  </a:cubicBezTo>
                  <a:cubicBezTo>
                    <a:pt x="103" y="60"/>
                    <a:pt x="103" y="57"/>
                    <a:pt x="104" y="55"/>
                  </a:cubicBezTo>
                  <a:cubicBezTo>
                    <a:pt x="105" y="52"/>
                    <a:pt x="105" y="49"/>
                    <a:pt x="106" y="46"/>
                  </a:cubicBezTo>
                  <a:cubicBezTo>
                    <a:pt x="106" y="46"/>
                    <a:pt x="106" y="46"/>
                    <a:pt x="106" y="46"/>
                  </a:cubicBezTo>
                  <a:cubicBezTo>
                    <a:pt x="106" y="44"/>
                    <a:pt x="106" y="44"/>
                    <a:pt x="106" y="44"/>
                  </a:cubicBezTo>
                  <a:cubicBezTo>
                    <a:pt x="106" y="42"/>
                    <a:pt x="106" y="42"/>
                    <a:pt x="106" y="42"/>
                  </a:cubicBezTo>
                  <a:cubicBezTo>
                    <a:pt x="106" y="37"/>
                    <a:pt x="106" y="37"/>
                    <a:pt x="106" y="37"/>
                  </a:cubicBezTo>
                  <a:cubicBezTo>
                    <a:pt x="106" y="37"/>
                    <a:pt x="106" y="37"/>
                    <a:pt x="106" y="37"/>
                  </a:cubicBezTo>
                  <a:cubicBezTo>
                    <a:pt x="106" y="37"/>
                    <a:pt x="106" y="37"/>
                    <a:pt x="106" y="37"/>
                  </a:cubicBezTo>
                  <a:cubicBezTo>
                    <a:pt x="106" y="37"/>
                    <a:pt x="106" y="37"/>
                    <a:pt x="106" y="37"/>
                  </a:cubicBezTo>
                  <a:cubicBezTo>
                    <a:pt x="106" y="36"/>
                    <a:pt x="106" y="35"/>
                    <a:pt x="106" y="35"/>
                  </a:cubicBezTo>
                  <a:cubicBezTo>
                    <a:pt x="106" y="34"/>
                    <a:pt x="105" y="32"/>
                    <a:pt x="105" y="31"/>
                  </a:cubicBezTo>
                  <a:cubicBezTo>
                    <a:pt x="105" y="28"/>
                    <a:pt x="104" y="24"/>
                    <a:pt x="102" y="21"/>
                  </a:cubicBezTo>
                  <a:cubicBezTo>
                    <a:pt x="100" y="18"/>
                    <a:pt x="99" y="15"/>
                    <a:pt x="96" y="13"/>
                  </a:cubicBezTo>
                  <a:cubicBezTo>
                    <a:pt x="96" y="13"/>
                    <a:pt x="95" y="12"/>
                    <a:pt x="95" y="12"/>
                  </a:cubicBezTo>
                  <a:cubicBezTo>
                    <a:pt x="95" y="12"/>
                    <a:pt x="95" y="12"/>
                    <a:pt x="95" y="12"/>
                  </a:cubicBezTo>
                  <a:cubicBezTo>
                    <a:pt x="95" y="12"/>
                    <a:pt x="94" y="11"/>
                    <a:pt x="94" y="11"/>
                  </a:cubicBezTo>
                  <a:cubicBezTo>
                    <a:pt x="94" y="11"/>
                    <a:pt x="94" y="11"/>
                    <a:pt x="94" y="11"/>
                  </a:cubicBezTo>
                  <a:cubicBezTo>
                    <a:pt x="94" y="11"/>
                    <a:pt x="94" y="11"/>
                    <a:pt x="94" y="11"/>
                  </a:cubicBezTo>
                  <a:cubicBezTo>
                    <a:pt x="92" y="9"/>
                    <a:pt x="90" y="8"/>
                    <a:pt x="87" y="7"/>
                  </a:cubicBezTo>
                  <a:cubicBezTo>
                    <a:pt x="85" y="6"/>
                    <a:pt x="83" y="6"/>
                    <a:pt x="80" y="5"/>
                  </a:cubicBezTo>
                  <a:cubicBezTo>
                    <a:pt x="77" y="5"/>
                    <a:pt x="75" y="5"/>
                    <a:pt x="72" y="5"/>
                  </a:cubicBezTo>
                  <a:cubicBezTo>
                    <a:pt x="70" y="6"/>
                    <a:pt x="67" y="6"/>
                    <a:pt x="65" y="7"/>
                  </a:cubicBezTo>
                  <a:cubicBezTo>
                    <a:pt x="64" y="8"/>
                    <a:pt x="62" y="8"/>
                    <a:pt x="61" y="9"/>
                  </a:cubicBezTo>
                  <a:cubicBezTo>
                    <a:pt x="59" y="9"/>
                    <a:pt x="56" y="10"/>
                    <a:pt x="56" y="10"/>
                  </a:cubicBezTo>
                  <a:cubicBezTo>
                    <a:pt x="56" y="10"/>
                    <a:pt x="56" y="10"/>
                    <a:pt x="55" y="10"/>
                  </a:cubicBezTo>
                  <a:cubicBezTo>
                    <a:pt x="55" y="5"/>
                    <a:pt x="55" y="5"/>
                    <a:pt x="55" y="5"/>
                  </a:cubicBezTo>
                  <a:cubicBezTo>
                    <a:pt x="55" y="5"/>
                    <a:pt x="55" y="5"/>
                    <a:pt x="55" y="5"/>
                  </a:cubicBezTo>
                  <a:cubicBezTo>
                    <a:pt x="59" y="4"/>
                    <a:pt x="59" y="4"/>
                    <a:pt x="59" y="4"/>
                  </a:cubicBezTo>
                  <a:cubicBezTo>
                    <a:pt x="61" y="3"/>
                    <a:pt x="62" y="3"/>
                    <a:pt x="63" y="3"/>
                  </a:cubicBezTo>
                  <a:cubicBezTo>
                    <a:pt x="66" y="2"/>
                    <a:pt x="69" y="1"/>
                    <a:pt x="72" y="0"/>
                  </a:cubicBezTo>
                  <a:cubicBezTo>
                    <a:pt x="75" y="0"/>
                    <a:pt x="78" y="0"/>
                    <a:pt x="81" y="0"/>
                  </a:cubicBezTo>
                  <a:cubicBezTo>
                    <a:pt x="84" y="1"/>
                    <a:pt x="87" y="2"/>
                    <a:pt x="89" y="3"/>
                  </a:cubicBezTo>
                  <a:cubicBezTo>
                    <a:pt x="92" y="4"/>
                    <a:pt x="95" y="5"/>
                    <a:pt x="97" y="7"/>
                  </a:cubicBezTo>
                  <a:cubicBezTo>
                    <a:pt x="97" y="8"/>
                    <a:pt x="98" y="8"/>
                    <a:pt x="98" y="8"/>
                  </a:cubicBezTo>
                  <a:cubicBezTo>
                    <a:pt x="98" y="8"/>
                    <a:pt x="98" y="8"/>
                    <a:pt x="98" y="8"/>
                  </a:cubicBezTo>
                  <a:cubicBezTo>
                    <a:pt x="98" y="8"/>
                    <a:pt x="98" y="8"/>
                    <a:pt x="98" y="8"/>
                  </a:cubicBezTo>
                  <a:cubicBezTo>
                    <a:pt x="99" y="9"/>
                    <a:pt x="99" y="9"/>
                    <a:pt x="99" y="9"/>
                  </a:cubicBezTo>
                  <a:cubicBezTo>
                    <a:pt x="102" y="12"/>
                    <a:pt x="105" y="16"/>
                    <a:pt x="106" y="19"/>
                  </a:cubicBezTo>
                  <a:cubicBezTo>
                    <a:pt x="108" y="23"/>
                    <a:pt x="109" y="26"/>
                    <a:pt x="110" y="30"/>
                  </a:cubicBezTo>
                  <a:cubicBezTo>
                    <a:pt x="110" y="32"/>
                    <a:pt x="110" y="33"/>
                    <a:pt x="110" y="34"/>
                  </a:cubicBezTo>
                  <a:cubicBezTo>
                    <a:pt x="110" y="35"/>
                    <a:pt x="111" y="35"/>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7"/>
                    <a:pt x="111" y="37"/>
                    <a:pt x="111" y="37"/>
                  </a:cubicBezTo>
                  <a:cubicBezTo>
                    <a:pt x="111" y="42"/>
                    <a:pt x="111" y="42"/>
                    <a:pt x="111" y="42"/>
                  </a:cubicBezTo>
                  <a:cubicBezTo>
                    <a:pt x="111" y="42"/>
                    <a:pt x="111" y="42"/>
                    <a:pt x="111" y="42"/>
                  </a:cubicBezTo>
                  <a:cubicBezTo>
                    <a:pt x="111" y="43"/>
                    <a:pt x="111" y="43"/>
                    <a:pt x="111" y="43"/>
                  </a:cubicBezTo>
                  <a:cubicBezTo>
                    <a:pt x="111" y="45"/>
                    <a:pt x="111" y="45"/>
                    <a:pt x="111" y="45"/>
                  </a:cubicBezTo>
                  <a:cubicBezTo>
                    <a:pt x="110" y="46"/>
                    <a:pt x="110" y="46"/>
                    <a:pt x="110" y="46"/>
                  </a:cubicBezTo>
                  <a:cubicBezTo>
                    <a:pt x="110" y="47"/>
                    <a:pt x="110" y="47"/>
                    <a:pt x="110" y="47"/>
                  </a:cubicBezTo>
                  <a:cubicBezTo>
                    <a:pt x="110" y="50"/>
                    <a:pt x="110" y="53"/>
                    <a:pt x="109" y="56"/>
                  </a:cubicBezTo>
                  <a:cubicBezTo>
                    <a:pt x="108" y="59"/>
                    <a:pt x="107" y="62"/>
                    <a:pt x="106" y="64"/>
                  </a:cubicBezTo>
                  <a:cubicBezTo>
                    <a:pt x="105" y="68"/>
                    <a:pt x="103" y="72"/>
                    <a:pt x="101" y="76"/>
                  </a:cubicBezTo>
                  <a:cubicBezTo>
                    <a:pt x="99" y="79"/>
                    <a:pt x="97" y="83"/>
                    <a:pt x="94" y="86"/>
                  </a:cubicBezTo>
                  <a:cubicBezTo>
                    <a:pt x="94" y="86"/>
                    <a:pt x="94" y="86"/>
                    <a:pt x="94" y="86"/>
                  </a:cubicBezTo>
                  <a:cubicBezTo>
                    <a:pt x="94" y="87"/>
                    <a:pt x="94" y="87"/>
                    <a:pt x="94" y="87"/>
                  </a:cubicBezTo>
                  <a:cubicBezTo>
                    <a:pt x="94" y="87"/>
                    <a:pt x="94" y="87"/>
                    <a:pt x="94" y="87"/>
                  </a:cubicBezTo>
                  <a:cubicBezTo>
                    <a:pt x="93" y="88"/>
                    <a:pt x="92" y="89"/>
                    <a:pt x="91" y="91"/>
                  </a:cubicBezTo>
                  <a:cubicBezTo>
                    <a:pt x="91" y="91"/>
                    <a:pt x="91" y="91"/>
                    <a:pt x="91" y="91"/>
                  </a:cubicBezTo>
                  <a:cubicBezTo>
                    <a:pt x="89" y="92"/>
                    <a:pt x="88" y="94"/>
                    <a:pt x="87" y="95"/>
                  </a:cubicBezTo>
                  <a:cubicBezTo>
                    <a:pt x="86" y="95"/>
                    <a:pt x="86" y="95"/>
                    <a:pt x="85" y="96"/>
                  </a:cubicBezTo>
                  <a:cubicBezTo>
                    <a:pt x="85" y="96"/>
                    <a:pt x="85" y="96"/>
                    <a:pt x="84" y="96"/>
                  </a:cubicBezTo>
                  <a:cubicBezTo>
                    <a:pt x="82" y="98"/>
                    <a:pt x="80" y="98"/>
                    <a:pt x="78" y="99"/>
                  </a:cubicBezTo>
                  <a:cubicBezTo>
                    <a:pt x="76" y="99"/>
                    <a:pt x="73" y="99"/>
                    <a:pt x="71" y="98"/>
                  </a:cubicBezTo>
                  <a:cubicBezTo>
                    <a:pt x="71" y="98"/>
                    <a:pt x="71" y="98"/>
                    <a:pt x="71" y="98"/>
                  </a:cubicBezTo>
                  <a:cubicBezTo>
                    <a:pt x="71" y="98"/>
                    <a:pt x="71" y="98"/>
                    <a:pt x="71" y="98"/>
                  </a:cubicBezTo>
                  <a:cubicBezTo>
                    <a:pt x="71" y="98"/>
                    <a:pt x="71" y="98"/>
                    <a:pt x="71" y="98"/>
                  </a:cubicBezTo>
                  <a:cubicBezTo>
                    <a:pt x="70" y="98"/>
                    <a:pt x="69" y="97"/>
                    <a:pt x="68" y="97"/>
                  </a:cubicBezTo>
                  <a:cubicBezTo>
                    <a:pt x="67" y="97"/>
                    <a:pt x="66" y="96"/>
                    <a:pt x="65" y="96"/>
                  </a:cubicBezTo>
                  <a:cubicBezTo>
                    <a:pt x="64" y="96"/>
                    <a:pt x="64" y="96"/>
                    <a:pt x="63" y="95"/>
                  </a:cubicBezTo>
                  <a:cubicBezTo>
                    <a:pt x="63" y="95"/>
                    <a:pt x="62" y="95"/>
                    <a:pt x="62" y="95"/>
                  </a:cubicBezTo>
                  <a:cubicBezTo>
                    <a:pt x="62" y="95"/>
                    <a:pt x="62" y="95"/>
                    <a:pt x="62" y="95"/>
                  </a:cubicBezTo>
                  <a:cubicBezTo>
                    <a:pt x="61" y="94"/>
                    <a:pt x="60" y="94"/>
                    <a:pt x="59" y="94"/>
                  </a:cubicBezTo>
                  <a:cubicBezTo>
                    <a:pt x="58" y="94"/>
                    <a:pt x="57" y="94"/>
                    <a:pt x="56" y="94"/>
                  </a:cubicBezTo>
                  <a:cubicBezTo>
                    <a:pt x="56" y="94"/>
                    <a:pt x="56" y="94"/>
                    <a:pt x="56" y="94"/>
                  </a:cubicBezTo>
                  <a:cubicBezTo>
                    <a:pt x="55" y="94"/>
                    <a:pt x="55" y="94"/>
                    <a:pt x="55" y="94"/>
                  </a:cubicBezTo>
                  <a:cubicBezTo>
                    <a:pt x="55" y="94"/>
                    <a:pt x="55" y="94"/>
                    <a:pt x="55" y="94"/>
                  </a:cubicBezTo>
                  <a:lnTo>
                    <a:pt x="55" y="89"/>
                  </a:lnTo>
                  <a:close/>
                  <a:moveTo>
                    <a:pt x="29" y="92"/>
                  </a:moveTo>
                  <a:cubicBezTo>
                    <a:pt x="29" y="92"/>
                    <a:pt x="29" y="92"/>
                    <a:pt x="29" y="92"/>
                  </a:cubicBezTo>
                  <a:cubicBezTo>
                    <a:pt x="31" y="93"/>
                    <a:pt x="32" y="94"/>
                    <a:pt x="34" y="94"/>
                  </a:cubicBezTo>
                  <a:cubicBezTo>
                    <a:pt x="35" y="94"/>
                    <a:pt x="37" y="94"/>
                    <a:pt x="39" y="93"/>
                  </a:cubicBezTo>
                  <a:cubicBezTo>
                    <a:pt x="39" y="93"/>
                    <a:pt x="39" y="93"/>
                    <a:pt x="39" y="93"/>
                  </a:cubicBezTo>
                  <a:cubicBezTo>
                    <a:pt x="39" y="93"/>
                    <a:pt x="39" y="93"/>
                    <a:pt x="39" y="93"/>
                  </a:cubicBezTo>
                  <a:cubicBezTo>
                    <a:pt x="39" y="93"/>
                    <a:pt x="39" y="93"/>
                    <a:pt x="39" y="93"/>
                  </a:cubicBezTo>
                  <a:cubicBezTo>
                    <a:pt x="39" y="93"/>
                    <a:pt x="39" y="93"/>
                    <a:pt x="39" y="93"/>
                  </a:cubicBezTo>
                  <a:cubicBezTo>
                    <a:pt x="40" y="93"/>
                    <a:pt x="41" y="93"/>
                    <a:pt x="42" y="93"/>
                  </a:cubicBezTo>
                  <a:cubicBezTo>
                    <a:pt x="42" y="92"/>
                    <a:pt x="43" y="92"/>
                    <a:pt x="44" y="92"/>
                  </a:cubicBezTo>
                  <a:cubicBezTo>
                    <a:pt x="45" y="91"/>
                    <a:pt x="46" y="91"/>
                    <a:pt x="46" y="91"/>
                  </a:cubicBezTo>
                  <a:cubicBezTo>
                    <a:pt x="47" y="91"/>
                    <a:pt x="47" y="90"/>
                    <a:pt x="48" y="90"/>
                  </a:cubicBezTo>
                  <a:cubicBezTo>
                    <a:pt x="48" y="90"/>
                    <a:pt x="48" y="90"/>
                    <a:pt x="48" y="90"/>
                  </a:cubicBezTo>
                  <a:cubicBezTo>
                    <a:pt x="48" y="90"/>
                    <a:pt x="48" y="90"/>
                    <a:pt x="48" y="90"/>
                  </a:cubicBezTo>
                  <a:cubicBezTo>
                    <a:pt x="49" y="90"/>
                    <a:pt x="50" y="90"/>
                    <a:pt x="51" y="90"/>
                  </a:cubicBezTo>
                  <a:cubicBezTo>
                    <a:pt x="53" y="89"/>
                    <a:pt x="55" y="89"/>
                    <a:pt x="55" y="89"/>
                  </a:cubicBezTo>
                  <a:cubicBezTo>
                    <a:pt x="55" y="94"/>
                    <a:pt x="55" y="94"/>
                    <a:pt x="55" y="94"/>
                  </a:cubicBezTo>
                  <a:cubicBezTo>
                    <a:pt x="55" y="94"/>
                    <a:pt x="54" y="94"/>
                    <a:pt x="52" y="94"/>
                  </a:cubicBezTo>
                  <a:cubicBezTo>
                    <a:pt x="51" y="94"/>
                    <a:pt x="50" y="95"/>
                    <a:pt x="49" y="95"/>
                  </a:cubicBezTo>
                  <a:cubicBezTo>
                    <a:pt x="49" y="95"/>
                    <a:pt x="48" y="95"/>
                    <a:pt x="48" y="95"/>
                  </a:cubicBezTo>
                  <a:cubicBezTo>
                    <a:pt x="47" y="96"/>
                    <a:pt x="47" y="96"/>
                    <a:pt x="46" y="96"/>
                  </a:cubicBezTo>
                  <a:cubicBezTo>
                    <a:pt x="45" y="96"/>
                    <a:pt x="44" y="97"/>
                    <a:pt x="43" y="97"/>
                  </a:cubicBezTo>
                  <a:cubicBezTo>
                    <a:pt x="42" y="97"/>
                    <a:pt x="41" y="98"/>
                    <a:pt x="40" y="98"/>
                  </a:cubicBezTo>
                  <a:cubicBezTo>
                    <a:pt x="40" y="98"/>
                    <a:pt x="40" y="98"/>
                    <a:pt x="40" y="98"/>
                  </a:cubicBezTo>
                  <a:cubicBezTo>
                    <a:pt x="40" y="98"/>
                    <a:pt x="40" y="98"/>
                    <a:pt x="40" y="98"/>
                  </a:cubicBezTo>
                  <a:cubicBezTo>
                    <a:pt x="38" y="99"/>
                    <a:pt x="35" y="99"/>
                    <a:pt x="33" y="99"/>
                  </a:cubicBezTo>
                  <a:cubicBezTo>
                    <a:pt x="32" y="99"/>
                    <a:pt x="30" y="98"/>
                    <a:pt x="29" y="98"/>
                  </a:cubicBezTo>
                  <a:cubicBezTo>
                    <a:pt x="29" y="92"/>
                    <a:pt x="29" y="92"/>
                    <a:pt x="29" y="92"/>
                  </a:cubicBezTo>
                  <a:close/>
                  <a:moveTo>
                    <a:pt x="55" y="10"/>
                  </a:move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4" y="10"/>
                    <a:pt x="52" y="9"/>
                    <a:pt x="50" y="9"/>
                  </a:cubicBezTo>
                  <a:cubicBezTo>
                    <a:pt x="49" y="8"/>
                    <a:pt x="47" y="8"/>
                    <a:pt x="46" y="7"/>
                  </a:cubicBezTo>
                  <a:cubicBezTo>
                    <a:pt x="44" y="6"/>
                    <a:pt x="41" y="6"/>
                    <a:pt x="39" y="5"/>
                  </a:cubicBezTo>
                  <a:cubicBezTo>
                    <a:pt x="36" y="5"/>
                    <a:pt x="34" y="5"/>
                    <a:pt x="31" y="5"/>
                  </a:cubicBezTo>
                  <a:cubicBezTo>
                    <a:pt x="30" y="5"/>
                    <a:pt x="30" y="5"/>
                    <a:pt x="29" y="5"/>
                  </a:cubicBezTo>
                  <a:cubicBezTo>
                    <a:pt x="29" y="1"/>
                    <a:pt x="29" y="1"/>
                    <a:pt x="29" y="1"/>
                  </a:cubicBezTo>
                  <a:cubicBezTo>
                    <a:pt x="30" y="0"/>
                    <a:pt x="30" y="0"/>
                    <a:pt x="30" y="0"/>
                  </a:cubicBezTo>
                  <a:cubicBezTo>
                    <a:pt x="33" y="0"/>
                    <a:pt x="36" y="0"/>
                    <a:pt x="39" y="0"/>
                  </a:cubicBezTo>
                  <a:cubicBezTo>
                    <a:pt x="42" y="1"/>
                    <a:pt x="45" y="2"/>
                    <a:pt x="48" y="3"/>
                  </a:cubicBezTo>
                  <a:cubicBezTo>
                    <a:pt x="49" y="3"/>
                    <a:pt x="50" y="3"/>
                    <a:pt x="52" y="4"/>
                  </a:cubicBezTo>
                  <a:cubicBezTo>
                    <a:pt x="55" y="5"/>
                    <a:pt x="55" y="5"/>
                    <a:pt x="55" y="5"/>
                  </a:cubicBezTo>
                  <a:cubicBezTo>
                    <a:pt x="55" y="10"/>
                    <a:pt x="55" y="10"/>
                    <a:pt x="55" y="10"/>
                  </a:cubicBezTo>
                  <a:close/>
                  <a:moveTo>
                    <a:pt x="29" y="92"/>
                  </a:moveTo>
                  <a:cubicBezTo>
                    <a:pt x="29" y="92"/>
                    <a:pt x="29" y="92"/>
                    <a:pt x="29" y="92"/>
                  </a:cubicBezTo>
                  <a:close/>
                  <a:moveTo>
                    <a:pt x="15" y="13"/>
                  </a:moveTo>
                  <a:cubicBezTo>
                    <a:pt x="12" y="15"/>
                    <a:pt x="10" y="18"/>
                    <a:pt x="9" y="21"/>
                  </a:cubicBezTo>
                  <a:cubicBezTo>
                    <a:pt x="7" y="24"/>
                    <a:pt x="6" y="28"/>
                    <a:pt x="6" y="31"/>
                  </a:cubicBezTo>
                  <a:cubicBezTo>
                    <a:pt x="6" y="32"/>
                    <a:pt x="5" y="34"/>
                    <a:pt x="5" y="35"/>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4"/>
                    <a:pt x="5" y="44"/>
                    <a:pt x="5" y="44"/>
                  </a:cubicBezTo>
                  <a:cubicBezTo>
                    <a:pt x="5" y="45"/>
                    <a:pt x="5" y="45"/>
                    <a:pt x="5" y="46"/>
                  </a:cubicBezTo>
                  <a:cubicBezTo>
                    <a:pt x="6" y="49"/>
                    <a:pt x="6" y="52"/>
                    <a:pt x="7" y="55"/>
                  </a:cubicBezTo>
                  <a:cubicBezTo>
                    <a:pt x="7" y="57"/>
                    <a:pt x="8" y="60"/>
                    <a:pt x="9" y="63"/>
                  </a:cubicBezTo>
                  <a:cubicBezTo>
                    <a:pt x="11" y="67"/>
                    <a:pt x="12" y="70"/>
                    <a:pt x="14" y="74"/>
                  </a:cubicBezTo>
                  <a:cubicBezTo>
                    <a:pt x="16" y="77"/>
                    <a:pt x="18" y="80"/>
                    <a:pt x="20" y="83"/>
                  </a:cubicBezTo>
                  <a:cubicBezTo>
                    <a:pt x="20" y="83"/>
                    <a:pt x="20" y="83"/>
                    <a:pt x="20" y="83"/>
                  </a:cubicBezTo>
                  <a:cubicBezTo>
                    <a:pt x="21" y="84"/>
                    <a:pt x="21" y="84"/>
                    <a:pt x="21" y="84"/>
                  </a:cubicBezTo>
                  <a:cubicBezTo>
                    <a:pt x="21" y="84"/>
                    <a:pt x="21" y="84"/>
                    <a:pt x="21" y="84"/>
                  </a:cubicBezTo>
                  <a:cubicBezTo>
                    <a:pt x="22" y="85"/>
                    <a:pt x="23" y="87"/>
                    <a:pt x="24" y="88"/>
                  </a:cubicBezTo>
                  <a:cubicBezTo>
                    <a:pt x="25" y="89"/>
                    <a:pt x="26" y="90"/>
                    <a:pt x="27" y="91"/>
                  </a:cubicBezTo>
                  <a:cubicBezTo>
                    <a:pt x="28" y="91"/>
                    <a:pt x="28" y="91"/>
                    <a:pt x="28" y="92"/>
                  </a:cubicBezTo>
                  <a:cubicBezTo>
                    <a:pt x="28" y="92"/>
                    <a:pt x="29" y="92"/>
                    <a:pt x="29" y="92"/>
                  </a:cubicBezTo>
                  <a:cubicBezTo>
                    <a:pt x="29" y="92"/>
                    <a:pt x="29" y="92"/>
                    <a:pt x="29" y="92"/>
                  </a:cubicBezTo>
                  <a:cubicBezTo>
                    <a:pt x="29" y="98"/>
                    <a:pt x="29" y="98"/>
                    <a:pt x="29" y="98"/>
                  </a:cubicBezTo>
                  <a:cubicBezTo>
                    <a:pt x="28" y="97"/>
                    <a:pt x="27" y="97"/>
                    <a:pt x="27" y="96"/>
                  </a:cubicBezTo>
                  <a:cubicBezTo>
                    <a:pt x="26" y="96"/>
                    <a:pt x="26" y="96"/>
                    <a:pt x="25" y="96"/>
                  </a:cubicBezTo>
                  <a:cubicBezTo>
                    <a:pt x="25" y="95"/>
                    <a:pt x="25" y="95"/>
                    <a:pt x="24" y="95"/>
                  </a:cubicBezTo>
                  <a:cubicBezTo>
                    <a:pt x="23" y="94"/>
                    <a:pt x="22" y="92"/>
                    <a:pt x="20" y="91"/>
                  </a:cubicBezTo>
                  <a:cubicBezTo>
                    <a:pt x="19" y="90"/>
                    <a:pt x="18" y="88"/>
                    <a:pt x="17" y="87"/>
                  </a:cubicBezTo>
                  <a:cubicBezTo>
                    <a:pt x="17" y="87"/>
                    <a:pt x="17" y="87"/>
                    <a:pt x="17" y="87"/>
                  </a:cubicBezTo>
                  <a:cubicBezTo>
                    <a:pt x="17" y="87"/>
                    <a:pt x="17" y="87"/>
                    <a:pt x="17" y="87"/>
                  </a:cubicBezTo>
                  <a:cubicBezTo>
                    <a:pt x="17" y="86"/>
                    <a:pt x="17" y="86"/>
                    <a:pt x="17" y="86"/>
                  </a:cubicBezTo>
                  <a:cubicBezTo>
                    <a:pt x="17" y="86"/>
                    <a:pt x="17" y="86"/>
                    <a:pt x="17" y="86"/>
                  </a:cubicBezTo>
                  <a:cubicBezTo>
                    <a:pt x="14" y="83"/>
                    <a:pt x="12" y="79"/>
                    <a:pt x="10" y="76"/>
                  </a:cubicBezTo>
                  <a:cubicBezTo>
                    <a:pt x="8" y="72"/>
                    <a:pt x="6" y="68"/>
                    <a:pt x="5" y="64"/>
                  </a:cubicBezTo>
                  <a:cubicBezTo>
                    <a:pt x="4" y="62"/>
                    <a:pt x="3" y="59"/>
                    <a:pt x="2" y="56"/>
                  </a:cubicBezTo>
                  <a:cubicBezTo>
                    <a:pt x="1" y="53"/>
                    <a:pt x="1" y="50"/>
                    <a:pt x="1" y="47"/>
                  </a:cubicBezTo>
                  <a:cubicBezTo>
                    <a:pt x="0" y="44"/>
                    <a:pt x="0" y="44"/>
                    <a:pt x="0" y="44"/>
                  </a:cubicBezTo>
                  <a:cubicBezTo>
                    <a:pt x="0" y="43"/>
                    <a:pt x="0" y="43"/>
                    <a:pt x="0" y="43"/>
                  </a:cubicBezTo>
                  <a:cubicBezTo>
                    <a:pt x="0" y="43"/>
                    <a:pt x="0" y="43"/>
                    <a:pt x="0" y="42"/>
                  </a:cubicBezTo>
                  <a:cubicBezTo>
                    <a:pt x="0" y="37"/>
                    <a:pt x="0" y="37"/>
                    <a:pt x="0" y="37"/>
                  </a:cubicBezTo>
                  <a:cubicBezTo>
                    <a:pt x="0" y="37"/>
                    <a:pt x="0" y="37"/>
                    <a:pt x="0" y="37"/>
                  </a:cubicBezTo>
                  <a:cubicBezTo>
                    <a:pt x="0" y="37"/>
                    <a:pt x="0" y="37"/>
                    <a:pt x="0" y="37"/>
                  </a:cubicBezTo>
                  <a:cubicBezTo>
                    <a:pt x="0" y="36"/>
                    <a:pt x="0" y="36"/>
                    <a:pt x="0" y="36"/>
                  </a:cubicBezTo>
                  <a:cubicBezTo>
                    <a:pt x="0" y="36"/>
                    <a:pt x="0" y="36"/>
                    <a:pt x="0" y="36"/>
                  </a:cubicBezTo>
                  <a:cubicBezTo>
                    <a:pt x="0" y="35"/>
                    <a:pt x="0" y="35"/>
                    <a:pt x="1" y="34"/>
                  </a:cubicBezTo>
                  <a:cubicBezTo>
                    <a:pt x="1" y="33"/>
                    <a:pt x="1" y="32"/>
                    <a:pt x="1" y="30"/>
                  </a:cubicBezTo>
                  <a:cubicBezTo>
                    <a:pt x="2" y="26"/>
                    <a:pt x="3" y="23"/>
                    <a:pt x="5" y="19"/>
                  </a:cubicBezTo>
                  <a:cubicBezTo>
                    <a:pt x="6" y="16"/>
                    <a:pt x="9" y="12"/>
                    <a:pt x="12" y="9"/>
                  </a:cubicBezTo>
                  <a:cubicBezTo>
                    <a:pt x="12" y="9"/>
                    <a:pt x="12" y="9"/>
                    <a:pt x="13" y="8"/>
                  </a:cubicBezTo>
                  <a:cubicBezTo>
                    <a:pt x="13" y="8"/>
                    <a:pt x="13" y="8"/>
                    <a:pt x="13" y="8"/>
                  </a:cubicBezTo>
                  <a:cubicBezTo>
                    <a:pt x="13" y="8"/>
                    <a:pt x="14" y="8"/>
                    <a:pt x="14" y="7"/>
                  </a:cubicBezTo>
                  <a:cubicBezTo>
                    <a:pt x="14" y="7"/>
                    <a:pt x="14" y="7"/>
                    <a:pt x="14" y="7"/>
                  </a:cubicBezTo>
                  <a:cubicBezTo>
                    <a:pt x="16" y="5"/>
                    <a:pt x="19" y="4"/>
                    <a:pt x="22" y="3"/>
                  </a:cubicBezTo>
                  <a:cubicBezTo>
                    <a:pt x="24" y="2"/>
                    <a:pt x="27" y="1"/>
                    <a:pt x="29" y="1"/>
                  </a:cubicBezTo>
                  <a:cubicBezTo>
                    <a:pt x="29" y="5"/>
                    <a:pt x="29" y="5"/>
                    <a:pt x="29" y="5"/>
                  </a:cubicBezTo>
                  <a:cubicBezTo>
                    <a:pt x="27" y="6"/>
                    <a:pt x="25" y="6"/>
                    <a:pt x="24" y="7"/>
                  </a:cubicBezTo>
                  <a:cubicBezTo>
                    <a:pt x="21" y="8"/>
                    <a:pt x="19" y="9"/>
                    <a:pt x="17" y="11"/>
                  </a:cubicBezTo>
                  <a:cubicBezTo>
                    <a:pt x="17" y="11"/>
                    <a:pt x="17" y="11"/>
                    <a:pt x="17" y="11"/>
                  </a:cubicBezTo>
                  <a:cubicBezTo>
                    <a:pt x="17" y="11"/>
                    <a:pt x="16" y="12"/>
                    <a:pt x="16" y="12"/>
                  </a:cubicBezTo>
                  <a:cubicBezTo>
                    <a:pt x="16" y="12"/>
                    <a:pt x="16" y="12"/>
                    <a:pt x="16" y="12"/>
                  </a:cubicBezTo>
                  <a:cubicBezTo>
                    <a:pt x="16" y="12"/>
                    <a:pt x="15" y="13"/>
                    <a:pt x="15" y="13"/>
                  </a:cubicBezTo>
                  <a:close/>
                  <a:moveTo>
                    <a:pt x="29" y="92"/>
                  </a:moveTo>
                  <a:cubicBezTo>
                    <a:pt x="29" y="92"/>
                    <a:pt x="29" y="92"/>
                    <a:pt x="2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2" name="Freeform 17"/>
            <p:cNvSpPr>
              <a:spLocks noEditPoints="1"/>
            </p:cNvSpPr>
            <p:nvPr/>
          </p:nvSpPr>
          <p:spPr bwMode="auto">
            <a:xfrm>
              <a:off x="8488375" y="2276489"/>
              <a:ext cx="68263" cy="76201"/>
            </a:xfrm>
            <a:custGeom>
              <a:avLst/>
              <a:gdLst>
                <a:gd name="T0" fmla="*/ 15 w 30"/>
                <a:gd name="T1" fmla="*/ 25 h 34"/>
                <a:gd name="T2" fmla="*/ 16 w 30"/>
                <a:gd name="T3" fmla="*/ 26 h 34"/>
                <a:gd name="T4" fmla="*/ 16 w 30"/>
                <a:gd name="T5" fmla="*/ 26 h 34"/>
                <a:gd name="T6" fmla="*/ 21 w 30"/>
                <a:gd name="T7" fmla="*/ 28 h 34"/>
                <a:gd name="T8" fmla="*/ 24 w 30"/>
                <a:gd name="T9" fmla="*/ 29 h 34"/>
                <a:gd name="T10" fmla="*/ 24 w 30"/>
                <a:gd name="T11" fmla="*/ 29 h 34"/>
                <a:gd name="T12" fmla="*/ 25 w 30"/>
                <a:gd name="T13" fmla="*/ 29 h 34"/>
                <a:gd name="T14" fmla="*/ 24 w 30"/>
                <a:gd name="T15" fmla="*/ 22 h 34"/>
                <a:gd name="T16" fmla="*/ 20 w 30"/>
                <a:gd name="T17" fmla="*/ 15 h 34"/>
                <a:gd name="T18" fmla="*/ 15 w 30"/>
                <a:gd name="T19" fmla="*/ 10 h 34"/>
                <a:gd name="T20" fmla="*/ 15 w 30"/>
                <a:gd name="T21" fmla="*/ 4 h 34"/>
                <a:gd name="T22" fmla="*/ 16 w 30"/>
                <a:gd name="T23" fmla="*/ 4 h 34"/>
                <a:gd name="T24" fmla="*/ 24 w 30"/>
                <a:gd name="T25" fmla="*/ 12 h 34"/>
                <a:gd name="T26" fmla="*/ 29 w 30"/>
                <a:gd name="T27" fmla="*/ 21 h 34"/>
                <a:gd name="T28" fmla="*/ 30 w 30"/>
                <a:gd name="T29" fmla="*/ 31 h 34"/>
                <a:gd name="T30" fmla="*/ 30 w 30"/>
                <a:gd name="T31" fmla="*/ 31 h 34"/>
                <a:gd name="T32" fmla="*/ 29 w 30"/>
                <a:gd name="T33" fmla="*/ 33 h 34"/>
                <a:gd name="T34" fmla="*/ 29 w 30"/>
                <a:gd name="T35" fmla="*/ 33 h 34"/>
                <a:gd name="T36" fmla="*/ 27 w 30"/>
                <a:gd name="T37" fmla="*/ 34 h 34"/>
                <a:gd name="T38" fmla="*/ 23 w 30"/>
                <a:gd name="T39" fmla="*/ 33 h 34"/>
                <a:gd name="T40" fmla="*/ 23 w 30"/>
                <a:gd name="T41" fmla="*/ 33 h 34"/>
                <a:gd name="T42" fmla="*/ 20 w 30"/>
                <a:gd name="T43" fmla="*/ 33 h 34"/>
                <a:gd name="T44" fmla="*/ 15 w 30"/>
                <a:gd name="T45" fmla="*/ 31 h 34"/>
                <a:gd name="T46" fmla="*/ 15 w 30"/>
                <a:gd name="T47" fmla="*/ 25 h 34"/>
                <a:gd name="T48" fmla="*/ 12 w 30"/>
                <a:gd name="T49" fmla="*/ 22 h 34"/>
                <a:gd name="T50" fmla="*/ 15 w 30"/>
                <a:gd name="T51" fmla="*/ 25 h 34"/>
                <a:gd name="T52" fmla="*/ 15 w 30"/>
                <a:gd name="T53" fmla="*/ 31 h 34"/>
                <a:gd name="T54" fmla="*/ 14 w 30"/>
                <a:gd name="T55" fmla="*/ 30 h 34"/>
                <a:gd name="T56" fmla="*/ 14 w 30"/>
                <a:gd name="T57" fmla="*/ 30 h 34"/>
                <a:gd name="T58" fmla="*/ 9 w 30"/>
                <a:gd name="T59" fmla="*/ 26 h 34"/>
                <a:gd name="T60" fmla="*/ 8 w 30"/>
                <a:gd name="T61" fmla="*/ 25 h 34"/>
                <a:gd name="T62" fmla="*/ 3 w 30"/>
                <a:gd name="T63" fmla="*/ 18 h 34"/>
                <a:gd name="T64" fmla="*/ 0 w 30"/>
                <a:gd name="T65" fmla="*/ 10 h 34"/>
                <a:gd name="T66" fmla="*/ 0 w 30"/>
                <a:gd name="T67" fmla="*/ 6 h 34"/>
                <a:gd name="T68" fmla="*/ 0 w 30"/>
                <a:gd name="T69" fmla="*/ 3 h 34"/>
                <a:gd name="T70" fmla="*/ 3 w 30"/>
                <a:gd name="T71" fmla="*/ 0 h 34"/>
                <a:gd name="T72" fmla="*/ 3 w 30"/>
                <a:gd name="T73" fmla="*/ 0 h 34"/>
                <a:gd name="T74" fmla="*/ 3 w 30"/>
                <a:gd name="T75" fmla="*/ 0 h 34"/>
                <a:gd name="T76" fmla="*/ 4 w 30"/>
                <a:gd name="T77" fmla="*/ 0 h 34"/>
                <a:gd name="T78" fmla="*/ 4 w 30"/>
                <a:gd name="T79" fmla="*/ 0 h 34"/>
                <a:gd name="T80" fmla="*/ 4 w 30"/>
                <a:gd name="T81" fmla="*/ 0 h 34"/>
                <a:gd name="T82" fmla="*/ 5 w 30"/>
                <a:gd name="T83" fmla="*/ 0 h 34"/>
                <a:gd name="T84" fmla="*/ 5 w 30"/>
                <a:gd name="T85" fmla="*/ 0 h 34"/>
                <a:gd name="T86" fmla="*/ 15 w 30"/>
                <a:gd name="T87" fmla="*/ 4 h 34"/>
                <a:gd name="T88" fmla="*/ 15 w 30"/>
                <a:gd name="T89" fmla="*/ 10 h 34"/>
                <a:gd name="T90" fmla="*/ 13 w 30"/>
                <a:gd name="T91" fmla="*/ 9 h 34"/>
                <a:gd name="T92" fmla="*/ 5 w 30"/>
                <a:gd name="T93" fmla="*/ 5 h 34"/>
                <a:gd name="T94" fmla="*/ 5 w 30"/>
                <a:gd name="T95" fmla="*/ 6 h 34"/>
                <a:gd name="T96" fmla="*/ 5 w 30"/>
                <a:gd name="T97" fmla="*/ 9 h 34"/>
                <a:gd name="T98" fmla="*/ 8 w 30"/>
                <a:gd name="T99" fmla="*/ 16 h 34"/>
                <a:gd name="T100" fmla="*/ 12 w 30"/>
                <a:gd name="T101"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4">
                  <a:moveTo>
                    <a:pt x="15" y="25"/>
                  </a:moveTo>
                  <a:cubicBezTo>
                    <a:pt x="15" y="25"/>
                    <a:pt x="16" y="26"/>
                    <a:pt x="16" y="26"/>
                  </a:cubicBezTo>
                  <a:cubicBezTo>
                    <a:pt x="16" y="26"/>
                    <a:pt x="16" y="26"/>
                    <a:pt x="16" y="26"/>
                  </a:cubicBezTo>
                  <a:cubicBezTo>
                    <a:pt x="18" y="27"/>
                    <a:pt x="19" y="28"/>
                    <a:pt x="21" y="28"/>
                  </a:cubicBezTo>
                  <a:cubicBezTo>
                    <a:pt x="22" y="28"/>
                    <a:pt x="23" y="29"/>
                    <a:pt x="24" y="29"/>
                  </a:cubicBezTo>
                  <a:cubicBezTo>
                    <a:pt x="24" y="29"/>
                    <a:pt x="24" y="29"/>
                    <a:pt x="24" y="29"/>
                  </a:cubicBezTo>
                  <a:cubicBezTo>
                    <a:pt x="24" y="29"/>
                    <a:pt x="25" y="29"/>
                    <a:pt x="25" y="29"/>
                  </a:cubicBezTo>
                  <a:cubicBezTo>
                    <a:pt x="25" y="27"/>
                    <a:pt x="25" y="24"/>
                    <a:pt x="24" y="22"/>
                  </a:cubicBezTo>
                  <a:cubicBezTo>
                    <a:pt x="23" y="20"/>
                    <a:pt x="22" y="17"/>
                    <a:pt x="20" y="15"/>
                  </a:cubicBezTo>
                  <a:cubicBezTo>
                    <a:pt x="19" y="13"/>
                    <a:pt x="17" y="11"/>
                    <a:pt x="15" y="10"/>
                  </a:cubicBezTo>
                  <a:cubicBezTo>
                    <a:pt x="15" y="4"/>
                    <a:pt x="15" y="4"/>
                    <a:pt x="15" y="4"/>
                  </a:cubicBezTo>
                  <a:cubicBezTo>
                    <a:pt x="16" y="4"/>
                    <a:pt x="16" y="4"/>
                    <a:pt x="16" y="4"/>
                  </a:cubicBezTo>
                  <a:cubicBezTo>
                    <a:pt x="19" y="6"/>
                    <a:pt x="22" y="9"/>
                    <a:pt x="24" y="12"/>
                  </a:cubicBezTo>
                  <a:cubicBezTo>
                    <a:pt x="26" y="15"/>
                    <a:pt x="28" y="18"/>
                    <a:pt x="29" y="21"/>
                  </a:cubicBezTo>
                  <a:cubicBezTo>
                    <a:pt x="30" y="24"/>
                    <a:pt x="30" y="27"/>
                    <a:pt x="30" y="31"/>
                  </a:cubicBezTo>
                  <a:cubicBezTo>
                    <a:pt x="30" y="31"/>
                    <a:pt x="30" y="31"/>
                    <a:pt x="30" y="31"/>
                  </a:cubicBezTo>
                  <a:cubicBezTo>
                    <a:pt x="30" y="31"/>
                    <a:pt x="30" y="32"/>
                    <a:pt x="29" y="33"/>
                  </a:cubicBezTo>
                  <a:cubicBezTo>
                    <a:pt x="29" y="33"/>
                    <a:pt x="29" y="33"/>
                    <a:pt x="29" y="33"/>
                  </a:cubicBezTo>
                  <a:cubicBezTo>
                    <a:pt x="29" y="33"/>
                    <a:pt x="28" y="33"/>
                    <a:pt x="27" y="34"/>
                  </a:cubicBezTo>
                  <a:cubicBezTo>
                    <a:pt x="26" y="34"/>
                    <a:pt x="25" y="34"/>
                    <a:pt x="23" y="33"/>
                  </a:cubicBezTo>
                  <a:cubicBezTo>
                    <a:pt x="23" y="33"/>
                    <a:pt x="23" y="33"/>
                    <a:pt x="23" y="33"/>
                  </a:cubicBezTo>
                  <a:cubicBezTo>
                    <a:pt x="22" y="33"/>
                    <a:pt x="21" y="33"/>
                    <a:pt x="20" y="33"/>
                  </a:cubicBezTo>
                  <a:cubicBezTo>
                    <a:pt x="18" y="32"/>
                    <a:pt x="17" y="32"/>
                    <a:pt x="15" y="31"/>
                  </a:cubicBezTo>
                  <a:lnTo>
                    <a:pt x="15" y="25"/>
                  </a:lnTo>
                  <a:close/>
                  <a:moveTo>
                    <a:pt x="12" y="22"/>
                  </a:moveTo>
                  <a:cubicBezTo>
                    <a:pt x="13" y="23"/>
                    <a:pt x="14" y="24"/>
                    <a:pt x="15" y="25"/>
                  </a:cubicBezTo>
                  <a:cubicBezTo>
                    <a:pt x="15" y="31"/>
                    <a:pt x="15" y="31"/>
                    <a:pt x="15" y="31"/>
                  </a:cubicBezTo>
                  <a:cubicBezTo>
                    <a:pt x="15" y="30"/>
                    <a:pt x="14" y="30"/>
                    <a:pt x="14" y="30"/>
                  </a:cubicBezTo>
                  <a:cubicBezTo>
                    <a:pt x="14" y="30"/>
                    <a:pt x="14" y="30"/>
                    <a:pt x="14" y="30"/>
                  </a:cubicBezTo>
                  <a:cubicBezTo>
                    <a:pt x="12" y="29"/>
                    <a:pt x="10" y="27"/>
                    <a:pt x="9" y="26"/>
                  </a:cubicBezTo>
                  <a:cubicBezTo>
                    <a:pt x="8" y="25"/>
                    <a:pt x="8" y="25"/>
                    <a:pt x="8" y="25"/>
                  </a:cubicBezTo>
                  <a:cubicBezTo>
                    <a:pt x="6" y="23"/>
                    <a:pt x="5" y="21"/>
                    <a:pt x="3" y="18"/>
                  </a:cubicBezTo>
                  <a:cubicBezTo>
                    <a:pt x="2" y="16"/>
                    <a:pt x="1" y="13"/>
                    <a:pt x="0" y="10"/>
                  </a:cubicBezTo>
                  <a:cubicBezTo>
                    <a:pt x="0" y="9"/>
                    <a:pt x="0" y="8"/>
                    <a:pt x="0" y="6"/>
                  </a:cubicBezTo>
                  <a:cubicBezTo>
                    <a:pt x="0" y="5"/>
                    <a:pt x="0" y="4"/>
                    <a:pt x="0" y="3"/>
                  </a:cubicBezTo>
                  <a:cubicBezTo>
                    <a:pt x="0" y="1"/>
                    <a:pt x="1"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3" name="Freeform 19"/>
            <p:cNvSpPr>
              <a:spLocks noEditPoints="1"/>
            </p:cNvSpPr>
            <p:nvPr/>
          </p:nvSpPr>
          <p:spPr bwMode="auto">
            <a:xfrm>
              <a:off x="7901000" y="3168669"/>
              <a:ext cx="322263" cy="87313"/>
            </a:xfrm>
            <a:custGeom>
              <a:avLst/>
              <a:gdLst>
                <a:gd name="T0" fmla="*/ 139 w 143"/>
                <a:gd name="T1" fmla="*/ 5 h 38"/>
                <a:gd name="T2" fmla="*/ 131 w 143"/>
                <a:gd name="T3" fmla="*/ 5 h 38"/>
                <a:gd name="T4" fmla="*/ 131 w 143"/>
                <a:gd name="T5" fmla="*/ 23 h 38"/>
                <a:gd name="T6" fmla="*/ 128 w 143"/>
                <a:gd name="T7" fmla="*/ 25 h 38"/>
                <a:gd name="T8" fmla="*/ 71 w 143"/>
                <a:gd name="T9" fmla="*/ 25 h 38"/>
                <a:gd name="T10" fmla="*/ 71 w 143"/>
                <a:gd name="T11" fmla="*/ 21 h 38"/>
                <a:gd name="T12" fmla="*/ 126 w 143"/>
                <a:gd name="T13" fmla="*/ 21 h 38"/>
                <a:gd name="T14" fmla="*/ 126 w 143"/>
                <a:gd name="T15" fmla="*/ 2 h 38"/>
                <a:gd name="T16" fmla="*/ 128 w 143"/>
                <a:gd name="T17" fmla="*/ 0 h 38"/>
                <a:gd name="T18" fmla="*/ 141 w 143"/>
                <a:gd name="T19" fmla="*/ 0 h 38"/>
                <a:gd name="T20" fmla="*/ 143 w 143"/>
                <a:gd name="T21" fmla="*/ 2 h 38"/>
                <a:gd name="T22" fmla="*/ 143 w 143"/>
                <a:gd name="T23" fmla="*/ 36 h 38"/>
                <a:gd name="T24" fmla="*/ 141 w 143"/>
                <a:gd name="T25" fmla="*/ 38 h 38"/>
                <a:gd name="T26" fmla="*/ 71 w 143"/>
                <a:gd name="T27" fmla="*/ 38 h 38"/>
                <a:gd name="T28" fmla="*/ 71 w 143"/>
                <a:gd name="T29" fmla="*/ 33 h 38"/>
                <a:gd name="T30" fmla="*/ 139 w 143"/>
                <a:gd name="T31" fmla="*/ 33 h 38"/>
                <a:gd name="T32" fmla="*/ 139 w 143"/>
                <a:gd name="T33" fmla="*/ 5 h 38"/>
                <a:gd name="T34" fmla="*/ 71 w 143"/>
                <a:gd name="T35" fmla="*/ 25 h 38"/>
                <a:gd name="T36" fmla="*/ 15 w 143"/>
                <a:gd name="T37" fmla="*/ 25 h 38"/>
                <a:gd name="T38" fmla="*/ 12 w 143"/>
                <a:gd name="T39" fmla="*/ 23 h 38"/>
                <a:gd name="T40" fmla="*/ 12 w 143"/>
                <a:gd name="T41" fmla="*/ 5 h 38"/>
                <a:gd name="T42" fmla="*/ 4 w 143"/>
                <a:gd name="T43" fmla="*/ 5 h 38"/>
                <a:gd name="T44" fmla="*/ 4 w 143"/>
                <a:gd name="T45" fmla="*/ 33 h 38"/>
                <a:gd name="T46" fmla="*/ 71 w 143"/>
                <a:gd name="T47" fmla="*/ 33 h 38"/>
                <a:gd name="T48" fmla="*/ 71 w 143"/>
                <a:gd name="T49" fmla="*/ 38 h 38"/>
                <a:gd name="T50" fmla="*/ 2 w 143"/>
                <a:gd name="T51" fmla="*/ 38 h 38"/>
                <a:gd name="T52" fmla="*/ 0 w 143"/>
                <a:gd name="T53" fmla="*/ 36 h 38"/>
                <a:gd name="T54" fmla="*/ 0 w 143"/>
                <a:gd name="T55" fmla="*/ 3 h 38"/>
                <a:gd name="T56" fmla="*/ 2 w 143"/>
                <a:gd name="T57" fmla="*/ 1 h 38"/>
                <a:gd name="T58" fmla="*/ 15 w 143"/>
                <a:gd name="T59" fmla="*/ 1 h 38"/>
                <a:gd name="T60" fmla="*/ 17 w 143"/>
                <a:gd name="T61" fmla="*/ 3 h 38"/>
                <a:gd name="T62" fmla="*/ 17 w 143"/>
                <a:gd name="T63" fmla="*/ 21 h 38"/>
                <a:gd name="T64" fmla="*/ 71 w 143"/>
                <a:gd name="T65" fmla="*/ 21 h 38"/>
                <a:gd name="T66" fmla="*/ 71 w 143"/>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38">
                  <a:moveTo>
                    <a:pt x="139" y="5"/>
                  </a:moveTo>
                  <a:cubicBezTo>
                    <a:pt x="131" y="5"/>
                    <a:pt x="131" y="5"/>
                    <a:pt x="131" y="5"/>
                  </a:cubicBezTo>
                  <a:cubicBezTo>
                    <a:pt x="131" y="23"/>
                    <a:pt x="131" y="23"/>
                    <a:pt x="131" y="23"/>
                  </a:cubicBezTo>
                  <a:cubicBezTo>
                    <a:pt x="131" y="24"/>
                    <a:pt x="129" y="25"/>
                    <a:pt x="128" y="25"/>
                  </a:cubicBezTo>
                  <a:cubicBezTo>
                    <a:pt x="71" y="25"/>
                    <a:pt x="71" y="25"/>
                    <a:pt x="71" y="25"/>
                  </a:cubicBezTo>
                  <a:cubicBezTo>
                    <a:pt x="71" y="21"/>
                    <a:pt x="71" y="21"/>
                    <a:pt x="71" y="21"/>
                  </a:cubicBezTo>
                  <a:cubicBezTo>
                    <a:pt x="126" y="21"/>
                    <a:pt x="126" y="21"/>
                    <a:pt x="126" y="21"/>
                  </a:cubicBezTo>
                  <a:cubicBezTo>
                    <a:pt x="126" y="2"/>
                    <a:pt x="126" y="2"/>
                    <a:pt x="126" y="2"/>
                  </a:cubicBezTo>
                  <a:cubicBezTo>
                    <a:pt x="126" y="1"/>
                    <a:pt x="127" y="0"/>
                    <a:pt x="128" y="0"/>
                  </a:cubicBezTo>
                  <a:cubicBezTo>
                    <a:pt x="141" y="0"/>
                    <a:pt x="141" y="0"/>
                    <a:pt x="141" y="0"/>
                  </a:cubicBezTo>
                  <a:cubicBezTo>
                    <a:pt x="142" y="0"/>
                    <a:pt x="143" y="1"/>
                    <a:pt x="143" y="2"/>
                  </a:cubicBezTo>
                  <a:cubicBezTo>
                    <a:pt x="143" y="36"/>
                    <a:pt x="143" y="36"/>
                    <a:pt x="143" y="36"/>
                  </a:cubicBezTo>
                  <a:cubicBezTo>
                    <a:pt x="143" y="37"/>
                    <a:pt x="142" y="38"/>
                    <a:pt x="141" y="38"/>
                  </a:cubicBezTo>
                  <a:cubicBezTo>
                    <a:pt x="71" y="38"/>
                    <a:pt x="71" y="38"/>
                    <a:pt x="71" y="38"/>
                  </a:cubicBezTo>
                  <a:cubicBezTo>
                    <a:pt x="71" y="33"/>
                    <a:pt x="71" y="33"/>
                    <a:pt x="71" y="33"/>
                  </a:cubicBezTo>
                  <a:cubicBezTo>
                    <a:pt x="139" y="33"/>
                    <a:pt x="139" y="33"/>
                    <a:pt x="139" y="33"/>
                  </a:cubicBezTo>
                  <a:lnTo>
                    <a:pt x="139" y="5"/>
                  </a:lnTo>
                  <a:close/>
                  <a:moveTo>
                    <a:pt x="71" y="25"/>
                  </a:moveTo>
                  <a:cubicBezTo>
                    <a:pt x="15" y="25"/>
                    <a:pt x="15" y="25"/>
                    <a:pt x="15" y="25"/>
                  </a:cubicBezTo>
                  <a:cubicBezTo>
                    <a:pt x="13" y="25"/>
                    <a:pt x="12" y="24"/>
                    <a:pt x="12" y="23"/>
                  </a:cubicBezTo>
                  <a:cubicBezTo>
                    <a:pt x="12" y="5"/>
                    <a:pt x="12" y="5"/>
                    <a:pt x="12" y="5"/>
                  </a:cubicBezTo>
                  <a:cubicBezTo>
                    <a:pt x="4" y="5"/>
                    <a:pt x="4" y="5"/>
                    <a:pt x="4" y="5"/>
                  </a:cubicBezTo>
                  <a:cubicBezTo>
                    <a:pt x="4" y="33"/>
                    <a:pt x="4" y="33"/>
                    <a:pt x="4" y="33"/>
                  </a:cubicBezTo>
                  <a:cubicBezTo>
                    <a:pt x="71" y="33"/>
                    <a:pt x="71" y="33"/>
                    <a:pt x="71" y="33"/>
                  </a:cubicBezTo>
                  <a:cubicBezTo>
                    <a:pt x="71" y="38"/>
                    <a:pt x="71" y="38"/>
                    <a:pt x="71" y="38"/>
                  </a:cubicBezTo>
                  <a:cubicBezTo>
                    <a:pt x="2" y="38"/>
                    <a:pt x="2" y="38"/>
                    <a:pt x="2" y="38"/>
                  </a:cubicBezTo>
                  <a:cubicBezTo>
                    <a:pt x="1" y="38"/>
                    <a:pt x="0" y="37"/>
                    <a:pt x="0" y="36"/>
                  </a:cubicBezTo>
                  <a:cubicBezTo>
                    <a:pt x="0" y="3"/>
                    <a:pt x="0" y="3"/>
                    <a:pt x="0" y="3"/>
                  </a:cubicBezTo>
                  <a:cubicBezTo>
                    <a:pt x="0" y="2"/>
                    <a:pt x="1" y="1"/>
                    <a:pt x="2" y="1"/>
                  </a:cubicBezTo>
                  <a:cubicBezTo>
                    <a:pt x="15" y="1"/>
                    <a:pt x="15" y="1"/>
                    <a:pt x="15" y="1"/>
                  </a:cubicBezTo>
                  <a:cubicBezTo>
                    <a:pt x="16" y="1"/>
                    <a:pt x="17" y="2"/>
                    <a:pt x="17" y="3"/>
                  </a:cubicBezTo>
                  <a:cubicBezTo>
                    <a:pt x="17" y="21"/>
                    <a:pt x="17" y="21"/>
                    <a:pt x="17" y="21"/>
                  </a:cubicBezTo>
                  <a:cubicBezTo>
                    <a:pt x="71" y="21"/>
                    <a:pt x="71" y="21"/>
                    <a:pt x="71" y="21"/>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4" name="Freeform 22"/>
            <p:cNvSpPr>
              <a:spLocks noEditPoints="1"/>
            </p:cNvSpPr>
            <p:nvPr/>
          </p:nvSpPr>
          <p:spPr bwMode="auto">
            <a:xfrm>
              <a:off x="8359789" y="2949593"/>
              <a:ext cx="287338" cy="174626"/>
            </a:xfrm>
            <a:custGeom>
              <a:avLst/>
              <a:gdLst>
                <a:gd name="T0" fmla="*/ 73 w 127"/>
                <a:gd name="T1" fmla="*/ 7 h 77"/>
                <a:gd name="T2" fmla="*/ 73 w 127"/>
                <a:gd name="T3" fmla="*/ 15 h 77"/>
                <a:gd name="T4" fmla="*/ 71 w 127"/>
                <a:gd name="T5" fmla="*/ 17 h 77"/>
                <a:gd name="T6" fmla="*/ 63 w 127"/>
                <a:gd name="T7" fmla="*/ 17 h 77"/>
                <a:gd name="T8" fmla="*/ 63 w 127"/>
                <a:gd name="T9" fmla="*/ 13 h 77"/>
                <a:gd name="T10" fmla="*/ 69 w 127"/>
                <a:gd name="T11" fmla="*/ 12 h 77"/>
                <a:gd name="T12" fmla="*/ 69 w 127"/>
                <a:gd name="T13" fmla="*/ 2 h 77"/>
                <a:gd name="T14" fmla="*/ 69 w 127"/>
                <a:gd name="T15" fmla="*/ 2 h 77"/>
                <a:gd name="T16" fmla="*/ 69 w 127"/>
                <a:gd name="T17" fmla="*/ 1 h 77"/>
                <a:gd name="T18" fmla="*/ 72 w 127"/>
                <a:gd name="T19" fmla="*/ 0 h 77"/>
                <a:gd name="T20" fmla="*/ 126 w 127"/>
                <a:gd name="T21" fmla="*/ 36 h 77"/>
                <a:gd name="T22" fmla="*/ 127 w 127"/>
                <a:gd name="T23" fmla="*/ 36 h 77"/>
                <a:gd name="T24" fmla="*/ 126 w 127"/>
                <a:gd name="T25" fmla="*/ 40 h 77"/>
                <a:gd name="T26" fmla="*/ 73 w 127"/>
                <a:gd name="T27" fmla="*/ 75 h 77"/>
                <a:gd name="T28" fmla="*/ 71 w 127"/>
                <a:gd name="T29" fmla="*/ 75 h 77"/>
                <a:gd name="T30" fmla="*/ 69 w 127"/>
                <a:gd name="T31" fmla="*/ 73 h 77"/>
                <a:gd name="T32" fmla="*/ 69 w 127"/>
                <a:gd name="T33" fmla="*/ 63 h 77"/>
                <a:gd name="T34" fmla="*/ 63 w 127"/>
                <a:gd name="T35" fmla="*/ 63 h 77"/>
                <a:gd name="T36" fmla="*/ 63 w 127"/>
                <a:gd name="T37" fmla="*/ 58 h 77"/>
                <a:gd name="T38" fmla="*/ 71 w 127"/>
                <a:gd name="T39" fmla="*/ 58 h 77"/>
                <a:gd name="T40" fmla="*/ 73 w 127"/>
                <a:gd name="T41" fmla="*/ 61 h 77"/>
                <a:gd name="T42" fmla="*/ 73 w 127"/>
                <a:gd name="T43" fmla="*/ 68 h 77"/>
                <a:gd name="T44" fmla="*/ 120 w 127"/>
                <a:gd name="T45" fmla="*/ 38 h 77"/>
                <a:gd name="T46" fmla="*/ 73 w 127"/>
                <a:gd name="T47" fmla="*/ 7 h 77"/>
                <a:gd name="T48" fmla="*/ 63 w 127"/>
                <a:gd name="T49" fmla="*/ 17 h 77"/>
                <a:gd name="T50" fmla="*/ 5 w 127"/>
                <a:gd name="T51" fmla="*/ 70 h 77"/>
                <a:gd name="T52" fmla="*/ 63 w 127"/>
                <a:gd name="T53" fmla="*/ 58 h 77"/>
                <a:gd name="T54" fmla="*/ 63 w 127"/>
                <a:gd name="T55" fmla="*/ 63 h 77"/>
                <a:gd name="T56" fmla="*/ 4 w 127"/>
                <a:gd name="T57" fmla="*/ 76 h 77"/>
                <a:gd name="T58" fmla="*/ 2 w 127"/>
                <a:gd name="T59" fmla="*/ 77 h 77"/>
                <a:gd name="T60" fmla="*/ 0 w 127"/>
                <a:gd name="T61" fmla="*/ 74 h 77"/>
                <a:gd name="T62" fmla="*/ 63 w 127"/>
                <a:gd name="T63" fmla="*/ 13 h 77"/>
                <a:gd name="T64" fmla="*/ 63 w 127"/>
                <a:gd name="T6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73" y="7"/>
                  </a:moveTo>
                  <a:cubicBezTo>
                    <a:pt x="73" y="15"/>
                    <a:pt x="73" y="15"/>
                    <a:pt x="73" y="15"/>
                  </a:cubicBezTo>
                  <a:cubicBezTo>
                    <a:pt x="73" y="16"/>
                    <a:pt x="72" y="17"/>
                    <a:pt x="71" y="17"/>
                  </a:cubicBezTo>
                  <a:cubicBezTo>
                    <a:pt x="68" y="17"/>
                    <a:pt x="65" y="17"/>
                    <a:pt x="63" y="17"/>
                  </a:cubicBezTo>
                  <a:cubicBezTo>
                    <a:pt x="63" y="13"/>
                    <a:pt x="63" y="13"/>
                    <a:pt x="63" y="13"/>
                  </a:cubicBezTo>
                  <a:cubicBezTo>
                    <a:pt x="65" y="12"/>
                    <a:pt x="67" y="12"/>
                    <a:pt x="69" y="12"/>
                  </a:cubicBezTo>
                  <a:cubicBezTo>
                    <a:pt x="69" y="2"/>
                    <a:pt x="69" y="2"/>
                    <a:pt x="69" y="2"/>
                  </a:cubicBezTo>
                  <a:cubicBezTo>
                    <a:pt x="69" y="2"/>
                    <a:pt x="69" y="2"/>
                    <a:pt x="69" y="2"/>
                  </a:cubicBezTo>
                  <a:cubicBezTo>
                    <a:pt x="69" y="2"/>
                    <a:pt x="69" y="1"/>
                    <a:pt x="69" y="1"/>
                  </a:cubicBezTo>
                  <a:cubicBezTo>
                    <a:pt x="70" y="0"/>
                    <a:pt x="71" y="0"/>
                    <a:pt x="72" y="0"/>
                  </a:cubicBezTo>
                  <a:cubicBezTo>
                    <a:pt x="126" y="36"/>
                    <a:pt x="126" y="36"/>
                    <a:pt x="126" y="36"/>
                  </a:cubicBezTo>
                  <a:cubicBezTo>
                    <a:pt x="126" y="36"/>
                    <a:pt x="126" y="36"/>
                    <a:pt x="127" y="36"/>
                  </a:cubicBezTo>
                  <a:cubicBezTo>
                    <a:pt x="127" y="37"/>
                    <a:pt x="127" y="39"/>
                    <a:pt x="126" y="40"/>
                  </a:cubicBezTo>
                  <a:cubicBezTo>
                    <a:pt x="73" y="75"/>
                    <a:pt x="73" y="75"/>
                    <a:pt x="73" y="75"/>
                  </a:cubicBezTo>
                  <a:cubicBezTo>
                    <a:pt x="72" y="75"/>
                    <a:pt x="72" y="75"/>
                    <a:pt x="71" y="75"/>
                  </a:cubicBezTo>
                  <a:cubicBezTo>
                    <a:pt x="70" y="75"/>
                    <a:pt x="69" y="74"/>
                    <a:pt x="69" y="73"/>
                  </a:cubicBezTo>
                  <a:cubicBezTo>
                    <a:pt x="69" y="63"/>
                    <a:pt x="69" y="63"/>
                    <a:pt x="69" y="63"/>
                  </a:cubicBezTo>
                  <a:cubicBezTo>
                    <a:pt x="67" y="63"/>
                    <a:pt x="65" y="63"/>
                    <a:pt x="63" y="63"/>
                  </a:cubicBezTo>
                  <a:cubicBezTo>
                    <a:pt x="63" y="58"/>
                    <a:pt x="63" y="58"/>
                    <a:pt x="63" y="58"/>
                  </a:cubicBezTo>
                  <a:cubicBezTo>
                    <a:pt x="65" y="58"/>
                    <a:pt x="68" y="58"/>
                    <a:pt x="71" y="58"/>
                  </a:cubicBezTo>
                  <a:cubicBezTo>
                    <a:pt x="72" y="58"/>
                    <a:pt x="73" y="59"/>
                    <a:pt x="73" y="61"/>
                  </a:cubicBezTo>
                  <a:cubicBezTo>
                    <a:pt x="73" y="68"/>
                    <a:pt x="73" y="68"/>
                    <a:pt x="73" y="68"/>
                  </a:cubicBezTo>
                  <a:cubicBezTo>
                    <a:pt x="120" y="38"/>
                    <a:pt x="120" y="38"/>
                    <a:pt x="120" y="38"/>
                  </a:cubicBezTo>
                  <a:lnTo>
                    <a:pt x="73" y="7"/>
                  </a:lnTo>
                  <a:close/>
                  <a:moveTo>
                    <a:pt x="63" y="17"/>
                  </a:moveTo>
                  <a:cubicBezTo>
                    <a:pt x="21" y="21"/>
                    <a:pt x="9" y="57"/>
                    <a:pt x="5" y="70"/>
                  </a:cubicBezTo>
                  <a:cubicBezTo>
                    <a:pt x="13" y="66"/>
                    <a:pt x="31" y="59"/>
                    <a:pt x="63" y="58"/>
                  </a:cubicBezTo>
                  <a:cubicBezTo>
                    <a:pt x="63" y="63"/>
                    <a:pt x="63" y="63"/>
                    <a:pt x="63" y="63"/>
                  </a:cubicBezTo>
                  <a:cubicBezTo>
                    <a:pt x="22" y="64"/>
                    <a:pt x="5" y="75"/>
                    <a:pt x="4" y="76"/>
                  </a:cubicBezTo>
                  <a:cubicBezTo>
                    <a:pt x="3" y="77"/>
                    <a:pt x="2" y="77"/>
                    <a:pt x="2" y="77"/>
                  </a:cubicBezTo>
                  <a:cubicBezTo>
                    <a:pt x="0" y="76"/>
                    <a:pt x="0" y="75"/>
                    <a:pt x="0" y="74"/>
                  </a:cubicBezTo>
                  <a:cubicBezTo>
                    <a:pt x="0" y="74"/>
                    <a:pt x="7" y="18"/>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5" name="Freeform 23"/>
            <p:cNvSpPr>
              <a:spLocks noEditPoints="1"/>
            </p:cNvSpPr>
            <p:nvPr/>
          </p:nvSpPr>
          <p:spPr bwMode="auto">
            <a:xfrm>
              <a:off x="8329625" y="3094057"/>
              <a:ext cx="287338" cy="174626"/>
            </a:xfrm>
            <a:custGeom>
              <a:avLst/>
              <a:gdLst>
                <a:gd name="T0" fmla="*/ 64 w 127"/>
                <a:gd name="T1" fmla="*/ 60 h 77"/>
                <a:gd name="T2" fmla="*/ 121 w 127"/>
                <a:gd name="T3" fmla="*/ 7 h 77"/>
                <a:gd name="T4" fmla="*/ 64 w 127"/>
                <a:gd name="T5" fmla="*/ 18 h 77"/>
                <a:gd name="T6" fmla="*/ 64 w 127"/>
                <a:gd name="T7" fmla="*/ 14 h 77"/>
                <a:gd name="T8" fmla="*/ 123 w 127"/>
                <a:gd name="T9" fmla="*/ 1 h 77"/>
                <a:gd name="T10" fmla="*/ 125 w 127"/>
                <a:gd name="T11" fmla="*/ 0 h 77"/>
                <a:gd name="T12" fmla="*/ 127 w 127"/>
                <a:gd name="T13" fmla="*/ 3 h 77"/>
                <a:gd name="T14" fmla="*/ 64 w 127"/>
                <a:gd name="T15" fmla="*/ 64 h 77"/>
                <a:gd name="T16" fmla="*/ 64 w 127"/>
                <a:gd name="T17" fmla="*/ 60 h 77"/>
                <a:gd name="T18" fmla="*/ 54 w 127"/>
                <a:gd name="T19" fmla="*/ 70 h 77"/>
                <a:gd name="T20" fmla="*/ 54 w 127"/>
                <a:gd name="T21" fmla="*/ 62 h 77"/>
                <a:gd name="T22" fmla="*/ 56 w 127"/>
                <a:gd name="T23" fmla="*/ 60 h 77"/>
                <a:gd name="T24" fmla="*/ 64 w 127"/>
                <a:gd name="T25" fmla="*/ 60 h 77"/>
                <a:gd name="T26" fmla="*/ 64 w 127"/>
                <a:gd name="T27" fmla="*/ 64 h 77"/>
                <a:gd name="T28" fmla="*/ 59 w 127"/>
                <a:gd name="T29" fmla="*/ 65 h 77"/>
                <a:gd name="T30" fmla="*/ 59 w 127"/>
                <a:gd name="T31" fmla="*/ 75 h 77"/>
                <a:gd name="T32" fmla="*/ 59 w 127"/>
                <a:gd name="T33" fmla="*/ 75 h 77"/>
                <a:gd name="T34" fmla="*/ 58 w 127"/>
                <a:gd name="T35" fmla="*/ 76 h 77"/>
                <a:gd name="T36" fmla="*/ 55 w 127"/>
                <a:gd name="T37" fmla="*/ 76 h 77"/>
                <a:gd name="T38" fmla="*/ 2 w 127"/>
                <a:gd name="T39" fmla="*/ 41 h 77"/>
                <a:gd name="T40" fmla="*/ 1 w 127"/>
                <a:gd name="T41" fmla="*/ 41 h 77"/>
                <a:gd name="T42" fmla="*/ 2 w 127"/>
                <a:gd name="T43" fmla="*/ 37 h 77"/>
                <a:gd name="T44" fmla="*/ 55 w 127"/>
                <a:gd name="T45" fmla="*/ 2 h 77"/>
                <a:gd name="T46" fmla="*/ 56 w 127"/>
                <a:gd name="T47" fmla="*/ 2 h 77"/>
                <a:gd name="T48" fmla="*/ 59 w 127"/>
                <a:gd name="T49" fmla="*/ 4 h 77"/>
                <a:gd name="T50" fmla="*/ 59 w 127"/>
                <a:gd name="T51" fmla="*/ 14 h 77"/>
                <a:gd name="T52" fmla="*/ 64 w 127"/>
                <a:gd name="T53" fmla="*/ 14 h 77"/>
                <a:gd name="T54" fmla="*/ 64 w 127"/>
                <a:gd name="T55" fmla="*/ 18 h 77"/>
                <a:gd name="T56" fmla="*/ 56 w 127"/>
                <a:gd name="T57" fmla="*/ 19 h 77"/>
                <a:gd name="T58" fmla="*/ 54 w 127"/>
                <a:gd name="T59" fmla="*/ 16 h 77"/>
                <a:gd name="T60" fmla="*/ 54 w 127"/>
                <a:gd name="T61" fmla="*/ 8 h 77"/>
                <a:gd name="T62" fmla="*/ 7 w 127"/>
                <a:gd name="T63" fmla="*/ 39 h 77"/>
                <a:gd name="T64" fmla="*/ 54 w 127"/>
                <a:gd name="T65"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64" y="60"/>
                  </a:moveTo>
                  <a:cubicBezTo>
                    <a:pt x="107" y="56"/>
                    <a:pt x="118" y="20"/>
                    <a:pt x="121" y="7"/>
                  </a:cubicBezTo>
                  <a:cubicBezTo>
                    <a:pt x="114" y="11"/>
                    <a:pt x="96" y="17"/>
                    <a:pt x="64" y="18"/>
                  </a:cubicBezTo>
                  <a:cubicBezTo>
                    <a:pt x="64" y="14"/>
                    <a:pt x="64" y="14"/>
                    <a:pt x="64" y="14"/>
                  </a:cubicBezTo>
                  <a:cubicBezTo>
                    <a:pt x="106" y="12"/>
                    <a:pt x="122" y="1"/>
                    <a:pt x="123" y="1"/>
                  </a:cubicBezTo>
                  <a:cubicBezTo>
                    <a:pt x="124" y="0"/>
                    <a:pt x="124" y="0"/>
                    <a:pt x="125" y="0"/>
                  </a:cubicBezTo>
                  <a:cubicBezTo>
                    <a:pt x="126" y="0"/>
                    <a:pt x="127" y="2"/>
                    <a:pt x="127" y="3"/>
                  </a:cubicBezTo>
                  <a:cubicBezTo>
                    <a:pt x="127" y="3"/>
                    <a:pt x="120" y="59"/>
                    <a:pt x="64" y="64"/>
                  </a:cubicBezTo>
                  <a:lnTo>
                    <a:pt x="64" y="60"/>
                  </a:lnTo>
                  <a:close/>
                  <a:moveTo>
                    <a:pt x="54" y="70"/>
                  </a:moveTo>
                  <a:cubicBezTo>
                    <a:pt x="54" y="62"/>
                    <a:pt x="54" y="62"/>
                    <a:pt x="54" y="62"/>
                  </a:cubicBezTo>
                  <a:cubicBezTo>
                    <a:pt x="54" y="61"/>
                    <a:pt x="55" y="60"/>
                    <a:pt x="56" y="60"/>
                  </a:cubicBezTo>
                  <a:cubicBezTo>
                    <a:pt x="59" y="60"/>
                    <a:pt x="62" y="60"/>
                    <a:pt x="64" y="60"/>
                  </a:cubicBezTo>
                  <a:cubicBezTo>
                    <a:pt x="64" y="64"/>
                    <a:pt x="64" y="64"/>
                    <a:pt x="64" y="64"/>
                  </a:cubicBezTo>
                  <a:cubicBezTo>
                    <a:pt x="63" y="64"/>
                    <a:pt x="61" y="65"/>
                    <a:pt x="59" y="65"/>
                  </a:cubicBezTo>
                  <a:cubicBezTo>
                    <a:pt x="59" y="75"/>
                    <a:pt x="59" y="75"/>
                    <a:pt x="59" y="75"/>
                  </a:cubicBezTo>
                  <a:cubicBezTo>
                    <a:pt x="59" y="75"/>
                    <a:pt x="59" y="75"/>
                    <a:pt x="59" y="75"/>
                  </a:cubicBezTo>
                  <a:cubicBezTo>
                    <a:pt x="59" y="75"/>
                    <a:pt x="59" y="75"/>
                    <a:pt x="58" y="76"/>
                  </a:cubicBezTo>
                  <a:cubicBezTo>
                    <a:pt x="58" y="77"/>
                    <a:pt x="56" y="77"/>
                    <a:pt x="55" y="76"/>
                  </a:cubicBezTo>
                  <a:cubicBezTo>
                    <a:pt x="2" y="41"/>
                    <a:pt x="2" y="41"/>
                    <a:pt x="2" y="41"/>
                  </a:cubicBezTo>
                  <a:cubicBezTo>
                    <a:pt x="1" y="41"/>
                    <a:pt x="1" y="41"/>
                    <a:pt x="1" y="41"/>
                  </a:cubicBezTo>
                  <a:cubicBezTo>
                    <a:pt x="0" y="39"/>
                    <a:pt x="1" y="38"/>
                    <a:pt x="2" y="37"/>
                  </a:cubicBezTo>
                  <a:cubicBezTo>
                    <a:pt x="55" y="2"/>
                    <a:pt x="55" y="2"/>
                    <a:pt x="55" y="2"/>
                  </a:cubicBezTo>
                  <a:cubicBezTo>
                    <a:pt x="55" y="2"/>
                    <a:pt x="56" y="2"/>
                    <a:pt x="56" y="2"/>
                  </a:cubicBezTo>
                  <a:cubicBezTo>
                    <a:pt x="58" y="2"/>
                    <a:pt x="59" y="3"/>
                    <a:pt x="59" y="4"/>
                  </a:cubicBezTo>
                  <a:cubicBezTo>
                    <a:pt x="59" y="14"/>
                    <a:pt x="59" y="14"/>
                    <a:pt x="59" y="14"/>
                  </a:cubicBezTo>
                  <a:cubicBezTo>
                    <a:pt x="61" y="14"/>
                    <a:pt x="63" y="14"/>
                    <a:pt x="64" y="14"/>
                  </a:cubicBezTo>
                  <a:cubicBezTo>
                    <a:pt x="64" y="18"/>
                    <a:pt x="64" y="18"/>
                    <a:pt x="64" y="18"/>
                  </a:cubicBezTo>
                  <a:cubicBezTo>
                    <a:pt x="62" y="19"/>
                    <a:pt x="59" y="19"/>
                    <a:pt x="56" y="19"/>
                  </a:cubicBezTo>
                  <a:cubicBezTo>
                    <a:pt x="55" y="19"/>
                    <a:pt x="54" y="17"/>
                    <a:pt x="54" y="16"/>
                  </a:cubicBezTo>
                  <a:cubicBezTo>
                    <a:pt x="54" y="8"/>
                    <a:pt x="54" y="8"/>
                    <a:pt x="54" y="8"/>
                  </a:cubicBezTo>
                  <a:cubicBezTo>
                    <a:pt x="7" y="39"/>
                    <a:pt x="7" y="39"/>
                    <a:pt x="7" y="39"/>
                  </a:cubicBezTo>
                  <a:lnTo>
                    <a:pt x="54"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6" name="Freeform 24"/>
            <p:cNvSpPr>
              <a:spLocks noEditPoints="1"/>
            </p:cNvSpPr>
            <p:nvPr/>
          </p:nvSpPr>
          <p:spPr bwMode="auto">
            <a:xfrm>
              <a:off x="7458087" y="2038363"/>
              <a:ext cx="90488" cy="90488"/>
            </a:xfrm>
            <a:custGeom>
              <a:avLst/>
              <a:gdLst>
                <a:gd name="T0" fmla="*/ 20 w 40"/>
                <a:gd name="T1" fmla="*/ 0 h 40"/>
                <a:gd name="T2" fmla="*/ 34 w 40"/>
                <a:gd name="T3" fmla="*/ 6 h 40"/>
                <a:gd name="T4" fmla="*/ 34 w 40"/>
                <a:gd name="T5" fmla="*/ 6 h 40"/>
                <a:gd name="T6" fmla="*/ 34 w 40"/>
                <a:gd name="T7" fmla="*/ 6 h 40"/>
                <a:gd name="T8" fmla="*/ 40 w 40"/>
                <a:gd name="T9" fmla="*/ 20 h 40"/>
                <a:gd name="T10" fmla="*/ 34 w 40"/>
                <a:gd name="T11" fmla="*/ 35 h 40"/>
                <a:gd name="T12" fmla="*/ 20 w 40"/>
                <a:gd name="T13" fmla="*/ 40 h 40"/>
                <a:gd name="T14" fmla="*/ 20 w 40"/>
                <a:gd name="T15" fmla="*/ 36 h 40"/>
                <a:gd name="T16" fmla="*/ 31 w 40"/>
                <a:gd name="T17" fmla="*/ 31 h 40"/>
                <a:gd name="T18" fmla="*/ 35 w 40"/>
                <a:gd name="T19" fmla="*/ 20 h 40"/>
                <a:gd name="T20" fmla="*/ 31 w 40"/>
                <a:gd name="T21" fmla="*/ 10 h 40"/>
                <a:gd name="T22" fmla="*/ 31 w 40"/>
                <a:gd name="T23" fmla="*/ 10 h 40"/>
                <a:gd name="T24" fmla="*/ 20 w 40"/>
                <a:gd name="T25" fmla="*/ 5 h 40"/>
                <a:gd name="T26" fmla="*/ 20 w 40"/>
                <a:gd name="T27" fmla="*/ 0 h 40"/>
                <a:gd name="T28" fmla="*/ 20 w 40"/>
                <a:gd name="T29" fmla="*/ 40 h 40"/>
                <a:gd name="T30" fmla="*/ 6 w 40"/>
                <a:gd name="T31" fmla="*/ 35 h 40"/>
                <a:gd name="T32" fmla="*/ 0 w 40"/>
                <a:gd name="T33" fmla="*/ 20 h 40"/>
                <a:gd name="T34" fmla="*/ 6 w 40"/>
                <a:gd name="T35" fmla="*/ 6 h 40"/>
                <a:gd name="T36" fmla="*/ 6 w 40"/>
                <a:gd name="T37" fmla="*/ 6 h 40"/>
                <a:gd name="T38" fmla="*/ 20 w 40"/>
                <a:gd name="T39" fmla="*/ 0 h 40"/>
                <a:gd name="T40" fmla="*/ 20 w 40"/>
                <a:gd name="T41" fmla="*/ 5 h 40"/>
                <a:gd name="T42" fmla="*/ 9 w 40"/>
                <a:gd name="T43" fmla="*/ 10 h 40"/>
                <a:gd name="T44" fmla="*/ 9 w 40"/>
                <a:gd name="T45" fmla="*/ 10 h 40"/>
                <a:gd name="T46" fmla="*/ 9 w 40"/>
                <a:gd name="T47" fmla="*/ 10 h 40"/>
                <a:gd name="T48" fmla="*/ 5 w 40"/>
                <a:gd name="T49" fmla="*/ 20 h 40"/>
                <a:gd name="T50" fmla="*/ 9 w 40"/>
                <a:gd name="T51" fmla="*/ 31 h 40"/>
                <a:gd name="T52" fmla="*/ 20 w 40"/>
                <a:gd name="T53" fmla="*/ 36 h 40"/>
                <a:gd name="T54" fmla="*/ 20 w 40"/>
                <a:gd name="T5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40">
                  <a:moveTo>
                    <a:pt x="20" y="0"/>
                  </a:moveTo>
                  <a:cubicBezTo>
                    <a:pt x="25" y="0"/>
                    <a:pt x="30" y="3"/>
                    <a:pt x="34" y="6"/>
                  </a:cubicBezTo>
                  <a:cubicBezTo>
                    <a:pt x="34" y="6"/>
                    <a:pt x="34" y="6"/>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40"/>
                  </a:moveTo>
                  <a:cubicBezTo>
                    <a:pt x="14" y="40"/>
                    <a:pt x="9" y="38"/>
                    <a:pt x="6" y="35"/>
                  </a:cubicBezTo>
                  <a:cubicBezTo>
                    <a:pt x="2" y="31"/>
                    <a:pt x="0" y="26"/>
                    <a:pt x="0" y="20"/>
                  </a:cubicBezTo>
                  <a:cubicBezTo>
                    <a:pt x="0" y="15"/>
                    <a:pt x="2" y="10"/>
                    <a:pt x="6" y="6"/>
                  </a:cubicBezTo>
                  <a:cubicBezTo>
                    <a:pt x="6" y="6"/>
                    <a:pt x="6" y="6"/>
                    <a:pt x="6" y="6"/>
                  </a:cubicBezTo>
                  <a:cubicBezTo>
                    <a:pt x="9" y="3"/>
                    <a:pt x="14" y="0"/>
                    <a:pt x="20" y="0"/>
                  </a:cubicBezTo>
                  <a:cubicBezTo>
                    <a:pt x="20" y="5"/>
                    <a:pt x="20" y="5"/>
                    <a:pt x="20" y="5"/>
                  </a:cubicBezTo>
                  <a:cubicBezTo>
                    <a:pt x="16" y="5"/>
                    <a:pt x="12" y="7"/>
                    <a:pt x="9" y="10"/>
                  </a:cubicBezTo>
                  <a:cubicBezTo>
                    <a:pt x="9" y="10"/>
                    <a:pt x="9" y="10"/>
                    <a:pt x="9" y="10"/>
                  </a:cubicBezTo>
                  <a:cubicBezTo>
                    <a:pt x="9" y="10"/>
                    <a:pt x="9" y="10"/>
                    <a:pt x="9" y="10"/>
                  </a:cubicBezTo>
                  <a:cubicBezTo>
                    <a:pt x="6" y="12"/>
                    <a:pt x="5" y="16"/>
                    <a:pt x="5" y="20"/>
                  </a:cubicBezTo>
                  <a:cubicBezTo>
                    <a:pt x="5" y="25"/>
                    <a:pt x="6" y="28"/>
                    <a:pt x="9" y="31"/>
                  </a:cubicBezTo>
                  <a:cubicBezTo>
                    <a:pt x="12" y="34"/>
                    <a:pt x="16" y="36"/>
                    <a:pt x="20" y="36"/>
                  </a:cubicBezTo>
                  <a:lnTo>
                    <a:pt x="2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7" name="Freeform 25"/>
            <p:cNvSpPr>
              <a:spLocks noEditPoints="1"/>
            </p:cNvSpPr>
            <p:nvPr/>
          </p:nvSpPr>
          <p:spPr bwMode="auto">
            <a:xfrm>
              <a:off x="7399349" y="2133614"/>
              <a:ext cx="204788" cy="309565"/>
            </a:xfrm>
            <a:custGeom>
              <a:avLst/>
              <a:gdLst>
                <a:gd name="T0" fmla="*/ 49 w 91"/>
                <a:gd name="T1" fmla="*/ 63 h 137"/>
                <a:gd name="T2" fmla="*/ 51 w 91"/>
                <a:gd name="T3" fmla="*/ 133 h 137"/>
                <a:gd name="T4" fmla="*/ 67 w 91"/>
                <a:gd name="T5" fmla="*/ 66 h 137"/>
                <a:gd name="T6" fmla="*/ 67 w 91"/>
                <a:gd name="T7" fmla="*/ 27 h 137"/>
                <a:gd name="T8" fmla="*/ 75 w 91"/>
                <a:gd name="T9" fmla="*/ 25 h 137"/>
                <a:gd name="T10" fmla="*/ 77 w 91"/>
                <a:gd name="T11" fmla="*/ 63 h 137"/>
                <a:gd name="T12" fmla="*/ 86 w 91"/>
                <a:gd name="T13" fmla="*/ 5 h 137"/>
                <a:gd name="T14" fmla="*/ 45 w 91"/>
                <a:gd name="T15" fmla="*/ 0 h 137"/>
                <a:gd name="T16" fmla="*/ 91 w 91"/>
                <a:gd name="T17" fmla="*/ 3 h 137"/>
                <a:gd name="T18" fmla="*/ 88 w 91"/>
                <a:gd name="T19" fmla="*/ 68 h 137"/>
                <a:gd name="T20" fmla="*/ 72 w 91"/>
                <a:gd name="T21" fmla="*/ 66 h 137"/>
                <a:gd name="T22" fmla="*/ 72 w 91"/>
                <a:gd name="T23" fmla="*/ 30 h 137"/>
                <a:gd name="T24" fmla="*/ 72 w 91"/>
                <a:gd name="T25" fmla="*/ 66 h 137"/>
                <a:gd name="T26" fmla="*/ 70 w 91"/>
                <a:gd name="T27" fmla="*/ 137 h 137"/>
                <a:gd name="T28" fmla="*/ 47 w 91"/>
                <a:gd name="T29" fmla="*/ 135 h 137"/>
                <a:gd name="T30" fmla="*/ 45 w 91"/>
                <a:gd name="T31" fmla="*/ 68 h 137"/>
                <a:gd name="T32" fmla="*/ 17 w 91"/>
                <a:gd name="T33" fmla="*/ 25 h 137"/>
                <a:gd name="T34" fmla="*/ 25 w 91"/>
                <a:gd name="T35" fmla="*/ 27 h 137"/>
                <a:gd name="T36" fmla="*/ 25 w 91"/>
                <a:gd name="T37" fmla="*/ 70 h 137"/>
                <a:gd name="T38" fmla="*/ 41 w 91"/>
                <a:gd name="T39" fmla="*/ 133 h 137"/>
                <a:gd name="T40" fmla="*/ 43 w 91"/>
                <a:gd name="T41" fmla="*/ 63 h 137"/>
                <a:gd name="T42" fmla="*/ 45 w 91"/>
                <a:gd name="T43" fmla="*/ 68 h 137"/>
                <a:gd name="T44" fmla="*/ 45 w 91"/>
                <a:gd name="T45" fmla="*/ 135 h 137"/>
                <a:gd name="T46" fmla="*/ 22 w 91"/>
                <a:gd name="T47" fmla="*/ 137 h 137"/>
                <a:gd name="T48" fmla="*/ 20 w 91"/>
                <a:gd name="T49" fmla="*/ 70 h 137"/>
                <a:gd name="T50" fmla="*/ 20 w 91"/>
                <a:gd name="T51" fmla="*/ 30 h 137"/>
                <a:gd name="T52" fmla="*/ 20 w 91"/>
                <a:gd name="T53" fmla="*/ 66 h 137"/>
                <a:gd name="T54" fmla="*/ 3 w 91"/>
                <a:gd name="T55" fmla="*/ 68 h 137"/>
                <a:gd name="T56" fmla="*/ 0 w 91"/>
                <a:gd name="T57" fmla="*/ 3 h 137"/>
                <a:gd name="T58" fmla="*/ 45 w 91"/>
                <a:gd name="T59" fmla="*/ 0 h 137"/>
                <a:gd name="T60" fmla="*/ 5 w 91"/>
                <a:gd name="T61" fmla="*/ 5 h 137"/>
                <a:gd name="T62" fmla="*/ 15 w 91"/>
                <a:gd name="T63" fmla="*/ 63 h 137"/>
                <a:gd name="T64" fmla="*/ 17 w 91"/>
                <a:gd name="T6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37">
                  <a:moveTo>
                    <a:pt x="45" y="63"/>
                  </a:moveTo>
                  <a:cubicBezTo>
                    <a:pt x="49" y="63"/>
                    <a:pt x="49" y="63"/>
                    <a:pt x="49" y="63"/>
                  </a:cubicBezTo>
                  <a:cubicBezTo>
                    <a:pt x="50" y="63"/>
                    <a:pt x="51" y="64"/>
                    <a:pt x="51" y="66"/>
                  </a:cubicBezTo>
                  <a:cubicBezTo>
                    <a:pt x="51" y="133"/>
                    <a:pt x="51" y="133"/>
                    <a:pt x="51" y="133"/>
                  </a:cubicBezTo>
                  <a:cubicBezTo>
                    <a:pt x="67" y="133"/>
                    <a:pt x="67" y="133"/>
                    <a:pt x="67" y="133"/>
                  </a:cubicBezTo>
                  <a:cubicBezTo>
                    <a:pt x="67" y="66"/>
                    <a:pt x="67" y="66"/>
                    <a:pt x="67" y="66"/>
                  </a:cubicBezTo>
                  <a:cubicBezTo>
                    <a:pt x="67" y="65"/>
                    <a:pt x="67" y="65"/>
                    <a:pt x="67" y="65"/>
                  </a:cubicBezTo>
                  <a:cubicBezTo>
                    <a:pt x="67" y="27"/>
                    <a:pt x="67" y="27"/>
                    <a:pt x="67" y="27"/>
                  </a:cubicBezTo>
                  <a:cubicBezTo>
                    <a:pt x="67" y="26"/>
                    <a:pt x="68" y="25"/>
                    <a:pt x="70" y="25"/>
                  </a:cubicBezTo>
                  <a:cubicBezTo>
                    <a:pt x="75" y="25"/>
                    <a:pt x="75" y="25"/>
                    <a:pt x="75" y="25"/>
                  </a:cubicBezTo>
                  <a:cubicBezTo>
                    <a:pt x="76" y="25"/>
                    <a:pt x="77" y="26"/>
                    <a:pt x="77" y="27"/>
                  </a:cubicBezTo>
                  <a:cubicBezTo>
                    <a:pt x="77" y="63"/>
                    <a:pt x="77" y="63"/>
                    <a:pt x="77" y="63"/>
                  </a:cubicBezTo>
                  <a:cubicBezTo>
                    <a:pt x="86" y="63"/>
                    <a:pt x="86" y="63"/>
                    <a:pt x="86" y="63"/>
                  </a:cubicBezTo>
                  <a:cubicBezTo>
                    <a:pt x="86" y="5"/>
                    <a:pt x="86" y="5"/>
                    <a:pt x="86" y="5"/>
                  </a:cubicBezTo>
                  <a:cubicBezTo>
                    <a:pt x="45" y="5"/>
                    <a:pt x="45" y="5"/>
                    <a:pt x="45" y="5"/>
                  </a:cubicBezTo>
                  <a:cubicBezTo>
                    <a:pt x="45" y="0"/>
                    <a:pt x="45" y="0"/>
                    <a:pt x="45" y="0"/>
                  </a:cubicBezTo>
                  <a:cubicBezTo>
                    <a:pt x="88" y="0"/>
                    <a:pt x="88" y="0"/>
                    <a:pt x="88" y="0"/>
                  </a:cubicBezTo>
                  <a:cubicBezTo>
                    <a:pt x="90" y="0"/>
                    <a:pt x="91" y="1"/>
                    <a:pt x="91" y="3"/>
                  </a:cubicBezTo>
                  <a:cubicBezTo>
                    <a:pt x="91" y="66"/>
                    <a:pt x="91" y="66"/>
                    <a:pt x="91" y="66"/>
                  </a:cubicBezTo>
                  <a:cubicBezTo>
                    <a:pt x="91" y="67"/>
                    <a:pt x="90" y="68"/>
                    <a:pt x="88" y="68"/>
                  </a:cubicBezTo>
                  <a:cubicBezTo>
                    <a:pt x="75" y="68"/>
                    <a:pt x="75" y="68"/>
                    <a:pt x="75" y="68"/>
                  </a:cubicBezTo>
                  <a:cubicBezTo>
                    <a:pt x="73" y="68"/>
                    <a:pt x="72" y="67"/>
                    <a:pt x="72" y="66"/>
                  </a:cubicBezTo>
                  <a:cubicBezTo>
                    <a:pt x="72" y="30"/>
                    <a:pt x="72" y="30"/>
                    <a:pt x="72" y="30"/>
                  </a:cubicBezTo>
                  <a:cubicBezTo>
                    <a:pt x="72" y="30"/>
                    <a:pt x="72" y="30"/>
                    <a:pt x="72" y="30"/>
                  </a:cubicBezTo>
                  <a:cubicBezTo>
                    <a:pt x="72" y="66"/>
                    <a:pt x="72" y="66"/>
                    <a:pt x="72" y="66"/>
                  </a:cubicBezTo>
                  <a:cubicBezTo>
                    <a:pt x="72" y="66"/>
                    <a:pt x="72" y="66"/>
                    <a:pt x="72" y="66"/>
                  </a:cubicBezTo>
                  <a:cubicBezTo>
                    <a:pt x="72" y="135"/>
                    <a:pt x="72" y="135"/>
                    <a:pt x="72" y="135"/>
                  </a:cubicBezTo>
                  <a:cubicBezTo>
                    <a:pt x="72" y="136"/>
                    <a:pt x="71" y="137"/>
                    <a:pt x="70" y="137"/>
                  </a:cubicBezTo>
                  <a:cubicBezTo>
                    <a:pt x="49" y="137"/>
                    <a:pt x="49" y="137"/>
                    <a:pt x="49" y="137"/>
                  </a:cubicBezTo>
                  <a:cubicBezTo>
                    <a:pt x="48" y="137"/>
                    <a:pt x="47" y="136"/>
                    <a:pt x="47" y="135"/>
                  </a:cubicBezTo>
                  <a:cubicBezTo>
                    <a:pt x="47" y="68"/>
                    <a:pt x="47" y="68"/>
                    <a:pt x="47" y="68"/>
                  </a:cubicBezTo>
                  <a:cubicBezTo>
                    <a:pt x="45" y="68"/>
                    <a:pt x="45" y="68"/>
                    <a:pt x="45" y="68"/>
                  </a:cubicBezTo>
                  <a:lnTo>
                    <a:pt x="45" y="63"/>
                  </a:lnTo>
                  <a:close/>
                  <a:moveTo>
                    <a:pt x="17" y="25"/>
                  </a:moveTo>
                  <a:cubicBezTo>
                    <a:pt x="22" y="25"/>
                    <a:pt x="22" y="25"/>
                    <a:pt x="22" y="25"/>
                  </a:cubicBezTo>
                  <a:cubicBezTo>
                    <a:pt x="24" y="25"/>
                    <a:pt x="25" y="26"/>
                    <a:pt x="25" y="27"/>
                  </a:cubicBezTo>
                  <a:cubicBezTo>
                    <a:pt x="25" y="70"/>
                    <a:pt x="25" y="70"/>
                    <a:pt x="25" y="70"/>
                  </a:cubicBezTo>
                  <a:cubicBezTo>
                    <a:pt x="25" y="70"/>
                    <a:pt x="25" y="70"/>
                    <a:pt x="25" y="70"/>
                  </a:cubicBezTo>
                  <a:cubicBezTo>
                    <a:pt x="25" y="133"/>
                    <a:pt x="25" y="133"/>
                    <a:pt x="25" y="133"/>
                  </a:cubicBezTo>
                  <a:cubicBezTo>
                    <a:pt x="41" y="133"/>
                    <a:pt x="41" y="133"/>
                    <a:pt x="41" y="133"/>
                  </a:cubicBezTo>
                  <a:cubicBezTo>
                    <a:pt x="41" y="66"/>
                    <a:pt x="41" y="66"/>
                    <a:pt x="41" y="66"/>
                  </a:cubicBezTo>
                  <a:cubicBezTo>
                    <a:pt x="41" y="64"/>
                    <a:pt x="42" y="63"/>
                    <a:pt x="43" y="63"/>
                  </a:cubicBezTo>
                  <a:cubicBezTo>
                    <a:pt x="45" y="63"/>
                    <a:pt x="45" y="63"/>
                    <a:pt x="45" y="63"/>
                  </a:cubicBezTo>
                  <a:cubicBezTo>
                    <a:pt x="45" y="68"/>
                    <a:pt x="45" y="68"/>
                    <a:pt x="45" y="68"/>
                  </a:cubicBezTo>
                  <a:cubicBezTo>
                    <a:pt x="45" y="68"/>
                    <a:pt x="45" y="68"/>
                    <a:pt x="45" y="68"/>
                  </a:cubicBezTo>
                  <a:cubicBezTo>
                    <a:pt x="45" y="135"/>
                    <a:pt x="45" y="135"/>
                    <a:pt x="45" y="135"/>
                  </a:cubicBezTo>
                  <a:cubicBezTo>
                    <a:pt x="45" y="136"/>
                    <a:pt x="44" y="137"/>
                    <a:pt x="43" y="137"/>
                  </a:cubicBezTo>
                  <a:cubicBezTo>
                    <a:pt x="22" y="137"/>
                    <a:pt x="22" y="137"/>
                    <a:pt x="22" y="137"/>
                  </a:cubicBezTo>
                  <a:cubicBezTo>
                    <a:pt x="21" y="137"/>
                    <a:pt x="20" y="136"/>
                    <a:pt x="20" y="135"/>
                  </a:cubicBezTo>
                  <a:cubicBezTo>
                    <a:pt x="20" y="70"/>
                    <a:pt x="20" y="70"/>
                    <a:pt x="20" y="70"/>
                  </a:cubicBezTo>
                  <a:cubicBezTo>
                    <a:pt x="20" y="70"/>
                    <a:pt x="20" y="70"/>
                    <a:pt x="20" y="70"/>
                  </a:cubicBezTo>
                  <a:cubicBezTo>
                    <a:pt x="20" y="30"/>
                    <a:pt x="20" y="30"/>
                    <a:pt x="20" y="30"/>
                  </a:cubicBezTo>
                  <a:cubicBezTo>
                    <a:pt x="20" y="30"/>
                    <a:pt x="20" y="30"/>
                    <a:pt x="20" y="30"/>
                  </a:cubicBezTo>
                  <a:cubicBezTo>
                    <a:pt x="20" y="66"/>
                    <a:pt x="20" y="66"/>
                    <a:pt x="20" y="66"/>
                  </a:cubicBezTo>
                  <a:cubicBezTo>
                    <a:pt x="20" y="67"/>
                    <a:pt x="19" y="68"/>
                    <a:pt x="17" y="68"/>
                  </a:cubicBezTo>
                  <a:cubicBezTo>
                    <a:pt x="3" y="68"/>
                    <a:pt x="3" y="68"/>
                    <a:pt x="3" y="68"/>
                  </a:cubicBezTo>
                  <a:cubicBezTo>
                    <a:pt x="1" y="68"/>
                    <a:pt x="0" y="67"/>
                    <a:pt x="0" y="66"/>
                  </a:cubicBezTo>
                  <a:cubicBezTo>
                    <a:pt x="0" y="3"/>
                    <a:pt x="0" y="3"/>
                    <a:pt x="0" y="3"/>
                  </a:cubicBezTo>
                  <a:cubicBezTo>
                    <a:pt x="0" y="1"/>
                    <a:pt x="1" y="0"/>
                    <a:pt x="3" y="0"/>
                  </a:cubicBezTo>
                  <a:cubicBezTo>
                    <a:pt x="45" y="0"/>
                    <a:pt x="45" y="0"/>
                    <a:pt x="45" y="0"/>
                  </a:cubicBezTo>
                  <a:cubicBezTo>
                    <a:pt x="45" y="5"/>
                    <a:pt x="45" y="5"/>
                    <a:pt x="45" y="5"/>
                  </a:cubicBezTo>
                  <a:cubicBezTo>
                    <a:pt x="5" y="5"/>
                    <a:pt x="5" y="5"/>
                    <a:pt x="5" y="5"/>
                  </a:cubicBezTo>
                  <a:cubicBezTo>
                    <a:pt x="5" y="63"/>
                    <a:pt x="5" y="63"/>
                    <a:pt x="5" y="63"/>
                  </a:cubicBezTo>
                  <a:cubicBezTo>
                    <a:pt x="15" y="63"/>
                    <a:pt x="15" y="63"/>
                    <a:pt x="15" y="63"/>
                  </a:cubicBezTo>
                  <a:cubicBezTo>
                    <a:pt x="15" y="27"/>
                    <a:pt x="15" y="27"/>
                    <a:pt x="15" y="27"/>
                  </a:cubicBezTo>
                  <a:cubicBezTo>
                    <a:pt x="15" y="26"/>
                    <a:pt x="16" y="25"/>
                    <a:pt x="1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8" name="Freeform 26"/>
            <p:cNvSpPr>
              <a:spLocks noEditPoints="1"/>
            </p:cNvSpPr>
            <p:nvPr/>
          </p:nvSpPr>
          <p:spPr bwMode="auto">
            <a:xfrm>
              <a:off x="7677162" y="2038363"/>
              <a:ext cx="90488" cy="90488"/>
            </a:xfrm>
            <a:custGeom>
              <a:avLst/>
              <a:gdLst>
                <a:gd name="T0" fmla="*/ 20 w 40"/>
                <a:gd name="T1" fmla="*/ 0 h 40"/>
                <a:gd name="T2" fmla="*/ 34 w 40"/>
                <a:gd name="T3" fmla="*/ 6 h 40"/>
                <a:gd name="T4" fmla="*/ 34 w 40"/>
                <a:gd name="T5" fmla="*/ 6 h 40"/>
                <a:gd name="T6" fmla="*/ 40 w 40"/>
                <a:gd name="T7" fmla="*/ 20 h 40"/>
                <a:gd name="T8" fmla="*/ 34 w 40"/>
                <a:gd name="T9" fmla="*/ 35 h 40"/>
                <a:gd name="T10" fmla="*/ 20 w 40"/>
                <a:gd name="T11" fmla="*/ 40 h 40"/>
                <a:gd name="T12" fmla="*/ 20 w 40"/>
                <a:gd name="T13" fmla="*/ 36 h 40"/>
                <a:gd name="T14" fmla="*/ 31 w 40"/>
                <a:gd name="T15" fmla="*/ 31 h 40"/>
                <a:gd name="T16" fmla="*/ 35 w 40"/>
                <a:gd name="T17" fmla="*/ 20 h 40"/>
                <a:gd name="T18" fmla="*/ 31 w 40"/>
                <a:gd name="T19" fmla="*/ 10 h 40"/>
                <a:gd name="T20" fmla="*/ 31 w 40"/>
                <a:gd name="T21" fmla="*/ 10 h 40"/>
                <a:gd name="T22" fmla="*/ 20 w 40"/>
                <a:gd name="T23" fmla="*/ 5 h 40"/>
                <a:gd name="T24" fmla="*/ 20 w 40"/>
                <a:gd name="T25" fmla="*/ 0 h 40"/>
                <a:gd name="T26" fmla="*/ 20 w 40"/>
                <a:gd name="T27" fmla="*/ 0 h 40"/>
                <a:gd name="T28" fmla="*/ 20 w 40"/>
                <a:gd name="T29" fmla="*/ 0 h 40"/>
                <a:gd name="T30" fmla="*/ 20 w 40"/>
                <a:gd name="T31" fmla="*/ 5 h 40"/>
                <a:gd name="T32" fmla="*/ 20 w 40"/>
                <a:gd name="T33" fmla="*/ 5 h 40"/>
                <a:gd name="T34" fmla="*/ 9 w 40"/>
                <a:gd name="T35" fmla="*/ 10 h 40"/>
                <a:gd name="T36" fmla="*/ 9 w 40"/>
                <a:gd name="T37" fmla="*/ 10 h 40"/>
                <a:gd name="T38" fmla="*/ 5 w 40"/>
                <a:gd name="T39" fmla="*/ 20 h 40"/>
                <a:gd name="T40" fmla="*/ 9 w 40"/>
                <a:gd name="T41" fmla="*/ 31 h 40"/>
                <a:gd name="T42" fmla="*/ 20 w 40"/>
                <a:gd name="T43" fmla="*/ 36 h 40"/>
                <a:gd name="T44" fmla="*/ 20 w 40"/>
                <a:gd name="T45" fmla="*/ 36 h 40"/>
                <a:gd name="T46" fmla="*/ 20 w 40"/>
                <a:gd name="T47" fmla="*/ 40 h 40"/>
                <a:gd name="T48" fmla="*/ 20 w 40"/>
                <a:gd name="T49" fmla="*/ 40 h 40"/>
                <a:gd name="T50" fmla="*/ 6 w 40"/>
                <a:gd name="T51" fmla="*/ 35 h 40"/>
                <a:gd name="T52" fmla="*/ 0 w 40"/>
                <a:gd name="T53" fmla="*/ 20 h 40"/>
                <a:gd name="T54" fmla="*/ 6 w 40"/>
                <a:gd name="T55" fmla="*/ 6 h 40"/>
                <a:gd name="T56" fmla="*/ 6 w 40"/>
                <a:gd name="T57" fmla="*/ 6 h 40"/>
                <a:gd name="T58" fmla="*/ 6 w 40"/>
                <a:gd name="T59" fmla="*/ 6 h 40"/>
                <a:gd name="T60" fmla="*/ 20 w 40"/>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40">
                  <a:moveTo>
                    <a:pt x="20" y="0"/>
                  </a:moveTo>
                  <a:cubicBezTo>
                    <a:pt x="25" y="0"/>
                    <a:pt x="30" y="3"/>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0"/>
                  </a:moveTo>
                  <a:cubicBezTo>
                    <a:pt x="20" y="0"/>
                    <a:pt x="20" y="0"/>
                    <a:pt x="20" y="0"/>
                  </a:cubicBezTo>
                  <a:cubicBezTo>
                    <a:pt x="20" y="5"/>
                    <a:pt x="20" y="5"/>
                    <a:pt x="20" y="5"/>
                  </a:cubicBezTo>
                  <a:cubicBezTo>
                    <a:pt x="20" y="5"/>
                    <a:pt x="20" y="5"/>
                    <a:pt x="20" y="5"/>
                  </a:cubicBezTo>
                  <a:cubicBezTo>
                    <a:pt x="16" y="5"/>
                    <a:pt x="12" y="7"/>
                    <a:pt x="9" y="10"/>
                  </a:cubicBezTo>
                  <a:cubicBezTo>
                    <a:pt x="9" y="10"/>
                    <a:pt x="9" y="10"/>
                    <a:pt x="9" y="10"/>
                  </a:cubicBezTo>
                  <a:cubicBezTo>
                    <a:pt x="6" y="12"/>
                    <a:pt x="5" y="16"/>
                    <a:pt x="5" y="20"/>
                  </a:cubicBezTo>
                  <a:cubicBezTo>
                    <a:pt x="5" y="25"/>
                    <a:pt x="6" y="28"/>
                    <a:pt x="9" y="31"/>
                  </a:cubicBezTo>
                  <a:cubicBezTo>
                    <a:pt x="12" y="34"/>
                    <a:pt x="16" y="36"/>
                    <a:pt x="20" y="36"/>
                  </a:cubicBezTo>
                  <a:cubicBezTo>
                    <a:pt x="20" y="36"/>
                    <a:pt x="20" y="36"/>
                    <a:pt x="20" y="36"/>
                  </a:cubicBezTo>
                  <a:cubicBezTo>
                    <a:pt x="20" y="40"/>
                    <a:pt x="20" y="40"/>
                    <a:pt x="20" y="40"/>
                  </a:cubicBezTo>
                  <a:cubicBezTo>
                    <a:pt x="20" y="40"/>
                    <a:pt x="20" y="40"/>
                    <a:pt x="20" y="40"/>
                  </a:cubicBezTo>
                  <a:cubicBezTo>
                    <a:pt x="14" y="40"/>
                    <a:pt x="9" y="38"/>
                    <a:pt x="6" y="35"/>
                  </a:cubicBezTo>
                  <a:cubicBezTo>
                    <a:pt x="2" y="31"/>
                    <a:pt x="0" y="26"/>
                    <a:pt x="0" y="20"/>
                  </a:cubicBezTo>
                  <a:cubicBezTo>
                    <a:pt x="0" y="15"/>
                    <a:pt x="2" y="10"/>
                    <a:pt x="6" y="6"/>
                  </a:cubicBezTo>
                  <a:cubicBezTo>
                    <a:pt x="6" y="6"/>
                    <a:pt x="6" y="6"/>
                    <a:pt x="6" y="6"/>
                  </a:cubicBezTo>
                  <a:cubicBezTo>
                    <a:pt x="6" y="6"/>
                    <a:pt x="6" y="6"/>
                    <a:pt x="6" y="6"/>
                  </a:cubicBezTo>
                  <a:cubicBezTo>
                    <a:pt x="9" y="3"/>
                    <a:pt x="1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59" name="Freeform 27"/>
            <p:cNvSpPr>
              <a:spLocks noEditPoints="1"/>
            </p:cNvSpPr>
            <p:nvPr/>
          </p:nvSpPr>
          <p:spPr bwMode="auto">
            <a:xfrm>
              <a:off x="7604138" y="2133614"/>
              <a:ext cx="234951" cy="309565"/>
            </a:xfrm>
            <a:custGeom>
              <a:avLst/>
              <a:gdLst>
                <a:gd name="T0" fmla="*/ 98 w 104"/>
                <a:gd name="T1" fmla="*/ 63 h 137"/>
                <a:gd name="T2" fmla="*/ 73 w 104"/>
                <a:gd name="T3" fmla="*/ 5 h 137"/>
                <a:gd name="T4" fmla="*/ 84 w 104"/>
                <a:gd name="T5" fmla="*/ 0 h 137"/>
                <a:gd name="T6" fmla="*/ 86 w 104"/>
                <a:gd name="T7" fmla="*/ 2 h 137"/>
                <a:gd name="T8" fmla="*/ 104 w 104"/>
                <a:gd name="T9" fmla="*/ 66 h 137"/>
                <a:gd name="T10" fmla="*/ 87 w 104"/>
                <a:gd name="T11" fmla="*/ 68 h 137"/>
                <a:gd name="T12" fmla="*/ 85 w 104"/>
                <a:gd name="T13" fmla="*/ 66 h 137"/>
                <a:gd name="T14" fmla="*/ 93 w 104"/>
                <a:gd name="T15" fmla="*/ 96 h 137"/>
                <a:gd name="T16" fmla="*/ 91 w 104"/>
                <a:gd name="T17" fmla="*/ 100 h 137"/>
                <a:gd name="T18" fmla="*/ 78 w 104"/>
                <a:gd name="T19" fmla="*/ 135 h 137"/>
                <a:gd name="T20" fmla="*/ 76 w 104"/>
                <a:gd name="T21" fmla="*/ 137 h 137"/>
                <a:gd name="T22" fmla="*/ 73 w 104"/>
                <a:gd name="T23" fmla="*/ 133 h 137"/>
                <a:gd name="T24" fmla="*/ 73 w 104"/>
                <a:gd name="T25" fmla="*/ 97 h 137"/>
                <a:gd name="T26" fmla="*/ 76 w 104"/>
                <a:gd name="T27" fmla="*/ 95 h 137"/>
                <a:gd name="T28" fmla="*/ 73 w 104"/>
                <a:gd name="T29" fmla="*/ 41 h 137"/>
                <a:gd name="T30" fmla="*/ 74 w 104"/>
                <a:gd name="T31" fmla="*/ 27 h 137"/>
                <a:gd name="T32" fmla="*/ 73 w 104"/>
                <a:gd name="T33" fmla="*/ 25 h 137"/>
                <a:gd name="T34" fmla="*/ 79 w 104"/>
                <a:gd name="T35" fmla="*/ 27 h 137"/>
                <a:gd name="T36" fmla="*/ 89 w 104"/>
                <a:gd name="T37" fmla="*/ 63 h 137"/>
                <a:gd name="T38" fmla="*/ 52 w 104"/>
                <a:gd name="T39" fmla="*/ 5 h 137"/>
                <a:gd name="T40" fmla="*/ 73 w 104"/>
                <a:gd name="T41" fmla="*/ 0 h 137"/>
                <a:gd name="T42" fmla="*/ 52 w 104"/>
                <a:gd name="T43" fmla="*/ 95 h 137"/>
                <a:gd name="T44" fmla="*/ 57 w 104"/>
                <a:gd name="T45" fmla="*/ 97 h 137"/>
                <a:gd name="T46" fmla="*/ 73 w 104"/>
                <a:gd name="T47" fmla="*/ 133 h 137"/>
                <a:gd name="T48" fmla="*/ 55 w 104"/>
                <a:gd name="T49" fmla="*/ 137 h 137"/>
                <a:gd name="T50" fmla="*/ 52 w 104"/>
                <a:gd name="T51" fmla="*/ 100 h 137"/>
                <a:gd name="T52" fmla="*/ 52 w 104"/>
                <a:gd name="T53" fmla="*/ 95 h 137"/>
                <a:gd name="T54" fmla="*/ 69 w 104"/>
                <a:gd name="T55" fmla="*/ 28 h 137"/>
                <a:gd name="T56" fmla="*/ 72 w 104"/>
                <a:gd name="T57" fmla="*/ 25 h 137"/>
                <a:gd name="T58" fmla="*/ 73 w 104"/>
                <a:gd name="T59" fmla="*/ 26 h 137"/>
                <a:gd name="T60" fmla="*/ 73 w 104"/>
                <a:gd name="T61" fmla="*/ 26 h 137"/>
                <a:gd name="T62" fmla="*/ 52 w 104"/>
                <a:gd name="T63" fmla="*/ 5 h 137"/>
                <a:gd name="T64" fmla="*/ 6 w 104"/>
                <a:gd name="T65" fmla="*/ 63 h 137"/>
                <a:gd name="T66" fmla="*/ 25 w 104"/>
                <a:gd name="T67" fmla="*/ 26 h 137"/>
                <a:gd name="T68" fmla="*/ 27 w 104"/>
                <a:gd name="T69" fmla="*/ 25 h 137"/>
                <a:gd name="T70" fmla="*/ 34 w 104"/>
                <a:gd name="T71" fmla="*/ 27 h 137"/>
                <a:gd name="T72" fmla="*/ 34 w 104"/>
                <a:gd name="T73" fmla="*/ 28 h 137"/>
                <a:gd name="T74" fmla="*/ 28 w 104"/>
                <a:gd name="T75" fmla="*/ 95 h 137"/>
                <a:gd name="T76" fmla="*/ 31 w 104"/>
                <a:gd name="T77" fmla="*/ 97 h 137"/>
                <a:gd name="T78" fmla="*/ 46 w 104"/>
                <a:gd name="T79" fmla="*/ 133 h 137"/>
                <a:gd name="T80" fmla="*/ 49 w 104"/>
                <a:gd name="T81" fmla="*/ 95 h 137"/>
                <a:gd name="T82" fmla="*/ 52 w 104"/>
                <a:gd name="T83" fmla="*/ 100 h 137"/>
                <a:gd name="T84" fmla="*/ 51 w 104"/>
                <a:gd name="T85" fmla="*/ 135 h 137"/>
                <a:gd name="T86" fmla="*/ 28 w 104"/>
                <a:gd name="T87" fmla="*/ 137 h 137"/>
                <a:gd name="T88" fmla="*/ 26 w 104"/>
                <a:gd name="T89" fmla="*/ 135 h 137"/>
                <a:gd name="T90" fmla="*/ 13 w 104"/>
                <a:gd name="T91" fmla="*/ 100 h 137"/>
                <a:gd name="T92" fmla="*/ 12 w 104"/>
                <a:gd name="T93" fmla="*/ 99 h 137"/>
                <a:gd name="T94" fmla="*/ 18 w 104"/>
                <a:gd name="T95" fmla="*/ 67 h 137"/>
                <a:gd name="T96" fmla="*/ 3 w 104"/>
                <a:gd name="T97" fmla="*/ 68 h 137"/>
                <a:gd name="T98" fmla="*/ 2 w 104"/>
                <a:gd name="T99" fmla="*/ 68 h 137"/>
                <a:gd name="T100" fmla="*/ 19 w 104"/>
                <a:gd name="T101" fmla="*/ 2 h 137"/>
                <a:gd name="T102" fmla="*/ 52 w 104"/>
                <a:gd name="T10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37">
                  <a:moveTo>
                    <a:pt x="89" y="63"/>
                  </a:moveTo>
                  <a:cubicBezTo>
                    <a:pt x="98" y="63"/>
                    <a:pt x="98" y="63"/>
                    <a:pt x="98" y="63"/>
                  </a:cubicBezTo>
                  <a:cubicBezTo>
                    <a:pt x="82" y="5"/>
                    <a:pt x="82" y="5"/>
                    <a:pt x="82" y="5"/>
                  </a:cubicBezTo>
                  <a:cubicBezTo>
                    <a:pt x="73" y="5"/>
                    <a:pt x="73" y="5"/>
                    <a:pt x="73" y="5"/>
                  </a:cubicBezTo>
                  <a:cubicBezTo>
                    <a:pt x="73" y="0"/>
                    <a:pt x="73" y="0"/>
                    <a:pt x="73" y="0"/>
                  </a:cubicBezTo>
                  <a:cubicBezTo>
                    <a:pt x="84" y="0"/>
                    <a:pt x="84" y="0"/>
                    <a:pt x="84" y="0"/>
                  </a:cubicBezTo>
                  <a:cubicBezTo>
                    <a:pt x="84" y="0"/>
                    <a:pt x="84" y="0"/>
                    <a:pt x="84" y="0"/>
                  </a:cubicBezTo>
                  <a:cubicBezTo>
                    <a:pt x="85" y="0"/>
                    <a:pt x="86" y="1"/>
                    <a:pt x="86" y="2"/>
                  </a:cubicBezTo>
                  <a:cubicBezTo>
                    <a:pt x="103" y="65"/>
                    <a:pt x="103" y="65"/>
                    <a:pt x="103" y="65"/>
                  </a:cubicBezTo>
                  <a:cubicBezTo>
                    <a:pt x="103" y="65"/>
                    <a:pt x="104" y="65"/>
                    <a:pt x="104" y="66"/>
                  </a:cubicBezTo>
                  <a:cubicBezTo>
                    <a:pt x="104" y="67"/>
                    <a:pt x="102" y="68"/>
                    <a:pt x="101" y="68"/>
                  </a:cubicBezTo>
                  <a:cubicBezTo>
                    <a:pt x="87" y="68"/>
                    <a:pt x="87" y="68"/>
                    <a:pt x="87" y="68"/>
                  </a:cubicBezTo>
                  <a:cubicBezTo>
                    <a:pt x="87" y="68"/>
                    <a:pt x="87" y="68"/>
                    <a:pt x="87" y="68"/>
                  </a:cubicBezTo>
                  <a:cubicBezTo>
                    <a:pt x="86" y="68"/>
                    <a:pt x="85" y="67"/>
                    <a:pt x="85" y="66"/>
                  </a:cubicBezTo>
                  <a:cubicBezTo>
                    <a:pt x="80" y="48"/>
                    <a:pt x="80" y="48"/>
                    <a:pt x="80" y="48"/>
                  </a:cubicBezTo>
                  <a:cubicBezTo>
                    <a:pt x="93" y="96"/>
                    <a:pt x="93" y="96"/>
                    <a:pt x="93" y="96"/>
                  </a:cubicBezTo>
                  <a:cubicBezTo>
                    <a:pt x="93" y="97"/>
                    <a:pt x="93" y="97"/>
                    <a:pt x="93" y="97"/>
                  </a:cubicBezTo>
                  <a:cubicBezTo>
                    <a:pt x="93" y="98"/>
                    <a:pt x="92" y="100"/>
                    <a:pt x="91" y="100"/>
                  </a:cubicBezTo>
                  <a:cubicBezTo>
                    <a:pt x="78" y="100"/>
                    <a:pt x="78" y="100"/>
                    <a:pt x="78" y="100"/>
                  </a:cubicBezTo>
                  <a:cubicBezTo>
                    <a:pt x="78" y="135"/>
                    <a:pt x="78" y="135"/>
                    <a:pt x="78" y="135"/>
                  </a:cubicBezTo>
                  <a:cubicBezTo>
                    <a:pt x="78" y="135"/>
                    <a:pt x="78" y="135"/>
                    <a:pt x="78" y="135"/>
                  </a:cubicBezTo>
                  <a:cubicBezTo>
                    <a:pt x="78" y="136"/>
                    <a:pt x="77" y="137"/>
                    <a:pt x="76" y="137"/>
                  </a:cubicBezTo>
                  <a:cubicBezTo>
                    <a:pt x="73" y="137"/>
                    <a:pt x="73" y="137"/>
                    <a:pt x="73" y="137"/>
                  </a:cubicBezTo>
                  <a:cubicBezTo>
                    <a:pt x="73" y="133"/>
                    <a:pt x="73" y="133"/>
                    <a:pt x="73" y="133"/>
                  </a:cubicBezTo>
                  <a:cubicBezTo>
                    <a:pt x="73" y="133"/>
                    <a:pt x="73" y="133"/>
                    <a:pt x="73" y="133"/>
                  </a:cubicBezTo>
                  <a:cubicBezTo>
                    <a:pt x="73" y="97"/>
                    <a:pt x="73" y="97"/>
                    <a:pt x="73" y="97"/>
                  </a:cubicBezTo>
                  <a:cubicBezTo>
                    <a:pt x="73" y="96"/>
                    <a:pt x="74" y="95"/>
                    <a:pt x="76" y="95"/>
                  </a:cubicBezTo>
                  <a:cubicBezTo>
                    <a:pt x="76" y="95"/>
                    <a:pt x="76" y="95"/>
                    <a:pt x="76" y="95"/>
                  </a:cubicBezTo>
                  <a:cubicBezTo>
                    <a:pt x="88" y="95"/>
                    <a:pt x="88" y="95"/>
                    <a:pt x="88" y="95"/>
                  </a:cubicBezTo>
                  <a:cubicBezTo>
                    <a:pt x="73" y="41"/>
                    <a:pt x="73" y="41"/>
                    <a:pt x="73" y="41"/>
                  </a:cubicBezTo>
                  <a:cubicBezTo>
                    <a:pt x="73" y="26"/>
                    <a:pt x="73" y="26"/>
                    <a:pt x="73" y="26"/>
                  </a:cubicBezTo>
                  <a:cubicBezTo>
                    <a:pt x="74" y="27"/>
                    <a:pt x="74" y="27"/>
                    <a:pt x="74" y="27"/>
                  </a:cubicBezTo>
                  <a:cubicBezTo>
                    <a:pt x="74" y="26"/>
                    <a:pt x="73" y="26"/>
                    <a:pt x="73" y="26"/>
                  </a:cubicBezTo>
                  <a:cubicBezTo>
                    <a:pt x="73" y="25"/>
                    <a:pt x="73" y="25"/>
                    <a:pt x="73" y="25"/>
                  </a:cubicBezTo>
                  <a:cubicBezTo>
                    <a:pt x="77" y="25"/>
                    <a:pt x="77" y="25"/>
                    <a:pt x="77" y="25"/>
                  </a:cubicBezTo>
                  <a:cubicBezTo>
                    <a:pt x="78" y="25"/>
                    <a:pt x="79" y="26"/>
                    <a:pt x="79" y="27"/>
                  </a:cubicBezTo>
                  <a:cubicBezTo>
                    <a:pt x="79" y="27"/>
                    <a:pt x="79" y="27"/>
                    <a:pt x="79" y="27"/>
                  </a:cubicBezTo>
                  <a:lnTo>
                    <a:pt x="89" y="63"/>
                  </a:lnTo>
                  <a:close/>
                  <a:moveTo>
                    <a:pt x="73" y="5"/>
                  </a:moveTo>
                  <a:cubicBezTo>
                    <a:pt x="52" y="5"/>
                    <a:pt x="52" y="5"/>
                    <a:pt x="52" y="5"/>
                  </a:cubicBezTo>
                  <a:cubicBezTo>
                    <a:pt x="52" y="0"/>
                    <a:pt x="52" y="0"/>
                    <a:pt x="52" y="0"/>
                  </a:cubicBezTo>
                  <a:cubicBezTo>
                    <a:pt x="73" y="0"/>
                    <a:pt x="73" y="0"/>
                    <a:pt x="73" y="0"/>
                  </a:cubicBezTo>
                  <a:cubicBezTo>
                    <a:pt x="73" y="5"/>
                    <a:pt x="73" y="5"/>
                    <a:pt x="73" y="5"/>
                  </a:cubicBezTo>
                  <a:close/>
                  <a:moveTo>
                    <a:pt x="52" y="95"/>
                  </a:moveTo>
                  <a:cubicBezTo>
                    <a:pt x="55" y="95"/>
                    <a:pt x="55" y="95"/>
                    <a:pt x="55" y="95"/>
                  </a:cubicBezTo>
                  <a:cubicBezTo>
                    <a:pt x="56" y="95"/>
                    <a:pt x="57" y="96"/>
                    <a:pt x="57" y="97"/>
                  </a:cubicBezTo>
                  <a:cubicBezTo>
                    <a:pt x="57" y="133"/>
                    <a:pt x="57" y="133"/>
                    <a:pt x="57" y="133"/>
                  </a:cubicBezTo>
                  <a:cubicBezTo>
                    <a:pt x="73" y="133"/>
                    <a:pt x="73" y="133"/>
                    <a:pt x="73" y="133"/>
                  </a:cubicBezTo>
                  <a:cubicBezTo>
                    <a:pt x="73" y="137"/>
                    <a:pt x="73" y="137"/>
                    <a:pt x="73" y="137"/>
                  </a:cubicBezTo>
                  <a:cubicBezTo>
                    <a:pt x="55" y="137"/>
                    <a:pt x="55" y="137"/>
                    <a:pt x="55" y="137"/>
                  </a:cubicBezTo>
                  <a:cubicBezTo>
                    <a:pt x="54" y="137"/>
                    <a:pt x="52" y="136"/>
                    <a:pt x="52" y="135"/>
                  </a:cubicBezTo>
                  <a:cubicBezTo>
                    <a:pt x="52" y="100"/>
                    <a:pt x="52" y="100"/>
                    <a:pt x="52" y="100"/>
                  </a:cubicBezTo>
                  <a:cubicBezTo>
                    <a:pt x="52" y="100"/>
                    <a:pt x="52" y="100"/>
                    <a:pt x="52" y="100"/>
                  </a:cubicBezTo>
                  <a:cubicBezTo>
                    <a:pt x="52" y="95"/>
                    <a:pt x="52" y="95"/>
                    <a:pt x="52" y="95"/>
                  </a:cubicBezTo>
                  <a:close/>
                  <a:moveTo>
                    <a:pt x="73" y="41"/>
                  </a:moveTo>
                  <a:cubicBezTo>
                    <a:pt x="69" y="28"/>
                    <a:pt x="69" y="28"/>
                    <a:pt x="69" y="28"/>
                  </a:cubicBezTo>
                  <a:cubicBezTo>
                    <a:pt x="69" y="27"/>
                    <a:pt x="70" y="26"/>
                    <a:pt x="71" y="25"/>
                  </a:cubicBezTo>
                  <a:cubicBezTo>
                    <a:pt x="71" y="25"/>
                    <a:pt x="72" y="25"/>
                    <a:pt x="72" y="25"/>
                  </a:cubicBezTo>
                  <a:cubicBezTo>
                    <a:pt x="73" y="25"/>
                    <a:pt x="73" y="25"/>
                    <a:pt x="73" y="25"/>
                  </a:cubicBezTo>
                  <a:cubicBezTo>
                    <a:pt x="73" y="26"/>
                    <a:pt x="73" y="26"/>
                    <a:pt x="73" y="26"/>
                  </a:cubicBezTo>
                  <a:cubicBezTo>
                    <a:pt x="73" y="25"/>
                    <a:pt x="72" y="25"/>
                    <a:pt x="72" y="25"/>
                  </a:cubicBezTo>
                  <a:cubicBezTo>
                    <a:pt x="73" y="26"/>
                    <a:pt x="73" y="26"/>
                    <a:pt x="73" y="26"/>
                  </a:cubicBezTo>
                  <a:lnTo>
                    <a:pt x="73" y="41"/>
                  </a:lnTo>
                  <a:close/>
                  <a:moveTo>
                    <a:pt x="52" y="5"/>
                  </a:moveTo>
                  <a:cubicBezTo>
                    <a:pt x="23" y="5"/>
                    <a:pt x="23" y="5"/>
                    <a:pt x="23" y="5"/>
                  </a:cubicBezTo>
                  <a:cubicBezTo>
                    <a:pt x="6" y="63"/>
                    <a:pt x="6" y="63"/>
                    <a:pt x="6" y="63"/>
                  </a:cubicBezTo>
                  <a:cubicBezTo>
                    <a:pt x="15" y="63"/>
                    <a:pt x="15" y="63"/>
                    <a:pt x="15" y="63"/>
                  </a:cubicBezTo>
                  <a:cubicBezTo>
                    <a:pt x="25" y="26"/>
                    <a:pt x="25" y="26"/>
                    <a:pt x="25" y="26"/>
                  </a:cubicBezTo>
                  <a:cubicBezTo>
                    <a:pt x="25" y="25"/>
                    <a:pt x="26" y="25"/>
                    <a:pt x="27" y="25"/>
                  </a:cubicBezTo>
                  <a:cubicBezTo>
                    <a:pt x="27" y="25"/>
                    <a:pt x="27" y="25"/>
                    <a:pt x="27" y="25"/>
                  </a:cubicBezTo>
                  <a:cubicBezTo>
                    <a:pt x="31" y="25"/>
                    <a:pt x="31" y="25"/>
                    <a:pt x="31" y="25"/>
                  </a:cubicBezTo>
                  <a:cubicBezTo>
                    <a:pt x="33" y="25"/>
                    <a:pt x="34" y="26"/>
                    <a:pt x="34" y="27"/>
                  </a:cubicBezTo>
                  <a:cubicBezTo>
                    <a:pt x="34" y="27"/>
                    <a:pt x="34" y="28"/>
                    <a:pt x="34" y="28"/>
                  </a:cubicBezTo>
                  <a:cubicBezTo>
                    <a:pt x="34" y="28"/>
                    <a:pt x="34" y="28"/>
                    <a:pt x="34" y="28"/>
                  </a:cubicBezTo>
                  <a:cubicBezTo>
                    <a:pt x="16" y="95"/>
                    <a:pt x="16" y="95"/>
                    <a:pt x="16" y="95"/>
                  </a:cubicBezTo>
                  <a:cubicBezTo>
                    <a:pt x="28" y="95"/>
                    <a:pt x="28" y="95"/>
                    <a:pt x="28" y="95"/>
                  </a:cubicBezTo>
                  <a:cubicBezTo>
                    <a:pt x="30" y="95"/>
                    <a:pt x="31" y="96"/>
                    <a:pt x="31" y="97"/>
                  </a:cubicBezTo>
                  <a:cubicBezTo>
                    <a:pt x="31" y="97"/>
                    <a:pt x="31" y="97"/>
                    <a:pt x="31" y="97"/>
                  </a:cubicBezTo>
                  <a:cubicBezTo>
                    <a:pt x="31" y="133"/>
                    <a:pt x="31" y="133"/>
                    <a:pt x="31" y="133"/>
                  </a:cubicBezTo>
                  <a:cubicBezTo>
                    <a:pt x="46" y="133"/>
                    <a:pt x="46" y="133"/>
                    <a:pt x="46" y="133"/>
                  </a:cubicBezTo>
                  <a:cubicBezTo>
                    <a:pt x="46" y="97"/>
                    <a:pt x="46" y="97"/>
                    <a:pt x="46" y="97"/>
                  </a:cubicBezTo>
                  <a:cubicBezTo>
                    <a:pt x="46" y="96"/>
                    <a:pt x="48" y="95"/>
                    <a:pt x="49" y="95"/>
                  </a:cubicBezTo>
                  <a:cubicBezTo>
                    <a:pt x="52" y="95"/>
                    <a:pt x="52" y="95"/>
                    <a:pt x="52" y="95"/>
                  </a:cubicBezTo>
                  <a:cubicBezTo>
                    <a:pt x="52" y="100"/>
                    <a:pt x="52" y="100"/>
                    <a:pt x="52" y="100"/>
                  </a:cubicBezTo>
                  <a:cubicBezTo>
                    <a:pt x="51" y="100"/>
                    <a:pt x="51" y="100"/>
                    <a:pt x="51" y="100"/>
                  </a:cubicBezTo>
                  <a:cubicBezTo>
                    <a:pt x="51" y="135"/>
                    <a:pt x="51" y="135"/>
                    <a:pt x="51" y="135"/>
                  </a:cubicBezTo>
                  <a:cubicBezTo>
                    <a:pt x="51" y="136"/>
                    <a:pt x="50" y="137"/>
                    <a:pt x="49" y="137"/>
                  </a:cubicBezTo>
                  <a:cubicBezTo>
                    <a:pt x="28" y="137"/>
                    <a:pt x="28" y="137"/>
                    <a:pt x="28" y="137"/>
                  </a:cubicBezTo>
                  <a:cubicBezTo>
                    <a:pt x="28" y="137"/>
                    <a:pt x="28" y="137"/>
                    <a:pt x="28" y="137"/>
                  </a:cubicBezTo>
                  <a:cubicBezTo>
                    <a:pt x="27" y="137"/>
                    <a:pt x="26" y="136"/>
                    <a:pt x="26" y="135"/>
                  </a:cubicBezTo>
                  <a:cubicBezTo>
                    <a:pt x="26" y="100"/>
                    <a:pt x="26" y="100"/>
                    <a:pt x="26" y="100"/>
                  </a:cubicBezTo>
                  <a:cubicBezTo>
                    <a:pt x="13" y="100"/>
                    <a:pt x="13" y="100"/>
                    <a:pt x="13" y="100"/>
                  </a:cubicBezTo>
                  <a:cubicBezTo>
                    <a:pt x="13" y="100"/>
                    <a:pt x="13" y="100"/>
                    <a:pt x="13" y="100"/>
                  </a:cubicBezTo>
                  <a:cubicBezTo>
                    <a:pt x="13" y="100"/>
                    <a:pt x="12" y="100"/>
                    <a:pt x="12" y="99"/>
                  </a:cubicBezTo>
                  <a:cubicBezTo>
                    <a:pt x="11" y="99"/>
                    <a:pt x="10" y="98"/>
                    <a:pt x="10" y="97"/>
                  </a:cubicBezTo>
                  <a:cubicBezTo>
                    <a:pt x="18" y="67"/>
                    <a:pt x="18" y="67"/>
                    <a:pt x="18" y="67"/>
                  </a:cubicBezTo>
                  <a:cubicBezTo>
                    <a:pt x="18" y="68"/>
                    <a:pt x="17" y="68"/>
                    <a:pt x="16" y="68"/>
                  </a:cubicBezTo>
                  <a:cubicBezTo>
                    <a:pt x="3" y="68"/>
                    <a:pt x="3" y="68"/>
                    <a:pt x="3" y="68"/>
                  </a:cubicBezTo>
                  <a:cubicBezTo>
                    <a:pt x="3" y="68"/>
                    <a:pt x="3" y="68"/>
                    <a:pt x="3" y="68"/>
                  </a:cubicBezTo>
                  <a:cubicBezTo>
                    <a:pt x="2" y="68"/>
                    <a:pt x="2" y="68"/>
                    <a:pt x="2" y="68"/>
                  </a:cubicBezTo>
                  <a:cubicBezTo>
                    <a:pt x="1" y="68"/>
                    <a:pt x="0" y="66"/>
                    <a:pt x="0" y="65"/>
                  </a:cubicBezTo>
                  <a:cubicBezTo>
                    <a:pt x="19" y="2"/>
                    <a:pt x="19" y="2"/>
                    <a:pt x="19" y="2"/>
                  </a:cubicBezTo>
                  <a:cubicBezTo>
                    <a:pt x="19" y="1"/>
                    <a:pt x="20" y="0"/>
                    <a:pt x="21" y="0"/>
                  </a:cubicBezTo>
                  <a:cubicBezTo>
                    <a:pt x="52" y="0"/>
                    <a:pt x="52" y="0"/>
                    <a:pt x="52" y="0"/>
                  </a:cubicBez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0" name="Freeform 29"/>
            <p:cNvSpPr>
              <a:spLocks noEditPoints="1"/>
            </p:cNvSpPr>
            <p:nvPr/>
          </p:nvSpPr>
          <p:spPr bwMode="auto">
            <a:xfrm>
              <a:off x="8504251" y="2633679"/>
              <a:ext cx="365125" cy="341315"/>
            </a:xfrm>
            <a:custGeom>
              <a:avLst/>
              <a:gdLst>
                <a:gd name="T0" fmla="*/ 103 w 162"/>
                <a:gd name="T1" fmla="*/ 56 h 151"/>
                <a:gd name="T2" fmla="*/ 125 w 162"/>
                <a:gd name="T3" fmla="*/ 50 h 151"/>
                <a:gd name="T4" fmla="*/ 139 w 162"/>
                <a:gd name="T5" fmla="*/ 55 h 151"/>
                <a:gd name="T6" fmla="*/ 150 w 162"/>
                <a:gd name="T7" fmla="*/ 60 h 151"/>
                <a:gd name="T8" fmla="*/ 155 w 162"/>
                <a:gd name="T9" fmla="*/ 59 h 151"/>
                <a:gd name="T10" fmla="*/ 154 w 162"/>
                <a:gd name="T11" fmla="*/ 37 h 151"/>
                <a:gd name="T12" fmla="*/ 154 w 162"/>
                <a:gd name="T13" fmla="*/ 37 h 151"/>
                <a:gd name="T14" fmla="*/ 137 w 162"/>
                <a:gd name="T15" fmla="*/ 12 h 151"/>
                <a:gd name="T16" fmla="*/ 108 w 162"/>
                <a:gd name="T17" fmla="*/ 7 h 151"/>
                <a:gd name="T18" fmla="*/ 107 w 162"/>
                <a:gd name="T19" fmla="*/ 7 h 151"/>
                <a:gd name="T20" fmla="*/ 89 w 162"/>
                <a:gd name="T21" fmla="*/ 16 h 151"/>
                <a:gd name="T22" fmla="*/ 81 w 162"/>
                <a:gd name="T23" fmla="*/ 19 h 151"/>
                <a:gd name="T24" fmla="*/ 86 w 162"/>
                <a:gd name="T25" fmla="*/ 13 h 151"/>
                <a:gd name="T26" fmla="*/ 106 w 162"/>
                <a:gd name="T27" fmla="*/ 2 h 151"/>
                <a:gd name="T28" fmla="*/ 106 w 162"/>
                <a:gd name="T29" fmla="*/ 2 h 151"/>
                <a:gd name="T30" fmla="*/ 106 w 162"/>
                <a:gd name="T31" fmla="*/ 2 h 151"/>
                <a:gd name="T32" fmla="*/ 140 w 162"/>
                <a:gd name="T33" fmla="*/ 8 h 151"/>
                <a:gd name="T34" fmla="*/ 159 w 162"/>
                <a:gd name="T35" fmla="*/ 36 h 151"/>
                <a:gd name="T36" fmla="*/ 159 w 162"/>
                <a:gd name="T37" fmla="*/ 36 h 151"/>
                <a:gd name="T38" fmla="*/ 160 w 162"/>
                <a:gd name="T39" fmla="*/ 61 h 151"/>
                <a:gd name="T40" fmla="*/ 160 w 162"/>
                <a:gd name="T41" fmla="*/ 61 h 151"/>
                <a:gd name="T42" fmla="*/ 152 w 162"/>
                <a:gd name="T43" fmla="*/ 65 h 151"/>
                <a:gd name="T44" fmla="*/ 147 w 162"/>
                <a:gd name="T45" fmla="*/ 67 h 151"/>
                <a:gd name="T46" fmla="*/ 147 w 162"/>
                <a:gd name="T47" fmla="*/ 67 h 151"/>
                <a:gd name="T48" fmla="*/ 137 w 162"/>
                <a:gd name="T49" fmla="*/ 59 h 151"/>
                <a:gd name="T50" fmla="*/ 125 w 162"/>
                <a:gd name="T51" fmla="*/ 54 h 151"/>
                <a:gd name="T52" fmla="*/ 106 w 162"/>
                <a:gd name="T53" fmla="*/ 60 h 151"/>
                <a:gd name="T54" fmla="*/ 97 w 162"/>
                <a:gd name="T55" fmla="*/ 74 h 151"/>
                <a:gd name="T56" fmla="*/ 100 w 162"/>
                <a:gd name="T57" fmla="*/ 103 h 151"/>
                <a:gd name="T58" fmla="*/ 120 w 162"/>
                <a:gd name="T59" fmla="*/ 132 h 151"/>
                <a:gd name="T60" fmla="*/ 112 w 162"/>
                <a:gd name="T61" fmla="*/ 143 h 151"/>
                <a:gd name="T62" fmla="*/ 103 w 162"/>
                <a:gd name="T63" fmla="*/ 150 h 151"/>
                <a:gd name="T64" fmla="*/ 81 w 162"/>
                <a:gd name="T65" fmla="*/ 144 h 151"/>
                <a:gd name="T66" fmla="*/ 101 w 162"/>
                <a:gd name="T67" fmla="*/ 146 h 151"/>
                <a:gd name="T68" fmla="*/ 115 w 162"/>
                <a:gd name="T69" fmla="*/ 133 h 151"/>
                <a:gd name="T70" fmla="*/ 92 w 162"/>
                <a:gd name="T71" fmla="*/ 73 h 151"/>
                <a:gd name="T72" fmla="*/ 78 w 162"/>
                <a:gd name="T73" fmla="*/ 34 h 151"/>
                <a:gd name="T74" fmla="*/ 74 w 162"/>
                <a:gd name="T75" fmla="*/ 34 h 151"/>
                <a:gd name="T76" fmla="*/ 37 w 162"/>
                <a:gd name="T77" fmla="*/ 23 h 151"/>
                <a:gd name="T78" fmla="*/ 7 w 162"/>
                <a:gd name="T79" fmla="*/ 69 h 151"/>
                <a:gd name="T80" fmla="*/ 7 w 162"/>
                <a:gd name="T81" fmla="*/ 70 h 151"/>
                <a:gd name="T82" fmla="*/ 81 w 162"/>
                <a:gd name="T83" fmla="*/ 144 h 151"/>
                <a:gd name="T84" fmla="*/ 8 w 162"/>
                <a:gd name="T85" fmla="*/ 37 h 151"/>
                <a:gd name="T86" fmla="*/ 59 w 162"/>
                <a:gd name="T87" fmla="*/ 19 h 151"/>
                <a:gd name="T88" fmla="*/ 81 w 162"/>
                <a:gd name="T8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51">
                  <a:moveTo>
                    <a:pt x="92" y="73"/>
                  </a:moveTo>
                  <a:cubicBezTo>
                    <a:pt x="94" y="66"/>
                    <a:pt x="98" y="60"/>
                    <a:pt x="103" y="56"/>
                  </a:cubicBezTo>
                  <a:cubicBezTo>
                    <a:pt x="108" y="52"/>
                    <a:pt x="115" y="49"/>
                    <a:pt x="122" y="49"/>
                  </a:cubicBezTo>
                  <a:cubicBezTo>
                    <a:pt x="123" y="49"/>
                    <a:pt x="124" y="49"/>
                    <a:pt x="125" y="50"/>
                  </a:cubicBezTo>
                  <a:cubicBezTo>
                    <a:pt x="126" y="50"/>
                    <a:pt x="127" y="50"/>
                    <a:pt x="128" y="50"/>
                  </a:cubicBezTo>
                  <a:cubicBezTo>
                    <a:pt x="132" y="51"/>
                    <a:pt x="136" y="53"/>
                    <a:pt x="139" y="55"/>
                  </a:cubicBezTo>
                  <a:cubicBezTo>
                    <a:pt x="142" y="57"/>
                    <a:pt x="144" y="59"/>
                    <a:pt x="146" y="62"/>
                  </a:cubicBezTo>
                  <a:cubicBezTo>
                    <a:pt x="148" y="61"/>
                    <a:pt x="149" y="61"/>
                    <a:pt x="150" y="60"/>
                  </a:cubicBezTo>
                  <a:cubicBezTo>
                    <a:pt x="150" y="60"/>
                    <a:pt x="150" y="60"/>
                    <a:pt x="150" y="60"/>
                  </a:cubicBezTo>
                  <a:cubicBezTo>
                    <a:pt x="152" y="60"/>
                    <a:pt x="153" y="59"/>
                    <a:pt x="155" y="59"/>
                  </a:cubicBezTo>
                  <a:cubicBezTo>
                    <a:pt x="157" y="45"/>
                    <a:pt x="154" y="37"/>
                    <a:pt x="154" y="37"/>
                  </a:cubicBezTo>
                  <a:cubicBezTo>
                    <a:pt x="154" y="37"/>
                    <a:pt x="154" y="37"/>
                    <a:pt x="154" y="37"/>
                  </a:cubicBezTo>
                  <a:cubicBezTo>
                    <a:pt x="154" y="37"/>
                    <a:pt x="154" y="37"/>
                    <a:pt x="154" y="37"/>
                  </a:cubicBezTo>
                  <a:cubicBezTo>
                    <a:pt x="154" y="37"/>
                    <a:pt x="154" y="37"/>
                    <a:pt x="154" y="37"/>
                  </a:cubicBezTo>
                  <a:cubicBezTo>
                    <a:pt x="154" y="37"/>
                    <a:pt x="154" y="37"/>
                    <a:pt x="154" y="37"/>
                  </a:cubicBezTo>
                  <a:cubicBezTo>
                    <a:pt x="152" y="26"/>
                    <a:pt x="145" y="18"/>
                    <a:pt x="137" y="12"/>
                  </a:cubicBezTo>
                  <a:cubicBezTo>
                    <a:pt x="129" y="7"/>
                    <a:pt x="118" y="5"/>
                    <a:pt x="108" y="7"/>
                  </a:cubicBezTo>
                  <a:cubicBezTo>
                    <a:pt x="108" y="7"/>
                    <a:pt x="108" y="7"/>
                    <a:pt x="108" y="7"/>
                  </a:cubicBezTo>
                  <a:cubicBezTo>
                    <a:pt x="108" y="7"/>
                    <a:pt x="108" y="7"/>
                    <a:pt x="108" y="7"/>
                  </a:cubicBezTo>
                  <a:cubicBezTo>
                    <a:pt x="107" y="7"/>
                    <a:pt x="107" y="7"/>
                    <a:pt x="107" y="7"/>
                  </a:cubicBezTo>
                  <a:cubicBezTo>
                    <a:pt x="100" y="9"/>
                    <a:pt x="94" y="12"/>
                    <a:pt x="89" y="16"/>
                  </a:cubicBezTo>
                  <a:cubicBezTo>
                    <a:pt x="89" y="16"/>
                    <a:pt x="89" y="16"/>
                    <a:pt x="89" y="16"/>
                  </a:cubicBezTo>
                  <a:cubicBezTo>
                    <a:pt x="86" y="20"/>
                    <a:pt x="83" y="23"/>
                    <a:pt x="81" y="28"/>
                  </a:cubicBezTo>
                  <a:cubicBezTo>
                    <a:pt x="81" y="19"/>
                    <a:pt x="81" y="19"/>
                    <a:pt x="81" y="19"/>
                  </a:cubicBezTo>
                  <a:cubicBezTo>
                    <a:pt x="82" y="17"/>
                    <a:pt x="84" y="15"/>
                    <a:pt x="86" y="13"/>
                  </a:cubicBezTo>
                  <a:cubicBezTo>
                    <a:pt x="86" y="13"/>
                    <a:pt x="86" y="13"/>
                    <a:pt x="86" y="13"/>
                  </a:cubicBezTo>
                  <a:cubicBezTo>
                    <a:pt x="86" y="13"/>
                    <a:pt x="86" y="13"/>
                    <a:pt x="86" y="13"/>
                  </a:cubicBezTo>
                  <a:cubicBezTo>
                    <a:pt x="92" y="8"/>
                    <a:pt x="98" y="4"/>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18" y="0"/>
                    <a:pt x="130" y="2"/>
                    <a:pt x="140" y="8"/>
                  </a:cubicBezTo>
                  <a:cubicBezTo>
                    <a:pt x="149" y="14"/>
                    <a:pt x="156" y="24"/>
                    <a:pt x="159" y="36"/>
                  </a:cubicBezTo>
                  <a:cubicBezTo>
                    <a:pt x="159" y="36"/>
                    <a:pt x="159" y="36"/>
                    <a:pt x="159" y="36"/>
                  </a:cubicBezTo>
                  <a:cubicBezTo>
                    <a:pt x="159" y="36"/>
                    <a:pt x="159" y="36"/>
                    <a:pt x="159" y="36"/>
                  </a:cubicBezTo>
                  <a:cubicBezTo>
                    <a:pt x="159" y="36"/>
                    <a:pt x="159" y="36"/>
                    <a:pt x="159" y="36"/>
                  </a:cubicBezTo>
                  <a:cubicBezTo>
                    <a:pt x="159" y="36"/>
                    <a:pt x="159" y="36"/>
                    <a:pt x="159" y="36"/>
                  </a:cubicBezTo>
                  <a:cubicBezTo>
                    <a:pt x="159" y="37"/>
                    <a:pt x="162" y="46"/>
                    <a:pt x="160" y="61"/>
                  </a:cubicBezTo>
                  <a:cubicBezTo>
                    <a:pt x="160" y="61"/>
                    <a:pt x="160" y="61"/>
                    <a:pt x="160" y="61"/>
                  </a:cubicBezTo>
                  <a:cubicBezTo>
                    <a:pt x="160" y="61"/>
                    <a:pt x="160" y="61"/>
                    <a:pt x="160" y="61"/>
                  </a:cubicBezTo>
                  <a:cubicBezTo>
                    <a:pt x="159" y="62"/>
                    <a:pt x="159" y="63"/>
                    <a:pt x="158" y="63"/>
                  </a:cubicBezTo>
                  <a:cubicBezTo>
                    <a:pt x="156" y="64"/>
                    <a:pt x="154" y="64"/>
                    <a:pt x="152" y="65"/>
                  </a:cubicBezTo>
                  <a:cubicBezTo>
                    <a:pt x="152" y="65"/>
                    <a:pt x="152" y="65"/>
                    <a:pt x="152" y="65"/>
                  </a:cubicBezTo>
                  <a:cubicBezTo>
                    <a:pt x="150" y="65"/>
                    <a:pt x="148" y="66"/>
                    <a:pt x="147" y="67"/>
                  </a:cubicBezTo>
                  <a:cubicBezTo>
                    <a:pt x="147" y="67"/>
                    <a:pt x="147" y="67"/>
                    <a:pt x="147" y="67"/>
                  </a:cubicBezTo>
                  <a:cubicBezTo>
                    <a:pt x="147" y="67"/>
                    <a:pt x="147" y="67"/>
                    <a:pt x="147" y="67"/>
                  </a:cubicBezTo>
                  <a:cubicBezTo>
                    <a:pt x="146" y="68"/>
                    <a:pt x="144" y="68"/>
                    <a:pt x="143" y="66"/>
                  </a:cubicBezTo>
                  <a:cubicBezTo>
                    <a:pt x="142" y="64"/>
                    <a:pt x="139" y="61"/>
                    <a:pt x="137" y="59"/>
                  </a:cubicBezTo>
                  <a:cubicBezTo>
                    <a:pt x="134" y="57"/>
                    <a:pt x="131" y="56"/>
                    <a:pt x="127" y="55"/>
                  </a:cubicBezTo>
                  <a:cubicBezTo>
                    <a:pt x="126" y="55"/>
                    <a:pt x="125" y="54"/>
                    <a:pt x="125" y="54"/>
                  </a:cubicBezTo>
                  <a:cubicBezTo>
                    <a:pt x="124" y="54"/>
                    <a:pt x="123" y="54"/>
                    <a:pt x="122" y="54"/>
                  </a:cubicBezTo>
                  <a:cubicBezTo>
                    <a:pt x="116" y="54"/>
                    <a:pt x="110" y="56"/>
                    <a:pt x="106" y="60"/>
                  </a:cubicBezTo>
                  <a:cubicBezTo>
                    <a:pt x="101" y="63"/>
                    <a:pt x="98" y="68"/>
                    <a:pt x="97" y="74"/>
                  </a:cubicBezTo>
                  <a:cubicBezTo>
                    <a:pt x="97" y="74"/>
                    <a:pt x="97" y="74"/>
                    <a:pt x="97" y="74"/>
                  </a:cubicBezTo>
                  <a:cubicBezTo>
                    <a:pt x="97" y="74"/>
                    <a:pt x="97" y="74"/>
                    <a:pt x="97" y="74"/>
                  </a:cubicBezTo>
                  <a:cubicBezTo>
                    <a:pt x="96" y="76"/>
                    <a:pt x="94" y="87"/>
                    <a:pt x="100" y="103"/>
                  </a:cubicBezTo>
                  <a:cubicBezTo>
                    <a:pt x="104" y="111"/>
                    <a:pt x="110" y="121"/>
                    <a:pt x="120" y="131"/>
                  </a:cubicBezTo>
                  <a:cubicBezTo>
                    <a:pt x="120" y="132"/>
                    <a:pt x="120" y="132"/>
                    <a:pt x="120" y="132"/>
                  </a:cubicBezTo>
                  <a:cubicBezTo>
                    <a:pt x="121" y="132"/>
                    <a:pt x="121" y="134"/>
                    <a:pt x="120" y="135"/>
                  </a:cubicBezTo>
                  <a:cubicBezTo>
                    <a:pt x="117" y="137"/>
                    <a:pt x="115" y="140"/>
                    <a:pt x="112" y="143"/>
                  </a:cubicBezTo>
                  <a:cubicBezTo>
                    <a:pt x="109" y="145"/>
                    <a:pt x="106" y="148"/>
                    <a:pt x="103" y="150"/>
                  </a:cubicBezTo>
                  <a:cubicBezTo>
                    <a:pt x="103" y="150"/>
                    <a:pt x="103" y="150"/>
                    <a:pt x="103" y="150"/>
                  </a:cubicBezTo>
                  <a:cubicBezTo>
                    <a:pt x="103" y="151"/>
                    <a:pt x="102" y="151"/>
                    <a:pt x="101" y="151"/>
                  </a:cubicBezTo>
                  <a:cubicBezTo>
                    <a:pt x="94" y="149"/>
                    <a:pt x="87" y="147"/>
                    <a:pt x="81" y="144"/>
                  </a:cubicBezTo>
                  <a:cubicBezTo>
                    <a:pt x="81" y="139"/>
                    <a:pt x="81" y="139"/>
                    <a:pt x="81" y="139"/>
                  </a:cubicBezTo>
                  <a:cubicBezTo>
                    <a:pt x="87" y="142"/>
                    <a:pt x="94" y="144"/>
                    <a:pt x="101" y="146"/>
                  </a:cubicBezTo>
                  <a:cubicBezTo>
                    <a:pt x="104" y="143"/>
                    <a:pt x="106" y="141"/>
                    <a:pt x="109" y="139"/>
                  </a:cubicBezTo>
                  <a:cubicBezTo>
                    <a:pt x="111" y="137"/>
                    <a:pt x="113" y="135"/>
                    <a:pt x="115" y="133"/>
                  </a:cubicBezTo>
                  <a:cubicBezTo>
                    <a:pt x="105" y="123"/>
                    <a:pt x="99" y="113"/>
                    <a:pt x="96" y="105"/>
                  </a:cubicBezTo>
                  <a:cubicBezTo>
                    <a:pt x="89" y="87"/>
                    <a:pt x="92" y="75"/>
                    <a:pt x="92" y="73"/>
                  </a:cubicBezTo>
                  <a:close/>
                  <a:moveTo>
                    <a:pt x="81" y="28"/>
                  </a:moveTo>
                  <a:cubicBezTo>
                    <a:pt x="80" y="30"/>
                    <a:pt x="79" y="32"/>
                    <a:pt x="78" y="34"/>
                  </a:cubicBezTo>
                  <a:cubicBezTo>
                    <a:pt x="78" y="35"/>
                    <a:pt x="77" y="36"/>
                    <a:pt x="75" y="35"/>
                  </a:cubicBezTo>
                  <a:cubicBezTo>
                    <a:pt x="75" y="35"/>
                    <a:pt x="75" y="35"/>
                    <a:pt x="74" y="34"/>
                  </a:cubicBezTo>
                  <a:cubicBezTo>
                    <a:pt x="70" y="29"/>
                    <a:pt x="64" y="26"/>
                    <a:pt x="57" y="24"/>
                  </a:cubicBezTo>
                  <a:cubicBezTo>
                    <a:pt x="51" y="22"/>
                    <a:pt x="44" y="21"/>
                    <a:pt x="37" y="23"/>
                  </a:cubicBezTo>
                  <a:cubicBezTo>
                    <a:pt x="26" y="25"/>
                    <a:pt x="18" y="31"/>
                    <a:pt x="12" y="40"/>
                  </a:cubicBezTo>
                  <a:cubicBezTo>
                    <a:pt x="7" y="48"/>
                    <a:pt x="5" y="59"/>
                    <a:pt x="7" y="69"/>
                  </a:cubicBezTo>
                  <a:cubicBezTo>
                    <a:pt x="7" y="70"/>
                    <a:pt x="7" y="70"/>
                    <a:pt x="7" y="70"/>
                  </a:cubicBezTo>
                  <a:cubicBezTo>
                    <a:pt x="7" y="70"/>
                    <a:pt x="7" y="70"/>
                    <a:pt x="7" y="70"/>
                  </a:cubicBezTo>
                  <a:cubicBezTo>
                    <a:pt x="7" y="70"/>
                    <a:pt x="14" y="114"/>
                    <a:pt x="81" y="139"/>
                  </a:cubicBezTo>
                  <a:cubicBezTo>
                    <a:pt x="81" y="144"/>
                    <a:pt x="81" y="144"/>
                    <a:pt x="81" y="144"/>
                  </a:cubicBezTo>
                  <a:cubicBezTo>
                    <a:pt x="10" y="118"/>
                    <a:pt x="2" y="71"/>
                    <a:pt x="2" y="70"/>
                  </a:cubicBezTo>
                  <a:cubicBezTo>
                    <a:pt x="0" y="59"/>
                    <a:pt x="2" y="47"/>
                    <a:pt x="8" y="37"/>
                  </a:cubicBezTo>
                  <a:cubicBezTo>
                    <a:pt x="14" y="28"/>
                    <a:pt x="24" y="21"/>
                    <a:pt x="36" y="18"/>
                  </a:cubicBezTo>
                  <a:cubicBezTo>
                    <a:pt x="44" y="16"/>
                    <a:pt x="52" y="17"/>
                    <a:pt x="59" y="19"/>
                  </a:cubicBezTo>
                  <a:cubicBezTo>
                    <a:pt x="65" y="21"/>
                    <a:pt x="70" y="24"/>
                    <a:pt x="75" y="29"/>
                  </a:cubicBezTo>
                  <a:cubicBezTo>
                    <a:pt x="77" y="25"/>
                    <a:pt x="79" y="22"/>
                    <a:pt x="81" y="19"/>
                  </a:cubicBezTo>
                  <a:lnTo>
                    <a:pt x="8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1" name="Freeform 30"/>
            <p:cNvSpPr>
              <a:spLocks noEditPoints="1"/>
            </p:cNvSpPr>
            <p:nvPr/>
          </p:nvSpPr>
          <p:spPr bwMode="auto">
            <a:xfrm>
              <a:off x="8707451" y="2755917"/>
              <a:ext cx="219075" cy="192090"/>
            </a:xfrm>
            <a:custGeom>
              <a:avLst/>
              <a:gdLst>
                <a:gd name="T0" fmla="*/ 75 w 97"/>
                <a:gd name="T1" fmla="*/ 14 h 85"/>
                <a:gd name="T2" fmla="*/ 73 w 97"/>
                <a:gd name="T3" fmla="*/ 14 h 85"/>
                <a:gd name="T4" fmla="*/ 71 w 97"/>
                <a:gd name="T5" fmla="*/ 14 h 85"/>
                <a:gd name="T6" fmla="*/ 69 w 97"/>
                <a:gd name="T7" fmla="*/ 14 h 85"/>
                <a:gd name="T8" fmla="*/ 69 w 97"/>
                <a:gd name="T9" fmla="*/ 14 h 85"/>
                <a:gd name="T10" fmla="*/ 67 w 97"/>
                <a:gd name="T11" fmla="*/ 14 h 85"/>
                <a:gd name="T12" fmla="*/ 61 w 97"/>
                <a:gd name="T13" fmla="*/ 16 h 85"/>
                <a:gd name="T14" fmla="*/ 56 w 97"/>
                <a:gd name="T15" fmla="*/ 20 h 85"/>
                <a:gd name="T16" fmla="*/ 52 w 97"/>
                <a:gd name="T17" fmla="*/ 21 h 85"/>
                <a:gd name="T18" fmla="*/ 52 w 97"/>
                <a:gd name="T19" fmla="*/ 20 h 85"/>
                <a:gd name="T20" fmla="*/ 52 w 97"/>
                <a:gd name="T21" fmla="*/ 20 h 85"/>
                <a:gd name="T22" fmla="*/ 51 w 97"/>
                <a:gd name="T23" fmla="*/ 18 h 85"/>
                <a:gd name="T24" fmla="*/ 51 w 97"/>
                <a:gd name="T25" fmla="*/ 9 h 85"/>
                <a:gd name="T26" fmla="*/ 55 w 97"/>
                <a:gd name="T27" fmla="*/ 15 h 85"/>
                <a:gd name="T28" fmla="*/ 58 w 97"/>
                <a:gd name="T29" fmla="*/ 12 h 85"/>
                <a:gd name="T30" fmla="*/ 66 w 97"/>
                <a:gd name="T31" fmla="*/ 9 h 85"/>
                <a:gd name="T32" fmla="*/ 68 w 97"/>
                <a:gd name="T33" fmla="*/ 9 h 85"/>
                <a:gd name="T34" fmla="*/ 68 w 97"/>
                <a:gd name="T35" fmla="*/ 9 h 85"/>
                <a:gd name="T36" fmla="*/ 71 w 97"/>
                <a:gd name="T37" fmla="*/ 9 h 85"/>
                <a:gd name="T38" fmla="*/ 74 w 97"/>
                <a:gd name="T39" fmla="*/ 9 h 85"/>
                <a:gd name="T40" fmla="*/ 76 w 97"/>
                <a:gd name="T41" fmla="*/ 10 h 85"/>
                <a:gd name="T42" fmla="*/ 76 w 97"/>
                <a:gd name="T43" fmla="*/ 10 h 85"/>
                <a:gd name="T44" fmla="*/ 92 w 97"/>
                <a:gd name="T45" fmla="*/ 21 h 85"/>
                <a:gd name="T46" fmla="*/ 96 w 97"/>
                <a:gd name="T47" fmla="*/ 40 h 85"/>
                <a:gd name="T48" fmla="*/ 96 w 97"/>
                <a:gd name="T49" fmla="*/ 40 h 85"/>
                <a:gd name="T50" fmla="*/ 51 w 97"/>
                <a:gd name="T51" fmla="*/ 82 h 85"/>
                <a:gd name="T52" fmla="*/ 51 w 97"/>
                <a:gd name="T53" fmla="*/ 77 h 85"/>
                <a:gd name="T54" fmla="*/ 91 w 97"/>
                <a:gd name="T55" fmla="*/ 39 h 85"/>
                <a:gd name="T56" fmla="*/ 91 w 97"/>
                <a:gd name="T57" fmla="*/ 39 h 85"/>
                <a:gd name="T58" fmla="*/ 88 w 97"/>
                <a:gd name="T59" fmla="*/ 23 h 85"/>
                <a:gd name="T60" fmla="*/ 75 w 97"/>
                <a:gd name="T61" fmla="*/ 14 h 85"/>
                <a:gd name="T62" fmla="*/ 75 w 97"/>
                <a:gd name="T63" fmla="*/ 14 h 85"/>
                <a:gd name="T64" fmla="*/ 51 w 97"/>
                <a:gd name="T65" fmla="*/ 18 h 85"/>
                <a:gd name="T66" fmla="*/ 46 w 97"/>
                <a:gd name="T67" fmla="*/ 10 h 85"/>
                <a:gd name="T68" fmla="*/ 36 w 97"/>
                <a:gd name="T69" fmla="*/ 5 h 85"/>
                <a:gd name="T70" fmla="*/ 36 w 97"/>
                <a:gd name="T71" fmla="*/ 5 h 85"/>
                <a:gd name="T72" fmla="*/ 36 w 97"/>
                <a:gd name="T73" fmla="*/ 5 h 85"/>
                <a:gd name="T74" fmla="*/ 34 w 97"/>
                <a:gd name="T75" fmla="*/ 5 h 85"/>
                <a:gd name="T76" fmla="*/ 32 w 97"/>
                <a:gd name="T77" fmla="*/ 5 h 85"/>
                <a:gd name="T78" fmla="*/ 19 w 97"/>
                <a:gd name="T79" fmla="*/ 9 h 85"/>
                <a:gd name="T80" fmla="*/ 11 w 97"/>
                <a:gd name="T81" fmla="*/ 21 h 85"/>
                <a:gd name="T82" fmla="*/ 11 w 97"/>
                <a:gd name="T83" fmla="*/ 21 h 85"/>
                <a:gd name="T84" fmla="*/ 33 w 97"/>
                <a:gd name="T85" fmla="*/ 74 h 85"/>
                <a:gd name="T86" fmla="*/ 37 w 97"/>
                <a:gd name="T87" fmla="*/ 78 h 85"/>
                <a:gd name="T88" fmla="*/ 40 w 97"/>
                <a:gd name="T89" fmla="*/ 80 h 85"/>
                <a:gd name="T90" fmla="*/ 51 w 97"/>
                <a:gd name="T91" fmla="*/ 77 h 85"/>
                <a:gd name="T92" fmla="*/ 51 w 97"/>
                <a:gd name="T93" fmla="*/ 82 h 85"/>
                <a:gd name="T94" fmla="*/ 40 w 97"/>
                <a:gd name="T95" fmla="*/ 85 h 85"/>
                <a:gd name="T96" fmla="*/ 40 w 97"/>
                <a:gd name="T97" fmla="*/ 85 h 85"/>
                <a:gd name="T98" fmla="*/ 40 w 97"/>
                <a:gd name="T99" fmla="*/ 85 h 85"/>
                <a:gd name="T100" fmla="*/ 38 w 97"/>
                <a:gd name="T101" fmla="*/ 85 h 85"/>
                <a:gd name="T102" fmla="*/ 34 w 97"/>
                <a:gd name="T103" fmla="*/ 81 h 85"/>
                <a:gd name="T104" fmla="*/ 30 w 97"/>
                <a:gd name="T105" fmla="*/ 78 h 85"/>
                <a:gd name="T106" fmla="*/ 7 w 97"/>
                <a:gd name="T107" fmla="*/ 20 h 85"/>
                <a:gd name="T108" fmla="*/ 7 w 97"/>
                <a:gd name="T109" fmla="*/ 20 h 85"/>
                <a:gd name="T110" fmla="*/ 16 w 97"/>
                <a:gd name="T111" fmla="*/ 6 h 85"/>
                <a:gd name="T112" fmla="*/ 32 w 97"/>
                <a:gd name="T113" fmla="*/ 0 h 85"/>
                <a:gd name="T114" fmla="*/ 35 w 97"/>
                <a:gd name="T115" fmla="*/ 0 h 85"/>
                <a:gd name="T116" fmla="*/ 37 w 97"/>
                <a:gd name="T117" fmla="*/ 1 h 85"/>
                <a:gd name="T118" fmla="*/ 37 w 97"/>
                <a:gd name="T119" fmla="*/ 1 h 85"/>
                <a:gd name="T120" fmla="*/ 49 w 97"/>
                <a:gd name="T121" fmla="*/ 7 h 85"/>
                <a:gd name="T122" fmla="*/ 51 w 97"/>
                <a:gd name="T123" fmla="*/ 9 h 85"/>
                <a:gd name="T124" fmla="*/ 51 w 97"/>
                <a:gd name="T12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85">
                  <a:moveTo>
                    <a:pt x="75" y="14"/>
                  </a:moveTo>
                  <a:cubicBezTo>
                    <a:pt x="75" y="14"/>
                    <a:pt x="74" y="14"/>
                    <a:pt x="73" y="14"/>
                  </a:cubicBezTo>
                  <a:cubicBezTo>
                    <a:pt x="72" y="14"/>
                    <a:pt x="72" y="14"/>
                    <a:pt x="71" y="14"/>
                  </a:cubicBezTo>
                  <a:cubicBezTo>
                    <a:pt x="70" y="14"/>
                    <a:pt x="69" y="14"/>
                    <a:pt x="69" y="14"/>
                  </a:cubicBezTo>
                  <a:cubicBezTo>
                    <a:pt x="69" y="14"/>
                    <a:pt x="69" y="14"/>
                    <a:pt x="69" y="14"/>
                  </a:cubicBezTo>
                  <a:cubicBezTo>
                    <a:pt x="68" y="14"/>
                    <a:pt x="68" y="14"/>
                    <a:pt x="67" y="14"/>
                  </a:cubicBezTo>
                  <a:cubicBezTo>
                    <a:pt x="65" y="15"/>
                    <a:pt x="63" y="15"/>
                    <a:pt x="61" y="16"/>
                  </a:cubicBezTo>
                  <a:cubicBezTo>
                    <a:pt x="59" y="18"/>
                    <a:pt x="57" y="19"/>
                    <a:pt x="56" y="20"/>
                  </a:cubicBezTo>
                  <a:cubicBezTo>
                    <a:pt x="55" y="21"/>
                    <a:pt x="53" y="22"/>
                    <a:pt x="52" y="21"/>
                  </a:cubicBezTo>
                  <a:cubicBezTo>
                    <a:pt x="52" y="20"/>
                    <a:pt x="52" y="20"/>
                    <a:pt x="52" y="20"/>
                  </a:cubicBezTo>
                  <a:cubicBezTo>
                    <a:pt x="52" y="20"/>
                    <a:pt x="52" y="20"/>
                    <a:pt x="52" y="20"/>
                  </a:cubicBezTo>
                  <a:cubicBezTo>
                    <a:pt x="51" y="19"/>
                    <a:pt x="51" y="19"/>
                    <a:pt x="51" y="18"/>
                  </a:cubicBezTo>
                  <a:cubicBezTo>
                    <a:pt x="51" y="9"/>
                    <a:pt x="51" y="9"/>
                    <a:pt x="51" y="9"/>
                  </a:cubicBezTo>
                  <a:cubicBezTo>
                    <a:pt x="53" y="11"/>
                    <a:pt x="54" y="13"/>
                    <a:pt x="55" y="15"/>
                  </a:cubicBezTo>
                  <a:cubicBezTo>
                    <a:pt x="56" y="14"/>
                    <a:pt x="57" y="13"/>
                    <a:pt x="58" y="12"/>
                  </a:cubicBezTo>
                  <a:cubicBezTo>
                    <a:pt x="61" y="11"/>
                    <a:pt x="63" y="10"/>
                    <a:pt x="66" y="9"/>
                  </a:cubicBezTo>
                  <a:cubicBezTo>
                    <a:pt x="67" y="9"/>
                    <a:pt x="67" y="9"/>
                    <a:pt x="68" y="9"/>
                  </a:cubicBezTo>
                  <a:cubicBezTo>
                    <a:pt x="68" y="9"/>
                    <a:pt x="68" y="9"/>
                    <a:pt x="68" y="9"/>
                  </a:cubicBezTo>
                  <a:cubicBezTo>
                    <a:pt x="69" y="9"/>
                    <a:pt x="70" y="9"/>
                    <a:pt x="71" y="9"/>
                  </a:cubicBezTo>
                  <a:cubicBezTo>
                    <a:pt x="72" y="9"/>
                    <a:pt x="73" y="9"/>
                    <a:pt x="74" y="9"/>
                  </a:cubicBezTo>
                  <a:cubicBezTo>
                    <a:pt x="75" y="9"/>
                    <a:pt x="76" y="9"/>
                    <a:pt x="76" y="10"/>
                  </a:cubicBezTo>
                  <a:cubicBezTo>
                    <a:pt x="76" y="10"/>
                    <a:pt x="76" y="10"/>
                    <a:pt x="76" y="10"/>
                  </a:cubicBezTo>
                  <a:cubicBezTo>
                    <a:pt x="83" y="11"/>
                    <a:pt x="89" y="15"/>
                    <a:pt x="92" y="21"/>
                  </a:cubicBezTo>
                  <a:cubicBezTo>
                    <a:pt x="96" y="26"/>
                    <a:pt x="97" y="33"/>
                    <a:pt x="96" y="40"/>
                  </a:cubicBezTo>
                  <a:cubicBezTo>
                    <a:pt x="96" y="40"/>
                    <a:pt x="96" y="40"/>
                    <a:pt x="96" y="40"/>
                  </a:cubicBezTo>
                  <a:cubicBezTo>
                    <a:pt x="96" y="40"/>
                    <a:pt x="91" y="67"/>
                    <a:pt x="51" y="82"/>
                  </a:cubicBezTo>
                  <a:cubicBezTo>
                    <a:pt x="51" y="77"/>
                    <a:pt x="51" y="77"/>
                    <a:pt x="51" y="77"/>
                  </a:cubicBezTo>
                  <a:cubicBezTo>
                    <a:pt x="87" y="63"/>
                    <a:pt x="91" y="39"/>
                    <a:pt x="91" y="39"/>
                  </a:cubicBezTo>
                  <a:cubicBezTo>
                    <a:pt x="91" y="39"/>
                    <a:pt x="91" y="39"/>
                    <a:pt x="91" y="39"/>
                  </a:cubicBezTo>
                  <a:cubicBezTo>
                    <a:pt x="92" y="33"/>
                    <a:pt x="91" y="28"/>
                    <a:pt x="88" y="23"/>
                  </a:cubicBezTo>
                  <a:cubicBezTo>
                    <a:pt x="86" y="19"/>
                    <a:pt x="81" y="16"/>
                    <a:pt x="75" y="14"/>
                  </a:cubicBezTo>
                  <a:cubicBezTo>
                    <a:pt x="75" y="14"/>
                    <a:pt x="75" y="14"/>
                    <a:pt x="75" y="14"/>
                  </a:cubicBezTo>
                  <a:close/>
                  <a:moveTo>
                    <a:pt x="51" y="18"/>
                  </a:moveTo>
                  <a:cubicBezTo>
                    <a:pt x="50" y="15"/>
                    <a:pt x="48" y="13"/>
                    <a:pt x="46" y="10"/>
                  </a:cubicBezTo>
                  <a:cubicBezTo>
                    <a:pt x="43" y="8"/>
                    <a:pt x="40" y="6"/>
                    <a:pt x="36" y="5"/>
                  </a:cubicBezTo>
                  <a:cubicBezTo>
                    <a:pt x="36" y="5"/>
                    <a:pt x="36" y="5"/>
                    <a:pt x="36" y="5"/>
                  </a:cubicBezTo>
                  <a:cubicBezTo>
                    <a:pt x="36" y="5"/>
                    <a:pt x="36" y="5"/>
                    <a:pt x="36" y="5"/>
                  </a:cubicBezTo>
                  <a:cubicBezTo>
                    <a:pt x="36" y="5"/>
                    <a:pt x="35" y="5"/>
                    <a:pt x="34" y="5"/>
                  </a:cubicBezTo>
                  <a:cubicBezTo>
                    <a:pt x="33" y="5"/>
                    <a:pt x="32" y="5"/>
                    <a:pt x="32" y="5"/>
                  </a:cubicBezTo>
                  <a:cubicBezTo>
                    <a:pt x="27" y="5"/>
                    <a:pt x="22" y="7"/>
                    <a:pt x="19" y="9"/>
                  </a:cubicBezTo>
                  <a:cubicBezTo>
                    <a:pt x="15" y="12"/>
                    <a:pt x="13" y="16"/>
                    <a:pt x="11" y="21"/>
                  </a:cubicBezTo>
                  <a:cubicBezTo>
                    <a:pt x="11" y="21"/>
                    <a:pt x="11" y="21"/>
                    <a:pt x="11" y="21"/>
                  </a:cubicBezTo>
                  <a:cubicBezTo>
                    <a:pt x="11" y="23"/>
                    <a:pt x="5" y="47"/>
                    <a:pt x="33" y="74"/>
                  </a:cubicBezTo>
                  <a:cubicBezTo>
                    <a:pt x="34" y="75"/>
                    <a:pt x="36" y="76"/>
                    <a:pt x="37" y="78"/>
                  </a:cubicBezTo>
                  <a:cubicBezTo>
                    <a:pt x="38" y="79"/>
                    <a:pt x="39" y="79"/>
                    <a:pt x="40" y="80"/>
                  </a:cubicBezTo>
                  <a:cubicBezTo>
                    <a:pt x="44" y="79"/>
                    <a:pt x="48" y="78"/>
                    <a:pt x="51" y="77"/>
                  </a:cubicBezTo>
                  <a:cubicBezTo>
                    <a:pt x="51" y="82"/>
                    <a:pt x="51" y="82"/>
                    <a:pt x="51" y="82"/>
                  </a:cubicBezTo>
                  <a:cubicBezTo>
                    <a:pt x="48" y="83"/>
                    <a:pt x="44" y="84"/>
                    <a:pt x="40" y="85"/>
                  </a:cubicBezTo>
                  <a:cubicBezTo>
                    <a:pt x="40" y="85"/>
                    <a:pt x="40" y="85"/>
                    <a:pt x="40" y="85"/>
                  </a:cubicBezTo>
                  <a:cubicBezTo>
                    <a:pt x="40" y="85"/>
                    <a:pt x="40" y="85"/>
                    <a:pt x="40" y="85"/>
                  </a:cubicBezTo>
                  <a:cubicBezTo>
                    <a:pt x="39" y="85"/>
                    <a:pt x="38" y="85"/>
                    <a:pt x="38" y="85"/>
                  </a:cubicBezTo>
                  <a:cubicBezTo>
                    <a:pt x="36" y="83"/>
                    <a:pt x="35" y="82"/>
                    <a:pt x="34" y="81"/>
                  </a:cubicBezTo>
                  <a:cubicBezTo>
                    <a:pt x="32" y="80"/>
                    <a:pt x="31" y="79"/>
                    <a:pt x="30" y="78"/>
                  </a:cubicBezTo>
                  <a:cubicBezTo>
                    <a:pt x="0" y="48"/>
                    <a:pt x="6" y="22"/>
                    <a:pt x="7" y="20"/>
                  </a:cubicBezTo>
                  <a:cubicBezTo>
                    <a:pt x="7" y="20"/>
                    <a:pt x="7" y="20"/>
                    <a:pt x="7" y="20"/>
                  </a:cubicBezTo>
                  <a:cubicBezTo>
                    <a:pt x="8" y="14"/>
                    <a:pt x="11" y="9"/>
                    <a:pt x="16" y="6"/>
                  </a:cubicBezTo>
                  <a:cubicBezTo>
                    <a:pt x="20" y="2"/>
                    <a:pt x="26" y="0"/>
                    <a:pt x="32" y="0"/>
                  </a:cubicBezTo>
                  <a:cubicBezTo>
                    <a:pt x="33" y="0"/>
                    <a:pt x="34" y="0"/>
                    <a:pt x="35" y="0"/>
                  </a:cubicBezTo>
                  <a:cubicBezTo>
                    <a:pt x="35" y="0"/>
                    <a:pt x="36" y="1"/>
                    <a:pt x="37" y="1"/>
                  </a:cubicBezTo>
                  <a:cubicBezTo>
                    <a:pt x="37" y="1"/>
                    <a:pt x="37" y="1"/>
                    <a:pt x="37" y="1"/>
                  </a:cubicBezTo>
                  <a:cubicBezTo>
                    <a:pt x="42" y="2"/>
                    <a:pt x="46" y="4"/>
                    <a:pt x="49" y="7"/>
                  </a:cubicBezTo>
                  <a:cubicBezTo>
                    <a:pt x="50" y="8"/>
                    <a:pt x="50" y="8"/>
                    <a:pt x="51" y="9"/>
                  </a:cubicBezTo>
                  <a:lnTo>
                    <a:pt x="5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2" name="Freeform 31"/>
            <p:cNvSpPr>
              <a:spLocks noEditPoints="1"/>
            </p:cNvSpPr>
            <p:nvPr/>
          </p:nvSpPr>
          <p:spPr bwMode="auto">
            <a:xfrm>
              <a:off x="8855090" y="2243152"/>
              <a:ext cx="285750" cy="230190"/>
            </a:xfrm>
            <a:custGeom>
              <a:avLst/>
              <a:gdLst>
                <a:gd name="T0" fmla="*/ 115 w 127"/>
                <a:gd name="T1" fmla="*/ 49 h 102"/>
                <a:gd name="T2" fmla="*/ 119 w 127"/>
                <a:gd name="T3" fmla="*/ 8 h 102"/>
                <a:gd name="T4" fmla="*/ 112 w 127"/>
                <a:gd name="T5" fmla="*/ 0 h 102"/>
                <a:gd name="T6" fmla="*/ 127 w 127"/>
                <a:gd name="T7" fmla="*/ 52 h 102"/>
                <a:gd name="T8" fmla="*/ 102 w 127"/>
                <a:gd name="T9" fmla="*/ 66 h 102"/>
                <a:gd name="T10" fmla="*/ 81 w 127"/>
                <a:gd name="T11" fmla="*/ 98 h 102"/>
                <a:gd name="T12" fmla="*/ 91 w 127"/>
                <a:gd name="T13" fmla="*/ 68 h 102"/>
                <a:gd name="T14" fmla="*/ 81 w 127"/>
                <a:gd name="T15" fmla="*/ 50 h 102"/>
                <a:gd name="T16" fmla="*/ 87 w 127"/>
                <a:gd name="T17" fmla="*/ 64 h 102"/>
                <a:gd name="T18" fmla="*/ 91 w 127"/>
                <a:gd name="T19" fmla="*/ 39 h 102"/>
                <a:gd name="T20" fmla="*/ 81 w 127"/>
                <a:gd name="T21" fmla="*/ 16 h 102"/>
                <a:gd name="T22" fmla="*/ 90 w 127"/>
                <a:gd name="T23" fmla="*/ 29 h 102"/>
                <a:gd name="T24" fmla="*/ 81 w 127"/>
                <a:gd name="T25" fmla="*/ 5 h 102"/>
                <a:gd name="T26" fmla="*/ 81 w 127"/>
                <a:gd name="T27" fmla="*/ 5 h 102"/>
                <a:gd name="T28" fmla="*/ 64 w 127"/>
                <a:gd name="T29" fmla="*/ 102 h 102"/>
                <a:gd name="T30" fmla="*/ 81 w 127"/>
                <a:gd name="T31" fmla="*/ 20 h 102"/>
                <a:gd name="T32" fmla="*/ 75 w 127"/>
                <a:gd name="T33" fmla="*/ 35 h 102"/>
                <a:gd name="T34" fmla="*/ 81 w 127"/>
                <a:gd name="T35" fmla="*/ 38 h 102"/>
                <a:gd name="T36" fmla="*/ 72 w 127"/>
                <a:gd name="T37" fmla="*/ 39 h 102"/>
                <a:gd name="T38" fmla="*/ 72 w 127"/>
                <a:gd name="T39" fmla="*/ 20 h 102"/>
                <a:gd name="T40" fmla="*/ 81 w 127"/>
                <a:gd name="T41" fmla="*/ 50 h 102"/>
                <a:gd name="T42" fmla="*/ 75 w 127"/>
                <a:gd name="T43" fmla="*/ 64 h 102"/>
                <a:gd name="T44" fmla="*/ 81 w 127"/>
                <a:gd name="T45" fmla="*/ 72 h 102"/>
                <a:gd name="T46" fmla="*/ 81 w 127"/>
                <a:gd name="T47" fmla="*/ 45 h 102"/>
                <a:gd name="T48" fmla="*/ 64 w 127"/>
                <a:gd name="T49" fmla="*/ 0 h 102"/>
                <a:gd name="T50" fmla="*/ 64 w 127"/>
                <a:gd name="T51" fmla="*/ 102 h 102"/>
                <a:gd name="T52" fmla="*/ 46 w 127"/>
                <a:gd name="T53" fmla="*/ 67 h 102"/>
                <a:gd name="T54" fmla="*/ 52 w 127"/>
                <a:gd name="T55" fmla="*/ 64 h 102"/>
                <a:gd name="T56" fmla="*/ 46 w 127"/>
                <a:gd name="T57" fmla="*/ 50 h 102"/>
                <a:gd name="T58" fmla="*/ 60 w 127"/>
                <a:gd name="T59" fmla="*/ 58 h 102"/>
                <a:gd name="T60" fmla="*/ 46 w 127"/>
                <a:gd name="T61" fmla="*/ 72 h 102"/>
                <a:gd name="T62" fmla="*/ 52 w 127"/>
                <a:gd name="T63" fmla="*/ 35 h 102"/>
                <a:gd name="T64" fmla="*/ 52 w 127"/>
                <a:gd name="T65" fmla="*/ 23 h 102"/>
                <a:gd name="T66" fmla="*/ 46 w 127"/>
                <a:gd name="T67" fmla="*/ 16 h 102"/>
                <a:gd name="T68" fmla="*/ 56 w 127"/>
                <a:gd name="T69" fmla="*/ 20 h 102"/>
                <a:gd name="T70" fmla="*/ 46 w 127"/>
                <a:gd name="T71" fmla="*/ 42 h 102"/>
                <a:gd name="T72" fmla="*/ 5 w 127"/>
                <a:gd name="T73" fmla="*/ 15 h 102"/>
                <a:gd name="T74" fmla="*/ 30 w 127"/>
                <a:gd name="T75" fmla="*/ 66 h 102"/>
                <a:gd name="T76" fmla="*/ 28 w 127"/>
                <a:gd name="T77" fmla="*/ 102 h 102"/>
                <a:gd name="T78" fmla="*/ 13 w 127"/>
                <a:gd name="T79" fmla="*/ 54 h 102"/>
                <a:gd name="T80" fmla="*/ 5 w 127"/>
                <a:gd name="T81" fmla="*/ 4 h 102"/>
                <a:gd name="T82" fmla="*/ 46 w 127"/>
                <a:gd name="T83" fmla="*/ 5 h 102"/>
                <a:gd name="T84" fmla="*/ 33 w 127"/>
                <a:gd name="T85" fmla="*/ 29 h 102"/>
                <a:gd name="T86" fmla="*/ 40 w 127"/>
                <a:gd name="T87" fmla="*/ 35 h 102"/>
                <a:gd name="T88" fmla="*/ 46 w 127"/>
                <a:gd name="T89" fmla="*/ 16 h 102"/>
                <a:gd name="T90" fmla="*/ 33 w 127"/>
                <a:gd name="T91" fmla="*/ 58 h 102"/>
                <a:gd name="T92" fmla="*/ 40 w 127"/>
                <a:gd name="T93" fmla="*/ 64 h 102"/>
                <a:gd name="T94" fmla="*/ 46 w 127"/>
                <a:gd name="T95"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2">
                  <a:moveTo>
                    <a:pt x="97" y="98"/>
                  </a:moveTo>
                  <a:cubicBezTo>
                    <a:pt x="97" y="66"/>
                    <a:pt x="97" y="66"/>
                    <a:pt x="97" y="66"/>
                  </a:cubicBezTo>
                  <a:cubicBezTo>
                    <a:pt x="97" y="61"/>
                    <a:pt x="99" y="57"/>
                    <a:pt x="102" y="54"/>
                  </a:cubicBezTo>
                  <a:cubicBezTo>
                    <a:pt x="105" y="51"/>
                    <a:pt x="110" y="49"/>
                    <a:pt x="115" y="49"/>
                  </a:cubicBezTo>
                  <a:cubicBezTo>
                    <a:pt x="123" y="49"/>
                    <a:pt x="123" y="49"/>
                    <a:pt x="123" y="49"/>
                  </a:cubicBezTo>
                  <a:cubicBezTo>
                    <a:pt x="123" y="15"/>
                    <a:pt x="123" y="15"/>
                    <a:pt x="123" y="15"/>
                  </a:cubicBezTo>
                  <a:cubicBezTo>
                    <a:pt x="123" y="12"/>
                    <a:pt x="121" y="10"/>
                    <a:pt x="119" y="8"/>
                  </a:cubicBezTo>
                  <a:cubicBezTo>
                    <a:pt x="119" y="8"/>
                    <a:pt x="119" y="8"/>
                    <a:pt x="119" y="8"/>
                  </a:cubicBezTo>
                  <a:cubicBezTo>
                    <a:pt x="117" y="6"/>
                    <a:pt x="115" y="5"/>
                    <a:pt x="112" y="5"/>
                  </a:cubicBezTo>
                  <a:cubicBezTo>
                    <a:pt x="81" y="5"/>
                    <a:pt x="81" y="5"/>
                    <a:pt x="81" y="5"/>
                  </a:cubicBezTo>
                  <a:cubicBezTo>
                    <a:pt x="81" y="0"/>
                    <a:pt x="81" y="0"/>
                    <a:pt x="81" y="0"/>
                  </a:cubicBezTo>
                  <a:cubicBezTo>
                    <a:pt x="112" y="0"/>
                    <a:pt x="112" y="0"/>
                    <a:pt x="112" y="0"/>
                  </a:cubicBezTo>
                  <a:cubicBezTo>
                    <a:pt x="116" y="0"/>
                    <a:pt x="120" y="2"/>
                    <a:pt x="123" y="4"/>
                  </a:cubicBezTo>
                  <a:cubicBezTo>
                    <a:pt x="123" y="4"/>
                    <a:pt x="123" y="4"/>
                    <a:pt x="123" y="4"/>
                  </a:cubicBezTo>
                  <a:cubicBezTo>
                    <a:pt x="126" y="7"/>
                    <a:pt x="127" y="11"/>
                    <a:pt x="127" y="15"/>
                  </a:cubicBezTo>
                  <a:cubicBezTo>
                    <a:pt x="127" y="52"/>
                    <a:pt x="127" y="52"/>
                    <a:pt x="127" y="52"/>
                  </a:cubicBezTo>
                  <a:cubicBezTo>
                    <a:pt x="127" y="53"/>
                    <a:pt x="126" y="54"/>
                    <a:pt x="125" y="54"/>
                  </a:cubicBezTo>
                  <a:cubicBezTo>
                    <a:pt x="115" y="54"/>
                    <a:pt x="115" y="54"/>
                    <a:pt x="115" y="54"/>
                  </a:cubicBezTo>
                  <a:cubicBezTo>
                    <a:pt x="111" y="54"/>
                    <a:pt x="107" y="55"/>
                    <a:pt x="105" y="57"/>
                  </a:cubicBezTo>
                  <a:cubicBezTo>
                    <a:pt x="103" y="59"/>
                    <a:pt x="102" y="62"/>
                    <a:pt x="102" y="66"/>
                  </a:cubicBezTo>
                  <a:cubicBezTo>
                    <a:pt x="102" y="100"/>
                    <a:pt x="102" y="100"/>
                    <a:pt x="102" y="100"/>
                  </a:cubicBezTo>
                  <a:cubicBezTo>
                    <a:pt x="102" y="101"/>
                    <a:pt x="101" y="102"/>
                    <a:pt x="99" y="102"/>
                  </a:cubicBezTo>
                  <a:cubicBezTo>
                    <a:pt x="81" y="102"/>
                    <a:pt x="81" y="102"/>
                    <a:pt x="81" y="102"/>
                  </a:cubicBezTo>
                  <a:cubicBezTo>
                    <a:pt x="81" y="98"/>
                    <a:pt x="81" y="98"/>
                    <a:pt x="81" y="98"/>
                  </a:cubicBezTo>
                  <a:cubicBezTo>
                    <a:pt x="97" y="98"/>
                    <a:pt x="97" y="98"/>
                    <a:pt x="97" y="98"/>
                  </a:cubicBezTo>
                  <a:close/>
                  <a:moveTo>
                    <a:pt x="81" y="72"/>
                  </a:moveTo>
                  <a:cubicBezTo>
                    <a:pt x="85" y="72"/>
                    <a:pt x="88" y="70"/>
                    <a:pt x="91" y="68"/>
                  </a:cubicBezTo>
                  <a:cubicBezTo>
                    <a:pt x="91" y="68"/>
                    <a:pt x="91" y="68"/>
                    <a:pt x="91" y="68"/>
                  </a:cubicBezTo>
                  <a:cubicBezTo>
                    <a:pt x="93" y="65"/>
                    <a:pt x="95" y="62"/>
                    <a:pt x="95" y="58"/>
                  </a:cubicBezTo>
                  <a:cubicBezTo>
                    <a:pt x="95" y="54"/>
                    <a:pt x="93" y="51"/>
                    <a:pt x="91" y="49"/>
                  </a:cubicBezTo>
                  <a:cubicBezTo>
                    <a:pt x="88" y="46"/>
                    <a:pt x="85" y="45"/>
                    <a:pt x="81" y="45"/>
                  </a:cubicBezTo>
                  <a:cubicBezTo>
                    <a:pt x="81" y="50"/>
                    <a:pt x="81" y="50"/>
                    <a:pt x="81" y="50"/>
                  </a:cubicBezTo>
                  <a:cubicBezTo>
                    <a:pt x="84" y="50"/>
                    <a:pt x="86" y="50"/>
                    <a:pt x="87" y="52"/>
                  </a:cubicBezTo>
                  <a:cubicBezTo>
                    <a:pt x="89" y="54"/>
                    <a:pt x="90" y="56"/>
                    <a:pt x="90" y="58"/>
                  </a:cubicBezTo>
                  <a:cubicBezTo>
                    <a:pt x="90" y="60"/>
                    <a:pt x="89" y="63"/>
                    <a:pt x="87" y="64"/>
                  </a:cubicBezTo>
                  <a:cubicBezTo>
                    <a:pt x="87" y="64"/>
                    <a:pt x="87" y="64"/>
                    <a:pt x="87" y="64"/>
                  </a:cubicBezTo>
                  <a:cubicBezTo>
                    <a:pt x="86" y="66"/>
                    <a:pt x="84" y="67"/>
                    <a:pt x="81" y="67"/>
                  </a:cubicBezTo>
                  <a:cubicBezTo>
                    <a:pt x="81" y="72"/>
                    <a:pt x="81" y="72"/>
                    <a:pt x="81" y="72"/>
                  </a:cubicBezTo>
                  <a:close/>
                  <a:moveTo>
                    <a:pt x="81" y="42"/>
                  </a:moveTo>
                  <a:cubicBezTo>
                    <a:pt x="85" y="42"/>
                    <a:pt x="88" y="41"/>
                    <a:pt x="91" y="39"/>
                  </a:cubicBezTo>
                  <a:cubicBezTo>
                    <a:pt x="93" y="36"/>
                    <a:pt x="95" y="33"/>
                    <a:pt x="95" y="29"/>
                  </a:cubicBezTo>
                  <a:cubicBezTo>
                    <a:pt x="95" y="25"/>
                    <a:pt x="93" y="22"/>
                    <a:pt x="91" y="20"/>
                  </a:cubicBezTo>
                  <a:cubicBezTo>
                    <a:pt x="91" y="20"/>
                    <a:pt x="91" y="20"/>
                    <a:pt x="91" y="20"/>
                  </a:cubicBezTo>
                  <a:cubicBezTo>
                    <a:pt x="88" y="17"/>
                    <a:pt x="85" y="16"/>
                    <a:pt x="81" y="16"/>
                  </a:cubicBezTo>
                  <a:cubicBezTo>
                    <a:pt x="81" y="20"/>
                    <a:pt x="81" y="20"/>
                    <a:pt x="81" y="20"/>
                  </a:cubicBezTo>
                  <a:cubicBezTo>
                    <a:pt x="84" y="20"/>
                    <a:pt x="86" y="21"/>
                    <a:pt x="87" y="23"/>
                  </a:cubicBezTo>
                  <a:cubicBezTo>
                    <a:pt x="88" y="23"/>
                    <a:pt x="88" y="23"/>
                    <a:pt x="88" y="23"/>
                  </a:cubicBezTo>
                  <a:cubicBezTo>
                    <a:pt x="89" y="25"/>
                    <a:pt x="90" y="27"/>
                    <a:pt x="90" y="29"/>
                  </a:cubicBezTo>
                  <a:cubicBezTo>
                    <a:pt x="90" y="31"/>
                    <a:pt x="89" y="34"/>
                    <a:pt x="87" y="35"/>
                  </a:cubicBezTo>
                  <a:cubicBezTo>
                    <a:pt x="86" y="37"/>
                    <a:pt x="84" y="38"/>
                    <a:pt x="81" y="38"/>
                  </a:cubicBezTo>
                  <a:lnTo>
                    <a:pt x="81" y="42"/>
                  </a:lnTo>
                  <a:close/>
                  <a:moveTo>
                    <a:pt x="81" y="5"/>
                  </a:moveTo>
                  <a:cubicBezTo>
                    <a:pt x="64" y="5"/>
                    <a:pt x="64" y="5"/>
                    <a:pt x="64" y="5"/>
                  </a:cubicBezTo>
                  <a:cubicBezTo>
                    <a:pt x="64" y="0"/>
                    <a:pt x="64" y="0"/>
                    <a:pt x="64" y="0"/>
                  </a:cubicBezTo>
                  <a:cubicBezTo>
                    <a:pt x="81" y="0"/>
                    <a:pt x="81" y="0"/>
                    <a:pt x="81" y="0"/>
                  </a:cubicBezTo>
                  <a:cubicBezTo>
                    <a:pt x="81" y="5"/>
                    <a:pt x="81" y="5"/>
                    <a:pt x="81" y="5"/>
                  </a:cubicBezTo>
                  <a:close/>
                  <a:moveTo>
                    <a:pt x="64" y="98"/>
                  </a:moveTo>
                  <a:cubicBezTo>
                    <a:pt x="81" y="98"/>
                    <a:pt x="81" y="98"/>
                    <a:pt x="81" y="98"/>
                  </a:cubicBezTo>
                  <a:cubicBezTo>
                    <a:pt x="81" y="102"/>
                    <a:pt x="81" y="102"/>
                    <a:pt x="81" y="102"/>
                  </a:cubicBezTo>
                  <a:cubicBezTo>
                    <a:pt x="64" y="102"/>
                    <a:pt x="64" y="102"/>
                    <a:pt x="64" y="102"/>
                  </a:cubicBezTo>
                  <a:cubicBezTo>
                    <a:pt x="64" y="98"/>
                    <a:pt x="64" y="98"/>
                    <a:pt x="64" y="98"/>
                  </a:cubicBezTo>
                  <a:close/>
                  <a:moveTo>
                    <a:pt x="81" y="16"/>
                  </a:moveTo>
                  <a:cubicBezTo>
                    <a:pt x="81" y="20"/>
                    <a:pt x="81" y="20"/>
                    <a:pt x="81" y="20"/>
                  </a:cubicBezTo>
                  <a:cubicBezTo>
                    <a:pt x="81" y="20"/>
                    <a:pt x="81" y="20"/>
                    <a:pt x="81" y="20"/>
                  </a:cubicBezTo>
                  <a:cubicBezTo>
                    <a:pt x="79" y="20"/>
                    <a:pt x="77" y="21"/>
                    <a:pt x="75" y="23"/>
                  </a:cubicBezTo>
                  <a:cubicBezTo>
                    <a:pt x="75" y="23"/>
                    <a:pt x="75" y="23"/>
                    <a:pt x="75" y="23"/>
                  </a:cubicBezTo>
                  <a:cubicBezTo>
                    <a:pt x="74" y="25"/>
                    <a:pt x="73" y="27"/>
                    <a:pt x="73" y="29"/>
                  </a:cubicBezTo>
                  <a:cubicBezTo>
                    <a:pt x="73" y="31"/>
                    <a:pt x="74" y="34"/>
                    <a:pt x="75" y="35"/>
                  </a:cubicBezTo>
                  <a:cubicBezTo>
                    <a:pt x="75" y="35"/>
                    <a:pt x="75" y="35"/>
                    <a:pt x="75" y="35"/>
                  </a:cubicBezTo>
                  <a:cubicBezTo>
                    <a:pt x="75" y="35"/>
                    <a:pt x="75" y="35"/>
                    <a:pt x="75" y="35"/>
                  </a:cubicBezTo>
                  <a:cubicBezTo>
                    <a:pt x="77" y="37"/>
                    <a:pt x="79" y="38"/>
                    <a:pt x="81" y="38"/>
                  </a:cubicBezTo>
                  <a:cubicBezTo>
                    <a:pt x="81" y="38"/>
                    <a:pt x="81" y="38"/>
                    <a:pt x="81" y="38"/>
                  </a:cubicBezTo>
                  <a:cubicBezTo>
                    <a:pt x="81" y="42"/>
                    <a:pt x="81" y="42"/>
                    <a:pt x="81" y="42"/>
                  </a:cubicBezTo>
                  <a:cubicBezTo>
                    <a:pt x="81" y="42"/>
                    <a:pt x="81" y="42"/>
                    <a:pt x="81" y="42"/>
                  </a:cubicBezTo>
                  <a:cubicBezTo>
                    <a:pt x="78" y="42"/>
                    <a:pt x="74" y="41"/>
                    <a:pt x="72" y="39"/>
                  </a:cubicBezTo>
                  <a:cubicBezTo>
                    <a:pt x="72" y="39"/>
                    <a:pt x="72" y="39"/>
                    <a:pt x="72" y="39"/>
                  </a:cubicBezTo>
                  <a:cubicBezTo>
                    <a:pt x="69" y="36"/>
                    <a:pt x="68" y="33"/>
                    <a:pt x="68" y="29"/>
                  </a:cubicBezTo>
                  <a:cubicBezTo>
                    <a:pt x="68" y="25"/>
                    <a:pt x="69" y="22"/>
                    <a:pt x="72" y="20"/>
                  </a:cubicBezTo>
                  <a:cubicBezTo>
                    <a:pt x="72" y="20"/>
                    <a:pt x="72" y="20"/>
                    <a:pt x="72" y="20"/>
                  </a:cubicBezTo>
                  <a:cubicBezTo>
                    <a:pt x="72" y="20"/>
                    <a:pt x="72" y="20"/>
                    <a:pt x="72" y="20"/>
                  </a:cubicBezTo>
                  <a:cubicBezTo>
                    <a:pt x="74" y="17"/>
                    <a:pt x="78" y="16"/>
                    <a:pt x="81" y="16"/>
                  </a:cubicBezTo>
                  <a:cubicBezTo>
                    <a:pt x="81" y="16"/>
                    <a:pt x="81" y="16"/>
                    <a:pt x="81" y="16"/>
                  </a:cubicBezTo>
                  <a:close/>
                  <a:moveTo>
                    <a:pt x="81" y="45"/>
                  </a:moveTo>
                  <a:cubicBezTo>
                    <a:pt x="81" y="50"/>
                    <a:pt x="81" y="50"/>
                    <a:pt x="81" y="50"/>
                  </a:cubicBezTo>
                  <a:cubicBezTo>
                    <a:pt x="81" y="50"/>
                    <a:pt x="81" y="50"/>
                    <a:pt x="81" y="50"/>
                  </a:cubicBezTo>
                  <a:cubicBezTo>
                    <a:pt x="79" y="50"/>
                    <a:pt x="77" y="50"/>
                    <a:pt x="75" y="52"/>
                  </a:cubicBezTo>
                  <a:cubicBezTo>
                    <a:pt x="74" y="54"/>
                    <a:pt x="73" y="56"/>
                    <a:pt x="73" y="58"/>
                  </a:cubicBezTo>
                  <a:cubicBezTo>
                    <a:pt x="73" y="60"/>
                    <a:pt x="74" y="63"/>
                    <a:pt x="75" y="64"/>
                  </a:cubicBezTo>
                  <a:cubicBezTo>
                    <a:pt x="77" y="66"/>
                    <a:pt x="79" y="67"/>
                    <a:pt x="81" y="67"/>
                  </a:cubicBezTo>
                  <a:cubicBezTo>
                    <a:pt x="81" y="67"/>
                    <a:pt x="81" y="67"/>
                    <a:pt x="81" y="67"/>
                  </a:cubicBezTo>
                  <a:cubicBezTo>
                    <a:pt x="81" y="72"/>
                    <a:pt x="81" y="72"/>
                    <a:pt x="81" y="72"/>
                  </a:cubicBezTo>
                  <a:cubicBezTo>
                    <a:pt x="81" y="72"/>
                    <a:pt x="81" y="72"/>
                    <a:pt x="81" y="72"/>
                  </a:cubicBezTo>
                  <a:cubicBezTo>
                    <a:pt x="78" y="72"/>
                    <a:pt x="74" y="70"/>
                    <a:pt x="72" y="68"/>
                  </a:cubicBezTo>
                  <a:cubicBezTo>
                    <a:pt x="69" y="65"/>
                    <a:pt x="68" y="62"/>
                    <a:pt x="68" y="58"/>
                  </a:cubicBezTo>
                  <a:cubicBezTo>
                    <a:pt x="68" y="54"/>
                    <a:pt x="69" y="51"/>
                    <a:pt x="72" y="49"/>
                  </a:cubicBezTo>
                  <a:cubicBezTo>
                    <a:pt x="74" y="46"/>
                    <a:pt x="78" y="45"/>
                    <a:pt x="81" y="45"/>
                  </a:cubicBezTo>
                  <a:close/>
                  <a:moveTo>
                    <a:pt x="64" y="5"/>
                  </a:moveTo>
                  <a:cubicBezTo>
                    <a:pt x="46" y="5"/>
                    <a:pt x="46" y="5"/>
                    <a:pt x="46" y="5"/>
                  </a:cubicBezTo>
                  <a:cubicBezTo>
                    <a:pt x="46" y="0"/>
                    <a:pt x="46" y="0"/>
                    <a:pt x="46" y="0"/>
                  </a:cubicBezTo>
                  <a:cubicBezTo>
                    <a:pt x="64" y="0"/>
                    <a:pt x="64" y="0"/>
                    <a:pt x="64" y="0"/>
                  </a:cubicBezTo>
                  <a:cubicBezTo>
                    <a:pt x="64" y="5"/>
                    <a:pt x="64" y="5"/>
                    <a:pt x="64" y="5"/>
                  </a:cubicBezTo>
                  <a:close/>
                  <a:moveTo>
                    <a:pt x="46" y="98"/>
                  </a:moveTo>
                  <a:cubicBezTo>
                    <a:pt x="64" y="98"/>
                    <a:pt x="64" y="98"/>
                    <a:pt x="64" y="98"/>
                  </a:cubicBezTo>
                  <a:cubicBezTo>
                    <a:pt x="64" y="102"/>
                    <a:pt x="64" y="102"/>
                    <a:pt x="64" y="102"/>
                  </a:cubicBezTo>
                  <a:cubicBezTo>
                    <a:pt x="46" y="102"/>
                    <a:pt x="46" y="102"/>
                    <a:pt x="46" y="102"/>
                  </a:cubicBezTo>
                  <a:cubicBezTo>
                    <a:pt x="46" y="98"/>
                    <a:pt x="46" y="98"/>
                    <a:pt x="46" y="98"/>
                  </a:cubicBezTo>
                  <a:close/>
                  <a:moveTo>
                    <a:pt x="46" y="72"/>
                  </a:moveTo>
                  <a:cubicBezTo>
                    <a:pt x="46" y="67"/>
                    <a:pt x="46" y="67"/>
                    <a:pt x="46" y="67"/>
                  </a:cubicBezTo>
                  <a:cubicBezTo>
                    <a:pt x="46" y="67"/>
                    <a:pt x="46" y="67"/>
                    <a:pt x="46" y="67"/>
                  </a:cubicBezTo>
                  <a:cubicBezTo>
                    <a:pt x="48" y="67"/>
                    <a:pt x="51" y="66"/>
                    <a:pt x="52" y="64"/>
                  </a:cubicBezTo>
                  <a:cubicBezTo>
                    <a:pt x="52" y="64"/>
                    <a:pt x="52" y="64"/>
                    <a:pt x="52" y="64"/>
                  </a:cubicBezTo>
                  <a:cubicBezTo>
                    <a:pt x="52" y="64"/>
                    <a:pt x="52" y="64"/>
                    <a:pt x="52" y="64"/>
                  </a:cubicBezTo>
                  <a:cubicBezTo>
                    <a:pt x="54" y="63"/>
                    <a:pt x="55" y="60"/>
                    <a:pt x="55" y="58"/>
                  </a:cubicBezTo>
                  <a:cubicBezTo>
                    <a:pt x="55" y="56"/>
                    <a:pt x="54" y="54"/>
                    <a:pt x="52" y="52"/>
                  </a:cubicBezTo>
                  <a:cubicBezTo>
                    <a:pt x="51" y="50"/>
                    <a:pt x="48" y="50"/>
                    <a:pt x="46" y="50"/>
                  </a:cubicBezTo>
                  <a:cubicBezTo>
                    <a:pt x="46" y="50"/>
                    <a:pt x="46" y="50"/>
                    <a:pt x="46" y="50"/>
                  </a:cubicBezTo>
                  <a:cubicBezTo>
                    <a:pt x="46" y="45"/>
                    <a:pt x="46" y="45"/>
                    <a:pt x="46" y="45"/>
                  </a:cubicBezTo>
                  <a:cubicBezTo>
                    <a:pt x="46" y="45"/>
                    <a:pt x="46" y="45"/>
                    <a:pt x="46" y="45"/>
                  </a:cubicBezTo>
                  <a:cubicBezTo>
                    <a:pt x="50" y="45"/>
                    <a:pt x="53" y="46"/>
                    <a:pt x="56" y="49"/>
                  </a:cubicBezTo>
                  <a:cubicBezTo>
                    <a:pt x="58" y="51"/>
                    <a:pt x="60" y="54"/>
                    <a:pt x="60" y="58"/>
                  </a:cubicBezTo>
                  <a:cubicBezTo>
                    <a:pt x="60" y="62"/>
                    <a:pt x="58" y="65"/>
                    <a:pt x="56" y="68"/>
                  </a:cubicBezTo>
                  <a:cubicBezTo>
                    <a:pt x="56" y="68"/>
                    <a:pt x="56" y="68"/>
                    <a:pt x="56" y="68"/>
                  </a:cubicBezTo>
                  <a:cubicBezTo>
                    <a:pt x="53" y="70"/>
                    <a:pt x="50" y="72"/>
                    <a:pt x="46" y="72"/>
                  </a:cubicBezTo>
                  <a:cubicBezTo>
                    <a:pt x="46" y="72"/>
                    <a:pt x="46" y="72"/>
                    <a:pt x="46" y="72"/>
                  </a:cubicBezTo>
                  <a:close/>
                  <a:moveTo>
                    <a:pt x="46" y="42"/>
                  </a:moveTo>
                  <a:cubicBezTo>
                    <a:pt x="46" y="38"/>
                    <a:pt x="46" y="38"/>
                    <a:pt x="46" y="38"/>
                  </a:cubicBezTo>
                  <a:cubicBezTo>
                    <a:pt x="46" y="38"/>
                    <a:pt x="46" y="38"/>
                    <a:pt x="46" y="38"/>
                  </a:cubicBezTo>
                  <a:cubicBezTo>
                    <a:pt x="48" y="38"/>
                    <a:pt x="51" y="37"/>
                    <a:pt x="52" y="35"/>
                  </a:cubicBezTo>
                  <a:cubicBezTo>
                    <a:pt x="52" y="35"/>
                    <a:pt x="52" y="35"/>
                    <a:pt x="52" y="35"/>
                  </a:cubicBezTo>
                  <a:cubicBezTo>
                    <a:pt x="54" y="34"/>
                    <a:pt x="55" y="31"/>
                    <a:pt x="55" y="29"/>
                  </a:cubicBezTo>
                  <a:cubicBezTo>
                    <a:pt x="55" y="27"/>
                    <a:pt x="54" y="25"/>
                    <a:pt x="52" y="23"/>
                  </a:cubicBezTo>
                  <a:cubicBezTo>
                    <a:pt x="52" y="23"/>
                    <a:pt x="52" y="23"/>
                    <a:pt x="52" y="23"/>
                  </a:cubicBezTo>
                  <a:cubicBezTo>
                    <a:pt x="51" y="21"/>
                    <a:pt x="48" y="20"/>
                    <a:pt x="46" y="20"/>
                  </a:cubicBezTo>
                  <a:cubicBezTo>
                    <a:pt x="46" y="20"/>
                    <a:pt x="46" y="20"/>
                    <a:pt x="46" y="20"/>
                  </a:cubicBezTo>
                  <a:cubicBezTo>
                    <a:pt x="46" y="16"/>
                    <a:pt x="46" y="16"/>
                    <a:pt x="46" y="16"/>
                  </a:cubicBezTo>
                  <a:cubicBezTo>
                    <a:pt x="46" y="16"/>
                    <a:pt x="46" y="16"/>
                    <a:pt x="46" y="16"/>
                  </a:cubicBezTo>
                  <a:cubicBezTo>
                    <a:pt x="50" y="16"/>
                    <a:pt x="53" y="17"/>
                    <a:pt x="56" y="20"/>
                  </a:cubicBezTo>
                  <a:cubicBezTo>
                    <a:pt x="56" y="20"/>
                    <a:pt x="56" y="20"/>
                    <a:pt x="56" y="20"/>
                  </a:cubicBezTo>
                  <a:cubicBezTo>
                    <a:pt x="56" y="20"/>
                    <a:pt x="56" y="20"/>
                    <a:pt x="56" y="20"/>
                  </a:cubicBezTo>
                  <a:cubicBezTo>
                    <a:pt x="56" y="20"/>
                    <a:pt x="56" y="20"/>
                    <a:pt x="56" y="20"/>
                  </a:cubicBezTo>
                  <a:cubicBezTo>
                    <a:pt x="58" y="22"/>
                    <a:pt x="60" y="25"/>
                    <a:pt x="60" y="29"/>
                  </a:cubicBezTo>
                  <a:cubicBezTo>
                    <a:pt x="60" y="33"/>
                    <a:pt x="58" y="36"/>
                    <a:pt x="56" y="39"/>
                  </a:cubicBezTo>
                  <a:cubicBezTo>
                    <a:pt x="55" y="39"/>
                    <a:pt x="55" y="39"/>
                    <a:pt x="55" y="39"/>
                  </a:cubicBezTo>
                  <a:cubicBezTo>
                    <a:pt x="53" y="41"/>
                    <a:pt x="50" y="42"/>
                    <a:pt x="46" y="42"/>
                  </a:cubicBezTo>
                  <a:close/>
                  <a:moveTo>
                    <a:pt x="46" y="5"/>
                  </a:moveTo>
                  <a:cubicBezTo>
                    <a:pt x="16" y="5"/>
                    <a:pt x="16" y="5"/>
                    <a:pt x="16" y="5"/>
                  </a:cubicBezTo>
                  <a:cubicBezTo>
                    <a:pt x="13" y="5"/>
                    <a:pt x="10" y="6"/>
                    <a:pt x="8" y="8"/>
                  </a:cubicBezTo>
                  <a:cubicBezTo>
                    <a:pt x="6" y="10"/>
                    <a:pt x="5" y="12"/>
                    <a:pt x="5" y="15"/>
                  </a:cubicBezTo>
                  <a:cubicBezTo>
                    <a:pt x="5" y="49"/>
                    <a:pt x="5" y="49"/>
                    <a:pt x="5" y="49"/>
                  </a:cubicBezTo>
                  <a:cubicBezTo>
                    <a:pt x="13" y="49"/>
                    <a:pt x="13" y="49"/>
                    <a:pt x="13" y="49"/>
                  </a:cubicBezTo>
                  <a:cubicBezTo>
                    <a:pt x="19" y="49"/>
                    <a:pt x="23" y="51"/>
                    <a:pt x="26" y="54"/>
                  </a:cubicBezTo>
                  <a:cubicBezTo>
                    <a:pt x="29" y="57"/>
                    <a:pt x="30" y="61"/>
                    <a:pt x="30" y="66"/>
                  </a:cubicBezTo>
                  <a:cubicBezTo>
                    <a:pt x="30" y="98"/>
                    <a:pt x="30" y="98"/>
                    <a:pt x="30" y="98"/>
                  </a:cubicBezTo>
                  <a:cubicBezTo>
                    <a:pt x="46" y="98"/>
                    <a:pt x="46" y="98"/>
                    <a:pt x="46" y="98"/>
                  </a:cubicBezTo>
                  <a:cubicBezTo>
                    <a:pt x="46" y="102"/>
                    <a:pt x="46" y="102"/>
                    <a:pt x="46" y="102"/>
                  </a:cubicBezTo>
                  <a:cubicBezTo>
                    <a:pt x="28" y="102"/>
                    <a:pt x="28" y="102"/>
                    <a:pt x="28" y="102"/>
                  </a:cubicBezTo>
                  <a:cubicBezTo>
                    <a:pt x="27" y="102"/>
                    <a:pt x="26" y="101"/>
                    <a:pt x="26" y="100"/>
                  </a:cubicBezTo>
                  <a:cubicBezTo>
                    <a:pt x="26" y="66"/>
                    <a:pt x="26" y="66"/>
                    <a:pt x="26" y="66"/>
                  </a:cubicBezTo>
                  <a:cubicBezTo>
                    <a:pt x="26" y="62"/>
                    <a:pt x="25" y="59"/>
                    <a:pt x="23" y="57"/>
                  </a:cubicBezTo>
                  <a:cubicBezTo>
                    <a:pt x="21" y="55"/>
                    <a:pt x="17" y="54"/>
                    <a:pt x="13" y="54"/>
                  </a:cubicBezTo>
                  <a:cubicBezTo>
                    <a:pt x="3" y="54"/>
                    <a:pt x="3" y="54"/>
                    <a:pt x="3" y="54"/>
                  </a:cubicBezTo>
                  <a:cubicBezTo>
                    <a:pt x="1" y="54"/>
                    <a:pt x="0" y="53"/>
                    <a:pt x="0" y="52"/>
                  </a:cubicBezTo>
                  <a:cubicBezTo>
                    <a:pt x="0" y="15"/>
                    <a:pt x="0" y="15"/>
                    <a:pt x="0" y="15"/>
                  </a:cubicBezTo>
                  <a:cubicBezTo>
                    <a:pt x="0" y="11"/>
                    <a:pt x="2" y="7"/>
                    <a:pt x="5" y="4"/>
                  </a:cubicBezTo>
                  <a:cubicBezTo>
                    <a:pt x="5" y="4"/>
                    <a:pt x="5" y="4"/>
                    <a:pt x="5" y="4"/>
                  </a:cubicBezTo>
                  <a:cubicBezTo>
                    <a:pt x="8" y="2"/>
                    <a:pt x="11" y="0"/>
                    <a:pt x="16" y="0"/>
                  </a:cubicBezTo>
                  <a:cubicBezTo>
                    <a:pt x="46" y="0"/>
                    <a:pt x="46" y="0"/>
                    <a:pt x="46" y="0"/>
                  </a:cubicBezTo>
                  <a:cubicBezTo>
                    <a:pt x="46" y="5"/>
                    <a:pt x="46" y="5"/>
                    <a:pt x="46" y="5"/>
                  </a:cubicBezTo>
                  <a:close/>
                  <a:moveTo>
                    <a:pt x="46" y="16"/>
                  </a:moveTo>
                  <a:cubicBezTo>
                    <a:pt x="42" y="16"/>
                    <a:pt x="39" y="17"/>
                    <a:pt x="37" y="20"/>
                  </a:cubicBezTo>
                  <a:cubicBezTo>
                    <a:pt x="37" y="20"/>
                    <a:pt x="37" y="20"/>
                    <a:pt x="37" y="20"/>
                  </a:cubicBezTo>
                  <a:cubicBezTo>
                    <a:pt x="34" y="22"/>
                    <a:pt x="33" y="25"/>
                    <a:pt x="33" y="29"/>
                  </a:cubicBezTo>
                  <a:cubicBezTo>
                    <a:pt x="33" y="33"/>
                    <a:pt x="34" y="36"/>
                    <a:pt x="37" y="39"/>
                  </a:cubicBezTo>
                  <a:cubicBezTo>
                    <a:pt x="39" y="41"/>
                    <a:pt x="42" y="42"/>
                    <a:pt x="46" y="42"/>
                  </a:cubicBezTo>
                  <a:cubicBezTo>
                    <a:pt x="46" y="38"/>
                    <a:pt x="46" y="38"/>
                    <a:pt x="46" y="38"/>
                  </a:cubicBezTo>
                  <a:cubicBezTo>
                    <a:pt x="44" y="38"/>
                    <a:pt x="42" y="37"/>
                    <a:pt x="40" y="35"/>
                  </a:cubicBezTo>
                  <a:cubicBezTo>
                    <a:pt x="38" y="34"/>
                    <a:pt x="38" y="31"/>
                    <a:pt x="38" y="29"/>
                  </a:cubicBezTo>
                  <a:cubicBezTo>
                    <a:pt x="38" y="27"/>
                    <a:pt x="38" y="25"/>
                    <a:pt x="40" y="23"/>
                  </a:cubicBezTo>
                  <a:cubicBezTo>
                    <a:pt x="42" y="21"/>
                    <a:pt x="44" y="20"/>
                    <a:pt x="46" y="20"/>
                  </a:cubicBezTo>
                  <a:cubicBezTo>
                    <a:pt x="46" y="16"/>
                    <a:pt x="46" y="16"/>
                    <a:pt x="46" y="16"/>
                  </a:cubicBezTo>
                  <a:close/>
                  <a:moveTo>
                    <a:pt x="46" y="45"/>
                  </a:moveTo>
                  <a:cubicBezTo>
                    <a:pt x="42" y="45"/>
                    <a:pt x="39" y="46"/>
                    <a:pt x="37" y="49"/>
                  </a:cubicBezTo>
                  <a:cubicBezTo>
                    <a:pt x="37" y="49"/>
                    <a:pt x="37" y="49"/>
                    <a:pt x="37" y="49"/>
                  </a:cubicBezTo>
                  <a:cubicBezTo>
                    <a:pt x="34" y="51"/>
                    <a:pt x="33" y="54"/>
                    <a:pt x="33" y="58"/>
                  </a:cubicBezTo>
                  <a:cubicBezTo>
                    <a:pt x="33" y="62"/>
                    <a:pt x="34" y="65"/>
                    <a:pt x="37" y="68"/>
                  </a:cubicBezTo>
                  <a:cubicBezTo>
                    <a:pt x="39" y="70"/>
                    <a:pt x="42" y="72"/>
                    <a:pt x="46" y="72"/>
                  </a:cubicBezTo>
                  <a:cubicBezTo>
                    <a:pt x="46" y="67"/>
                    <a:pt x="46" y="67"/>
                    <a:pt x="46" y="67"/>
                  </a:cubicBezTo>
                  <a:cubicBezTo>
                    <a:pt x="44" y="67"/>
                    <a:pt x="42" y="66"/>
                    <a:pt x="40" y="64"/>
                  </a:cubicBezTo>
                  <a:cubicBezTo>
                    <a:pt x="38" y="63"/>
                    <a:pt x="38" y="60"/>
                    <a:pt x="38" y="58"/>
                  </a:cubicBezTo>
                  <a:cubicBezTo>
                    <a:pt x="38" y="56"/>
                    <a:pt x="38" y="54"/>
                    <a:pt x="40" y="52"/>
                  </a:cubicBezTo>
                  <a:cubicBezTo>
                    <a:pt x="40" y="52"/>
                    <a:pt x="40" y="52"/>
                    <a:pt x="40" y="52"/>
                  </a:cubicBezTo>
                  <a:cubicBezTo>
                    <a:pt x="42" y="50"/>
                    <a:pt x="44" y="50"/>
                    <a:pt x="46" y="50"/>
                  </a:cubicBezTo>
                  <a:lnTo>
                    <a:pt x="4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3" name="Freeform 32"/>
            <p:cNvSpPr>
              <a:spLocks noEditPoints="1"/>
            </p:cNvSpPr>
            <p:nvPr/>
          </p:nvSpPr>
          <p:spPr bwMode="auto">
            <a:xfrm>
              <a:off x="8804289" y="2363802"/>
              <a:ext cx="387351" cy="211140"/>
            </a:xfrm>
            <a:custGeom>
              <a:avLst/>
              <a:gdLst>
                <a:gd name="T0" fmla="*/ 137 w 171"/>
                <a:gd name="T1" fmla="*/ 4 h 93"/>
                <a:gd name="T2" fmla="*/ 128 w 171"/>
                <a:gd name="T3" fmla="*/ 50 h 93"/>
                <a:gd name="T4" fmla="*/ 86 w 171"/>
                <a:gd name="T5" fmla="*/ 48 h 93"/>
                <a:gd name="T6" fmla="*/ 127 w 171"/>
                <a:gd name="T7" fmla="*/ 3 h 93"/>
                <a:gd name="T8" fmla="*/ 158 w 171"/>
                <a:gd name="T9" fmla="*/ 0 h 93"/>
                <a:gd name="T10" fmla="*/ 171 w 171"/>
                <a:gd name="T11" fmla="*/ 68 h 93"/>
                <a:gd name="T12" fmla="*/ 168 w 171"/>
                <a:gd name="T13" fmla="*/ 81 h 93"/>
                <a:gd name="T14" fmla="*/ 154 w 171"/>
                <a:gd name="T15" fmla="*/ 88 h 93"/>
                <a:gd name="T16" fmla="*/ 146 w 171"/>
                <a:gd name="T17" fmla="*/ 93 h 93"/>
                <a:gd name="T18" fmla="*/ 136 w 171"/>
                <a:gd name="T19" fmla="*/ 90 h 93"/>
                <a:gd name="T20" fmla="*/ 134 w 171"/>
                <a:gd name="T21" fmla="*/ 86 h 93"/>
                <a:gd name="T22" fmla="*/ 136 w 171"/>
                <a:gd name="T23" fmla="*/ 81 h 93"/>
                <a:gd name="T24" fmla="*/ 139 w 171"/>
                <a:gd name="T25" fmla="*/ 85 h 93"/>
                <a:gd name="T26" fmla="*/ 139 w 171"/>
                <a:gd name="T27" fmla="*/ 86 h 93"/>
                <a:gd name="T28" fmla="*/ 140 w 171"/>
                <a:gd name="T29" fmla="*/ 87 h 93"/>
                <a:gd name="T30" fmla="*/ 146 w 171"/>
                <a:gd name="T31" fmla="*/ 88 h 93"/>
                <a:gd name="T32" fmla="*/ 150 w 171"/>
                <a:gd name="T33" fmla="*/ 86 h 93"/>
                <a:gd name="T34" fmla="*/ 151 w 171"/>
                <a:gd name="T35" fmla="*/ 85 h 93"/>
                <a:gd name="T36" fmla="*/ 153 w 171"/>
                <a:gd name="T37" fmla="*/ 81 h 93"/>
                <a:gd name="T38" fmla="*/ 164 w 171"/>
                <a:gd name="T39" fmla="*/ 78 h 93"/>
                <a:gd name="T40" fmla="*/ 165 w 171"/>
                <a:gd name="T41" fmla="*/ 6 h 93"/>
                <a:gd name="T42" fmla="*/ 46 w 171"/>
                <a:gd name="T43" fmla="*/ 53 h 93"/>
                <a:gd name="T44" fmla="*/ 41 w 171"/>
                <a:gd name="T45" fmla="*/ 6 h 93"/>
                <a:gd name="T46" fmla="*/ 25 w 171"/>
                <a:gd name="T47" fmla="*/ 4 h 93"/>
                <a:gd name="T48" fmla="*/ 7 w 171"/>
                <a:gd name="T49" fmla="*/ 6 h 93"/>
                <a:gd name="T50" fmla="*/ 9 w 171"/>
                <a:gd name="T51" fmla="*/ 77 h 93"/>
                <a:gd name="T52" fmla="*/ 21 w 171"/>
                <a:gd name="T53" fmla="*/ 84 h 93"/>
                <a:gd name="T54" fmla="*/ 21 w 171"/>
                <a:gd name="T55" fmla="*/ 86 h 93"/>
                <a:gd name="T56" fmla="*/ 25 w 171"/>
                <a:gd name="T57" fmla="*/ 88 h 93"/>
                <a:gd name="T58" fmla="*/ 32 w 171"/>
                <a:gd name="T59" fmla="*/ 87 h 93"/>
                <a:gd name="T60" fmla="*/ 33 w 171"/>
                <a:gd name="T61" fmla="*/ 85 h 93"/>
                <a:gd name="T62" fmla="*/ 33 w 171"/>
                <a:gd name="T63" fmla="*/ 84 h 93"/>
                <a:gd name="T64" fmla="*/ 35 w 171"/>
                <a:gd name="T65" fmla="*/ 81 h 93"/>
                <a:gd name="T66" fmla="*/ 37 w 171"/>
                <a:gd name="T67" fmla="*/ 86 h 93"/>
                <a:gd name="T68" fmla="*/ 35 w 171"/>
                <a:gd name="T69" fmla="*/ 90 h 93"/>
                <a:gd name="T70" fmla="*/ 25 w 171"/>
                <a:gd name="T71" fmla="*/ 93 h 93"/>
                <a:gd name="T72" fmla="*/ 17 w 171"/>
                <a:gd name="T73" fmla="*/ 88 h 93"/>
                <a:gd name="T74" fmla="*/ 16 w 171"/>
                <a:gd name="T75" fmla="*/ 86 h 93"/>
                <a:gd name="T76" fmla="*/ 0 w 171"/>
                <a:gd name="T77" fmla="*/ 12 h 93"/>
                <a:gd name="T78" fmla="*/ 14 w 171"/>
                <a:gd name="T79" fmla="*/ 0 h 93"/>
                <a:gd name="T80" fmla="*/ 45 w 171"/>
                <a:gd name="T81" fmla="*/ 3 h 93"/>
                <a:gd name="T82" fmla="*/ 48 w 171"/>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93">
                  <a:moveTo>
                    <a:pt x="158" y="4"/>
                  </a:moveTo>
                  <a:cubicBezTo>
                    <a:pt x="147" y="4"/>
                    <a:pt x="147" y="4"/>
                    <a:pt x="147" y="4"/>
                  </a:cubicBezTo>
                  <a:cubicBezTo>
                    <a:pt x="137" y="4"/>
                    <a:pt x="137" y="4"/>
                    <a:pt x="137" y="4"/>
                  </a:cubicBezTo>
                  <a:cubicBezTo>
                    <a:pt x="134" y="4"/>
                    <a:pt x="132" y="5"/>
                    <a:pt x="130" y="6"/>
                  </a:cubicBezTo>
                  <a:cubicBezTo>
                    <a:pt x="129" y="8"/>
                    <a:pt x="128" y="10"/>
                    <a:pt x="128" y="12"/>
                  </a:cubicBezTo>
                  <a:cubicBezTo>
                    <a:pt x="128" y="50"/>
                    <a:pt x="128" y="50"/>
                    <a:pt x="128" y="50"/>
                  </a:cubicBezTo>
                  <a:cubicBezTo>
                    <a:pt x="128" y="52"/>
                    <a:pt x="127" y="53"/>
                    <a:pt x="126" y="53"/>
                  </a:cubicBezTo>
                  <a:cubicBezTo>
                    <a:pt x="86" y="53"/>
                    <a:pt x="86" y="53"/>
                    <a:pt x="86" y="53"/>
                  </a:cubicBezTo>
                  <a:cubicBezTo>
                    <a:pt x="86" y="48"/>
                    <a:pt x="86" y="48"/>
                    <a:pt x="86" y="48"/>
                  </a:cubicBezTo>
                  <a:cubicBezTo>
                    <a:pt x="123" y="48"/>
                    <a:pt x="123" y="48"/>
                    <a:pt x="123" y="48"/>
                  </a:cubicBezTo>
                  <a:cubicBezTo>
                    <a:pt x="123" y="12"/>
                    <a:pt x="123" y="12"/>
                    <a:pt x="123" y="12"/>
                  </a:cubicBezTo>
                  <a:cubicBezTo>
                    <a:pt x="123" y="8"/>
                    <a:pt x="125" y="5"/>
                    <a:pt x="127" y="3"/>
                  </a:cubicBezTo>
                  <a:cubicBezTo>
                    <a:pt x="129" y="1"/>
                    <a:pt x="133" y="0"/>
                    <a:pt x="137" y="0"/>
                  </a:cubicBezTo>
                  <a:cubicBezTo>
                    <a:pt x="147" y="0"/>
                    <a:pt x="147" y="0"/>
                    <a:pt x="147" y="0"/>
                  </a:cubicBezTo>
                  <a:cubicBezTo>
                    <a:pt x="158" y="0"/>
                    <a:pt x="158" y="0"/>
                    <a:pt x="158" y="0"/>
                  </a:cubicBezTo>
                  <a:cubicBezTo>
                    <a:pt x="163" y="0"/>
                    <a:pt x="166" y="1"/>
                    <a:pt x="168" y="3"/>
                  </a:cubicBezTo>
                  <a:cubicBezTo>
                    <a:pt x="170" y="5"/>
                    <a:pt x="171" y="8"/>
                    <a:pt x="171" y="12"/>
                  </a:cubicBezTo>
                  <a:cubicBezTo>
                    <a:pt x="171" y="68"/>
                    <a:pt x="171" y="68"/>
                    <a:pt x="171" y="68"/>
                  </a:cubicBezTo>
                  <a:cubicBezTo>
                    <a:pt x="171" y="72"/>
                    <a:pt x="170" y="77"/>
                    <a:pt x="168" y="81"/>
                  </a:cubicBezTo>
                  <a:cubicBezTo>
                    <a:pt x="168" y="81"/>
                    <a:pt x="168" y="81"/>
                    <a:pt x="168" y="81"/>
                  </a:cubicBezTo>
                  <a:cubicBezTo>
                    <a:pt x="168" y="81"/>
                    <a:pt x="168" y="81"/>
                    <a:pt x="168" y="81"/>
                  </a:cubicBezTo>
                  <a:cubicBezTo>
                    <a:pt x="166" y="84"/>
                    <a:pt x="163" y="86"/>
                    <a:pt x="158" y="86"/>
                  </a:cubicBezTo>
                  <a:cubicBezTo>
                    <a:pt x="155" y="86"/>
                    <a:pt x="155" y="86"/>
                    <a:pt x="155" y="86"/>
                  </a:cubicBezTo>
                  <a:cubicBezTo>
                    <a:pt x="155" y="87"/>
                    <a:pt x="155" y="87"/>
                    <a:pt x="154" y="88"/>
                  </a:cubicBezTo>
                  <a:cubicBezTo>
                    <a:pt x="154" y="89"/>
                    <a:pt x="154" y="89"/>
                    <a:pt x="153" y="90"/>
                  </a:cubicBezTo>
                  <a:cubicBezTo>
                    <a:pt x="153" y="91"/>
                    <a:pt x="151" y="92"/>
                    <a:pt x="150" y="92"/>
                  </a:cubicBezTo>
                  <a:cubicBezTo>
                    <a:pt x="149" y="93"/>
                    <a:pt x="147" y="93"/>
                    <a:pt x="146" y="93"/>
                  </a:cubicBezTo>
                  <a:cubicBezTo>
                    <a:pt x="143" y="93"/>
                    <a:pt x="143" y="93"/>
                    <a:pt x="143" y="93"/>
                  </a:cubicBezTo>
                  <a:cubicBezTo>
                    <a:pt x="142" y="93"/>
                    <a:pt x="141" y="93"/>
                    <a:pt x="139" y="92"/>
                  </a:cubicBezTo>
                  <a:cubicBezTo>
                    <a:pt x="138" y="92"/>
                    <a:pt x="137" y="91"/>
                    <a:pt x="136" y="90"/>
                  </a:cubicBezTo>
                  <a:cubicBezTo>
                    <a:pt x="136" y="89"/>
                    <a:pt x="135" y="89"/>
                    <a:pt x="135" y="88"/>
                  </a:cubicBezTo>
                  <a:cubicBezTo>
                    <a:pt x="135" y="88"/>
                    <a:pt x="135" y="88"/>
                    <a:pt x="135" y="88"/>
                  </a:cubicBezTo>
                  <a:cubicBezTo>
                    <a:pt x="135" y="87"/>
                    <a:pt x="134" y="87"/>
                    <a:pt x="134" y="86"/>
                  </a:cubicBezTo>
                  <a:cubicBezTo>
                    <a:pt x="86" y="86"/>
                    <a:pt x="86" y="86"/>
                    <a:pt x="86" y="86"/>
                  </a:cubicBezTo>
                  <a:cubicBezTo>
                    <a:pt x="86" y="81"/>
                    <a:pt x="86" y="81"/>
                    <a:pt x="86" y="81"/>
                  </a:cubicBezTo>
                  <a:cubicBezTo>
                    <a:pt x="136" y="81"/>
                    <a:pt x="136" y="81"/>
                    <a:pt x="136" y="81"/>
                  </a:cubicBezTo>
                  <a:cubicBezTo>
                    <a:pt x="138" y="81"/>
                    <a:pt x="139" y="82"/>
                    <a:pt x="139" y="84"/>
                  </a:cubicBezTo>
                  <a:cubicBezTo>
                    <a:pt x="139" y="84"/>
                    <a:pt x="139" y="84"/>
                    <a:pt x="139" y="84"/>
                  </a:cubicBezTo>
                  <a:cubicBezTo>
                    <a:pt x="139" y="85"/>
                    <a:pt x="139" y="85"/>
                    <a:pt x="139" y="85"/>
                  </a:cubicBezTo>
                  <a:cubicBezTo>
                    <a:pt x="139" y="85"/>
                    <a:pt x="139" y="85"/>
                    <a:pt x="139" y="85"/>
                  </a:cubicBezTo>
                  <a:cubicBezTo>
                    <a:pt x="139" y="85"/>
                    <a:pt x="139" y="85"/>
                    <a:pt x="139" y="85"/>
                  </a:cubicBezTo>
                  <a:cubicBezTo>
                    <a:pt x="139" y="85"/>
                    <a:pt x="139" y="86"/>
                    <a:pt x="139" y="86"/>
                  </a:cubicBezTo>
                  <a:cubicBezTo>
                    <a:pt x="139" y="86"/>
                    <a:pt x="139" y="86"/>
                    <a:pt x="139" y="86"/>
                  </a:cubicBezTo>
                  <a:cubicBezTo>
                    <a:pt x="139" y="86"/>
                    <a:pt x="139" y="86"/>
                    <a:pt x="139" y="86"/>
                  </a:cubicBezTo>
                  <a:cubicBezTo>
                    <a:pt x="139" y="86"/>
                    <a:pt x="140" y="86"/>
                    <a:pt x="140" y="87"/>
                  </a:cubicBezTo>
                  <a:cubicBezTo>
                    <a:pt x="140" y="87"/>
                    <a:pt x="141" y="88"/>
                    <a:pt x="141" y="88"/>
                  </a:cubicBezTo>
                  <a:cubicBezTo>
                    <a:pt x="142" y="88"/>
                    <a:pt x="143" y="88"/>
                    <a:pt x="143" y="88"/>
                  </a:cubicBezTo>
                  <a:cubicBezTo>
                    <a:pt x="146" y="88"/>
                    <a:pt x="146" y="88"/>
                    <a:pt x="146" y="88"/>
                  </a:cubicBezTo>
                  <a:cubicBezTo>
                    <a:pt x="147" y="88"/>
                    <a:pt x="147" y="88"/>
                    <a:pt x="148" y="88"/>
                  </a:cubicBezTo>
                  <a:cubicBezTo>
                    <a:pt x="149" y="88"/>
                    <a:pt x="149" y="87"/>
                    <a:pt x="150" y="87"/>
                  </a:cubicBezTo>
                  <a:cubicBezTo>
                    <a:pt x="150" y="86"/>
                    <a:pt x="150" y="86"/>
                    <a:pt x="150" y="86"/>
                  </a:cubicBezTo>
                  <a:cubicBezTo>
                    <a:pt x="150" y="86"/>
                    <a:pt x="150" y="85"/>
                    <a:pt x="151" y="85"/>
                  </a:cubicBezTo>
                  <a:cubicBezTo>
                    <a:pt x="151" y="85"/>
                    <a:pt x="151" y="85"/>
                    <a:pt x="151" y="85"/>
                  </a:cubicBezTo>
                  <a:cubicBezTo>
                    <a:pt x="151" y="85"/>
                    <a:pt x="151" y="85"/>
                    <a:pt x="151" y="85"/>
                  </a:cubicBezTo>
                  <a:cubicBezTo>
                    <a:pt x="151" y="85"/>
                    <a:pt x="151" y="85"/>
                    <a:pt x="151" y="84"/>
                  </a:cubicBezTo>
                  <a:cubicBezTo>
                    <a:pt x="151" y="84"/>
                    <a:pt x="151" y="84"/>
                    <a:pt x="151" y="84"/>
                  </a:cubicBezTo>
                  <a:cubicBezTo>
                    <a:pt x="151" y="82"/>
                    <a:pt x="152" y="81"/>
                    <a:pt x="153" y="81"/>
                  </a:cubicBezTo>
                  <a:cubicBezTo>
                    <a:pt x="158" y="81"/>
                    <a:pt x="158" y="81"/>
                    <a:pt x="158" y="81"/>
                  </a:cubicBezTo>
                  <a:cubicBezTo>
                    <a:pt x="161" y="81"/>
                    <a:pt x="163" y="80"/>
                    <a:pt x="164" y="78"/>
                  </a:cubicBezTo>
                  <a:cubicBezTo>
                    <a:pt x="164" y="78"/>
                    <a:pt x="164" y="78"/>
                    <a:pt x="164" y="78"/>
                  </a:cubicBezTo>
                  <a:cubicBezTo>
                    <a:pt x="166" y="75"/>
                    <a:pt x="167" y="72"/>
                    <a:pt x="167" y="68"/>
                  </a:cubicBezTo>
                  <a:cubicBezTo>
                    <a:pt x="167" y="12"/>
                    <a:pt x="167" y="12"/>
                    <a:pt x="167" y="12"/>
                  </a:cubicBezTo>
                  <a:cubicBezTo>
                    <a:pt x="167" y="9"/>
                    <a:pt x="166" y="7"/>
                    <a:pt x="165" y="6"/>
                  </a:cubicBezTo>
                  <a:cubicBezTo>
                    <a:pt x="163" y="5"/>
                    <a:pt x="161" y="4"/>
                    <a:pt x="158" y="4"/>
                  </a:cubicBezTo>
                  <a:close/>
                  <a:moveTo>
                    <a:pt x="86" y="53"/>
                  </a:moveTo>
                  <a:cubicBezTo>
                    <a:pt x="46" y="53"/>
                    <a:pt x="46" y="53"/>
                    <a:pt x="46" y="53"/>
                  </a:cubicBezTo>
                  <a:cubicBezTo>
                    <a:pt x="44" y="53"/>
                    <a:pt x="43" y="52"/>
                    <a:pt x="43" y="50"/>
                  </a:cubicBezTo>
                  <a:cubicBezTo>
                    <a:pt x="43" y="12"/>
                    <a:pt x="43" y="12"/>
                    <a:pt x="43" y="12"/>
                  </a:cubicBezTo>
                  <a:cubicBezTo>
                    <a:pt x="43" y="9"/>
                    <a:pt x="43" y="7"/>
                    <a:pt x="41" y="6"/>
                  </a:cubicBezTo>
                  <a:cubicBezTo>
                    <a:pt x="41" y="6"/>
                    <a:pt x="41" y="6"/>
                    <a:pt x="41" y="6"/>
                  </a:cubicBezTo>
                  <a:cubicBezTo>
                    <a:pt x="40" y="5"/>
                    <a:pt x="38" y="4"/>
                    <a:pt x="35" y="4"/>
                  </a:cubicBezTo>
                  <a:cubicBezTo>
                    <a:pt x="25" y="4"/>
                    <a:pt x="25" y="4"/>
                    <a:pt x="25" y="4"/>
                  </a:cubicBezTo>
                  <a:cubicBezTo>
                    <a:pt x="14" y="4"/>
                    <a:pt x="14" y="4"/>
                    <a:pt x="14" y="4"/>
                  </a:cubicBezTo>
                  <a:cubicBezTo>
                    <a:pt x="11" y="4"/>
                    <a:pt x="9" y="5"/>
                    <a:pt x="7" y="6"/>
                  </a:cubicBezTo>
                  <a:cubicBezTo>
                    <a:pt x="7" y="6"/>
                    <a:pt x="7" y="6"/>
                    <a:pt x="7" y="6"/>
                  </a:cubicBezTo>
                  <a:cubicBezTo>
                    <a:pt x="6" y="8"/>
                    <a:pt x="5" y="10"/>
                    <a:pt x="5" y="12"/>
                  </a:cubicBezTo>
                  <a:cubicBezTo>
                    <a:pt x="5" y="68"/>
                    <a:pt x="5" y="68"/>
                    <a:pt x="5" y="68"/>
                  </a:cubicBezTo>
                  <a:cubicBezTo>
                    <a:pt x="5" y="71"/>
                    <a:pt x="7" y="74"/>
                    <a:pt x="9" y="77"/>
                  </a:cubicBezTo>
                  <a:cubicBezTo>
                    <a:pt x="12" y="80"/>
                    <a:pt x="15" y="81"/>
                    <a:pt x="18" y="81"/>
                  </a:cubicBezTo>
                  <a:cubicBezTo>
                    <a:pt x="20" y="81"/>
                    <a:pt x="21" y="82"/>
                    <a:pt x="21" y="84"/>
                  </a:cubicBezTo>
                  <a:cubicBezTo>
                    <a:pt x="21" y="84"/>
                    <a:pt x="21" y="84"/>
                    <a:pt x="21" y="84"/>
                  </a:cubicBezTo>
                  <a:cubicBezTo>
                    <a:pt x="21" y="85"/>
                    <a:pt x="21" y="85"/>
                    <a:pt x="21" y="85"/>
                  </a:cubicBezTo>
                  <a:cubicBezTo>
                    <a:pt x="21" y="85"/>
                    <a:pt x="21" y="85"/>
                    <a:pt x="21" y="85"/>
                  </a:cubicBezTo>
                  <a:cubicBezTo>
                    <a:pt x="21" y="85"/>
                    <a:pt x="21" y="86"/>
                    <a:pt x="21" y="86"/>
                  </a:cubicBezTo>
                  <a:cubicBezTo>
                    <a:pt x="21" y="86"/>
                    <a:pt x="22" y="86"/>
                    <a:pt x="22" y="87"/>
                  </a:cubicBezTo>
                  <a:cubicBezTo>
                    <a:pt x="22" y="87"/>
                    <a:pt x="23" y="88"/>
                    <a:pt x="23" y="88"/>
                  </a:cubicBezTo>
                  <a:cubicBezTo>
                    <a:pt x="24" y="88"/>
                    <a:pt x="25" y="88"/>
                    <a:pt x="25" y="88"/>
                  </a:cubicBezTo>
                  <a:cubicBezTo>
                    <a:pt x="28" y="88"/>
                    <a:pt x="28" y="88"/>
                    <a:pt x="28" y="88"/>
                  </a:cubicBezTo>
                  <a:cubicBezTo>
                    <a:pt x="29" y="88"/>
                    <a:pt x="29" y="88"/>
                    <a:pt x="30" y="88"/>
                  </a:cubicBezTo>
                  <a:cubicBezTo>
                    <a:pt x="31" y="88"/>
                    <a:pt x="31" y="87"/>
                    <a:pt x="32" y="87"/>
                  </a:cubicBezTo>
                  <a:cubicBezTo>
                    <a:pt x="32" y="86"/>
                    <a:pt x="32" y="86"/>
                    <a:pt x="32" y="86"/>
                  </a:cubicBezTo>
                  <a:cubicBezTo>
                    <a:pt x="32" y="86"/>
                    <a:pt x="32" y="86"/>
                    <a:pt x="32" y="86"/>
                  </a:cubicBezTo>
                  <a:cubicBezTo>
                    <a:pt x="32" y="85"/>
                    <a:pt x="32" y="85"/>
                    <a:pt x="33" y="85"/>
                  </a:cubicBezTo>
                  <a:cubicBezTo>
                    <a:pt x="33" y="85"/>
                    <a:pt x="33" y="85"/>
                    <a:pt x="33" y="85"/>
                  </a:cubicBezTo>
                  <a:cubicBezTo>
                    <a:pt x="33" y="85"/>
                    <a:pt x="33" y="85"/>
                    <a:pt x="33" y="85"/>
                  </a:cubicBezTo>
                  <a:cubicBezTo>
                    <a:pt x="33" y="85"/>
                    <a:pt x="33" y="85"/>
                    <a:pt x="33" y="84"/>
                  </a:cubicBezTo>
                  <a:cubicBezTo>
                    <a:pt x="33" y="84"/>
                    <a:pt x="33" y="84"/>
                    <a:pt x="33" y="84"/>
                  </a:cubicBezTo>
                  <a:cubicBezTo>
                    <a:pt x="33" y="84"/>
                    <a:pt x="33" y="84"/>
                    <a:pt x="33" y="84"/>
                  </a:cubicBezTo>
                  <a:cubicBezTo>
                    <a:pt x="33" y="82"/>
                    <a:pt x="34" y="81"/>
                    <a:pt x="35" y="81"/>
                  </a:cubicBezTo>
                  <a:cubicBezTo>
                    <a:pt x="86" y="81"/>
                    <a:pt x="86" y="81"/>
                    <a:pt x="86" y="81"/>
                  </a:cubicBezTo>
                  <a:cubicBezTo>
                    <a:pt x="86" y="86"/>
                    <a:pt x="86" y="86"/>
                    <a:pt x="86" y="86"/>
                  </a:cubicBezTo>
                  <a:cubicBezTo>
                    <a:pt x="37" y="86"/>
                    <a:pt x="37" y="86"/>
                    <a:pt x="37" y="86"/>
                  </a:cubicBezTo>
                  <a:cubicBezTo>
                    <a:pt x="37" y="87"/>
                    <a:pt x="37" y="87"/>
                    <a:pt x="37" y="88"/>
                  </a:cubicBezTo>
                  <a:cubicBezTo>
                    <a:pt x="37" y="88"/>
                    <a:pt x="37" y="88"/>
                    <a:pt x="37" y="88"/>
                  </a:cubicBezTo>
                  <a:cubicBezTo>
                    <a:pt x="36" y="89"/>
                    <a:pt x="36" y="89"/>
                    <a:pt x="35" y="90"/>
                  </a:cubicBezTo>
                  <a:cubicBezTo>
                    <a:pt x="35" y="91"/>
                    <a:pt x="33" y="92"/>
                    <a:pt x="32" y="92"/>
                  </a:cubicBezTo>
                  <a:cubicBezTo>
                    <a:pt x="31" y="93"/>
                    <a:pt x="30" y="93"/>
                    <a:pt x="28" y="93"/>
                  </a:cubicBezTo>
                  <a:cubicBezTo>
                    <a:pt x="25" y="93"/>
                    <a:pt x="25" y="93"/>
                    <a:pt x="25" y="93"/>
                  </a:cubicBezTo>
                  <a:cubicBezTo>
                    <a:pt x="24" y="93"/>
                    <a:pt x="23" y="93"/>
                    <a:pt x="21" y="92"/>
                  </a:cubicBezTo>
                  <a:cubicBezTo>
                    <a:pt x="20" y="92"/>
                    <a:pt x="19" y="91"/>
                    <a:pt x="18" y="90"/>
                  </a:cubicBezTo>
                  <a:cubicBezTo>
                    <a:pt x="18" y="89"/>
                    <a:pt x="17" y="89"/>
                    <a:pt x="17" y="88"/>
                  </a:cubicBezTo>
                  <a:cubicBezTo>
                    <a:pt x="17" y="87"/>
                    <a:pt x="17" y="87"/>
                    <a:pt x="16" y="86"/>
                  </a:cubicBezTo>
                  <a:cubicBezTo>
                    <a:pt x="16" y="86"/>
                    <a:pt x="16" y="86"/>
                    <a:pt x="16" y="86"/>
                  </a:cubicBezTo>
                  <a:cubicBezTo>
                    <a:pt x="16" y="86"/>
                    <a:pt x="16" y="86"/>
                    <a:pt x="16" y="86"/>
                  </a:cubicBezTo>
                  <a:cubicBezTo>
                    <a:pt x="13" y="85"/>
                    <a:pt x="9" y="83"/>
                    <a:pt x="6" y="80"/>
                  </a:cubicBezTo>
                  <a:cubicBezTo>
                    <a:pt x="3" y="77"/>
                    <a:pt x="0" y="72"/>
                    <a:pt x="0" y="68"/>
                  </a:cubicBezTo>
                  <a:cubicBezTo>
                    <a:pt x="0" y="12"/>
                    <a:pt x="0" y="12"/>
                    <a:pt x="0" y="12"/>
                  </a:cubicBezTo>
                  <a:cubicBezTo>
                    <a:pt x="0" y="8"/>
                    <a:pt x="1" y="5"/>
                    <a:pt x="4" y="3"/>
                  </a:cubicBezTo>
                  <a:cubicBezTo>
                    <a:pt x="4" y="3"/>
                    <a:pt x="4" y="3"/>
                    <a:pt x="4" y="3"/>
                  </a:cubicBezTo>
                  <a:cubicBezTo>
                    <a:pt x="6" y="1"/>
                    <a:pt x="10" y="0"/>
                    <a:pt x="14" y="0"/>
                  </a:cubicBezTo>
                  <a:cubicBezTo>
                    <a:pt x="25" y="0"/>
                    <a:pt x="25" y="0"/>
                    <a:pt x="25" y="0"/>
                  </a:cubicBezTo>
                  <a:cubicBezTo>
                    <a:pt x="35" y="0"/>
                    <a:pt x="35" y="0"/>
                    <a:pt x="35" y="0"/>
                  </a:cubicBezTo>
                  <a:cubicBezTo>
                    <a:pt x="39" y="0"/>
                    <a:pt x="42" y="1"/>
                    <a:pt x="45" y="3"/>
                  </a:cubicBezTo>
                  <a:cubicBezTo>
                    <a:pt x="45" y="3"/>
                    <a:pt x="45" y="3"/>
                    <a:pt x="45" y="3"/>
                  </a:cubicBezTo>
                  <a:cubicBezTo>
                    <a:pt x="47" y="5"/>
                    <a:pt x="48" y="8"/>
                    <a:pt x="48" y="12"/>
                  </a:cubicBezTo>
                  <a:cubicBezTo>
                    <a:pt x="48" y="48"/>
                    <a:pt x="48" y="48"/>
                    <a:pt x="48" y="48"/>
                  </a:cubicBezTo>
                  <a:cubicBezTo>
                    <a:pt x="86" y="48"/>
                    <a:pt x="86" y="48"/>
                    <a:pt x="86" y="48"/>
                  </a:cubicBezTo>
                  <a:lnTo>
                    <a:pt x="8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4" name="Freeform 33"/>
            <p:cNvSpPr>
              <a:spLocks noEditPoints="1"/>
            </p:cNvSpPr>
            <p:nvPr/>
          </p:nvSpPr>
          <p:spPr bwMode="auto">
            <a:xfrm>
              <a:off x="8937640" y="2287602"/>
              <a:ext cx="41275" cy="41275"/>
            </a:xfrm>
            <a:custGeom>
              <a:avLst/>
              <a:gdLst>
                <a:gd name="T0" fmla="*/ 9 w 18"/>
                <a:gd name="T1" fmla="*/ 0 h 18"/>
                <a:gd name="T2" fmla="*/ 15 w 18"/>
                <a:gd name="T3" fmla="*/ 3 h 18"/>
                <a:gd name="T4" fmla="*/ 18 w 18"/>
                <a:gd name="T5" fmla="*/ 9 h 18"/>
                <a:gd name="T6" fmla="*/ 15 w 18"/>
                <a:gd name="T7" fmla="*/ 15 h 18"/>
                <a:gd name="T8" fmla="*/ 9 w 18"/>
                <a:gd name="T9" fmla="*/ 18 h 18"/>
                <a:gd name="T10" fmla="*/ 9 w 18"/>
                <a:gd name="T11" fmla="*/ 13 h 18"/>
                <a:gd name="T12" fmla="*/ 12 w 18"/>
                <a:gd name="T13" fmla="*/ 12 h 18"/>
                <a:gd name="T14" fmla="*/ 13 w 18"/>
                <a:gd name="T15" fmla="*/ 9 h 18"/>
                <a:gd name="T16" fmla="*/ 12 w 18"/>
                <a:gd name="T17" fmla="*/ 6 h 18"/>
                <a:gd name="T18" fmla="*/ 9 w 18"/>
                <a:gd name="T19" fmla="*/ 5 h 18"/>
                <a:gd name="T20" fmla="*/ 9 w 18"/>
                <a:gd name="T21" fmla="*/ 0 h 18"/>
                <a:gd name="T22" fmla="*/ 9 w 18"/>
                <a:gd name="T23" fmla="*/ 18 h 18"/>
                <a:gd name="T24" fmla="*/ 4 w 18"/>
                <a:gd name="T25" fmla="*/ 17 h 18"/>
                <a:gd name="T26" fmla="*/ 4 w 18"/>
                <a:gd name="T27" fmla="*/ 3 h 18"/>
                <a:gd name="T28" fmla="*/ 6 w 18"/>
                <a:gd name="T29" fmla="*/ 3 h 18"/>
                <a:gd name="T30" fmla="*/ 4 w 18"/>
                <a:gd name="T31" fmla="*/ 2 h 18"/>
                <a:gd name="T32" fmla="*/ 4 w 18"/>
                <a:gd name="T33" fmla="*/ 1 h 18"/>
                <a:gd name="T34" fmla="*/ 9 w 18"/>
                <a:gd name="T35" fmla="*/ 0 h 18"/>
                <a:gd name="T36" fmla="*/ 9 w 18"/>
                <a:gd name="T37" fmla="*/ 5 h 18"/>
                <a:gd name="T38" fmla="*/ 6 w 18"/>
                <a:gd name="T39" fmla="*/ 6 h 18"/>
                <a:gd name="T40" fmla="*/ 6 w 18"/>
                <a:gd name="T41" fmla="*/ 6 h 18"/>
                <a:gd name="T42" fmla="*/ 5 w 18"/>
                <a:gd name="T43" fmla="*/ 9 h 18"/>
                <a:gd name="T44" fmla="*/ 6 w 18"/>
                <a:gd name="T45" fmla="*/ 12 h 18"/>
                <a:gd name="T46" fmla="*/ 6 w 18"/>
                <a:gd name="T47" fmla="*/ 12 h 18"/>
                <a:gd name="T48" fmla="*/ 9 w 18"/>
                <a:gd name="T49" fmla="*/ 13 h 18"/>
                <a:gd name="T50" fmla="*/ 9 w 18"/>
                <a:gd name="T51" fmla="*/ 18 h 18"/>
                <a:gd name="T52" fmla="*/ 4 w 18"/>
                <a:gd name="T53" fmla="*/ 17 h 18"/>
                <a:gd name="T54" fmla="*/ 3 w 18"/>
                <a:gd name="T55" fmla="*/ 15 h 18"/>
                <a:gd name="T56" fmla="*/ 3 w 18"/>
                <a:gd name="T57" fmla="*/ 15 h 18"/>
                <a:gd name="T58" fmla="*/ 3 w 18"/>
                <a:gd name="T59" fmla="*/ 15 h 18"/>
                <a:gd name="T60" fmla="*/ 0 w 18"/>
                <a:gd name="T61" fmla="*/ 9 h 18"/>
                <a:gd name="T62" fmla="*/ 3 w 18"/>
                <a:gd name="T63" fmla="*/ 3 h 18"/>
                <a:gd name="T64" fmla="*/ 3 w 18"/>
                <a:gd name="T65" fmla="*/ 3 h 18"/>
                <a:gd name="T66" fmla="*/ 3 w 18"/>
                <a:gd name="T67" fmla="*/ 3 h 18"/>
                <a:gd name="T68" fmla="*/ 3 w 18"/>
                <a:gd name="T69" fmla="*/ 3 h 18"/>
                <a:gd name="T70" fmla="*/ 4 w 18"/>
                <a:gd name="T71" fmla="*/ 1 h 18"/>
                <a:gd name="T72" fmla="*/ 4 w 18"/>
                <a:gd name="T73" fmla="*/ 2 h 18"/>
                <a:gd name="T74" fmla="*/ 3 w 18"/>
                <a:gd name="T75" fmla="*/ 3 h 18"/>
                <a:gd name="T76" fmla="*/ 4 w 18"/>
                <a:gd name="T77" fmla="*/ 3 h 18"/>
                <a:gd name="T78" fmla="*/ 4 w 18"/>
                <a:gd name="T7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8">
                  <a:moveTo>
                    <a:pt x="9" y="0"/>
                  </a:moveTo>
                  <a:cubicBezTo>
                    <a:pt x="12" y="0"/>
                    <a:pt x="14" y="1"/>
                    <a:pt x="15" y="3"/>
                  </a:cubicBezTo>
                  <a:cubicBezTo>
                    <a:pt x="17" y="4"/>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1" y="5"/>
                    <a:pt x="10" y="5"/>
                    <a:pt x="9" y="5"/>
                  </a:cubicBezTo>
                  <a:lnTo>
                    <a:pt x="9" y="0"/>
                  </a:lnTo>
                  <a:close/>
                  <a:moveTo>
                    <a:pt x="9" y="18"/>
                  </a:moveTo>
                  <a:cubicBezTo>
                    <a:pt x="7" y="18"/>
                    <a:pt x="6" y="18"/>
                    <a:pt x="4" y="17"/>
                  </a:cubicBezTo>
                  <a:cubicBezTo>
                    <a:pt x="4" y="3"/>
                    <a:pt x="4" y="3"/>
                    <a:pt x="4" y="3"/>
                  </a:cubicBezTo>
                  <a:cubicBezTo>
                    <a:pt x="6" y="3"/>
                    <a:pt x="6" y="3"/>
                    <a:pt x="6" y="3"/>
                  </a:cubicBezTo>
                  <a:cubicBezTo>
                    <a:pt x="6" y="2"/>
                    <a:pt x="5" y="2"/>
                    <a:pt x="4" y="2"/>
                  </a:cubicBezTo>
                  <a:cubicBezTo>
                    <a:pt x="4" y="1"/>
                    <a:pt x="4" y="1"/>
                    <a:pt x="4" y="1"/>
                  </a:cubicBezTo>
                  <a:cubicBezTo>
                    <a:pt x="6"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moveTo>
                    <a:pt x="4" y="17"/>
                  </a:moveTo>
                  <a:cubicBezTo>
                    <a:pt x="4" y="16"/>
                    <a:pt x="3" y="16"/>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3" y="3"/>
                    <a:pt x="3" y="3"/>
                    <a:pt x="3" y="3"/>
                  </a:cubicBezTo>
                  <a:cubicBezTo>
                    <a:pt x="3" y="3"/>
                    <a:pt x="3" y="3"/>
                    <a:pt x="3" y="3"/>
                  </a:cubicBezTo>
                  <a:cubicBezTo>
                    <a:pt x="3" y="2"/>
                    <a:pt x="4" y="2"/>
                    <a:pt x="4" y="1"/>
                  </a:cubicBezTo>
                  <a:cubicBezTo>
                    <a:pt x="4" y="2"/>
                    <a:pt x="4" y="2"/>
                    <a:pt x="4" y="2"/>
                  </a:cubicBezTo>
                  <a:cubicBezTo>
                    <a:pt x="4" y="2"/>
                    <a:pt x="3" y="2"/>
                    <a:pt x="3" y="3"/>
                  </a:cubicBezTo>
                  <a:cubicBezTo>
                    <a:pt x="4" y="3"/>
                    <a:pt x="4" y="3"/>
                    <a:pt x="4" y="3"/>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5" name="Freeform 34"/>
            <p:cNvSpPr>
              <a:spLocks noEditPoints="1"/>
            </p:cNvSpPr>
            <p:nvPr/>
          </p:nvSpPr>
          <p:spPr bwMode="auto">
            <a:xfrm>
              <a:off x="9017015" y="2287602"/>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9 w 18"/>
                <a:gd name="T11" fmla="*/ 18 h 18"/>
                <a:gd name="T12" fmla="*/ 9 w 18"/>
                <a:gd name="T13" fmla="*/ 13 h 18"/>
                <a:gd name="T14" fmla="*/ 12 w 18"/>
                <a:gd name="T15" fmla="*/ 12 h 18"/>
                <a:gd name="T16" fmla="*/ 14 w 18"/>
                <a:gd name="T17" fmla="*/ 9 h 18"/>
                <a:gd name="T18" fmla="*/ 12 w 18"/>
                <a:gd name="T19" fmla="*/ 6 h 18"/>
                <a:gd name="T20" fmla="*/ 12 w 18"/>
                <a:gd name="T21" fmla="*/ 6 h 18"/>
                <a:gd name="T22" fmla="*/ 9 w 18"/>
                <a:gd name="T23" fmla="*/ 5 h 18"/>
                <a:gd name="T24" fmla="*/ 9 w 18"/>
                <a:gd name="T25" fmla="*/ 0 h 18"/>
                <a:gd name="T26" fmla="*/ 9 w 18"/>
                <a:gd name="T27" fmla="*/ 0 h 18"/>
                <a:gd name="T28" fmla="*/ 9 w 18"/>
                <a:gd name="T29" fmla="*/ 0 h 18"/>
                <a:gd name="T30" fmla="*/ 9 w 18"/>
                <a:gd name="T31" fmla="*/ 5 h 18"/>
                <a:gd name="T32" fmla="*/ 9 w 18"/>
                <a:gd name="T33" fmla="*/ 5 h 18"/>
                <a:gd name="T34" fmla="*/ 6 w 18"/>
                <a:gd name="T35" fmla="*/ 6 h 18"/>
                <a:gd name="T36" fmla="*/ 6 w 18"/>
                <a:gd name="T37" fmla="*/ 6 h 18"/>
                <a:gd name="T38" fmla="*/ 5 w 18"/>
                <a:gd name="T39" fmla="*/ 9 h 18"/>
                <a:gd name="T40" fmla="*/ 6 w 18"/>
                <a:gd name="T41" fmla="*/ 12 h 18"/>
                <a:gd name="T42" fmla="*/ 6 w 18"/>
                <a:gd name="T43" fmla="*/ 12 h 18"/>
                <a:gd name="T44" fmla="*/ 9 w 18"/>
                <a:gd name="T45" fmla="*/ 13 h 18"/>
                <a:gd name="T46" fmla="*/ 9 w 18"/>
                <a:gd name="T47" fmla="*/ 13 h 18"/>
                <a:gd name="T48" fmla="*/ 9 w 18"/>
                <a:gd name="T49" fmla="*/ 18 h 18"/>
                <a:gd name="T50" fmla="*/ 9 w 18"/>
                <a:gd name="T51" fmla="*/ 18 h 18"/>
                <a:gd name="T52" fmla="*/ 3 w 18"/>
                <a:gd name="T53" fmla="*/ 15 h 18"/>
                <a:gd name="T54" fmla="*/ 3 w 18"/>
                <a:gd name="T55" fmla="*/ 15 h 18"/>
                <a:gd name="T56" fmla="*/ 3 w 18"/>
                <a:gd name="T57" fmla="*/ 15 h 18"/>
                <a:gd name="T58" fmla="*/ 0 w 18"/>
                <a:gd name="T59" fmla="*/ 9 h 18"/>
                <a:gd name="T60" fmla="*/ 3 w 18"/>
                <a:gd name="T61" fmla="*/ 3 h 18"/>
                <a:gd name="T62" fmla="*/ 3 w 18"/>
                <a:gd name="T63" fmla="*/ 3 h 18"/>
                <a:gd name="T64" fmla="*/ 9 w 18"/>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8">
                  <a:moveTo>
                    <a:pt x="9" y="0"/>
                  </a:moveTo>
                  <a:cubicBezTo>
                    <a:pt x="12" y="0"/>
                    <a:pt x="14" y="1"/>
                    <a:pt x="16" y="3"/>
                  </a:cubicBezTo>
                  <a:cubicBezTo>
                    <a:pt x="16" y="3"/>
                    <a:pt x="16" y="3"/>
                    <a:pt x="16" y="3"/>
                  </a:cubicBezTo>
                  <a:cubicBezTo>
                    <a:pt x="17" y="4"/>
                    <a:pt x="18" y="7"/>
                    <a:pt x="18" y="9"/>
                  </a:cubicBezTo>
                  <a:cubicBezTo>
                    <a:pt x="18" y="12"/>
                    <a:pt x="17" y="14"/>
                    <a:pt x="16" y="15"/>
                  </a:cubicBezTo>
                  <a:cubicBezTo>
                    <a:pt x="14" y="17"/>
                    <a:pt x="12" y="18"/>
                    <a:pt x="9" y="18"/>
                  </a:cubicBezTo>
                  <a:cubicBezTo>
                    <a:pt x="9" y="13"/>
                    <a:pt x="9" y="13"/>
                    <a:pt x="9" y="13"/>
                  </a:cubicBezTo>
                  <a:cubicBezTo>
                    <a:pt x="10" y="13"/>
                    <a:pt x="12" y="13"/>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6"/>
                    <a:pt x="6" y="6"/>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6" name="Freeform 35"/>
            <p:cNvSpPr>
              <a:spLocks noEditPoints="1"/>
            </p:cNvSpPr>
            <p:nvPr/>
          </p:nvSpPr>
          <p:spPr bwMode="auto">
            <a:xfrm>
              <a:off x="8937640" y="2352690"/>
              <a:ext cx="41275" cy="41275"/>
            </a:xfrm>
            <a:custGeom>
              <a:avLst/>
              <a:gdLst>
                <a:gd name="T0" fmla="*/ 9 w 18"/>
                <a:gd name="T1" fmla="*/ 0 h 18"/>
                <a:gd name="T2" fmla="*/ 15 w 18"/>
                <a:gd name="T3" fmla="*/ 3 h 18"/>
                <a:gd name="T4" fmla="*/ 16 w 18"/>
                <a:gd name="T5" fmla="*/ 3 h 18"/>
                <a:gd name="T6" fmla="*/ 18 w 18"/>
                <a:gd name="T7" fmla="*/ 9 h 18"/>
                <a:gd name="T8" fmla="*/ 15 w 18"/>
                <a:gd name="T9" fmla="*/ 15 h 18"/>
                <a:gd name="T10" fmla="*/ 9 w 18"/>
                <a:gd name="T11" fmla="*/ 18 h 18"/>
                <a:gd name="T12" fmla="*/ 9 w 18"/>
                <a:gd name="T13" fmla="*/ 13 h 18"/>
                <a:gd name="T14" fmla="*/ 12 w 18"/>
                <a:gd name="T15" fmla="*/ 12 h 18"/>
                <a:gd name="T16" fmla="*/ 13 w 18"/>
                <a:gd name="T17" fmla="*/ 9 h 18"/>
                <a:gd name="T18" fmla="*/ 12 w 18"/>
                <a:gd name="T19" fmla="*/ 6 h 18"/>
                <a:gd name="T20" fmla="*/ 12 w 18"/>
                <a:gd name="T21" fmla="*/ 6 h 18"/>
                <a:gd name="T22" fmla="*/ 9 w 18"/>
                <a:gd name="T23" fmla="*/ 5 h 18"/>
                <a:gd name="T24" fmla="*/ 9 w 18"/>
                <a:gd name="T25" fmla="*/ 0 h 18"/>
                <a:gd name="T26" fmla="*/ 9 w 18"/>
                <a:gd name="T27" fmla="*/ 18 h 18"/>
                <a:gd name="T28" fmla="*/ 3 w 18"/>
                <a:gd name="T29" fmla="*/ 15 h 18"/>
                <a:gd name="T30" fmla="*/ 0 w 18"/>
                <a:gd name="T31" fmla="*/ 9 h 18"/>
                <a:gd name="T32" fmla="*/ 3 w 18"/>
                <a:gd name="T33" fmla="*/ 3 h 18"/>
                <a:gd name="T34" fmla="*/ 3 w 18"/>
                <a:gd name="T35" fmla="*/ 3 h 18"/>
                <a:gd name="T36" fmla="*/ 9 w 18"/>
                <a:gd name="T37" fmla="*/ 0 h 18"/>
                <a:gd name="T38" fmla="*/ 9 w 18"/>
                <a:gd name="T39" fmla="*/ 5 h 18"/>
                <a:gd name="T40" fmla="*/ 6 w 18"/>
                <a:gd name="T41" fmla="*/ 6 h 18"/>
                <a:gd name="T42" fmla="*/ 6 w 18"/>
                <a:gd name="T43" fmla="*/ 6 h 18"/>
                <a:gd name="T44" fmla="*/ 5 w 18"/>
                <a:gd name="T45" fmla="*/ 9 h 18"/>
                <a:gd name="T46" fmla="*/ 6 w 18"/>
                <a:gd name="T47" fmla="*/ 12 h 18"/>
                <a:gd name="T48" fmla="*/ 9 w 18"/>
                <a:gd name="T49" fmla="*/ 13 h 18"/>
                <a:gd name="T50" fmla="*/ 9 w 1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9" y="0"/>
                  </a:moveTo>
                  <a:cubicBezTo>
                    <a:pt x="12" y="0"/>
                    <a:pt x="14" y="1"/>
                    <a:pt x="15" y="3"/>
                  </a:cubicBezTo>
                  <a:cubicBezTo>
                    <a:pt x="16" y="3"/>
                    <a:pt x="16" y="3"/>
                    <a:pt x="16" y="3"/>
                  </a:cubicBezTo>
                  <a:cubicBezTo>
                    <a:pt x="17" y="5"/>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2" y="6"/>
                    <a:pt x="12" y="6"/>
                    <a:pt x="12" y="6"/>
                  </a:cubicBezTo>
                  <a:cubicBezTo>
                    <a:pt x="11" y="5"/>
                    <a:pt x="10" y="5"/>
                    <a:pt x="9" y="5"/>
                  </a:cubicBezTo>
                  <a:lnTo>
                    <a:pt x="9" y="0"/>
                  </a:lnTo>
                  <a:close/>
                  <a:moveTo>
                    <a:pt x="9" y="18"/>
                  </a:moveTo>
                  <a:cubicBezTo>
                    <a:pt x="7" y="18"/>
                    <a:pt x="4" y="17"/>
                    <a:pt x="3" y="15"/>
                  </a:cubicBezTo>
                  <a:cubicBezTo>
                    <a:pt x="1" y="14"/>
                    <a:pt x="0" y="12"/>
                    <a:pt x="0" y="9"/>
                  </a:cubicBezTo>
                  <a:cubicBezTo>
                    <a:pt x="0" y="7"/>
                    <a:pt x="1" y="4"/>
                    <a:pt x="3" y="3"/>
                  </a:cubicBezTo>
                  <a:cubicBezTo>
                    <a:pt x="3" y="3"/>
                    <a:pt x="3" y="3"/>
                    <a:pt x="3" y="3"/>
                  </a:cubicBezTo>
                  <a:cubicBezTo>
                    <a:pt x="5"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7" name="Freeform 36"/>
            <p:cNvSpPr>
              <a:spLocks noEditPoints="1"/>
            </p:cNvSpPr>
            <p:nvPr/>
          </p:nvSpPr>
          <p:spPr bwMode="auto">
            <a:xfrm>
              <a:off x="9017015" y="2352690"/>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16 w 18"/>
                <a:gd name="T11" fmla="*/ 16 h 18"/>
                <a:gd name="T12" fmla="*/ 9 w 18"/>
                <a:gd name="T13" fmla="*/ 18 h 18"/>
                <a:gd name="T14" fmla="*/ 9 w 18"/>
                <a:gd name="T15" fmla="*/ 13 h 18"/>
                <a:gd name="T16" fmla="*/ 12 w 18"/>
                <a:gd name="T17" fmla="*/ 12 h 18"/>
                <a:gd name="T18" fmla="*/ 12 w 18"/>
                <a:gd name="T19" fmla="*/ 12 h 18"/>
                <a:gd name="T20" fmla="*/ 14 w 18"/>
                <a:gd name="T21" fmla="*/ 9 h 18"/>
                <a:gd name="T22" fmla="*/ 12 w 18"/>
                <a:gd name="T23" fmla="*/ 6 h 18"/>
                <a:gd name="T24" fmla="*/ 12 w 18"/>
                <a:gd name="T25" fmla="*/ 6 h 18"/>
                <a:gd name="T26" fmla="*/ 9 w 18"/>
                <a:gd name="T27" fmla="*/ 5 h 18"/>
                <a:gd name="T28" fmla="*/ 9 w 18"/>
                <a:gd name="T29" fmla="*/ 0 h 18"/>
                <a:gd name="T30" fmla="*/ 9 w 18"/>
                <a:gd name="T31" fmla="*/ 0 h 18"/>
                <a:gd name="T32" fmla="*/ 9 w 18"/>
                <a:gd name="T33" fmla="*/ 0 h 18"/>
                <a:gd name="T34" fmla="*/ 9 w 18"/>
                <a:gd name="T35" fmla="*/ 5 h 18"/>
                <a:gd name="T36" fmla="*/ 9 w 18"/>
                <a:gd name="T37" fmla="*/ 5 h 18"/>
                <a:gd name="T38" fmla="*/ 6 w 18"/>
                <a:gd name="T39" fmla="*/ 6 h 18"/>
                <a:gd name="T40" fmla="*/ 5 w 18"/>
                <a:gd name="T41" fmla="*/ 9 h 18"/>
                <a:gd name="T42" fmla="*/ 6 w 18"/>
                <a:gd name="T43" fmla="*/ 12 h 18"/>
                <a:gd name="T44" fmla="*/ 6 w 18"/>
                <a:gd name="T45" fmla="*/ 12 h 18"/>
                <a:gd name="T46" fmla="*/ 9 w 18"/>
                <a:gd name="T47" fmla="*/ 13 h 18"/>
                <a:gd name="T48" fmla="*/ 9 w 18"/>
                <a:gd name="T49" fmla="*/ 13 h 18"/>
                <a:gd name="T50" fmla="*/ 9 w 18"/>
                <a:gd name="T51" fmla="*/ 18 h 18"/>
                <a:gd name="T52" fmla="*/ 9 w 18"/>
                <a:gd name="T53" fmla="*/ 18 h 18"/>
                <a:gd name="T54" fmla="*/ 3 w 18"/>
                <a:gd name="T55" fmla="*/ 15 h 18"/>
                <a:gd name="T56" fmla="*/ 3 w 18"/>
                <a:gd name="T57" fmla="*/ 15 h 18"/>
                <a:gd name="T58" fmla="*/ 0 w 18"/>
                <a:gd name="T59" fmla="*/ 9 h 18"/>
                <a:gd name="T60" fmla="*/ 3 w 18"/>
                <a:gd name="T61" fmla="*/ 3 h 18"/>
                <a:gd name="T62" fmla="*/ 9 w 18"/>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2" y="0"/>
                    <a:pt x="14" y="1"/>
                    <a:pt x="16" y="3"/>
                  </a:cubicBezTo>
                  <a:cubicBezTo>
                    <a:pt x="16" y="3"/>
                    <a:pt x="16" y="3"/>
                    <a:pt x="16" y="3"/>
                  </a:cubicBezTo>
                  <a:cubicBezTo>
                    <a:pt x="17" y="5"/>
                    <a:pt x="18" y="7"/>
                    <a:pt x="18" y="9"/>
                  </a:cubicBezTo>
                  <a:cubicBezTo>
                    <a:pt x="18" y="12"/>
                    <a:pt x="17" y="14"/>
                    <a:pt x="16" y="15"/>
                  </a:cubicBezTo>
                  <a:cubicBezTo>
                    <a:pt x="16" y="16"/>
                    <a:pt x="16" y="16"/>
                    <a:pt x="16" y="16"/>
                  </a:cubicBezTo>
                  <a:cubicBezTo>
                    <a:pt x="14" y="17"/>
                    <a:pt x="12" y="18"/>
                    <a:pt x="9" y="18"/>
                  </a:cubicBezTo>
                  <a:cubicBezTo>
                    <a:pt x="9" y="13"/>
                    <a:pt x="9" y="13"/>
                    <a:pt x="9" y="13"/>
                  </a:cubicBezTo>
                  <a:cubicBezTo>
                    <a:pt x="10" y="13"/>
                    <a:pt x="11" y="13"/>
                    <a:pt x="12" y="12"/>
                  </a:cubicBezTo>
                  <a:cubicBezTo>
                    <a:pt x="12" y="12"/>
                    <a:pt x="12" y="12"/>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1" y="14"/>
                    <a:pt x="0" y="12"/>
                    <a:pt x="0" y="9"/>
                  </a:cubicBezTo>
                  <a:cubicBezTo>
                    <a:pt x="0" y="7"/>
                    <a:pt x="1" y="4"/>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8" name="Freeform 38"/>
            <p:cNvSpPr>
              <a:spLocks noEditPoints="1"/>
            </p:cNvSpPr>
            <p:nvPr/>
          </p:nvSpPr>
          <p:spPr bwMode="auto">
            <a:xfrm>
              <a:off x="7997839" y="2547953"/>
              <a:ext cx="273051" cy="76201"/>
            </a:xfrm>
            <a:custGeom>
              <a:avLst/>
              <a:gdLst>
                <a:gd name="T0" fmla="*/ 60 w 121"/>
                <a:gd name="T1" fmla="*/ 17 h 34"/>
                <a:gd name="T2" fmla="*/ 60 w 121"/>
                <a:gd name="T3" fmla="*/ 17 h 34"/>
                <a:gd name="T4" fmla="*/ 88 w 121"/>
                <a:gd name="T5" fmla="*/ 20 h 34"/>
                <a:gd name="T6" fmla="*/ 110 w 121"/>
                <a:gd name="T7" fmla="*/ 28 h 34"/>
                <a:gd name="T8" fmla="*/ 115 w 121"/>
                <a:gd name="T9" fmla="*/ 17 h 34"/>
                <a:gd name="T10" fmla="*/ 91 w 121"/>
                <a:gd name="T11" fmla="*/ 8 h 34"/>
                <a:gd name="T12" fmla="*/ 60 w 121"/>
                <a:gd name="T13" fmla="*/ 5 h 34"/>
                <a:gd name="T14" fmla="*/ 60 w 121"/>
                <a:gd name="T15" fmla="*/ 5 h 34"/>
                <a:gd name="T16" fmla="*/ 60 w 121"/>
                <a:gd name="T17" fmla="*/ 0 h 34"/>
                <a:gd name="T18" fmla="*/ 60 w 121"/>
                <a:gd name="T19" fmla="*/ 0 h 34"/>
                <a:gd name="T20" fmla="*/ 92 w 121"/>
                <a:gd name="T21" fmla="*/ 4 h 34"/>
                <a:gd name="T22" fmla="*/ 120 w 121"/>
                <a:gd name="T23" fmla="*/ 14 h 34"/>
                <a:gd name="T24" fmla="*/ 121 w 121"/>
                <a:gd name="T25" fmla="*/ 18 h 34"/>
                <a:gd name="T26" fmla="*/ 113 w 121"/>
                <a:gd name="T27" fmla="*/ 32 h 34"/>
                <a:gd name="T28" fmla="*/ 110 w 121"/>
                <a:gd name="T29" fmla="*/ 33 h 34"/>
                <a:gd name="T30" fmla="*/ 87 w 121"/>
                <a:gd name="T31" fmla="*/ 24 h 34"/>
                <a:gd name="T32" fmla="*/ 60 w 121"/>
                <a:gd name="T33" fmla="*/ 21 h 34"/>
                <a:gd name="T34" fmla="*/ 60 w 121"/>
                <a:gd name="T35" fmla="*/ 21 h 34"/>
                <a:gd name="T36" fmla="*/ 60 w 121"/>
                <a:gd name="T37" fmla="*/ 17 h 34"/>
                <a:gd name="T38" fmla="*/ 6 w 121"/>
                <a:gd name="T39" fmla="*/ 17 h 34"/>
                <a:gd name="T40" fmla="*/ 11 w 121"/>
                <a:gd name="T41" fmla="*/ 28 h 34"/>
                <a:gd name="T42" fmla="*/ 33 w 121"/>
                <a:gd name="T43" fmla="*/ 20 h 34"/>
                <a:gd name="T44" fmla="*/ 60 w 121"/>
                <a:gd name="T45" fmla="*/ 17 h 34"/>
                <a:gd name="T46" fmla="*/ 60 w 121"/>
                <a:gd name="T47" fmla="*/ 21 h 34"/>
                <a:gd name="T48" fmla="*/ 34 w 121"/>
                <a:gd name="T49" fmla="*/ 24 h 34"/>
                <a:gd name="T50" fmla="*/ 11 w 121"/>
                <a:gd name="T51" fmla="*/ 33 h 34"/>
                <a:gd name="T52" fmla="*/ 8 w 121"/>
                <a:gd name="T53" fmla="*/ 32 h 34"/>
                <a:gd name="T54" fmla="*/ 0 w 121"/>
                <a:gd name="T55" fmla="*/ 18 h 34"/>
                <a:gd name="T56" fmla="*/ 1 w 121"/>
                <a:gd name="T57" fmla="*/ 14 h 34"/>
                <a:gd name="T58" fmla="*/ 29 w 121"/>
                <a:gd name="T59" fmla="*/ 4 h 34"/>
                <a:gd name="T60" fmla="*/ 60 w 121"/>
                <a:gd name="T61" fmla="*/ 0 h 34"/>
                <a:gd name="T62" fmla="*/ 60 w 121"/>
                <a:gd name="T63" fmla="*/ 5 h 34"/>
                <a:gd name="T64" fmla="*/ 30 w 121"/>
                <a:gd name="T65" fmla="*/ 8 h 34"/>
                <a:gd name="T66" fmla="*/ 6 w 121"/>
                <a:gd name="T6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34">
                  <a:moveTo>
                    <a:pt x="60" y="17"/>
                  </a:moveTo>
                  <a:cubicBezTo>
                    <a:pt x="60" y="17"/>
                    <a:pt x="60" y="17"/>
                    <a:pt x="60" y="17"/>
                  </a:cubicBezTo>
                  <a:cubicBezTo>
                    <a:pt x="70" y="17"/>
                    <a:pt x="79" y="18"/>
                    <a:pt x="88" y="20"/>
                  </a:cubicBezTo>
                  <a:cubicBezTo>
                    <a:pt x="96" y="22"/>
                    <a:pt x="103" y="24"/>
                    <a:pt x="110" y="28"/>
                  </a:cubicBezTo>
                  <a:cubicBezTo>
                    <a:pt x="115" y="17"/>
                    <a:pt x="115" y="17"/>
                    <a:pt x="115" y="17"/>
                  </a:cubicBezTo>
                  <a:cubicBezTo>
                    <a:pt x="108" y="14"/>
                    <a:pt x="100" y="11"/>
                    <a:pt x="91" y="8"/>
                  </a:cubicBezTo>
                  <a:cubicBezTo>
                    <a:pt x="81" y="6"/>
                    <a:pt x="71" y="5"/>
                    <a:pt x="60" y="5"/>
                  </a:cubicBezTo>
                  <a:cubicBezTo>
                    <a:pt x="60" y="5"/>
                    <a:pt x="60" y="5"/>
                    <a:pt x="60" y="5"/>
                  </a:cubicBezTo>
                  <a:cubicBezTo>
                    <a:pt x="60" y="0"/>
                    <a:pt x="60" y="0"/>
                    <a:pt x="60" y="0"/>
                  </a:cubicBezTo>
                  <a:cubicBezTo>
                    <a:pt x="60" y="0"/>
                    <a:pt x="60" y="0"/>
                    <a:pt x="60" y="0"/>
                  </a:cubicBezTo>
                  <a:cubicBezTo>
                    <a:pt x="71" y="0"/>
                    <a:pt x="82" y="1"/>
                    <a:pt x="92" y="4"/>
                  </a:cubicBezTo>
                  <a:cubicBezTo>
                    <a:pt x="102" y="6"/>
                    <a:pt x="111" y="10"/>
                    <a:pt x="120" y="14"/>
                  </a:cubicBezTo>
                  <a:cubicBezTo>
                    <a:pt x="121" y="15"/>
                    <a:pt x="121" y="16"/>
                    <a:pt x="121" y="18"/>
                  </a:cubicBezTo>
                  <a:cubicBezTo>
                    <a:pt x="113" y="32"/>
                    <a:pt x="113" y="32"/>
                    <a:pt x="113" y="32"/>
                  </a:cubicBezTo>
                  <a:cubicBezTo>
                    <a:pt x="112" y="33"/>
                    <a:pt x="111" y="34"/>
                    <a:pt x="110" y="33"/>
                  </a:cubicBezTo>
                  <a:cubicBezTo>
                    <a:pt x="103" y="29"/>
                    <a:pt x="95" y="26"/>
                    <a:pt x="87" y="24"/>
                  </a:cubicBezTo>
                  <a:cubicBezTo>
                    <a:pt x="78" y="23"/>
                    <a:pt x="70" y="21"/>
                    <a:pt x="60" y="21"/>
                  </a:cubicBezTo>
                  <a:cubicBezTo>
                    <a:pt x="60" y="21"/>
                    <a:pt x="60" y="21"/>
                    <a:pt x="60" y="21"/>
                  </a:cubicBezTo>
                  <a:lnTo>
                    <a:pt x="60" y="17"/>
                  </a:lnTo>
                  <a:close/>
                  <a:moveTo>
                    <a:pt x="6" y="17"/>
                  </a:moveTo>
                  <a:cubicBezTo>
                    <a:pt x="11" y="28"/>
                    <a:pt x="11" y="28"/>
                    <a:pt x="11" y="28"/>
                  </a:cubicBezTo>
                  <a:cubicBezTo>
                    <a:pt x="18" y="24"/>
                    <a:pt x="25" y="22"/>
                    <a:pt x="33" y="20"/>
                  </a:cubicBezTo>
                  <a:cubicBezTo>
                    <a:pt x="42" y="18"/>
                    <a:pt x="51" y="17"/>
                    <a:pt x="60" y="17"/>
                  </a:cubicBezTo>
                  <a:cubicBezTo>
                    <a:pt x="60" y="21"/>
                    <a:pt x="60" y="21"/>
                    <a:pt x="60" y="21"/>
                  </a:cubicBezTo>
                  <a:cubicBezTo>
                    <a:pt x="51" y="21"/>
                    <a:pt x="43" y="23"/>
                    <a:pt x="34" y="24"/>
                  </a:cubicBezTo>
                  <a:cubicBezTo>
                    <a:pt x="26" y="26"/>
                    <a:pt x="18" y="29"/>
                    <a:pt x="11" y="33"/>
                  </a:cubicBezTo>
                  <a:cubicBezTo>
                    <a:pt x="10" y="34"/>
                    <a:pt x="9" y="33"/>
                    <a:pt x="8" y="32"/>
                  </a:cubicBezTo>
                  <a:cubicBezTo>
                    <a:pt x="0" y="18"/>
                    <a:pt x="0" y="18"/>
                    <a:pt x="0" y="18"/>
                  </a:cubicBezTo>
                  <a:cubicBezTo>
                    <a:pt x="0" y="16"/>
                    <a:pt x="0" y="15"/>
                    <a:pt x="1" y="14"/>
                  </a:cubicBezTo>
                  <a:cubicBezTo>
                    <a:pt x="10" y="10"/>
                    <a:pt x="19" y="6"/>
                    <a:pt x="29" y="4"/>
                  </a:cubicBezTo>
                  <a:cubicBezTo>
                    <a:pt x="39" y="1"/>
                    <a:pt x="50" y="0"/>
                    <a:pt x="60" y="0"/>
                  </a:cubicBezTo>
                  <a:cubicBezTo>
                    <a:pt x="60" y="5"/>
                    <a:pt x="60" y="5"/>
                    <a:pt x="60" y="5"/>
                  </a:cubicBezTo>
                  <a:cubicBezTo>
                    <a:pt x="50" y="5"/>
                    <a:pt x="40" y="6"/>
                    <a:pt x="30" y="8"/>
                  </a:cubicBezTo>
                  <a:cubicBezTo>
                    <a:pt x="21" y="11"/>
                    <a:pt x="13"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69" name="Freeform 39"/>
            <p:cNvSpPr>
              <a:spLocks noEditPoints="1"/>
            </p:cNvSpPr>
            <p:nvPr/>
          </p:nvSpPr>
          <p:spPr bwMode="auto">
            <a:xfrm>
              <a:off x="7953388" y="2478103"/>
              <a:ext cx="363538" cy="85725"/>
            </a:xfrm>
            <a:custGeom>
              <a:avLst/>
              <a:gdLst>
                <a:gd name="T0" fmla="*/ 155 w 161"/>
                <a:gd name="T1" fmla="*/ 22 h 38"/>
                <a:gd name="T2" fmla="*/ 121 w 161"/>
                <a:gd name="T3" fmla="*/ 9 h 38"/>
                <a:gd name="T4" fmla="*/ 80 w 161"/>
                <a:gd name="T5" fmla="*/ 4 h 38"/>
                <a:gd name="T6" fmla="*/ 80 w 161"/>
                <a:gd name="T7" fmla="*/ 4 h 38"/>
                <a:gd name="T8" fmla="*/ 80 w 161"/>
                <a:gd name="T9" fmla="*/ 0 h 38"/>
                <a:gd name="T10" fmla="*/ 80 w 161"/>
                <a:gd name="T11" fmla="*/ 0 h 38"/>
                <a:gd name="T12" fmla="*/ 122 w 161"/>
                <a:gd name="T13" fmla="*/ 4 h 38"/>
                <a:gd name="T14" fmla="*/ 159 w 161"/>
                <a:gd name="T15" fmla="*/ 19 h 38"/>
                <a:gd name="T16" fmla="*/ 160 w 161"/>
                <a:gd name="T17" fmla="*/ 22 h 38"/>
                <a:gd name="T18" fmla="*/ 152 w 161"/>
                <a:gd name="T19" fmla="*/ 36 h 38"/>
                <a:gd name="T20" fmla="*/ 149 w 161"/>
                <a:gd name="T21" fmla="*/ 37 h 38"/>
                <a:gd name="T22" fmla="*/ 117 w 161"/>
                <a:gd name="T23" fmla="*/ 25 h 38"/>
                <a:gd name="T24" fmla="*/ 80 w 161"/>
                <a:gd name="T25" fmla="*/ 21 h 38"/>
                <a:gd name="T26" fmla="*/ 80 w 161"/>
                <a:gd name="T27" fmla="*/ 21 h 38"/>
                <a:gd name="T28" fmla="*/ 80 w 161"/>
                <a:gd name="T29" fmla="*/ 16 h 38"/>
                <a:gd name="T30" fmla="*/ 80 w 161"/>
                <a:gd name="T31" fmla="*/ 16 h 38"/>
                <a:gd name="T32" fmla="*/ 118 w 161"/>
                <a:gd name="T33" fmla="*/ 21 h 38"/>
                <a:gd name="T34" fmla="*/ 149 w 161"/>
                <a:gd name="T35" fmla="*/ 32 h 38"/>
                <a:gd name="T36" fmla="*/ 155 w 161"/>
                <a:gd name="T37" fmla="*/ 22 h 38"/>
                <a:gd name="T38" fmla="*/ 80 w 161"/>
                <a:gd name="T39" fmla="*/ 4 h 38"/>
                <a:gd name="T40" fmla="*/ 40 w 161"/>
                <a:gd name="T41" fmla="*/ 9 h 38"/>
                <a:gd name="T42" fmla="*/ 6 w 161"/>
                <a:gd name="T43" fmla="*/ 22 h 38"/>
                <a:gd name="T44" fmla="*/ 12 w 161"/>
                <a:gd name="T45" fmla="*/ 32 h 38"/>
                <a:gd name="T46" fmla="*/ 43 w 161"/>
                <a:gd name="T47" fmla="*/ 21 h 38"/>
                <a:gd name="T48" fmla="*/ 80 w 161"/>
                <a:gd name="T49" fmla="*/ 16 h 38"/>
                <a:gd name="T50" fmla="*/ 80 w 161"/>
                <a:gd name="T51" fmla="*/ 21 h 38"/>
                <a:gd name="T52" fmla="*/ 44 w 161"/>
                <a:gd name="T53" fmla="*/ 25 h 38"/>
                <a:gd name="T54" fmla="*/ 12 w 161"/>
                <a:gd name="T55" fmla="*/ 37 h 38"/>
                <a:gd name="T56" fmla="*/ 8 w 161"/>
                <a:gd name="T57" fmla="*/ 36 h 38"/>
                <a:gd name="T58" fmla="*/ 1 w 161"/>
                <a:gd name="T59" fmla="*/ 22 h 38"/>
                <a:gd name="T60" fmla="*/ 1 w 161"/>
                <a:gd name="T61" fmla="*/ 19 h 38"/>
                <a:gd name="T62" fmla="*/ 39 w 161"/>
                <a:gd name="T63" fmla="*/ 4 h 38"/>
                <a:gd name="T64" fmla="*/ 80 w 161"/>
                <a:gd name="T65" fmla="*/ 0 h 38"/>
                <a:gd name="T66" fmla="*/ 80 w 161"/>
                <a:gd name="T6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38">
                  <a:moveTo>
                    <a:pt x="155" y="22"/>
                  </a:moveTo>
                  <a:cubicBezTo>
                    <a:pt x="145" y="16"/>
                    <a:pt x="133" y="12"/>
                    <a:pt x="121" y="9"/>
                  </a:cubicBezTo>
                  <a:cubicBezTo>
                    <a:pt x="108" y="6"/>
                    <a:pt x="94" y="4"/>
                    <a:pt x="80" y="4"/>
                  </a:cubicBezTo>
                  <a:cubicBezTo>
                    <a:pt x="80" y="4"/>
                    <a:pt x="80" y="4"/>
                    <a:pt x="80" y="4"/>
                  </a:cubicBezTo>
                  <a:cubicBezTo>
                    <a:pt x="80" y="0"/>
                    <a:pt x="80" y="0"/>
                    <a:pt x="80" y="0"/>
                  </a:cubicBezTo>
                  <a:cubicBezTo>
                    <a:pt x="80" y="0"/>
                    <a:pt x="80" y="0"/>
                    <a:pt x="80" y="0"/>
                  </a:cubicBezTo>
                  <a:cubicBezTo>
                    <a:pt x="95" y="0"/>
                    <a:pt x="109" y="1"/>
                    <a:pt x="122" y="4"/>
                  </a:cubicBezTo>
                  <a:cubicBezTo>
                    <a:pt x="136" y="8"/>
                    <a:pt x="148" y="12"/>
                    <a:pt x="159" y="19"/>
                  </a:cubicBezTo>
                  <a:cubicBezTo>
                    <a:pt x="161" y="19"/>
                    <a:pt x="161" y="21"/>
                    <a:pt x="160" y="22"/>
                  </a:cubicBezTo>
                  <a:cubicBezTo>
                    <a:pt x="152" y="36"/>
                    <a:pt x="152" y="36"/>
                    <a:pt x="152" y="36"/>
                  </a:cubicBezTo>
                  <a:cubicBezTo>
                    <a:pt x="152" y="37"/>
                    <a:pt x="150" y="38"/>
                    <a:pt x="149" y="37"/>
                  </a:cubicBezTo>
                  <a:cubicBezTo>
                    <a:pt x="140" y="32"/>
                    <a:pt x="129" y="28"/>
                    <a:pt x="117" y="25"/>
                  </a:cubicBezTo>
                  <a:cubicBezTo>
                    <a:pt x="106" y="22"/>
                    <a:pt x="93" y="21"/>
                    <a:pt x="80" y="21"/>
                  </a:cubicBezTo>
                  <a:cubicBezTo>
                    <a:pt x="80" y="21"/>
                    <a:pt x="80" y="21"/>
                    <a:pt x="80" y="21"/>
                  </a:cubicBezTo>
                  <a:cubicBezTo>
                    <a:pt x="80" y="16"/>
                    <a:pt x="80" y="16"/>
                    <a:pt x="80" y="16"/>
                  </a:cubicBezTo>
                  <a:cubicBezTo>
                    <a:pt x="80" y="16"/>
                    <a:pt x="80" y="16"/>
                    <a:pt x="80" y="16"/>
                  </a:cubicBezTo>
                  <a:cubicBezTo>
                    <a:pt x="93" y="16"/>
                    <a:pt x="106" y="18"/>
                    <a:pt x="118" y="21"/>
                  </a:cubicBezTo>
                  <a:cubicBezTo>
                    <a:pt x="129" y="23"/>
                    <a:pt x="140" y="27"/>
                    <a:pt x="149" y="32"/>
                  </a:cubicBezTo>
                  <a:lnTo>
                    <a:pt x="155" y="22"/>
                  </a:lnTo>
                  <a:close/>
                  <a:moveTo>
                    <a:pt x="80" y="4"/>
                  </a:moveTo>
                  <a:cubicBezTo>
                    <a:pt x="67" y="4"/>
                    <a:pt x="53" y="6"/>
                    <a:pt x="40" y="9"/>
                  </a:cubicBezTo>
                  <a:cubicBezTo>
                    <a:pt x="28" y="12"/>
                    <a:pt x="16" y="16"/>
                    <a:pt x="6" y="22"/>
                  </a:cubicBezTo>
                  <a:cubicBezTo>
                    <a:pt x="12" y="32"/>
                    <a:pt x="12" y="32"/>
                    <a:pt x="12" y="32"/>
                  </a:cubicBezTo>
                  <a:cubicBezTo>
                    <a:pt x="21" y="27"/>
                    <a:pt x="32" y="23"/>
                    <a:pt x="43" y="21"/>
                  </a:cubicBezTo>
                  <a:cubicBezTo>
                    <a:pt x="55" y="18"/>
                    <a:pt x="68" y="16"/>
                    <a:pt x="80" y="16"/>
                  </a:cubicBezTo>
                  <a:cubicBezTo>
                    <a:pt x="80" y="21"/>
                    <a:pt x="80" y="21"/>
                    <a:pt x="80" y="21"/>
                  </a:cubicBezTo>
                  <a:cubicBezTo>
                    <a:pt x="68" y="21"/>
                    <a:pt x="55" y="22"/>
                    <a:pt x="44" y="25"/>
                  </a:cubicBezTo>
                  <a:cubicBezTo>
                    <a:pt x="32" y="28"/>
                    <a:pt x="21" y="32"/>
                    <a:pt x="12" y="37"/>
                  </a:cubicBezTo>
                  <a:cubicBezTo>
                    <a:pt x="11" y="38"/>
                    <a:pt x="9" y="37"/>
                    <a:pt x="8" y="36"/>
                  </a:cubicBezTo>
                  <a:cubicBezTo>
                    <a:pt x="1" y="22"/>
                    <a:pt x="1" y="22"/>
                    <a:pt x="1" y="22"/>
                  </a:cubicBezTo>
                  <a:cubicBezTo>
                    <a:pt x="0" y="21"/>
                    <a:pt x="0" y="19"/>
                    <a:pt x="1" y="19"/>
                  </a:cubicBezTo>
                  <a:cubicBezTo>
                    <a:pt x="13" y="12"/>
                    <a:pt x="25" y="8"/>
                    <a:pt x="39" y="4"/>
                  </a:cubicBezTo>
                  <a:cubicBezTo>
                    <a:pt x="52" y="1"/>
                    <a:pt x="66" y="0"/>
                    <a:pt x="80" y="0"/>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0" name="Freeform 40"/>
            <p:cNvSpPr>
              <a:spLocks noEditPoints="1"/>
            </p:cNvSpPr>
            <p:nvPr/>
          </p:nvSpPr>
          <p:spPr bwMode="auto">
            <a:xfrm>
              <a:off x="7916875" y="2032012"/>
              <a:ext cx="384175" cy="384177"/>
            </a:xfrm>
            <a:custGeom>
              <a:avLst/>
              <a:gdLst>
                <a:gd name="T0" fmla="*/ 142 w 170"/>
                <a:gd name="T1" fmla="*/ 142 h 170"/>
                <a:gd name="T2" fmla="*/ 142 w 170"/>
                <a:gd name="T3" fmla="*/ 28 h 170"/>
                <a:gd name="T4" fmla="*/ 85 w 170"/>
                <a:gd name="T5" fmla="*/ 0 h 170"/>
                <a:gd name="T6" fmla="*/ 170 w 170"/>
                <a:gd name="T7" fmla="*/ 85 h 170"/>
                <a:gd name="T8" fmla="*/ 85 w 170"/>
                <a:gd name="T9" fmla="*/ 170 h 170"/>
                <a:gd name="T10" fmla="*/ 85 w 170"/>
                <a:gd name="T11" fmla="*/ 111 h 170"/>
                <a:gd name="T12" fmla="*/ 104 w 170"/>
                <a:gd name="T13" fmla="*/ 104 h 170"/>
                <a:gd name="T14" fmla="*/ 104 w 170"/>
                <a:gd name="T15" fmla="*/ 104 h 170"/>
                <a:gd name="T16" fmla="*/ 104 w 170"/>
                <a:gd name="T17" fmla="*/ 66 h 170"/>
                <a:gd name="T18" fmla="*/ 104 w 170"/>
                <a:gd name="T19" fmla="*/ 66 h 170"/>
                <a:gd name="T20" fmla="*/ 85 w 170"/>
                <a:gd name="T21" fmla="*/ 64 h 170"/>
                <a:gd name="T22" fmla="*/ 100 w 170"/>
                <a:gd name="T23" fmla="*/ 70 h 170"/>
                <a:gd name="T24" fmla="*/ 100 w 170"/>
                <a:gd name="T25" fmla="*/ 100 h 170"/>
                <a:gd name="T26" fmla="*/ 85 w 170"/>
                <a:gd name="T27" fmla="*/ 106 h 170"/>
                <a:gd name="T28" fmla="*/ 85 w 170"/>
                <a:gd name="T29" fmla="*/ 5 h 170"/>
                <a:gd name="T30" fmla="*/ 5 w 170"/>
                <a:gd name="T31" fmla="*/ 85 h 170"/>
                <a:gd name="T32" fmla="*/ 85 w 170"/>
                <a:gd name="T33" fmla="*/ 165 h 170"/>
                <a:gd name="T34" fmla="*/ 85 w 170"/>
                <a:gd name="T35" fmla="*/ 170 h 170"/>
                <a:gd name="T36" fmla="*/ 25 w 170"/>
                <a:gd name="T37" fmla="*/ 145 h 170"/>
                <a:gd name="T38" fmla="*/ 25 w 170"/>
                <a:gd name="T39" fmla="*/ 25 h 170"/>
                <a:gd name="T40" fmla="*/ 85 w 170"/>
                <a:gd name="T41" fmla="*/ 0 h 170"/>
                <a:gd name="T42" fmla="*/ 85 w 170"/>
                <a:gd name="T43" fmla="*/ 5 h 170"/>
                <a:gd name="T44" fmla="*/ 85 w 170"/>
                <a:gd name="T45" fmla="*/ 59 h 170"/>
                <a:gd name="T46" fmla="*/ 67 w 170"/>
                <a:gd name="T47" fmla="*/ 66 h 170"/>
                <a:gd name="T48" fmla="*/ 67 w 170"/>
                <a:gd name="T49" fmla="*/ 104 h 170"/>
                <a:gd name="T50" fmla="*/ 85 w 170"/>
                <a:gd name="T51" fmla="*/ 111 h 170"/>
                <a:gd name="T52" fmla="*/ 85 w 170"/>
                <a:gd name="T53" fmla="*/ 106 h 170"/>
                <a:gd name="T54" fmla="*/ 70 w 170"/>
                <a:gd name="T55" fmla="*/ 100 h 170"/>
                <a:gd name="T56" fmla="*/ 70 w 170"/>
                <a:gd name="T57" fmla="*/ 100 h 170"/>
                <a:gd name="T58" fmla="*/ 70 w 170"/>
                <a:gd name="T59" fmla="*/ 70 h 170"/>
                <a:gd name="T60" fmla="*/ 70 w 170"/>
                <a:gd name="T61" fmla="*/ 70 h 170"/>
                <a:gd name="T62" fmla="*/ 85 w 170"/>
                <a:gd name="T63" fmla="*/ 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85" y="165"/>
                  </a:moveTo>
                  <a:cubicBezTo>
                    <a:pt x="107" y="165"/>
                    <a:pt x="127" y="156"/>
                    <a:pt x="142" y="142"/>
                  </a:cubicBezTo>
                  <a:cubicBezTo>
                    <a:pt x="157" y="127"/>
                    <a:pt x="165" y="107"/>
                    <a:pt x="165" y="85"/>
                  </a:cubicBezTo>
                  <a:cubicBezTo>
                    <a:pt x="165" y="63"/>
                    <a:pt x="157" y="43"/>
                    <a:pt x="142" y="28"/>
                  </a:cubicBezTo>
                  <a:cubicBezTo>
                    <a:pt x="127" y="14"/>
                    <a:pt x="107" y="5"/>
                    <a:pt x="85" y="5"/>
                  </a:cubicBezTo>
                  <a:cubicBezTo>
                    <a:pt x="85" y="0"/>
                    <a:pt x="85" y="0"/>
                    <a:pt x="85" y="0"/>
                  </a:cubicBezTo>
                  <a:cubicBezTo>
                    <a:pt x="109" y="0"/>
                    <a:pt x="130" y="9"/>
                    <a:pt x="145" y="25"/>
                  </a:cubicBezTo>
                  <a:cubicBezTo>
                    <a:pt x="161" y="40"/>
                    <a:pt x="170" y="61"/>
                    <a:pt x="170" y="85"/>
                  </a:cubicBezTo>
                  <a:cubicBezTo>
                    <a:pt x="170" y="108"/>
                    <a:pt x="161" y="130"/>
                    <a:pt x="145" y="145"/>
                  </a:cubicBezTo>
                  <a:cubicBezTo>
                    <a:pt x="130" y="160"/>
                    <a:pt x="109" y="170"/>
                    <a:pt x="85" y="170"/>
                  </a:cubicBezTo>
                  <a:cubicBezTo>
                    <a:pt x="85" y="165"/>
                    <a:pt x="85" y="165"/>
                    <a:pt x="85" y="165"/>
                  </a:cubicBezTo>
                  <a:close/>
                  <a:moveTo>
                    <a:pt x="85" y="111"/>
                  </a:moveTo>
                  <a:cubicBezTo>
                    <a:pt x="92" y="111"/>
                    <a:pt x="99" y="108"/>
                    <a:pt x="104" y="104"/>
                  </a:cubicBezTo>
                  <a:cubicBezTo>
                    <a:pt x="104" y="104"/>
                    <a:pt x="104" y="104"/>
                    <a:pt x="104" y="104"/>
                  </a:cubicBezTo>
                  <a:cubicBezTo>
                    <a:pt x="104" y="104"/>
                    <a:pt x="104" y="104"/>
                    <a:pt x="104" y="104"/>
                  </a:cubicBezTo>
                  <a:cubicBezTo>
                    <a:pt x="104" y="104"/>
                    <a:pt x="104" y="104"/>
                    <a:pt x="104" y="104"/>
                  </a:cubicBezTo>
                  <a:cubicBezTo>
                    <a:pt x="109" y="99"/>
                    <a:pt x="112" y="92"/>
                    <a:pt x="112" y="85"/>
                  </a:cubicBezTo>
                  <a:cubicBezTo>
                    <a:pt x="112" y="78"/>
                    <a:pt x="109" y="71"/>
                    <a:pt x="104" y="66"/>
                  </a:cubicBezTo>
                  <a:cubicBezTo>
                    <a:pt x="104" y="66"/>
                    <a:pt x="104" y="66"/>
                    <a:pt x="104" y="66"/>
                  </a:cubicBezTo>
                  <a:cubicBezTo>
                    <a:pt x="104" y="66"/>
                    <a:pt x="104" y="66"/>
                    <a:pt x="104" y="66"/>
                  </a:cubicBezTo>
                  <a:cubicBezTo>
                    <a:pt x="99" y="62"/>
                    <a:pt x="92" y="59"/>
                    <a:pt x="85" y="59"/>
                  </a:cubicBezTo>
                  <a:cubicBezTo>
                    <a:pt x="85" y="64"/>
                    <a:pt x="85" y="64"/>
                    <a:pt x="85" y="64"/>
                  </a:cubicBezTo>
                  <a:cubicBezTo>
                    <a:pt x="91" y="64"/>
                    <a:pt x="97" y="66"/>
                    <a:pt x="100" y="70"/>
                  </a:cubicBezTo>
                  <a:cubicBezTo>
                    <a:pt x="100" y="70"/>
                    <a:pt x="100" y="70"/>
                    <a:pt x="100" y="70"/>
                  </a:cubicBezTo>
                  <a:cubicBezTo>
                    <a:pt x="104" y="74"/>
                    <a:pt x="107" y="79"/>
                    <a:pt x="107" y="85"/>
                  </a:cubicBezTo>
                  <a:cubicBezTo>
                    <a:pt x="107" y="91"/>
                    <a:pt x="104" y="96"/>
                    <a:pt x="100" y="100"/>
                  </a:cubicBezTo>
                  <a:cubicBezTo>
                    <a:pt x="100" y="100"/>
                    <a:pt x="100" y="100"/>
                    <a:pt x="100" y="100"/>
                  </a:cubicBezTo>
                  <a:cubicBezTo>
                    <a:pt x="97" y="104"/>
                    <a:pt x="91" y="106"/>
                    <a:pt x="85" y="106"/>
                  </a:cubicBezTo>
                  <a:lnTo>
                    <a:pt x="85" y="111"/>
                  </a:lnTo>
                  <a:close/>
                  <a:moveTo>
                    <a:pt x="85" y="5"/>
                  </a:moveTo>
                  <a:cubicBezTo>
                    <a:pt x="63" y="5"/>
                    <a:pt x="43" y="14"/>
                    <a:pt x="29" y="28"/>
                  </a:cubicBezTo>
                  <a:cubicBezTo>
                    <a:pt x="14" y="43"/>
                    <a:pt x="5" y="63"/>
                    <a:pt x="5" y="85"/>
                  </a:cubicBezTo>
                  <a:cubicBezTo>
                    <a:pt x="5" y="107"/>
                    <a:pt x="14" y="127"/>
                    <a:pt x="29" y="142"/>
                  </a:cubicBezTo>
                  <a:cubicBezTo>
                    <a:pt x="43" y="156"/>
                    <a:pt x="63" y="165"/>
                    <a:pt x="85" y="165"/>
                  </a:cubicBezTo>
                  <a:cubicBezTo>
                    <a:pt x="85" y="165"/>
                    <a:pt x="85" y="165"/>
                    <a:pt x="85" y="165"/>
                  </a:cubicBezTo>
                  <a:cubicBezTo>
                    <a:pt x="85" y="170"/>
                    <a:pt x="85" y="170"/>
                    <a:pt x="85" y="170"/>
                  </a:cubicBezTo>
                  <a:cubicBezTo>
                    <a:pt x="85" y="170"/>
                    <a:pt x="85" y="170"/>
                    <a:pt x="85" y="170"/>
                  </a:cubicBezTo>
                  <a:cubicBezTo>
                    <a:pt x="62" y="170"/>
                    <a:pt x="41" y="160"/>
                    <a:pt x="25" y="145"/>
                  </a:cubicBezTo>
                  <a:cubicBezTo>
                    <a:pt x="10" y="130"/>
                    <a:pt x="0" y="108"/>
                    <a:pt x="0" y="85"/>
                  </a:cubicBezTo>
                  <a:cubicBezTo>
                    <a:pt x="0" y="61"/>
                    <a:pt x="10" y="40"/>
                    <a:pt x="25" y="25"/>
                  </a:cubicBezTo>
                  <a:cubicBezTo>
                    <a:pt x="41" y="9"/>
                    <a:pt x="62" y="0"/>
                    <a:pt x="85" y="0"/>
                  </a:cubicBezTo>
                  <a:cubicBezTo>
                    <a:pt x="85" y="0"/>
                    <a:pt x="85" y="0"/>
                    <a:pt x="85" y="0"/>
                  </a:cubicBezTo>
                  <a:cubicBezTo>
                    <a:pt x="85" y="5"/>
                    <a:pt x="85" y="5"/>
                    <a:pt x="85" y="5"/>
                  </a:cubicBezTo>
                  <a:cubicBezTo>
                    <a:pt x="85" y="5"/>
                    <a:pt x="85" y="5"/>
                    <a:pt x="85" y="5"/>
                  </a:cubicBezTo>
                  <a:close/>
                  <a:moveTo>
                    <a:pt x="85" y="59"/>
                  </a:moveTo>
                  <a:cubicBezTo>
                    <a:pt x="85" y="59"/>
                    <a:pt x="85" y="59"/>
                    <a:pt x="85" y="59"/>
                  </a:cubicBezTo>
                  <a:cubicBezTo>
                    <a:pt x="78" y="59"/>
                    <a:pt x="71" y="62"/>
                    <a:pt x="67" y="66"/>
                  </a:cubicBezTo>
                  <a:cubicBezTo>
                    <a:pt x="67" y="66"/>
                    <a:pt x="67" y="66"/>
                    <a:pt x="67" y="66"/>
                  </a:cubicBezTo>
                  <a:cubicBezTo>
                    <a:pt x="62" y="71"/>
                    <a:pt x="59" y="78"/>
                    <a:pt x="59" y="85"/>
                  </a:cubicBezTo>
                  <a:cubicBezTo>
                    <a:pt x="59" y="92"/>
                    <a:pt x="62" y="99"/>
                    <a:pt x="67" y="104"/>
                  </a:cubicBezTo>
                  <a:cubicBezTo>
                    <a:pt x="67" y="104"/>
                    <a:pt x="67" y="104"/>
                    <a:pt x="67" y="104"/>
                  </a:cubicBezTo>
                  <a:cubicBezTo>
                    <a:pt x="71" y="108"/>
                    <a:pt x="78" y="111"/>
                    <a:pt x="85" y="111"/>
                  </a:cubicBezTo>
                  <a:cubicBezTo>
                    <a:pt x="85" y="111"/>
                    <a:pt x="85" y="111"/>
                    <a:pt x="85" y="111"/>
                  </a:cubicBezTo>
                  <a:cubicBezTo>
                    <a:pt x="85" y="106"/>
                    <a:pt x="85" y="106"/>
                    <a:pt x="85" y="106"/>
                  </a:cubicBezTo>
                  <a:cubicBezTo>
                    <a:pt x="85" y="106"/>
                    <a:pt x="85" y="106"/>
                    <a:pt x="85" y="106"/>
                  </a:cubicBezTo>
                  <a:cubicBezTo>
                    <a:pt x="79" y="106"/>
                    <a:pt x="74" y="104"/>
                    <a:pt x="70" y="100"/>
                  </a:cubicBezTo>
                  <a:cubicBezTo>
                    <a:pt x="70" y="100"/>
                    <a:pt x="70" y="100"/>
                    <a:pt x="70" y="100"/>
                  </a:cubicBezTo>
                  <a:cubicBezTo>
                    <a:pt x="70" y="100"/>
                    <a:pt x="70" y="100"/>
                    <a:pt x="70" y="100"/>
                  </a:cubicBezTo>
                  <a:cubicBezTo>
                    <a:pt x="66" y="96"/>
                    <a:pt x="64" y="91"/>
                    <a:pt x="64" y="85"/>
                  </a:cubicBezTo>
                  <a:cubicBezTo>
                    <a:pt x="64" y="79"/>
                    <a:pt x="66" y="74"/>
                    <a:pt x="70" y="70"/>
                  </a:cubicBezTo>
                  <a:cubicBezTo>
                    <a:pt x="70" y="70"/>
                    <a:pt x="70" y="70"/>
                    <a:pt x="70" y="70"/>
                  </a:cubicBezTo>
                  <a:cubicBezTo>
                    <a:pt x="70" y="70"/>
                    <a:pt x="70" y="70"/>
                    <a:pt x="70" y="70"/>
                  </a:cubicBezTo>
                  <a:cubicBezTo>
                    <a:pt x="74" y="66"/>
                    <a:pt x="79" y="64"/>
                    <a:pt x="85" y="64"/>
                  </a:cubicBezTo>
                  <a:cubicBezTo>
                    <a:pt x="85" y="64"/>
                    <a:pt x="85" y="64"/>
                    <a:pt x="85" y="64"/>
                  </a:cubicBezTo>
                  <a:lnTo>
                    <a:pt x="8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1" name="Freeform 41"/>
            <p:cNvSpPr>
              <a:spLocks noEditPoints="1"/>
            </p:cNvSpPr>
            <p:nvPr/>
          </p:nvSpPr>
          <p:spPr bwMode="auto">
            <a:xfrm>
              <a:off x="8061338" y="2174889"/>
              <a:ext cx="96838" cy="100014"/>
            </a:xfrm>
            <a:custGeom>
              <a:avLst/>
              <a:gdLst>
                <a:gd name="T0" fmla="*/ 21 w 43"/>
                <a:gd name="T1" fmla="*/ 39 h 44"/>
                <a:gd name="T2" fmla="*/ 33 w 43"/>
                <a:gd name="T3" fmla="*/ 34 h 44"/>
                <a:gd name="T4" fmla="*/ 33 w 43"/>
                <a:gd name="T5" fmla="*/ 34 h 44"/>
                <a:gd name="T6" fmla="*/ 33 w 43"/>
                <a:gd name="T7" fmla="*/ 34 h 44"/>
                <a:gd name="T8" fmla="*/ 38 w 43"/>
                <a:gd name="T9" fmla="*/ 22 h 44"/>
                <a:gd name="T10" fmla="*/ 33 w 43"/>
                <a:gd name="T11" fmla="*/ 10 h 44"/>
                <a:gd name="T12" fmla="*/ 21 w 43"/>
                <a:gd name="T13" fmla="*/ 5 h 44"/>
                <a:gd name="T14" fmla="*/ 21 w 43"/>
                <a:gd name="T15" fmla="*/ 0 h 44"/>
                <a:gd name="T16" fmla="*/ 37 w 43"/>
                <a:gd name="T17" fmla="*/ 7 h 44"/>
                <a:gd name="T18" fmla="*/ 43 w 43"/>
                <a:gd name="T19" fmla="*/ 22 h 44"/>
                <a:gd name="T20" fmla="*/ 37 w 43"/>
                <a:gd name="T21" fmla="*/ 37 h 44"/>
                <a:gd name="T22" fmla="*/ 37 w 43"/>
                <a:gd name="T23" fmla="*/ 37 h 44"/>
                <a:gd name="T24" fmla="*/ 21 w 43"/>
                <a:gd name="T25" fmla="*/ 44 h 44"/>
                <a:gd name="T26" fmla="*/ 21 w 43"/>
                <a:gd name="T27" fmla="*/ 39 h 44"/>
                <a:gd name="T28" fmla="*/ 21 w 43"/>
                <a:gd name="T29" fmla="*/ 38 h 44"/>
                <a:gd name="T30" fmla="*/ 33 w 43"/>
                <a:gd name="T31" fmla="*/ 33 h 44"/>
                <a:gd name="T32" fmla="*/ 37 w 43"/>
                <a:gd name="T33" fmla="*/ 22 h 44"/>
                <a:gd name="T34" fmla="*/ 33 w 43"/>
                <a:gd name="T35" fmla="*/ 11 h 44"/>
                <a:gd name="T36" fmla="*/ 21 w 43"/>
                <a:gd name="T37" fmla="*/ 6 h 44"/>
                <a:gd name="T38" fmla="*/ 21 w 43"/>
                <a:gd name="T39" fmla="*/ 11 h 44"/>
                <a:gd name="T40" fmla="*/ 29 w 43"/>
                <a:gd name="T41" fmla="*/ 14 h 44"/>
                <a:gd name="T42" fmla="*/ 32 w 43"/>
                <a:gd name="T43" fmla="*/ 22 h 44"/>
                <a:gd name="T44" fmla="*/ 29 w 43"/>
                <a:gd name="T45" fmla="*/ 30 h 44"/>
                <a:gd name="T46" fmla="*/ 21 w 43"/>
                <a:gd name="T47" fmla="*/ 33 h 44"/>
                <a:gd name="T48" fmla="*/ 21 w 43"/>
                <a:gd name="T49" fmla="*/ 38 h 44"/>
                <a:gd name="T50" fmla="*/ 21 w 43"/>
                <a:gd name="T51" fmla="*/ 5 h 44"/>
                <a:gd name="T52" fmla="*/ 9 w 43"/>
                <a:gd name="T53" fmla="*/ 10 h 44"/>
                <a:gd name="T54" fmla="*/ 9 w 43"/>
                <a:gd name="T55" fmla="*/ 10 h 44"/>
                <a:gd name="T56" fmla="*/ 4 w 43"/>
                <a:gd name="T57" fmla="*/ 22 h 44"/>
                <a:gd name="T58" fmla="*/ 9 w 43"/>
                <a:gd name="T59" fmla="*/ 34 h 44"/>
                <a:gd name="T60" fmla="*/ 9 w 43"/>
                <a:gd name="T61" fmla="*/ 34 h 44"/>
                <a:gd name="T62" fmla="*/ 21 w 43"/>
                <a:gd name="T63" fmla="*/ 39 h 44"/>
                <a:gd name="T64" fmla="*/ 21 w 43"/>
                <a:gd name="T65" fmla="*/ 44 h 44"/>
                <a:gd name="T66" fmla="*/ 6 w 43"/>
                <a:gd name="T67" fmla="*/ 37 h 44"/>
                <a:gd name="T68" fmla="*/ 6 w 43"/>
                <a:gd name="T69" fmla="*/ 37 h 44"/>
                <a:gd name="T70" fmla="*/ 0 w 43"/>
                <a:gd name="T71" fmla="*/ 22 h 44"/>
                <a:gd name="T72" fmla="*/ 6 w 43"/>
                <a:gd name="T73" fmla="*/ 7 h 44"/>
                <a:gd name="T74" fmla="*/ 6 w 43"/>
                <a:gd name="T75" fmla="*/ 7 h 44"/>
                <a:gd name="T76" fmla="*/ 21 w 43"/>
                <a:gd name="T77" fmla="*/ 0 h 44"/>
                <a:gd name="T78" fmla="*/ 21 w 43"/>
                <a:gd name="T79" fmla="*/ 5 h 44"/>
                <a:gd name="T80" fmla="*/ 21 w 43"/>
                <a:gd name="T81" fmla="*/ 6 h 44"/>
                <a:gd name="T82" fmla="*/ 10 w 43"/>
                <a:gd name="T83" fmla="*/ 11 h 44"/>
                <a:gd name="T84" fmla="*/ 5 w 43"/>
                <a:gd name="T85" fmla="*/ 22 h 44"/>
                <a:gd name="T86" fmla="*/ 10 w 43"/>
                <a:gd name="T87" fmla="*/ 33 h 44"/>
                <a:gd name="T88" fmla="*/ 10 w 43"/>
                <a:gd name="T89" fmla="*/ 33 h 44"/>
                <a:gd name="T90" fmla="*/ 21 w 43"/>
                <a:gd name="T91" fmla="*/ 38 h 44"/>
                <a:gd name="T92" fmla="*/ 21 w 43"/>
                <a:gd name="T93" fmla="*/ 33 h 44"/>
                <a:gd name="T94" fmla="*/ 13 w 43"/>
                <a:gd name="T95" fmla="*/ 30 h 44"/>
                <a:gd name="T96" fmla="*/ 10 w 43"/>
                <a:gd name="T97" fmla="*/ 22 h 44"/>
                <a:gd name="T98" fmla="*/ 13 w 43"/>
                <a:gd name="T99" fmla="*/ 14 h 44"/>
                <a:gd name="T100" fmla="*/ 21 w 43"/>
                <a:gd name="T101" fmla="*/ 11 h 44"/>
                <a:gd name="T102" fmla="*/ 21 w 43"/>
                <a:gd name="T10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44">
                  <a:moveTo>
                    <a:pt x="21" y="39"/>
                  </a:moveTo>
                  <a:cubicBezTo>
                    <a:pt x="26" y="39"/>
                    <a:pt x="30" y="37"/>
                    <a:pt x="33" y="34"/>
                  </a:cubicBezTo>
                  <a:cubicBezTo>
                    <a:pt x="33" y="34"/>
                    <a:pt x="33" y="34"/>
                    <a:pt x="33" y="34"/>
                  </a:cubicBezTo>
                  <a:cubicBezTo>
                    <a:pt x="33" y="34"/>
                    <a:pt x="33" y="34"/>
                    <a:pt x="33" y="34"/>
                  </a:cubicBezTo>
                  <a:cubicBezTo>
                    <a:pt x="36" y="31"/>
                    <a:pt x="38" y="27"/>
                    <a:pt x="38" y="22"/>
                  </a:cubicBezTo>
                  <a:cubicBezTo>
                    <a:pt x="38" y="17"/>
                    <a:pt x="36" y="13"/>
                    <a:pt x="33" y="10"/>
                  </a:cubicBezTo>
                  <a:cubicBezTo>
                    <a:pt x="30" y="7"/>
                    <a:pt x="26" y="5"/>
                    <a:pt x="21" y="5"/>
                  </a:cubicBezTo>
                  <a:cubicBezTo>
                    <a:pt x="21" y="0"/>
                    <a:pt x="21" y="0"/>
                    <a:pt x="21" y="0"/>
                  </a:cubicBezTo>
                  <a:cubicBezTo>
                    <a:pt x="27" y="0"/>
                    <a:pt x="33" y="3"/>
                    <a:pt x="37" y="7"/>
                  </a:cubicBezTo>
                  <a:cubicBezTo>
                    <a:pt x="40" y="11"/>
                    <a:pt x="43" y="16"/>
                    <a:pt x="43" y="22"/>
                  </a:cubicBezTo>
                  <a:cubicBezTo>
                    <a:pt x="43" y="28"/>
                    <a:pt x="40" y="33"/>
                    <a:pt x="37" y="37"/>
                  </a:cubicBezTo>
                  <a:cubicBezTo>
                    <a:pt x="37" y="37"/>
                    <a:pt x="37" y="37"/>
                    <a:pt x="37" y="37"/>
                  </a:cubicBezTo>
                  <a:cubicBezTo>
                    <a:pt x="33" y="41"/>
                    <a:pt x="27" y="44"/>
                    <a:pt x="21" y="44"/>
                  </a:cubicBezTo>
                  <a:cubicBezTo>
                    <a:pt x="21" y="39"/>
                    <a:pt x="21" y="39"/>
                    <a:pt x="21" y="39"/>
                  </a:cubicBezTo>
                  <a:close/>
                  <a:moveTo>
                    <a:pt x="21" y="38"/>
                  </a:moveTo>
                  <a:cubicBezTo>
                    <a:pt x="26" y="38"/>
                    <a:pt x="30" y="36"/>
                    <a:pt x="33" y="33"/>
                  </a:cubicBezTo>
                  <a:cubicBezTo>
                    <a:pt x="35" y="30"/>
                    <a:pt x="37" y="26"/>
                    <a:pt x="37" y="22"/>
                  </a:cubicBezTo>
                  <a:cubicBezTo>
                    <a:pt x="37" y="18"/>
                    <a:pt x="35" y="14"/>
                    <a:pt x="33" y="11"/>
                  </a:cubicBezTo>
                  <a:cubicBezTo>
                    <a:pt x="30" y="8"/>
                    <a:pt x="26" y="6"/>
                    <a:pt x="21" y="6"/>
                  </a:cubicBezTo>
                  <a:cubicBezTo>
                    <a:pt x="21" y="11"/>
                    <a:pt x="21" y="11"/>
                    <a:pt x="21" y="11"/>
                  </a:cubicBezTo>
                  <a:cubicBezTo>
                    <a:pt x="24" y="11"/>
                    <a:pt x="27" y="12"/>
                    <a:pt x="29" y="14"/>
                  </a:cubicBezTo>
                  <a:cubicBezTo>
                    <a:pt x="31" y="16"/>
                    <a:pt x="32" y="19"/>
                    <a:pt x="32" y="22"/>
                  </a:cubicBezTo>
                  <a:cubicBezTo>
                    <a:pt x="32" y="25"/>
                    <a:pt x="31" y="28"/>
                    <a:pt x="29" y="30"/>
                  </a:cubicBezTo>
                  <a:cubicBezTo>
                    <a:pt x="27" y="32"/>
                    <a:pt x="24" y="33"/>
                    <a:pt x="21" y="33"/>
                  </a:cubicBezTo>
                  <a:lnTo>
                    <a:pt x="21" y="38"/>
                  </a:lnTo>
                  <a:close/>
                  <a:moveTo>
                    <a:pt x="21" y="5"/>
                  </a:moveTo>
                  <a:cubicBezTo>
                    <a:pt x="17" y="5"/>
                    <a:pt x="12" y="7"/>
                    <a:pt x="9" y="10"/>
                  </a:cubicBezTo>
                  <a:cubicBezTo>
                    <a:pt x="9" y="10"/>
                    <a:pt x="9" y="10"/>
                    <a:pt x="9" y="10"/>
                  </a:cubicBezTo>
                  <a:cubicBezTo>
                    <a:pt x="6" y="13"/>
                    <a:pt x="4" y="17"/>
                    <a:pt x="4" y="22"/>
                  </a:cubicBezTo>
                  <a:cubicBezTo>
                    <a:pt x="4" y="27"/>
                    <a:pt x="6" y="31"/>
                    <a:pt x="9" y="34"/>
                  </a:cubicBezTo>
                  <a:cubicBezTo>
                    <a:pt x="9" y="34"/>
                    <a:pt x="9" y="34"/>
                    <a:pt x="9" y="34"/>
                  </a:cubicBezTo>
                  <a:cubicBezTo>
                    <a:pt x="13" y="37"/>
                    <a:pt x="17" y="39"/>
                    <a:pt x="21" y="39"/>
                  </a:cubicBezTo>
                  <a:cubicBezTo>
                    <a:pt x="21" y="44"/>
                    <a:pt x="21" y="44"/>
                    <a:pt x="21" y="44"/>
                  </a:cubicBezTo>
                  <a:cubicBezTo>
                    <a:pt x="15" y="44"/>
                    <a:pt x="10" y="41"/>
                    <a:pt x="6" y="37"/>
                  </a:cubicBezTo>
                  <a:cubicBezTo>
                    <a:pt x="6" y="37"/>
                    <a:pt x="6" y="37"/>
                    <a:pt x="6" y="37"/>
                  </a:cubicBezTo>
                  <a:cubicBezTo>
                    <a:pt x="2" y="33"/>
                    <a:pt x="0" y="28"/>
                    <a:pt x="0" y="22"/>
                  </a:cubicBezTo>
                  <a:cubicBezTo>
                    <a:pt x="0" y="16"/>
                    <a:pt x="2" y="11"/>
                    <a:pt x="6" y="7"/>
                  </a:cubicBezTo>
                  <a:cubicBezTo>
                    <a:pt x="6" y="7"/>
                    <a:pt x="6" y="7"/>
                    <a:pt x="6" y="7"/>
                  </a:cubicBezTo>
                  <a:cubicBezTo>
                    <a:pt x="10" y="3"/>
                    <a:pt x="15" y="0"/>
                    <a:pt x="21" y="0"/>
                  </a:cubicBezTo>
                  <a:cubicBezTo>
                    <a:pt x="21" y="5"/>
                    <a:pt x="21" y="5"/>
                    <a:pt x="21" y="5"/>
                  </a:cubicBezTo>
                  <a:close/>
                  <a:moveTo>
                    <a:pt x="21" y="6"/>
                  </a:moveTo>
                  <a:cubicBezTo>
                    <a:pt x="17" y="6"/>
                    <a:pt x="13" y="8"/>
                    <a:pt x="10" y="11"/>
                  </a:cubicBezTo>
                  <a:cubicBezTo>
                    <a:pt x="7" y="14"/>
                    <a:pt x="5" y="18"/>
                    <a:pt x="5" y="22"/>
                  </a:cubicBezTo>
                  <a:cubicBezTo>
                    <a:pt x="5" y="26"/>
                    <a:pt x="7" y="30"/>
                    <a:pt x="10" y="33"/>
                  </a:cubicBezTo>
                  <a:cubicBezTo>
                    <a:pt x="10" y="33"/>
                    <a:pt x="10" y="33"/>
                    <a:pt x="10" y="33"/>
                  </a:cubicBezTo>
                  <a:cubicBezTo>
                    <a:pt x="13" y="36"/>
                    <a:pt x="17" y="38"/>
                    <a:pt x="21" y="38"/>
                  </a:cubicBezTo>
                  <a:cubicBezTo>
                    <a:pt x="21" y="33"/>
                    <a:pt x="21" y="33"/>
                    <a:pt x="21" y="33"/>
                  </a:cubicBezTo>
                  <a:cubicBezTo>
                    <a:pt x="18" y="33"/>
                    <a:pt x="15" y="32"/>
                    <a:pt x="13" y="30"/>
                  </a:cubicBezTo>
                  <a:cubicBezTo>
                    <a:pt x="11" y="28"/>
                    <a:pt x="10" y="25"/>
                    <a:pt x="10" y="22"/>
                  </a:cubicBezTo>
                  <a:cubicBezTo>
                    <a:pt x="10" y="19"/>
                    <a:pt x="11" y="16"/>
                    <a:pt x="13" y="14"/>
                  </a:cubicBezTo>
                  <a:cubicBezTo>
                    <a:pt x="15" y="12"/>
                    <a:pt x="18" y="11"/>
                    <a:pt x="21" y="11"/>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2" name="Freeform 42"/>
            <p:cNvSpPr>
              <a:spLocks noEditPoints="1"/>
            </p:cNvSpPr>
            <p:nvPr/>
          </p:nvSpPr>
          <p:spPr bwMode="auto">
            <a:xfrm>
              <a:off x="8034350" y="4941917"/>
              <a:ext cx="161925" cy="266701"/>
            </a:xfrm>
            <a:custGeom>
              <a:avLst/>
              <a:gdLst>
                <a:gd name="T0" fmla="*/ 50 w 72"/>
                <a:gd name="T1" fmla="*/ 113 h 118"/>
                <a:gd name="T2" fmla="*/ 62 w 72"/>
                <a:gd name="T3" fmla="*/ 108 h 118"/>
                <a:gd name="T4" fmla="*/ 67 w 72"/>
                <a:gd name="T5" fmla="*/ 83 h 118"/>
                <a:gd name="T6" fmla="*/ 43 w 72"/>
                <a:gd name="T7" fmla="*/ 81 h 118"/>
                <a:gd name="T8" fmla="*/ 46 w 72"/>
                <a:gd name="T9" fmla="*/ 64 h 118"/>
                <a:gd name="T10" fmla="*/ 67 w 72"/>
                <a:gd name="T11" fmla="*/ 47 h 118"/>
                <a:gd name="T12" fmla="*/ 43 w 72"/>
                <a:gd name="T13" fmla="*/ 45 h 118"/>
                <a:gd name="T14" fmla="*/ 46 w 72"/>
                <a:gd name="T15" fmla="*/ 28 h 118"/>
                <a:gd name="T16" fmla="*/ 67 w 72"/>
                <a:gd name="T17" fmla="*/ 21 h 118"/>
                <a:gd name="T18" fmla="*/ 50 w 72"/>
                <a:gd name="T19" fmla="*/ 4 h 118"/>
                <a:gd name="T20" fmla="*/ 36 w 72"/>
                <a:gd name="T21" fmla="*/ 0 h 118"/>
                <a:gd name="T22" fmla="*/ 66 w 72"/>
                <a:gd name="T23" fmla="*/ 6 h 118"/>
                <a:gd name="T24" fmla="*/ 72 w 72"/>
                <a:gd name="T25" fmla="*/ 30 h 118"/>
                <a:gd name="T26" fmla="*/ 48 w 72"/>
                <a:gd name="T27" fmla="*/ 33 h 118"/>
                <a:gd name="T28" fmla="*/ 70 w 72"/>
                <a:gd name="T29" fmla="*/ 42 h 118"/>
                <a:gd name="T30" fmla="*/ 72 w 72"/>
                <a:gd name="T31" fmla="*/ 67 h 118"/>
                <a:gd name="T32" fmla="*/ 48 w 72"/>
                <a:gd name="T33" fmla="*/ 69 h 118"/>
                <a:gd name="T34" fmla="*/ 70 w 72"/>
                <a:gd name="T35" fmla="*/ 78 h 118"/>
                <a:gd name="T36" fmla="*/ 72 w 72"/>
                <a:gd name="T37" fmla="*/ 97 h 118"/>
                <a:gd name="T38" fmla="*/ 66 w 72"/>
                <a:gd name="T39" fmla="*/ 112 h 118"/>
                <a:gd name="T40" fmla="*/ 36 w 72"/>
                <a:gd name="T41" fmla="*/ 118 h 118"/>
                <a:gd name="T42" fmla="*/ 5 w 72"/>
                <a:gd name="T43" fmla="*/ 83 h 118"/>
                <a:gd name="T44" fmla="*/ 10 w 72"/>
                <a:gd name="T45" fmla="*/ 108 h 118"/>
                <a:gd name="T46" fmla="*/ 36 w 72"/>
                <a:gd name="T47" fmla="*/ 113 h 118"/>
                <a:gd name="T48" fmla="*/ 22 w 72"/>
                <a:gd name="T49" fmla="*/ 118 h 118"/>
                <a:gd name="T50" fmla="*/ 0 w 72"/>
                <a:gd name="T51" fmla="*/ 97 h 118"/>
                <a:gd name="T52" fmla="*/ 3 w 72"/>
                <a:gd name="T53" fmla="*/ 78 h 118"/>
                <a:gd name="T54" fmla="*/ 24 w 72"/>
                <a:gd name="T55" fmla="*/ 69 h 118"/>
                <a:gd name="T56" fmla="*/ 0 w 72"/>
                <a:gd name="T57" fmla="*/ 67 h 118"/>
                <a:gd name="T58" fmla="*/ 3 w 72"/>
                <a:gd name="T59" fmla="*/ 42 h 118"/>
                <a:gd name="T60" fmla="*/ 24 w 72"/>
                <a:gd name="T61" fmla="*/ 33 h 118"/>
                <a:gd name="T62" fmla="*/ 0 w 72"/>
                <a:gd name="T63" fmla="*/ 30 h 118"/>
                <a:gd name="T64" fmla="*/ 7 w 72"/>
                <a:gd name="T65" fmla="*/ 6 h 118"/>
                <a:gd name="T66" fmla="*/ 36 w 72"/>
                <a:gd name="T67" fmla="*/ 0 h 118"/>
                <a:gd name="T68" fmla="*/ 22 w 72"/>
                <a:gd name="T69" fmla="*/ 4 h 118"/>
                <a:gd name="T70" fmla="*/ 5 w 72"/>
                <a:gd name="T71" fmla="*/ 21 h 118"/>
                <a:gd name="T72" fmla="*/ 27 w 72"/>
                <a:gd name="T73" fmla="*/ 28 h 118"/>
                <a:gd name="T74" fmla="*/ 29 w 72"/>
                <a:gd name="T75" fmla="*/ 45 h 118"/>
                <a:gd name="T76" fmla="*/ 5 w 72"/>
                <a:gd name="T77" fmla="*/ 47 h 118"/>
                <a:gd name="T78" fmla="*/ 27 w 72"/>
                <a:gd name="T79" fmla="*/ 64 h 118"/>
                <a:gd name="T80" fmla="*/ 29 w 72"/>
                <a:gd name="T81" fmla="*/ 81 h 118"/>
                <a:gd name="T82" fmla="*/ 5 w 72"/>
                <a:gd name="T83"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18">
                  <a:moveTo>
                    <a:pt x="36" y="113"/>
                  </a:moveTo>
                  <a:cubicBezTo>
                    <a:pt x="50" y="113"/>
                    <a:pt x="50" y="113"/>
                    <a:pt x="50" y="113"/>
                  </a:cubicBezTo>
                  <a:cubicBezTo>
                    <a:pt x="55" y="113"/>
                    <a:pt x="59" y="111"/>
                    <a:pt x="62" y="108"/>
                  </a:cubicBezTo>
                  <a:cubicBezTo>
                    <a:pt x="62" y="108"/>
                    <a:pt x="62" y="108"/>
                    <a:pt x="62" y="108"/>
                  </a:cubicBezTo>
                  <a:cubicBezTo>
                    <a:pt x="65" y="105"/>
                    <a:pt x="67" y="101"/>
                    <a:pt x="67" y="97"/>
                  </a:cubicBezTo>
                  <a:cubicBezTo>
                    <a:pt x="67" y="83"/>
                    <a:pt x="67" y="83"/>
                    <a:pt x="67" y="83"/>
                  </a:cubicBezTo>
                  <a:cubicBezTo>
                    <a:pt x="46" y="83"/>
                    <a:pt x="46" y="83"/>
                    <a:pt x="46" y="83"/>
                  </a:cubicBezTo>
                  <a:cubicBezTo>
                    <a:pt x="44" y="83"/>
                    <a:pt x="43" y="82"/>
                    <a:pt x="43" y="81"/>
                  </a:cubicBezTo>
                  <a:cubicBezTo>
                    <a:pt x="43" y="67"/>
                    <a:pt x="43" y="67"/>
                    <a:pt x="43" y="67"/>
                  </a:cubicBezTo>
                  <a:cubicBezTo>
                    <a:pt x="43" y="65"/>
                    <a:pt x="44" y="64"/>
                    <a:pt x="46" y="64"/>
                  </a:cubicBezTo>
                  <a:cubicBezTo>
                    <a:pt x="67" y="64"/>
                    <a:pt x="67" y="64"/>
                    <a:pt x="67" y="64"/>
                  </a:cubicBezTo>
                  <a:cubicBezTo>
                    <a:pt x="67" y="47"/>
                    <a:pt x="67" y="47"/>
                    <a:pt x="67" y="47"/>
                  </a:cubicBezTo>
                  <a:cubicBezTo>
                    <a:pt x="46" y="47"/>
                    <a:pt x="46" y="47"/>
                    <a:pt x="46" y="47"/>
                  </a:cubicBezTo>
                  <a:cubicBezTo>
                    <a:pt x="44" y="47"/>
                    <a:pt x="43" y="46"/>
                    <a:pt x="43" y="45"/>
                  </a:cubicBezTo>
                  <a:cubicBezTo>
                    <a:pt x="43" y="30"/>
                    <a:pt x="43" y="30"/>
                    <a:pt x="43" y="30"/>
                  </a:cubicBezTo>
                  <a:cubicBezTo>
                    <a:pt x="43" y="29"/>
                    <a:pt x="44" y="28"/>
                    <a:pt x="46" y="28"/>
                  </a:cubicBezTo>
                  <a:cubicBezTo>
                    <a:pt x="67" y="28"/>
                    <a:pt x="67" y="28"/>
                    <a:pt x="67" y="28"/>
                  </a:cubicBezTo>
                  <a:cubicBezTo>
                    <a:pt x="67" y="21"/>
                    <a:pt x="67" y="21"/>
                    <a:pt x="67" y="21"/>
                  </a:cubicBezTo>
                  <a:cubicBezTo>
                    <a:pt x="67" y="16"/>
                    <a:pt x="65" y="12"/>
                    <a:pt x="62" y="9"/>
                  </a:cubicBezTo>
                  <a:cubicBezTo>
                    <a:pt x="59" y="6"/>
                    <a:pt x="55" y="4"/>
                    <a:pt x="50" y="4"/>
                  </a:cubicBezTo>
                  <a:cubicBezTo>
                    <a:pt x="36" y="4"/>
                    <a:pt x="36" y="4"/>
                    <a:pt x="36" y="4"/>
                  </a:cubicBezTo>
                  <a:cubicBezTo>
                    <a:pt x="36" y="0"/>
                    <a:pt x="36" y="0"/>
                    <a:pt x="36" y="0"/>
                  </a:cubicBezTo>
                  <a:cubicBezTo>
                    <a:pt x="50" y="0"/>
                    <a:pt x="50" y="0"/>
                    <a:pt x="50" y="0"/>
                  </a:cubicBezTo>
                  <a:cubicBezTo>
                    <a:pt x="56" y="0"/>
                    <a:pt x="62" y="2"/>
                    <a:pt x="66" y="6"/>
                  </a:cubicBezTo>
                  <a:cubicBezTo>
                    <a:pt x="70" y="10"/>
                    <a:pt x="72" y="15"/>
                    <a:pt x="72" y="21"/>
                  </a:cubicBezTo>
                  <a:cubicBezTo>
                    <a:pt x="72" y="30"/>
                    <a:pt x="72" y="30"/>
                    <a:pt x="72" y="30"/>
                  </a:cubicBezTo>
                  <a:cubicBezTo>
                    <a:pt x="72" y="32"/>
                    <a:pt x="71" y="33"/>
                    <a:pt x="70" y="33"/>
                  </a:cubicBezTo>
                  <a:cubicBezTo>
                    <a:pt x="48" y="33"/>
                    <a:pt x="48" y="33"/>
                    <a:pt x="48" y="33"/>
                  </a:cubicBezTo>
                  <a:cubicBezTo>
                    <a:pt x="48" y="42"/>
                    <a:pt x="48" y="42"/>
                    <a:pt x="48" y="42"/>
                  </a:cubicBezTo>
                  <a:cubicBezTo>
                    <a:pt x="70" y="42"/>
                    <a:pt x="70" y="42"/>
                    <a:pt x="70" y="42"/>
                  </a:cubicBezTo>
                  <a:cubicBezTo>
                    <a:pt x="71" y="42"/>
                    <a:pt x="72" y="43"/>
                    <a:pt x="72" y="45"/>
                  </a:cubicBezTo>
                  <a:cubicBezTo>
                    <a:pt x="72" y="67"/>
                    <a:pt x="72" y="67"/>
                    <a:pt x="72" y="67"/>
                  </a:cubicBezTo>
                  <a:cubicBezTo>
                    <a:pt x="72" y="68"/>
                    <a:pt x="71" y="69"/>
                    <a:pt x="70" y="69"/>
                  </a:cubicBezTo>
                  <a:cubicBezTo>
                    <a:pt x="48" y="69"/>
                    <a:pt x="48" y="69"/>
                    <a:pt x="48" y="69"/>
                  </a:cubicBezTo>
                  <a:cubicBezTo>
                    <a:pt x="48" y="78"/>
                    <a:pt x="48" y="78"/>
                    <a:pt x="48" y="78"/>
                  </a:cubicBezTo>
                  <a:cubicBezTo>
                    <a:pt x="70" y="78"/>
                    <a:pt x="70" y="78"/>
                    <a:pt x="70" y="78"/>
                  </a:cubicBezTo>
                  <a:cubicBezTo>
                    <a:pt x="71" y="78"/>
                    <a:pt x="72" y="79"/>
                    <a:pt x="72" y="81"/>
                  </a:cubicBezTo>
                  <a:cubicBezTo>
                    <a:pt x="72" y="97"/>
                    <a:pt x="72" y="97"/>
                    <a:pt x="72" y="97"/>
                  </a:cubicBezTo>
                  <a:cubicBezTo>
                    <a:pt x="72" y="102"/>
                    <a:pt x="70" y="108"/>
                    <a:pt x="66" y="112"/>
                  </a:cubicBezTo>
                  <a:cubicBezTo>
                    <a:pt x="66" y="112"/>
                    <a:pt x="66" y="112"/>
                    <a:pt x="66" y="112"/>
                  </a:cubicBezTo>
                  <a:cubicBezTo>
                    <a:pt x="62" y="116"/>
                    <a:pt x="56" y="118"/>
                    <a:pt x="50" y="118"/>
                  </a:cubicBezTo>
                  <a:cubicBezTo>
                    <a:pt x="36" y="118"/>
                    <a:pt x="36" y="118"/>
                    <a:pt x="36" y="118"/>
                  </a:cubicBezTo>
                  <a:lnTo>
                    <a:pt x="36" y="113"/>
                  </a:lnTo>
                  <a:close/>
                  <a:moveTo>
                    <a:pt x="5" y="83"/>
                  </a:moveTo>
                  <a:cubicBezTo>
                    <a:pt x="5" y="97"/>
                    <a:pt x="5" y="97"/>
                    <a:pt x="5" y="97"/>
                  </a:cubicBezTo>
                  <a:cubicBezTo>
                    <a:pt x="5" y="101"/>
                    <a:pt x="7" y="105"/>
                    <a:pt x="10" y="108"/>
                  </a:cubicBezTo>
                  <a:cubicBezTo>
                    <a:pt x="13" y="111"/>
                    <a:pt x="17" y="113"/>
                    <a:pt x="22" y="113"/>
                  </a:cubicBezTo>
                  <a:cubicBezTo>
                    <a:pt x="36" y="113"/>
                    <a:pt x="36" y="113"/>
                    <a:pt x="36" y="113"/>
                  </a:cubicBezTo>
                  <a:cubicBezTo>
                    <a:pt x="36" y="118"/>
                    <a:pt x="36" y="118"/>
                    <a:pt x="36" y="118"/>
                  </a:cubicBezTo>
                  <a:cubicBezTo>
                    <a:pt x="22" y="118"/>
                    <a:pt x="22" y="118"/>
                    <a:pt x="22" y="118"/>
                  </a:cubicBezTo>
                  <a:cubicBezTo>
                    <a:pt x="16" y="118"/>
                    <a:pt x="11" y="116"/>
                    <a:pt x="7" y="112"/>
                  </a:cubicBezTo>
                  <a:cubicBezTo>
                    <a:pt x="3" y="108"/>
                    <a:pt x="0" y="103"/>
                    <a:pt x="0" y="97"/>
                  </a:cubicBezTo>
                  <a:cubicBezTo>
                    <a:pt x="0" y="81"/>
                    <a:pt x="0" y="81"/>
                    <a:pt x="0" y="81"/>
                  </a:cubicBezTo>
                  <a:cubicBezTo>
                    <a:pt x="0" y="79"/>
                    <a:pt x="2" y="78"/>
                    <a:pt x="3" y="78"/>
                  </a:cubicBezTo>
                  <a:cubicBezTo>
                    <a:pt x="24" y="78"/>
                    <a:pt x="24" y="78"/>
                    <a:pt x="24" y="78"/>
                  </a:cubicBezTo>
                  <a:cubicBezTo>
                    <a:pt x="24" y="69"/>
                    <a:pt x="24" y="69"/>
                    <a:pt x="24" y="69"/>
                  </a:cubicBezTo>
                  <a:cubicBezTo>
                    <a:pt x="3" y="69"/>
                    <a:pt x="3" y="69"/>
                    <a:pt x="3" y="69"/>
                  </a:cubicBezTo>
                  <a:cubicBezTo>
                    <a:pt x="2" y="69"/>
                    <a:pt x="0" y="68"/>
                    <a:pt x="0" y="67"/>
                  </a:cubicBezTo>
                  <a:cubicBezTo>
                    <a:pt x="0" y="45"/>
                    <a:pt x="0" y="45"/>
                    <a:pt x="0" y="45"/>
                  </a:cubicBezTo>
                  <a:cubicBezTo>
                    <a:pt x="0" y="43"/>
                    <a:pt x="2" y="42"/>
                    <a:pt x="3" y="42"/>
                  </a:cubicBezTo>
                  <a:cubicBezTo>
                    <a:pt x="24" y="42"/>
                    <a:pt x="24" y="42"/>
                    <a:pt x="24" y="42"/>
                  </a:cubicBezTo>
                  <a:cubicBezTo>
                    <a:pt x="24" y="33"/>
                    <a:pt x="24" y="33"/>
                    <a:pt x="24" y="33"/>
                  </a:cubicBezTo>
                  <a:cubicBezTo>
                    <a:pt x="3" y="33"/>
                    <a:pt x="3" y="33"/>
                    <a:pt x="3" y="33"/>
                  </a:cubicBezTo>
                  <a:cubicBezTo>
                    <a:pt x="2" y="33"/>
                    <a:pt x="0" y="32"/>
                    <a:pt x="0" y="30"/>
                  </a:cubicBezTo>
                  <a:cubicBezTo>
                    <a:pt x="0" y="21"/>
                    <a:pt x="0" y="21"/>
                    <a:pt x="0" y="21"/>
                  </a:cubicBezTo>
                  <a:cubicBezTo>
                    <a:pt x="0" y="15"/>
                    <a:pt x="3" y="10"/>
                    <a:pt x="7" y="6"/>
                  </a:cubicBezTo>
                  <a:cubicBezTo>
                    <a:pt x="11" y="2"/>
                    <a:pt x="16" y="0"/>
                    <a:pt x="22" y="0"/>
                  </a:cubicBezTo>
                  <a:cubicBezTo>
                    <a:pt x="36" y="0"/>
                    <a:pt x="36" y="0"/>
                    <a:pt x="36" y="0"/>
                  </a:cubicBezTo>
                  <a:cubicBezTo>
                    <a:pt x="36" y="4"/>
                    <a:pt x="36" y="4"/>
                    <a:pt x="36" y="4"/>
                  </a:cubicBezTo>
                  <a:cubicBezTo>
                    <a:pt x="22" y="4"/>
                    <a:pt x="22" y="4"/>
                    <a:pt x="22" y="4"/>
                  </a:cubicBezTo>
                  <a:cubicBezTo>
                    <a:pt x="17" y="4"/>
                    <a:pt x="13" y="6"/>
                    <a:pt x="10" y="9"/>
                  </a:cubicBezTo>
                  <a:cubicBezTo>
                    <a:pt x="7" y="12"/>
                    <a:pt x="5" y="16"/>
                    <a:pt x="5" y="21"/>
                  </a:cubicBezTo>
                  <a:cubicBezTo>
                    <a:pt x="5" y="28"/>
                    <a:pt x="5" y="28"/>
                    <a:pt x="5" y="28"/>
                  </a:cubicBezTo>
                  <a:cubicBezTo>
                    <a:pt x="27" y="28"/>
                    <a:pt x="27" y="28"/>
                    <a:pt x="27" y="28"/>
                  </a:cubicBezTo>
                  <a:cubicBezTo>
                    <a:pt x="28" y="28"/>
                    <a:pt x="29" y="29"/>
                    <a:pt x="29" y="30"/>
                  </a:cubicBezTo>
                  <a:cubicBezTo>
                    <a:pt x="29" y="45"/>
                    <a:pt x="29" y="45"/>
                    <a:pt x="29" y="45"/>
                  </a:cubicBezTo>
                  <a:cubicBezTo>
                    <a:pt x="29" y="46"/>
                    <a:pt x="28" y="47"/>
                    <a:pt x="27" y="47"/>
                  </a:cubicBezTo>
                  <a:cubicBezTo>
                    <a:pt x="5" y="47"/>
                    <a:pt x="5" y="47"/>
                    <a:pt x="5" y="47"/>
                  </a:cubicBezTo>
                  <a:cubicBezTo>
                    <a:pt x="5" y="64"/>
                    <a:pt x="5" y="64"/>
                    <a:pt x="5" y="64"/>
                  </a:cubicBezTo>
                  <a:cubicBezTo>
                    <a:pt x="27" y="64"/>
                    <a:pt x="27" y="64"/>
                    <a:pt x="27" y="64"/>
                  </a:cubicBezTo>
                  <a:cubicBezTo>
                    <a:pt x="28" y="64"/>
                    <a:pt x="29" y="65"/>
                    <a:pt x="29" y="67"/>
                  </a:cubicBezTo>
                  <a:cubicBezTo>
                    <a:pt x="29" y="81"/>
                    <a:pt x="29" y="81"/>
                    <a:pt x="29" y="81"/>
                  </a:cubicBezTo>
                  <a:cubicBezTo>
                    <a:pt x="29" y="82"/>
                    <a:pt x="28" y="83"/>
                    <a:pt x="27" y="83"/>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3" name="Freeform 43"/>
            <p:cNvSpPr>
              <a:spLocks noEditPoints="1"/>
            </p:cNvSpPr>
            <p:nvPr/>
          </p:nvSpPr>
          <p:spPr bwMode="auto">
            <a:xfrm>
              <a:off x="7988313" y="5167343"/>
              <a:ext cx="254001" cy="169863"/>
            </a:xfrm>
            <a:custGeom>
              <a:avLst/>
              <a:gdLst>
                <a:gd name="T0" fmla="*/ 56 w 112"/>
                <a:gd name="T1" fmla="*/ 70 h 75"/>
                <a:gd name="T2" fmla="*/ 75 w 112"/>
                <a:gd name="T3" fmla="*/ 70 h 75"/>
                <a:gd name="T4" fmla="*/ 75 w 112"/>
                <a:gd name="T5" fmla="*/ 60 h 75"/>
                <a:gd name="T6" fmla="*/ 63 w 112"/>
                <a:gd name="T7" fmla="*/ 60 h 75"/>
                <a:gd name="T8" fmla="*/ 61 w 112"/>
                <a:gd name="T9" fmla="*/ 58 h 75"/>
                <a:gd name="T10" fmla="*/ 61 w 112"/>
                <a:gd name="T11" fmla="*/ 36 h 75"/>
                <a:gd name="T12" fmla="*/ 63 w 112"/>
                <a:gd name="T13" fmla="*/ 34 h 75"/>
                <a:gd name="T14" fmla="*/ 74 w 112"/>
                <a:gd name="T15" fmla="*/ 34 h 75"/>
                <a:gd name="T16" fmla="*/ 94 w 112"/>
                <a:gd name="T17" fmla="*/ 26 h 75"/>
                <a:gd name="T18" fmla="*/ 106 w 112"/>
                <a:gd name="T19" fmla="*/ 8 h 75"/>
                <a:gd name="T20" fmla="*/ 97 w 112"/>
                <a:gd name="T21" fmla="*/ 6 h 75"/>
                <a:gd name="T22" fmla="*/ 89 w 112"/>
                <a:gd name="T23" fmla="*/ 18 h 75"/>
                <a:gd name="T24" fmla="*/ 74 w 112"/>
                <a:gd name="T25" fmla="*/ 24 h 75"/>
                <a:gd name="T26" fmla="*/ 56 w 112"/>
                <a:gd name="T27" fmla="*/ 24 h 75"/>
                <a:gd name="T28" fmla="*/ 56 w 112"/>
                <a:gd name="T29" fmla="*/ 19 h 75"/>
                <a:gd name="T30" fmla="*/ 74 w 112"/>
                <a:gd name="T31" fmla="*/ 19 h 75"/>
                <a:gd name="T32" fmla="*/ 86 w 112"/>
                <a:gd name="T33" fmla="*/ 14 h 75"/>
                <a:gd name="T34" fmla="*/ 93 w 112"/>
                <a:gd name="T35" fmla="*/ 2 h 75"/>
                <a:gd name="T36" fmla="*/ 96 w 112"/>
                <a:gd name="T37" fmla="*/ 0 h 75"/>
                <a:gd name="T38" fmla="*/ 110 w 112"/>
                <a:gd name="T39" fmla="*/ 4 h 75"/>
                <a:gd name="T40" fmla="*/ 112 w 112"/>
                <a:gd name="T41" fmla="*/ 7 h 75"/>
                <a:gd name="T42" fmla="*/ 98 w 112"/>
                <a:gd name="T43" fmla="*/ 29 h 75"/>
                <a:gd name="T44" fmla="*/ 74 w 112"/>
                <a:gd name="T45" fmla="*/ 38 h 75"/>
                <a:gd name="T46" fmla="*/ 66 w 112"/>
                <a:gd name="T47" fmla="*/ 38 h 75"/>
                <a:gd name="T48" fmla="*/ 66 w 112"/>
                <a:gd name="T49" fmla="*/ 56 h 75"/>
                <a:gd name="T50" fmla="*/ 77 w 112"/>
                <a:gd name="T51" fmla="*/ 56 h 75"/>
                <a:gd name="T52" fmla="*/ 80 w 112"/>
                <a:gd name="T53" fmla="*/ 58 h 75"/>
                <a:gd name="T54" fmla="*/ 80 w 112"/>
                <a:gd name="T55" fmla="*/ 72 h 75"/>
                <a:gd name="T56" fmla="*/ 77 w 112"/>
                <a:gd name="T57" fmla="*/ 75 h 75"/>
                <a:gd name="T58" fmla="*/ 56 w 112"/>
                <a:gd name="T59" fmla="*/ 75 h 75"/>
                <a:gd name="T60" fmla="*/ 56 w 112"/>
                <a:gd name="T61" fmla="*/ 70 h 75"/>
                <a:gd name="T62" fmla="*/ 6 w 112"/>
                <a:gd name="T63" fmla="*/ 8 h 75"/>
                <a:gd name="T64" fmla="*/ 17 w 112"/>
                <a:gd name="T65" fmla="*/ 26 h 75"/>
                <a:gd name="T66" fmla="*/ 38 w 112"/>
                <a:gd name="T67" fmla="*/ 34 h 75"/>
                <a:gd name="T68" fmla="*/ 49 w 112"/>
                <a:gd name="T69" fmla="*/ 34 h 75"/>
                <a:gd name="T70" fmla="*/ 51 w 112"/>
                <a:gd name="T71" fmla="*/ 36 h 75"/>
                <a:gd name="T72" fmla="*/ 51 w 112"/>
                <a:gd name="T73" fmla="*/ 58 h 75"/>
                <a:gd name="T74" fmla="*/ 49 w 112"/>
                <a:gd name="T75" fmla="*/ 60 h 75"/>
                <a:gd name="T76" fmla="*/ 38 w 112"/>
                <a:gd name="T77" fmla="*/ 60 h 75"/>
                <a:gd name="T78" fmla="*/ 38 w 112"/>
                <a:gd name="T79" fmla="*/ 70 h 75"/>
                <a:gd name="T80" fmla="*/ 56 w 112"/>
                <a:gd name="T81" fmla="*/ 70 h 75"/>
                <a:gd name="T82" fmla="*/ 56 w 112"/>
                <a:gd name="T83" fmla="*/ 75 h 75"/>
                <a:gd name="T84" fmla="*/ 35 w 112"/>
                <a:gd name="T85" fmla="*/ 75 h 75"/>
                <a:gd name="T86" fmla="*/ 33 w 112"/>
                <a:gd name="T87" fmla="*/ 72 h 75"/>
                <a:gd name="T88" fmla="*/ 33 w 112"/>
                <a:gd name="T89" fmla="*/ 58 h 75"/>
                <a:gd name="T90" fmla="*/ 35 w 112"/>
                <a:gd name="T91" fmla="*/ 56 h 75"/>
                <a:gd name="T92" fmla="*/ 47 w 112"/>
                <a:gd name="T93" fmla="*/ 56 h 75"/>
                <a:gd name="T94" fmla="*/ 47 w 112"/>
                <a:gd name="T95" fmla="*/ 38 h 75"/>
                <a:gd name="T96" fmla="*/ 38 w 112"/>
                <a:gd name="T97" fmla="*/ 38 h 75"/>
                <a:gd name="T98" fmla="*/ 14 w 112"/>
                <a:gd name="T99" fmla="*/ 29 h 75"/>
                <a:gd name="T100" fmla="*/ 1 w 112"/>
                <a:gd name="T101" fmla="*/ 6 h 75"/>
                <a:gd name="T102" fmla="*/ 2 w 112"/>
                <a:gd name="T103" fmla="*/ 4 h 75"/>
                <a:gd name="T104" fmla="*/ 16 w 112"/>
                <a:gd name="T105" fmla="*/ 1 h 75"/>
                <a:gd name="T106" fmla="*/ 19 w 112"/>
                <a:gd name="T107" fmla="*/ 3 h 75"/>
                <a:gd name="T108" fmla="*/ 26 w 112"/>
                <a:gd name="T109" fmla="*/ 14 h 75"/>
                <a:gd name="T110" fmla="*/ 38 w 112"/>
                <a:gd name="T111" fmla="*/ 19 h 75"/>
                <a:gd name="T112" fmla="*/ 56 w 112"/>
                <a:gd name="T113" fmla="*/ 19 h 75"/>
                <a:gd name="T114" fmla="*/ 56 w 112"/>
                <a:gd name="T115" fmla="*/ 24 h 75"/>
                <a:gd name="T116" fmla="*/ 38 w 112"/>
                <a:gd name="T117" fmla="*/ 24 h 75"/>
                <a:gd name="T118" fmla="*/ 23 w 112"/>
                <a:gd name="T119" fmla="*/ 18 h 75"/>
                <a:gd name="T120" fmla="*/ 15 w 112"/>
                <a:gd name="T121" fmla="*/ 6 h 75"/>
                <a:gd name="T122" fmla="*/ 6 w 112"/>
                <a:gd name="T1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75">
                  <a:moveTo>
                    <a:pt x="56" y="70"/>
                  </a:moveTo>
                  <a:cubicBezTo>
                    <a:pt x="75" y="70"/>
                    <a:pt x="75" y="70"/>
                    <a:pt x="75" y="70"/>
                  </a:cubicBezTo>
                  <a:cubicBezTo>
                    <a:pt x="75" y="60"/>
                    <a:pt x="75" y="60"/>
                    <a:pt x="75" y="60"/>
                  </a:cubicBezTo>
                  <a:cubicBezTo>
                    <a:pt x="63" y="60"/>
                    <a:pt x="63" y="60"/>
                    <a:pt x="63" y="60"/>
                  </a:cubicBezTo>
                  <a:cubicBezTo>
                    <a:pt x="62" y="60"/>
                    <a:pt x="61" y="59"/>
                    <a:pt x="61" y="58"/>
                  </a:cubicBezTo>
                  <a:cubicBezTo>
                    <a:pt x="61" y="36"/>
                    <a:pt x="61" y="36"/>
                    <a:pt x="61" y="36"/>
                  </a:cubicBezTo>
                  <a:cubicBezTo>
                    <a:pt x="61" y="35"/>
                    <a:pt x="62" y="34"/>
                    <a:pt x="63" y="34"/>
                  </a:cubicBezTo>
                  <a:cubicBezTo>
                    <a:pt x="74" y="34"/>
                    <a:pt x="74" y="34"/>
                    <a:pt x="74" y="34"/>
                  </a:cubicBezTo>
                  <a:cubicBezTo>
                    <a:pt x="82" y="34"/>
                    <a:pt x="89" y="30"/>
                    <a:pt x="94" y="26"/>
                  </a:cubicBezTo>
                  <a:cubicBezTo>
                    <a:pt x="100" y="21"/>
                    <a:pt x="104" y="14"/>
                    <a:pt x="106" y="8"/>
                  </a:cubicBezTo>
                  <a:cubicBezTo>
                    <a:pt x="97" y="6"/>
                    <a:pt x="97" y="6"/>
                    <a:pt x="97" y="6"/>
                  </a:cubicBezTo>
                  <a:cubicBezTo>
                    <a:pt x="96" y="10"/>
                    <a:pt x="93" y="15"/>
                    <a:pt x="89" y="18"/>
                  </a:cubicBezTo>
                  <a:cubicBezTo>
                    <a:pt x="85" y="22"/>
                    <a:pt x="80" y="24"/>
                    <a:pt x="74" y="24"/>
                  </a:cubicBezTo>
                  <a:cubicBezTo>
                    <a:pt x="56" y="24"/>
                    <a:pt x="56" y="24"/>
                    <a:pt x="56" y="24"/>
                  </a:cubicBezTo>
                  <a:cubicBezTo>
                    <a:pt x="56" y="19"/>
                    <a:pt x="56" y="19"/>
                    <a:pt x="56" y="19"/>
                  </a:cubicBezTo>
                  <a:cubicBezTo>
                    <a:pt x="74" y="19"/>
                    <a:pt x="74" y="19"/>
                    <a:pt x="74" y="19"/>
                  </a:cubicBezTo>
                  <a:cubicBezTo>
                    <a:pt x="78" y="19"/>
                    <a:pt x="82" y="17"/>
                    <a:pt x="86" y="14"/>
                  </a:cubicBezTo>
                  <a:cubicBezTo>
                    <a:pt x="89" y="11"/>
                    <a:pt x="92" y="7"/>
                    <a:pt x="93" y="2"/>
                  </a:cubicBezTo>
                  <a:cubicBezTo>
                    <a:pt x="94" y="1"/>
                    <a:pt x="95" y="0"/>
                    <a:pt x="96" y="0"/>
                  </a:cubicBezTo>
                  <a:cubicBezTo>
                    <a:pt x="110" y="4"/>
                    <a:pt x="110" y="4"/>
                    <a:pt x="110" y="4"/>
                  </a:cubicBezTo>
                  <a:cubicBezTo>
                    <a:pt x="111" y="4"/>
                    <a:pt x="112" y="5"/>
                    <a:pt x="112" y="7"/>
                  </a:cubicBezTo>
                  <a:cubicBezTo>
                    <a:pt x="110" y="15"/>
                    <a:pt x="105" y="23"/>
                    <a:pt x="98" y="29"/>
                  </a:cubicBezTo>
                  <a:cubicBezTo>
                    <a:pt x="91" y="35"/>
                    <a:pt x="83" y="38"/>
                    <a:pt x="74" y="38"/>
                  </a:cubicBezTo>
                  <a:cubicBezTo>
                    <a:pt x="66" y="38"/>
                    <a:pt x="66" y="38"/>
                    <a:pt x="66" y="38"/>
                  </a:cubicBezTo>
                  <a:cubicBezTo>
                    <a:pt x="66" y="56"/>
                    <a:pt x="66" y="56"/>
                    <a:pt x="66" y="56"/>
                  </a:cubicBezTo>
                  <a:cubicBezTo>
                    <a:pt x="77" y="56"/>
                    <a:pt x="77" y="56"/>
                    <a:pt x="77" y="56"/>
                  </a:cubicBezTo>
                  <a:cubicBezTo>
                    <a:pt x="78" y="56"/>
                    <a:pt x="80" y="57"/>
                    <a:pt x="80" y="58"/>
                  </a:cubicBezTo>
                  <a:cubicBezTo>
                    <a:pt x="80" y="72"/>
                    <a:pt x="80" y="72"/>
                    <a:pt x="80" y="72"/>
                  </a:cubicBezTo>
                  <a:cubicBezTo>
                    <a:pt x="80" y="74"/>
                    <a:pt x="78" y="75"/>
                    <a:pt x="77" y="75"/>
                  </a:cubicBezTo>
                  <a:cubicBezTo>
                    <a:pt x="56" y="75"/>
                    <a:pt x="56" y="75"/>
                    <a:pt x="56" y="75"/>
                  </a:cubicBezTo>
                  <a:lnTo>
                    <a:pt x="56" y="70"/>
                  </a:lnTo>
                  <a:close/>
                  <a:moveTo>
                    <a:pt x="6" y="8"/>
                  </a:moveTo>
                  <a:cubicBezTo>
                    <a:pt x="8" y="15"/>
                    <a:pt x="12" y="21"/>
                    <a:pt x="17" y="26"/>
                  </a:cubicBezTo>
                  <a:cubicBezTo>
                    <a:pt x="23" y="31"/>
                    <a:pt x="30" y="34"/>
                    <a:pt x="38" y="34"/>
                  </a:cubicBezTo>
                  <a:cubicBezTo>
                    <a:pt x="49" y="34"/>
                    <a:pt x="49" y="34"/>
                    <a:pt x="49" y="34"/>
                  </a:cubicBezTo>
                  <a:cubicBezTo>
                    <a:pt x="50" y="34"/>
                    <a:pt x="51" y="35"/>
                    <a:pt x="51" y="36"/>
                  </a:cubicBezTo>
                  <a:cubicBezTo>
                    <a:pt x="51" y="58"/>
                    <a:pt x="51" y="58"/>
                    <a:pt x="51" y="58"/>
                  </a:cubicBezTo>
                  <a:cubicBezTo>
                    <a:pt x="51" y="59"/>
                    <a:pt x="50" y="60"/>
                    <a:pt x="49" y="60"/>
                  </a:cubicBezTo>
                  <a:cubicBezTo>
                    <a:pt x="38" y="60"/>
                    <a:pt x="38" y="60"/>
                    <a:pt x="38" y="60"/>
                  </a:cubicBezTo>
                  <a:cubicBezTo>
                    <a:pt x="38" y="70"/>
                    <a:pt x="38" y="70"/>
                    <a:pt x="38" y="70"/>
                  </a:cubicBezTo>
                  <a:cubicBezTo>
                    <a:pt x="56" y="70"/>
                    <a:pt x="56" y="70"/>
                    <a:pt x="56" y="70"/>
                  </a:cubicBezTo>
                  <a:cubicBezTo>
                    <a:pt x="56" y="75"/>
                    <a:pt x="56" y="75"/>
                    <a:pt x="56" y="75"/>
                  </a:cubicBezTo>
                  <a:cubicBezTo>
                    <a:pt x="35" y="75"/>
                    <a:pt x="35" y="75"/>
                    <a:pt x="35" y="75"/>
                  </a:cubicBezTo>
                  <a:cubicBezTo>
                    <a:pt x="34" y="75"/>
                    <a:pt x="33" y="74"/>
                    <a:pt x="33" y="72"/>
                  </a:cubicBezTo>
                  <a:cubicBezTo>
                    <a:pt x="33" y="58"/>
                    <a:pt x="33" y="58"/>
                    <a:pt x="33" y="58"/>
                  </a:cubicBezTo>
                  <a:cubicBezTo>
                    <a:pt x="33" y="57"/>
                    <a:pt x="34" y="56"/>
                    <a:pt x="35" y="56"/>
                  </a:cubicBezTo>
                  <a:cubicBezTo>
                    <a:pt x="47" y="56"/>
                    <a:pt x="47" y="56"/>
                    <a:pt x="47" y="56"/>
                  </a:cubicBezTo>
                  <a:cubicBezTo>
                    <a:pt x="47" y="38"/>
                    <a:pt x="47" y="38"/>
                    <a:pt x="47" y="38"/>
                  </a:cubicBezTo>
                  <a:cubicBezTo>
                    <a:pt x="38" y="38"/>
                    <a:pt x="38" y="38"/>
                    <a:pt x="38" y="38"/>
                  </a:cubicBezTo>
                  <a:cubicBezTo>
                    <a:pt x="29" y="38"/>
                    <a:pt x="21" y="35"/>
                    <a:pt x="14" y="29"/>
                  </a:cubicBezTo>
                  <a:cubicBezTo>
                    <a:pt x="7" y="23"/>
                    <a:pt x="2" y="16"/>
                    <a:pt x="1" y="6"/>
                  </a:cubicBezTo>
                  <a:cubicBezTo>
                    <a:pt x="0" y="5"/>
                    <a:pt x="1" y="4"/>
                    <a:pt x="2" y="4"/>
                  </a:cubicBezTo>
                  <a:cubicBezTo>
                    <a:pt x="16" y="1"/>
                    <a:pt x="16" y="1"/>
                    <a:pt x="16" y="1"/>
                  </a:cubicBezTo>
                  <a:cubicBezTo>
                    <a:pt x="18" y="0"/>
                    <a:pt x="19" y="1"/>
                    <a:pt x="19" y="3"/>
                  </a:cubicBezTo>
                  <a:cubicBezTo>
                    <a:pt x="20" y="7"/>
                    <a:pt x="23" y="11"/>
                    <a:pt x="26" y="14"/>
                  </a:cubicBezTo>
                  <a:cubicBezTo>
                    <a:pt x="30" y="17"/>
                    <a:pt x="34" y="19"/>
                    <a:pt x="38" y="19"/>
                  </a:cubicBezTo>
                  <a:cubicBezTo>
                    <a:pt x="56" y="19"/>
                    <a:pt x="56" y="19"/>
                    <a:pt x="56" y="19"/>
                  </a:cubicBezTo>
                  <a:cubicBezTo>
                    <a:pt x="56" y="24"/>
                    <a:pt x="56" y="24"/>
                    <a:pt x="56" y="24"/>
                  </a:cubicBezTo>
                  <a:cubicBezTo>
                    <a:pt x="38" y="24"/>
                    <a:pt x="38" y="24"/>
                    <a:pt x="38" y="24"/>
                  </a:cubicBezTo>
                  <a:cubicBezTo>
                    <a:pt x="33" y="24"/>
                    <a:pt x="27" y="22"/>
                    <a:pt x="23" y="18"/>
                  </a:cubicBezTo>
                  <a:cubicBezTo>
                    <a:pt x="19" y="15"/>
                    <a:pt x="17" y="11"/>
                    <a:pt x="15" y="6"/>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4" name="Freeform 44"/>
            <p:cNvSpPr>
              <a:spLocks noEditPoints="1"/>
            </p:cNvSpPr>
            <p:nvPr/>
          </p:nvSpPr>
          <p:spPr bwMode="auto">
            <a:xfrm>
              <a:off x="8116901" y="538167"/>
              <a:ext cx="306388" cy="265114"/>
            </a:xfrm>
            <a:custGeom>
              <a:avLst/>
              <a:gdLst>
                <a:gd name="T0" fmla="*/ 68 w 135"/>
                <a:gd name="T1" fmla="*/ 87 h 117"/>
                <a:gd name="T2" fmla="*/ 131 w 135"/>
                <a:gd name="T3" fmla="*/ 87 h 117"/>
                <a:gd name="T4" fmla="*/ 131 w 135"/>
                <a:gd name="T5" fmla="*/ 66 h 117"/>
                <a:gd name="T6" fmla="*/ 68 w 135"/>
                <a:gd name="T7" fmla="*/ 66 h 117"/>
                <a:gd name="T8" fmla="*/ 68 w 135"/>
                <a:gd name="T9" fmla="*/ 61 h 117"/>
                <a:gd name="T10" fmla="*/ 133 w 135"/>
                <a:gd name="T11" fmla="*/ 61 h 117"/>
                <a:gd name="T12" fmla="*/ 135 w 135"/>
                <a:gd name="T13" fmla="*/ 64 h 117"/>
                <a:gd name="T14" fmla="*/ 135 w 135"/>
                <a:gd name="T15" fmla="*/ 90 h 117"/>
                <a:gd name="T16" fmla="*/ 133 w 135"/>
                <a:gd name="T17" fmla="*/ 92 h 117"/>
                <a:gd name="T18" fmla="*/ 68 w 135"/>
                <a:gd name="T19" fmla="*/ 92 h 117"/>
                <a:gd name="T20" fmla="*/ 68 w 135"/>
                <a:gd name="T21" fmla="*/ 87 h 117"/>
                <a:gd name="T22" fmla="*/ 18 w 135"/>
                <a:gd name="T23" fmla="*/ 109 h 117"/>
                <a:gd name="T24" fmla="*/ 37 w 135"/>
                <a:gd name="T25" fmla="*/ 88 h 117"/>
                <a:gd name="T26" fmla="*/ 39 w 135"/>
                <a:gd name="T27" fmla="*/ 87 h 117"/>
                <a:gd name="T28" fmla="*/ 39 w 135"/>
                <a:gd name="T29" fmla="*/ 87 h 117"/>
                <a:gd name="T30" fmla="*/ 68 w 135"/>
                <a:gd name="T31" fmla="*/ 87 h 117"/>
                <a:gd name="T32" fmla="*/ 68 w 135"/>
                <a:gd name="T33" fmla="*/ 92 h 117"/>
                <a:gd name="T34" fmla="*/ 40 w 135"/>
                <a:gd name="T35" fmla="*/ 92 h 117"/>
                <a:gd name="T36" fmla="*/ 18 w 135"/>
                <a:gd name="T37" fmla="*/ 116 h 117"/>
                <a:gd name="T38" fmla="*/ 16 w 135"/>
                <a:gd name="T39" fmla="*/ 117 h 117"/>
                <a:gd name="T40" fmla="*/ 13 w 135"/>
                <a:gd name="T41" fmla="*/ 115 h 117"/>
                <a:gd name="T42" fmla="*/ 13 w 135"/>
                <a:gd name="T43" fmla="*/ 92 h 117"/>
                <a:gd name="T44" fmla="*/ 2 w 135"/>
                <a:gd name="T45" fmla="*/ 92 h 117"/>
                <a:gd name="T46" fmla="*/ 0 w 135"/>
                <a:gd name="T47" fmla="*/ 90 h 117"/>
                <a:gd name="T48" fmla="*/ 0 w 135"/>
                <a:gd name="T49" fmla="*/ 2 h 117"/>
                <a:gd name="T50" fmla="*/ 2 w 135"/>
                <a:gd name="T51" fmla="*/ 0 h 117"/>
                <a:gd name="T52" fmla="*/ 43 w 135"/>
                <a:gd name="T53" fmla="*/ 0 h 117"/>
                <a:gd name="T54" fmla="*/ 45 w 135"/>
                <a:gd name="T55" fmla="*/ 2 h 117"/>
                <a:gd name="T56" fmla="*/ 45 w 135"/>
                <a:gd name="T57" fmla="*/ 59 h 117"/>
                <a:gd name="T58" fmla="*/ 45 w 135"/>
                <a:gd name="T59" fmla="*/ 61 h 117"/>
                <a:gd name="T60" fmla="*/ 48 w 135"/>
                <a:gd name="T61" fmla="*/ 61 h 117"/>
                <a:gd name="T62" fmla="*/ 68 w 135"/>
                <a:gd name="T63" fmla="*/ 61 h 117"/>
                <a:gd name="T64" fmla="*/ 68 w 135"/>
                <a:gd name="T65" fmla="*/ 66 h 117"/>
                <a:gd name="T66" fmla="*/ 48 w 135"/>
                <a:gd name="T67" fmla="*/ 66 h 117"/>
                <a:gd name="T68" fmla="*/ 43 w 135"/>
                <a:gd name="T69" fmla="*/ 66 h 117"/>
                <a:gd name="T70" fmla="*/ 40 w 135"/>
                <a:gd name="T71" fmla="*/ 64 h 117"/>
                <a:gd name="T72" fmla="*/ 40 w 135"/>
                <a:gd name="T73" fmla="*/ 59 h 117"/>
                <a:gd name="T74" fmla="*/ 40 w 135"/>
                <a:gd name="T75" fmla="*/ 5 h 117"/>
                <a:gd name="T76" fmla="*/ 4 w 135"/>
                <a:gd name="T77" fmla="*/ 5 h 117"/>
                <a:gd name="T78" fmla="*/ 4 w 135"/>
                <a:gd name="T79" fmla="*/ 87 h 117"/>
                <a:gd name="T80" fmla="*/ 16 w 135"/>
                <a:gd name="T81" fmla="*/ 87 h 117"/>
                <a:gd name="T82" fmla="*/ 18 w 135"/>
                <a:gd name="T83" fmla="*/ 90 h 117"/>
                <a:gd name="T84" fmla="*/ 18 w 135"/>
                <a:gd name="T85" fmla="*/ 10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 h="117">
                  <a:moveTo>
                    <a:pt x="68" y="87"/>
                  </a:moveTo>
                  <a:cubicBezTo>
                    <a:pt x="131" y="87"/>
                    <a:pt x="131" y="87"/>
                    <a:pt x="131" y="87"/>
                  </a:cubicBezTo>
                  <a:cubicBezTo>
                    <a:pt x="131" y="66"/>
                    <a:pt x="131" y="66"/>
                    <a:pt x="131" y="66"/>
                  </a:cubicBezTo>
                  <a:cubicBezTo>
                    <a:pt x="68" y="66"/>
                    <a:pt x="68" y="66"/>
                    <a:pt x="68" y="66"/>
                  </a:cubicBezTo>
                  <a:cubicBezTo>
                    <a:pt x="68" y="61"/>
                    <a:pt x="68" y="61"/>
                    <a:pt x="68" y="61"/>
                  </a:cubicBezTo>
                  <a:cubicBezTo>
                    <a:pt x="133" y="61"/>
                    <a:pt x="133" y="61"/>
                    <a:pt x="133" y="61"/>
                  </a:cubicBezTo>
                  <a:cubicBezTo>
                    <a:pt x="134" y="61"/>
                    <a:pt x="135" y="62"/>
                    <a:pt x="135" y="64"/>
                  </a:cubicBezTo>
                  <a:cubicBezTo>
                    <a:pt x="135" y="90"/>
                    <a:pt x="135" y="90"/>
                    <a:pt x="135" y="90"/>
                  </a:cubicBezTo>
                  <a:cubicBezTo>
                    <a:pt x="135" y="91"/>
                    <a:pt x="134" y="92"/>
                    <a:pt x="133" y="92"/>
                  </a:cubicBezTo>
                  <a:cubicBezTo>
                    <a:pt x="68" y="92"/>
                    <a:pt x="68" y="92"/>
                    <a:pt x="68" y="92"/>
                  </a:cubicBezTo>
                  <a:lnTo>
                    <a:pt x="68" y="87"/>
                  </a:lnTo>
                  <a:close/>
                  <a:moveTo>
                    <a:pt x="18" y="109"/>
                  </a:moveTo>
                  <a:cubicBezTo>
                    <a:pt x="37" y="88"/>
                    <a:pt x="37" y="88"/>
                    <a:pt x="37" y="88"/>
                  </a:cubicBezTo>
                  <a:cubicBezTo>
                    <a:pt x="38" y="88"/>
                    <a:pt x="38" y="87"/>
                    <a:pt x="39" y="87"/>
                  </a:cubicBezTo>
                  <a:cubicBezTo>
                    <a:pt x="39" y="87"/>
                    <a:pt x="39" y="87"/>
                    <a:pt x="39" y="87"/>
                  </a:cubicBezTo>
                  <a:cubicBezTo>
                    <a:pt x="68" y="87"/>
                    <a:pt x="68" y="87"/>
                    <a:pt x="68" y="87"/>
                  </a:cubicBezTo>
                  <a:cubicBezTo>
                    <a:pt x="68" y="92"/>
                    <a:pt x="68" y="92"/>
                    <a:pt x="68" y="92"/>
                  </a:cubicBezTo>
                  <a:cubicBezTo>
                    <a:pt x="40" y="92"/>
                    <a:pt x="40" y="92"/>
                    <a:pt x="40" y="92"/>
                  </a:cubicBezTo>
                  <a:cubicBezTo>
                    <a:pt x="18" y="116"/>
                    <a:pt x="18" y="116"/>
                    <a:pt x="18" y="116"/>
                  </a:cubicBezTo>
                  <a:cubicBezTo>
                    <a:pt x="17" y="117"/>
                    <a:pt x="16" y="117"/>
                    <a:pt x="16" y="117"/>
                  </a:cubicBezTo>
                  <a:cubicBezTo>
                    <a:pt x="14" y="117"/>
                    <a:pt x="13" y="116"/>
                    <a:pt x="13" y="115"/>
                  </a:cubicBezTo>
                  <a:cubicBezTo>
                    <a:pt x="13" y="92"/>
                    <a:pt x="13" y="92"/>
                    <a:pt x="13" y="92"/>
                  </a:cubicBezTo>
                  <a:cubicBezTo>
                    <a:pt x="2" y="92"/>
                    <a:pt x="2" y="92"/>
                    <a:pt x="2" y="92"/>
                  </a:cubicBezTo>
                  <a:cubicBezTo>
                    <a:pt x="1" y="92"/>
                    <a:pt x="0" y="91"/>
                    <a:pt x="0" y="90"/>
                  </a:cubicBezTo>
                  <a:cubicBezTo>
                    <a:pt x="0" y="2"/>
                    <a:pt x="0" y="2"/>
                    <a:pt x="0" y="2"/>
                  </a:cubicBezTo>
                  <a:cubicBezTo>
                    <a:pt x="0" y="1"/>
                    <a:pt x="1" y="0"/>
                    <a:pt x="2" y="0"/>
                  </a:cubicBezTo>
                  <a:cubicBezTo>
                    <a:pt x="43" y="0"/>
                    <a:pt x="43" y="0"/>
                    <a:pt x="43" y="0"/>
                  </a:cubicBezTo>
                  <a:cubicBezTo>
                    <a:pt x="44" y="0"/>
                    <a:pt x="45" y="1"/>
                    <a:pt x="45" y="2"/>
                  </a:cubicBezTo>
                  <a:cubicBezTo>
                    <a:pt x="45" y="59"/>
                    <a:pt x="45" y="59"/>
                    <a:pt x="45" y="59"/>
                  </a:cubicBezTo>
                  <a:cubicBezTo>
                    <a:pt x="45" y="61"/>
                    <a:pt x="45" y="61"/>
                    <a:pt x="45" y="61"/>
                  </a:cubicBezTo>
                  <a:cubicBezTo>
                    <a:pt x="48" y="61"/>
                    <a:pt x="48" y="61"/>
                    <a:pt x="48" y="61"/>
                  </a:cubicBezTo>
                  <a:cubicBezTo>
                    <a:pt x="68" y="61"/>
                    <a:pt x="68" y="61"/>
                    <a:pt x="68" y="61"/>
                  </a:cubicBezTo>
                  <a:cubicBezTo>
                    <a:pt x="68" y="66"/>
                    <a:pt x="68" y="66"/>
                    <a:pt x="68" y="66"/>
                  </a:cubicBezTo>
                  <a:cubicBezTo>
                    <a:pt x="48" y="66"/>
                    <a:pt x="48" y="66"/>
                    <a:pt x="48" y="66"/>
                  </a:cubicBezTo>
                  <a:cubicBezTo>
                    <a:pt x="43" y="66"/>
                    <a:pt x="43" y="66"/>
                    <a:pt x="43" y="66"/>
                  </a:cubicBezTo>
                  <a:cubicBezTo>
                    <a:pt x="41" y="66"/>
                    <a:pt x="40" y="65"/>
                    <a:pt x="40" y="64"/>
                  </a:cubicBezTo>
                  <a:cubicBezTo>
                    <a:pt x="40" y="59"/>
                    <a:pt x="40" y="59"/>
                    <a:pt x="40" y="59"/>
                  </a:cubicBezTo>
                  <a:cubicBezTo>
                    <a:pt x="40" y="5"/>
                    <a:pt x="40" y="5"/>
                    <a:pt x="40" y="5"/>
                  </a:cubicBezTo>
                  <a:cubicBezTo>
                    <a:pt x="4" y="5"/>
                    <a:pt x="4" y="5"/>
                    <a:pt x="4" y="5"/>
                  </a:cubicBezTo>
                  <a:cubicBezTo>
                    <a:pt x="4" y="87"/>
                    <a:pt x="4" y="87"/>
                    <a:pt x="4" y="87"/>
                  </a:cubicBezTo>
                  <a:cubicBezTo>
                    <a:pt x="16" y="87"/>
                    <a:pt x="16" y="87"/>
                    <a:pt x="16" y="87"/>
                  </a:cubicBezTo>
                  <a:cubicBezTo>
                    <a:pt x="17" y="87"/>
                    <a:pt x="18" y="88"/>
                    <a:pt x="18" y="90"/>
                  </a:cubicBezTo>
                  <a:lnTo>
                    <a:pt x="1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5" name="Freeform 46"/>
            <p:cNvSpPr>
              <a:spLocks noEditPoints="1"/>
            </p:cNvSpPr>
            <p:nvPr/>
          </p:nvSpPr>
          <p:spPr bwMode="auto">
            <a:xfrm>
              <a:off x="8456626" y="1238257"/>
              <a:ext cx="277814" cy="279401"/>
            </a:xfrm>
            <a:custGeom>
              <a:avLst/>
              <a:gdLst>
                <a:gd name="T0" fmla="*/ 94 w 123"/>
                <a:gd name="T1" fmla="*/ 56 h 123"/>
                <a:gd name="T2" fmla="*/ 91 w 123"/>
                <a:gd name="T3" fmla="*/ 42 h 123"/>
                <a:gd name="T4" fmla="*/ 96 w 123"/>
                <a:gd name="T5" fmla="*/ 29 h 123"/>
                <a:gd name="T6" fmla="*/ 86 w 123"/>
                <a:gd name="T7" fmla="*/ 9 h 123"/>
                <a:gd name="T8" fmla="*/ 103 w 123"/>
                <a:gd name="T9" fmla="*/ 28 h 123"/>
                <a:gd name="T10" fmla="*/ 113 w 123"/>
                <a:gd name="T11" fmla="*/ 41 h 123"/>
                <a:gd name="T12" fmla="*/ 121 w 123"/>
                <a:gd name="T13" fmla="*/ 73 h 123"/>
                <a:gd name="T14" fmla="*/ 96 w 123"/>
                <a:gd name="T15" fmla="*/ 83 h 123"/>
                <a:gd name="T16" fmla="*/ 95 w 123"/>
                <a:gd name="T17" fmla="*/ 102 h 123"/>
                <a:gd name="T18" fmla="*/ 93 w 123"/>
                <a:gd name="T19" fmla="*/ 94 h 123"/>
                <a:gd name="T20" fmla="*/ 86 w 123"/>
                <a:gd name="T21" fmla="*/ 84 h 123"/>
                <a:gd name="T22" fmla="*/ 86 w 123"/>
                <a:gd name="T23" fmla="*/ 62 h 123"/>
                <a:gd name="T24" fmla="*/ 116 w 123"/>
                <a:gd name="T25" fmla="*/ 75 h 123"/>
                <a:gd name="T26" fmla="*/ 75 w 123"/>
                <a:gd name="T27" fmla="*/ 52 h 123"/>
                <a:gd name="T28" fmla="*/ 82 w 123"/>
                <a:gd name="T29" fmla="*/ 56 h 123"/>
                <a:gd name="T30" fmla="*/ 83 w 123"/>
                <a:gd name="T31" fmla="*/ 27 h 123"/>
                <a:gd name="T32" fmla="*/ 74 w 123"/>
                <a:gd name="T33" fmla="*/ 48 h 123"/>
                <a:gd name="T34" fmla="*/ 75 w 123"/>
                <a:gd name="T35" fmla="*/ 7 h 123"/>
                <a:gd name="T36" fmla="*/ 75 w 123"/>
                <a:gd name="T37" fmla="*/ 115 h 123"/>
                <a:gd name="T38" fmla="*/ 71 w 123"/>
                <a:gd name="T39" fmla="*/ 111 h 123"/>
                <a:gd name="T40" fmla="*/ 84 w 123"/>
                <a:gd name="T41" fmla="*/ 95 h 123"/>
                <a:gd name="T42" fmla="*/ 74 w 123"/>
                <a:gd name="T43" fmla="*/ 74 h 123"/>
                <a:gd name="T44" fmla="*/ 76 w 123"/>
                <a:gd name="T45" fmla="*/ 67 h 123"/>
                <a:gd name="T46" fmla="*/ 86 w 123"/>
                <a:gd name="T47" fmla="*/ 79 h 123"/>
                <a:gd name="T48" fmla="*/ 63 w 123"/>
                <a:gd name="T49" fmla="*/ 29 h 123"/>
                <a:gd name="T50" fmla="*/ 67 w 123"/>
                <a:gd name="T51" fmla="*/ 41 h 123"/>
                <a:gd name="T52" fmla="*/ 63 w 123"/>
                <a:gd name="T53" fmla="*/ 14 h 123"/>
                <a:gd name="T54" fmla="*/ 67 w 123"/>
                <a:gd name="T55" fmla="*/ 114 h 123"/>
                <a:gd name="T56" fmla="*/ 67 w 123"/>
                <a:gd name="T57" fmla="*/ 81 h 123"/>
                <a:gd name="T58" fmla="*/ 63 w 123"/>
                <a:gd name="T59" fmla="*/ 86 h 123"/>
                <a:gd name="T60" fmla="*/ 61 w 123"/>
                <a:gd name="T61" fmla="*/ 5 h 123"/>
                <a:gd name="T62" fmla="*/ 53 w 123"/>
                <a:gd name="T63" fmla="*/ 21 h 123"/>
                <a:gd name="T64" fmla="*/ 53 w 123"/>
                <a:gd name="T65" fmla="*/ 48 h 123"/>
                <a:gd name="T66" fmla="*/ 61 w 123"/>
                <a:gd name="T67" fmla="*/ 28 h 123"/>
                <a:gd name="T68" fmla="*/ 61 w 123"/>
                <a:gd name="T69" fmla="*/ 79 h 123"/>
                <a:gd name="T70" fmla="*/ 53 w 123"/>
                <a:gd name="T71" fmla="*/ 101 h 123"/>
                <a:gd name="T72" fmla="*/ 56 w 123"/>
                <a:gd name="T73" fmla="*/ 114 h 123"/>
                <a:gd name="T74" fmla="*/ 48 w 123"/>
                <a:gd name="T75" fmla="*/ 7 h 123"/>
                <a:gd name="T76" fmla="*/ 53 w 123"/>
                <a:gd name="T77" fmla="*/ 12 h 123"/>
                <a:gd name="T78" fmla="*/ 40 w 123"/>
                <a:gd name="T79" fmla="*/ 27 h 123"/>
                <a:gd name="T80" fmla="*/ 50 w 123"/>
                <a:gd name="T81" fmla="*/ 48 h 123"/>
                <a:gd name="T82" fmla="*/ 44 w 123"/>
                <a:gd name="T83" fmla="*/ 60 h 123"/>
                <a:gd name="T84" fmla="*/ 44 w 123"/>
                <a:gd name="T85" fmla="*/ 62 h 123"/>
                <a:gd name="T86" fmla="*/ 43 w 123"/>
                <a:gd name="T87" fmla="*/ 69 h 123"/>
                <a:gd name="T88" fmla="*/ 40 w 123"/>
                <a:gd name="T89" fmla="*/ 95 h 123"/>
                <a:gd name="T90" fmla="*/ 53 w 123"/>
                <a:gd name="T91" fmla="*/ 74 h 123"/>
                <a:gd name="T92" fmla="*/ 47 w 123"/>
                <a:gd name="T93" fmla="*/ 114 h 123"/>
                <a:gd name="T94" fmla="*/ 38 w 123"/>
                <a:gd name="T95" fmla="*/ 36 h 123"/>
                <a:gd name="T96" fmla="*/ 28 w 123"/>
                <a:gd name="T97" fmla="*/ 32 h 123"/>
                <a:gd name="T98" fmla="*/ 36 w 123"/>
                <a:gd name="T99" fmla="*/ 42 h 123"/>
                <a:gd name="T100" fmla="*/ 30 w 123"/>
                <a:gd name="T101" fmla="*/ 56 h 123"/>
                <a:gd name="T102" fmla="*/ 5 w 123"/>
                <a:gd name="T103" fmla="*/ 60 h 123"/>
                <a:gd name="T104" fmla="*/ 30 w 123"/>
                <a:gd name="T105" fmla="*/ 66 h 123"/>
                <a:gd name="T106" fmla="*/ 33 w 123"/>
                <a:gd name="T107" fmla="*/ 80 h 123"/>
                <a:gd name="T108" fmla="*/ 28 w 123"/>
                <a:gd name="T109" fmla="*/ 94 h 123"/>
                <a:gd name="T110" fmla="*/ 38 w 123"/>
                <a:gd name="T111" fmla="*/ 114 h 123"/>
                <a:gd name="T112" fmla="*/ 9 w 123"/>
                <a:gd name="T113" fmla="*/ 86 h 123"/>
                <a:gd name="T114" fmla="*/ 3 w 123"/>
                <a:gd name="T115" fmla="*/ 76 h 123"/>
                <a:gd name="T116" fmla="*/ 7 w 123"/>
                <a:gd name="T117" fmla="*/ 41 h 123"/>
                <a:gd name="T118" fmla="*/ 9 w 123"/>
                <a:gd name="T119" fmla="*/ 37 h 123"/>
                <a:gd name="T120" fmla="*/ 38 w 123"/>
                <a:gd name="T121"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23">
                  <a:moveTo>
                    <a:pt x="118" y="60"/>
                  </a:moveTo>
                  <a:cubicBezTo>
                    <a:pt x="109" y="60"/>
                    <a:pt x="109" y="60"/>
                    <a:pt x="109" y="60"/>
                  </a:cubicBezTo>
                  <a:cubicBezTo>
                    <a:pt x="107" y="60"/>
                    <a:pt x="106" y="59"/>
                    <a:pt x="106" y="58"/>
                  </a:cubicBezTo>
                  <a:cubicBezTo>
                    <a:pt x="106" y="57"/>
                    <a:pt x="107" y="57"/>
                    <a:pt x="107" y="56"/>
                  </a:cubicBezTo>
                  <a:cubicBezTo>
                    <a:pt x="116" y="48"/>
                    <a:pt x="116" y="48"/>
                    <a:pt x="116" y="48"/>
                  </a:cubicBezTo>
                  <a:cubicBezTo>
                    <a:pt x="114" y="46"/>
                    <a:pt x="114" y="46"/>
                    <a:pt x="114" y="46"/>
                  </a:cubicBezTo>
                  <a:cubicBezTo>
                    <a:pt x="101" y="60"/>
                    <a:pt x="101" y="60"/>
                    <a:pt x="101" y="60"/>
                  </a:cubicBezTo>
                  <a:cubicBezTo>
                    <a:pt x="101" y="60"/>
                    <a:pt x="100" y="60"/>
                    <a:pt x="99" y="60"/>
                  </a:cubicBezTo>
                  <a:cubicBezTo>
                    <a:pt x="99" y="60"/>
                    <a:pt x="99" y="60"/>
                    <a:pt x="99" y="60"/>
                  </a:cubicBezTo>
                  <a:cubicBezTo>
                    <a:pt x="95" y="60"/>
                    <a:pt x="95" y="60"/>
                    <a:pt x="95" y="60"/>
                  </a:cubicBezTo>
                  <a:cubicBezTo>
                    <a:pt x="94" y="60"/>
                    <a:pt x="93" y="59"/>
                    <a:pt x="93" y="58"/>
                  </a:cubicBezTo>
                  <a:cubicBezTo>
                    <a:pt x="93" y="57"/>
                    <a:pt x="93" y="57"/>
                    <a:pt x="94" y="56"/>
                  </a:cubicBezTo>
                  <a:cubicBezTo>
                    <a:pt x="96" y="54"/>
                    <a:pt x="96" y="54"/>
                    <a:pt x="96" y="54"/>
                  </a:cubicBezTo>
                  <a:cubicBezTo>
                    <a:pt x="95" y="53"/>
                    <a:pt x="95" y="53"/>
                    <a:pt x="95" y="53"/>
                  </a:cubicBezTo>
                  <a:cubicBezTo>
                    <a:pt x="88" y="60"/>
                    <a:pt x="88" y="60"/>
                    <a:pt x="88" y="60"/>
                  </a:cubicBezTo>
                  <a:cubicBezTo>
                    <a:pt x="87" y="60"/>
                    <a:pt x="87" y="60"/>
                    <a:pt x="86" y="60"/>
                  </a:cubicBezTo>
                  <a:cubicBezTo>
                    <a:pt x="86" y="60"/>
                    <a:pt x="86" y="60"/>
                    <a:pt x="86" y="60"/>
                  </a:cubicBezTo>
                  <a:cubicBezTo>
                    <a:pt x="86" y="60"/>
                    <a:pt x="86" y="60"/>
                    <a:pt x="86" y="60"/>
                  </a:cubicBezTo>
                  <a:cubicBezTo>
                    <a:pt x="86" y="55"/>
                    <a:pt x="86" y="55"/>
                    <a:pt x="86" y="55"/>
                  </a:cubicBezTo>
                  <a:cubicBezTo>
                    <a:pt x="92" y="49"/>
                    <a:pt x="92" y="49"/>
                    <a:pt x="92" y="49"/>
                  </a:cubicBezTo>
                  <a:cubicBezTo>
                    <a:pt x="86" y="49"/>
                    <a:pt x="86" y="49"/>
                    <a:pt x="86" y="49"/>
                  </a:cubicBezTo>
                  <a:cubicBezTo>
                    <a:pt x="86" y="44"/>
                    <a:pt x="86" y="44"/>
                    <a:pt x="86" y="44"/>
                  </a:cubicBezTo>
                  <a:cubicBezTo>
                    <a:pt x="91" y="44"/>
                    <a:pt x="91" y="44"/>
                    <a:pt x="91" y="44"/>
                  </a:cubicBezTo>
                  <a:cubicBezTo>
                    <a:pt x="91" y="42"/>
                    <a:pt x="91" y="42"/>
                    <a:pt x="91" y="42"/>
                  </a:cubicBezTo>
                  <a:cubicBezTo>
                    <a:pt x="88" y="42"/>
                    <a:pt x="88" y="42"/>
                    <a:pt x="88" y="42"/>
                  </a:cubicBezTo>
                  <a:cubicBezTo>
                    <a:pt x="87" y="42"/>
                    <a:pt x="86" y="42"/>
                    <a:pt x="86" y="41"/>
                  </a:cubicBezTo>
                  <a:cubicBezTo>
                    <a:pt x="86" y="38"/>
                    <a:pt x="86" y="38"/>
                    <a:pt x="86" y="38"/>
                  </a:cubicBezTo>
                  <a:cubicBezTo>
                    <a:pt x="86" y="38"/>
                    <a:pt x="86" y="38"/>
                    <a:pt x="86" y="38"/>
                  </a:cubicBezTo>
                  <a:cubicBezTo>
                    <a:pt x="89" y="35"/>
                    <a:pt x="89" y="35"/>
                    <a:pt x="89" y="35"/>
                  </a:cubicBezTo>
                  <a:cubicBezTo>
                    <a:pt x="89" y="35"/>
                    <a:pt x="90" y="35"/>
                    <a:pt x="91" y="35"/>
                  </a:cubicBezTo>
                  <a:cubicBezTo>
                    <a:pt x="91" y="35"/>
                    <a:pt x="91" y="35"/>
                    <a:pt x="91" y="35"/>
                  </a:cubicBezTo>
                  <a:cubicBezTo>
                    <a:pt x="109" y="35"/>
                    <a:pt x="109" y="35"/>
                    <a:pt x="109" y="35"/>
                  </a:cubicBezTo>
                  <a:cubicBezTo>
                    <a:pt x="109" y="33"/>
                    <a:pt x="109" y="33"/>
                    <a:pt x="109" y="33"/>
                  </a:cubicBezTo>
                  <a:cubicBezTo>
                    <a:pt x="97" y="33"/>
                    <a:pt x="97" y="33"/>
                    <a:pt x="97" y="33"/>
                  </a:cubicBezTo>
                  <a:cubicBezTo>
                    <a:pt x="96" y="33"/>
                    <a:pt x="95" y="32"/>
                    <a:pt x="95" y="30"/>
                  </a:cubicBezTo>
                  <a:cubicBezTo>
                    <a:pt x="95" y="30"/>
                    <a:pt x="95" y="29"/>
                    <a:pt x="96" y="29"/>
                  </a:cubicBezTo>
                  <a:cubicBezTo>
                    <a:pt x="102" y="22"/>
                    <a:pt x="102" y="22"/>
                    <a:pt x="102" y="22"/>
                  </a:cubicBezTo>
                  <a:cubicBezTo>
                    <a:pt x="101" y="21"/>
                    <a:pt x="101" y="21"/>
                    <a:pt x="101" y="21"/>
                  </a:cubicBezTo>
                  <a:cubicBezTo>
                    <a:pt x="94" y="27"/>
                    <a:pt x="94" y="27"/>
                    <a:pt x="94" y="27"/>
                  </a:cubicBezTo>
                  <a:cubicBezTo>
                    <a:pt x="93" y="28"/>
                    <a:pt x="92" y="28"/>
                    <a:pt x="91" y="27"/>
                  </a:cubicBezTo>
                  <a:cubicBezTo>
                    <a:pt x="90" y="27"/>
                    <a:pt x="90" y="26"/>
                    <a:pt x="90" y="26"/>
                  </a:cubicBezTo>
                  <a:cubicBezTo>
                    <a:pt x="90" y="26"/>
                    <a:pt x="90" y="26"/>
                    <a:pt x="90" y="26"/>
                  </a:cubicBezTo>
                  <a:cubicBezTo>
                    <a:pt x="90" y="14"/>
                    <a:pt x="90" y="14"/>
                    <a:pt x="90" y="14"/>
                  </a:cubicBezTo>
                  <a:cubicBezTo>
                    <a:pt x="89" y="14"/>
                    <a:pt x="89" y="14"/>
                    <a:pt x="89" y="14"/>
                  </a:cubicBezTo>
                  <a:cubicBezTo>
                    <a:pt x="89" y="32"/>
                    <a:pt x="89" y="32"/>
                    <a:pt x="89" y="32"/>
                  </a:cubicBezTo>
                  <a:cubicBezTo>
                    <a:pt x="89" y="33"/>
                    <a:pt x="88" y="34"/>
                    <a:pt x="88" y="34"/>
                  </a:cubicBezTo>
                  <a:cubicBezTo>
                    <a:pt x="86" y="36"/>
                    <a:pt x="86" y="36"/>
                    <a:pt x="86" y="36"/>
                  </a:cubicBezTo>
                  <a:cubicBezTo>
                    <a:pt x="86" y="9"/>
                    <a:pt x="86" y="9"/>
                    <a:pt x="86" y="9"/>
                  </a:cubicBezTo>
                  <a:cubicBezTo>
                    <a:pt x="86" y="9"/>
                    <a:pt x="86" y="9"/>
                    <a:pt x="86" y="9"/>
                  </a:cubicBezTo>
                  <a:cubicBezTo>
                    <a:pt x="93" y="9"/>
                    <a:pt x="93" y="9"/>
                    <a:pt x="93" y="9"/>
                  </a:cubicBezTo>
                  <a:cubicBezTo>
                    <a:pt x="94" y="9"/>
                    <a:pt x="95" y="10"/>
                    <a:pt x="95" y="11"/>
                  </a:cubicBezTo>
                  <a:cubicBezTo>
                    <a:pt x="95" y="20"/>
                    <a:pt x="95" y="20"/>
                    <a:pt x="95" y="20"/>
                  </a:cubicBezTo>
                  <a:cubicBezTo>
                    <a:pt x="100" y="15"/>
                    <a:pt x="100" y="15"/>
                    <a:pt x="100" y="15"/>
                  </a:cubicBezTo>
                  <a:cubicBezTo>
                    <a:pt x="100" y="15"/>
                    <a:pt x="100" y="15"/>
                    <a:pt x="100" y="15"/>
                  </a:cubicBezTo>
                  <a:cubicBezTo>
                    <a:pt x="100" y="15"/>
                    <a:pt x="100" y="15"/>
                    <a:pt x="100" y="15"/>
                  </a:cubicBezTo>
                  <a:cubicBezTo>
                    <a:pt x="100" y="15"/>
                    <a:pt x="102" y="15"/>
                    <a:pt x="103" y="15"/>
                  </a:cubicBezTo>
                  <a:cubicBezTo>
                    <a:pt x="107" y="20"/>
                    <a:pt x="107" y="20"/>
                    <a:pt x="107" y="20"/>
                  </a:cubicBezTo>
                  <a:cubicBezTo>
                    <a:pt x="108" y="20"/>
                    <a:pt x="108" y="20"/>
                    <a:pt x="108" y="20"/>
                  </a:cubicBezTo>
                  <a:cubicBezTo>
                    <a:pt x="108" y="21"/>
                    <a:pt x="108" y="23"/>
                    <a:pt x="108" y="23"/>
                  </a:cubicBezTo>
                  <a:cubicBezTo>
                    <a:pt x="103" y="28"/>
                    <a:pt x="103" y="28"/>
                    <a:pt x="103" y="28"/>
                  </a:cubicBezTo>
                  <a:cubicBezTo>
                    <a:pt x="112" y="28"/>
                    <a:pt x="112" y="28"/>
                    <a:pt x="112" y="28"/>
                  </a:cubicBezTo>
                  <a:cubicBezTo>
                    <a:pt x="113" y="28"/>
                    <a:pt x="114" y="29"/>
                    <a:pt x="114" y="30"/>
                  </a:cubicBezTo>
                  <a:cubicBezTo>
                    <a:pt x="114" y="37"/>
                    <a:pt x="114" y="37"/>
                    <a:pt x="114" y="37"/>
                  </a:cubicBezTo>
                  <a:cubicBezTo>
                    <a:pt x="114" y="38"/>
                    <a:pt x="113" y="39"/>
                    <a:pt x="112" y="39"/>
                  </a:cubicBezTo>
                  <a:cubicBezTo>
                    <a:pt x="96" y="39"/>
                    <a:pt x="96" y="39"/>
                    <a:pt x="96" y="39"/>
                  </a:cubicBezTo>
                  <a:cubicBezTo>
                    <a:pt x="96" y="39"/>
                    <a:pt x="96" y="40"/>
                    <a:pt x="96" y="40"/>
                  </a:cubicBezTo>
                  <a:cubicBezTo>
                    <a:pt x="96" y="46"/>
                    <a:pt x="96" y="46"/>
                    <a:pt x="96" y="46"/>
                  </a:cubicBezTo>
                  <a:cubicBezTo>
                    <a:pt x="96" y="47"/>
                    <a:pt x="96" y="47"/>
                    <a:pt x="95" y="47"/>
                  </a:cubicBezTo>
                  <a:cubicBezTo>
                    <a:pt x="96" y="47"/>
                    <a:pt x="96" y="48"/>
                    <a:pt x="96" y="48"/>
                  </a:cubicBezTo>
                  <a:cubicBezTo>
                    <a:pt x="101" y="52"/>
                    <a:pt x="101" y="52"/>
                    <a:pt x="101" y="52"/>
                  </a:cubicBezTo>
                  <a:cubicBezTo>
                    <a:pt x="101" y="53"/>
                    <a:pt x="101" y="53"/>
                    <a:pt x="101" y="53"/>
                  </a:cubicBezTo>
                  <a:cubicBezTo>
                    <a:pt x="113" y="41"/>
                    <a:pt x="113" y="41"/>
                    <a:pt x="113" y="41"/>
                  </a:cubicBezTo>
                  <a:cubicBezTo>
                    <a:pt x="113" y="41"/>
                    <a:pt x="113" y="41"/>
                    <a:pt x="113" y="41"/>
                  </a:cubicBezTo>
                  <a:cubicBezTo>
                    <a:pt x="114" y="40"/>
                    <a:pt x="115" y="40"/>
                    <a:pt x="116" y="41"/>
                  </a:cubicBezTo>
                  <a:cubicBezTo>
                    <a:pt x="121" y="46"/>
                    <a:pt x="121" y="46"/>
                    <a:pt x="121" y="46"/>
                  </a:cubicBezTo>
                  <a:cubicBezTo>
                    <a:pt x="121" y="46"/>
                    <a:pt x="121" y="46"/>
                    <a:pt x="121" y="46"/>
                  </a:cubicBezTo>
                  <a:cubicBezTo>
                    <a:pt x="122" y="47"/>
                    <a:pt x="122" y="48"/>
                    <a:pt x="121" y="49"/>
                  </a:cubicBezTo>
                  <a:cubicBezTo>
                    <a:pt x="114" y="56"/>
                    <a:pt x="114" y="56"/>
                    <a:pt x="114" y="56"/>
                  </a:cubicBezTo>
                  <a:cubicBezTo>
                    <a:pt x="121" y="56"/>
                    <a:pt x="121" y="56"/>
                    <a:pt x="121" y="56"/>
                  </a:cubicBezTo>
                  <a:cubicBezTo>
                    <a:pt x="122" y="56"/>
                    <a:pt x="123" y="57"/>
                    <a:pt x="123" y="58"/>
                  </a:cubicBezTo>
                  <a:cubicBezTo>
                    <a:pt x="123" y="64"/>
                    <a:pt x="123" y="64"/>
                    <a:pt x="123" y="64"/>
                  </a:cubicBezTo>
                  <a:cubicBezTo>
                    <a:pt x="123" y="66"/>
                    <a:pt x="122" y="67"/>
                    <a:pt x="121" y="67"/>
                  </a:cubicBezTo>
                  <a:cubicBezTo>
                    <a:pt x="114" y="67"/>
                    <a:pt x="114" y="67"/>
                    <a:pt x="114" y="67"/>
                  </a:cubicBezTo>
                  <a:cubicBezTo>
                    <a:pt x="121" y="73"/>
                    <a:pt x="121" y="73"/>
                    <a:pt x="121" y="73"/>
                  </a:cubicBezTo>
                  <a:cubicBezTo>
                    <a:pt x="122" y="74"/>
                    <a:pt x="122" y="76"/>
                    <a:pt x="121" y="76"/>
                  </a:cubicBezTo>
                  <a:cubicBezTo>
                    <a:pt x="116" y="81"/>
                    <a:pt x="116" y="81"/>
                    <a:pt x="116" y="81"/>
                  </a:cubicBezTo>
                  <a:cubicBezTo>
                    <a:pt x="116" y="81"/>
                    <a:pt x="116" y="81"/>
                    <a:pt x="116" y="81"/>
                  </a:cubicBezTo>
                  <a:cubicBezTo>
                    <a:pt x="115" y="82"/>
                    <a:pt x="114" y="82"/>
                    <a:pt x="113" y="81"/>
                  </a:cubicBezTo>
                  <a:cubicBezTo>
                    <a:pt x="101" y="70"/>
                    <a:pt x="101" y="70"/>
                    <a:pt x="101" y="70"/>
                  </a:cubicBezTo>
                  <a:cubicBezTo>
                    <a:pt x="101" y="70"/>
                    <a:pt x="101" y="70"/>
                    <a:pt x="101" y="70"/>
                  </a:cubicBezTo>
                  <a:cubicBezTo>
                    <a:pt x="96" y="75"/>
                    <a:pt x="96" y="75"/>
                    <a:pt x="96" y="75"/>
                  </a:cubicBezTo>
                  <a:cubicBezTo>
                    <a:pt x="96" y="75"/>
                    <a:pt x="96" y="75"/>
                    <a:pt x="96" y="75"/>
                  </a:cubicBezTo>
                  <a:cubicBezTo>
                    <a:pt x="96" y="75"/>
                    <a:pt x="96" y="75"/>
                    <a:pt x="95" y="75"/>
                  </a:cubicBezTo>
                  <a:cubicBezTo>
                    <a:pt x="96" y="75"/>
                    <a:pt x="96" y="76"/>
                    <a:pt x="96" y="76"/>
                  </a:cubicBezTo>
                  <a:cubicBezTo>
                    <a:pt x="96" y="83"/>
                    <a:pt x="96" y="83"/>
                    <a:pt x="96" y="83"/>
                  </a:cubicBezTo>
                  <a:cubicBezTo>
                    <a:pt x="96" y="83"/>
                    <a:pt x="96" y="83"/>
                    <a:pt x="96" y="83"/>
                  </a:cubicBezTo>
                  <a:cubicBezTo>
                    <a:pt x="112" y="83"/>
                    <a:pt x="112" y="83"/>
                    <a:pt x="112" y="83"/>
                  </a:cubicBezTo>
                  <a:cubicBezTo>
                    <a:pt x="113" y="83"/>
                    <a:pt x="114" y="84"/>
                    <a:pt x="114" y="86"/>
                  </a:cubicBezTo>
                  <a:cubicBezTo>
                    <a:pt x="114" y="92"/>
                    <a:pt x="114" y="92"/>
                    <a:pt x="114" y="92"/>
                  </a:cubicBezTo>
                  <a:cubicBezTo>
                    <a:pt x="114" y="93"/>
                    <a:pt x="113" y="94"/>
                    <a:pt x="112" y="94"/>
                  </a:cubicBezTo>
                  <a:cubicBezTo>
                    <a:pt x="103" y="94"/>
                    <a:pt x="103" y="94"/>
                    <a:pt x="103" y="94"/>
                  </a:cubicBezTo>
                  <a:cubicBezTo>
                    <a:pt x="108" y="99"/>
                    <a:pt x="108" y="99"/>
                    <a:pt x="108" y="99"/>
                  </a:cubicBezTo>
                  <a:cubicBezTo>
                    <a:pt x="108" y="99"/>
                    <a:pt x="108" y="99"/>
                    <a:pt x="108" y="99"/>
                  </a:cubicBezTo>
                  <a:cubicBezTo>
                    <a:pt x="108" y="100"/>
                    <a:pt x="108" y="101"/>
                    <a:pt x="108" y="102"/>
                  </a:cubicBezTo>
                  <a:cubicBezTo>
                    <a:pt x="103" y="107"/>
                    <a:pt x="103" y="107"/>
                    <a:pt x="103" y="107"/>
                  </a:cubicBezTo>
                  <a:cubicBezTo>
                    <a:pt x="103" y="107"/>
                    <a:pt x="103" y="107"/>
                    <a:pt x="103" y="107"/>
                  </a:cubicBezTo>
                  <a:cubicBezTo>
                    <a:pt x="102" y="108"/>
                    <a:pt x="100" y="108"/>
                    <a:pt x="100" y="107"/>
                  </a:cubicBezTo>
                  <a:cubicBezTo>
                    <a:pt x="95" y="102"/>
                    <a:pt x="95" y="102"/>
                    <a:pt x="95" y="102"/>
                  </a:cubicBezTo>
                  <a:cubicBezTo>
                    <a:pt x="95" y="111"/>
                    <a:pt x="95" y="111"/>
                    <a:pt x="95" y="111"/>
                  </a:cubicBezTo>
                  <a:cubicBezTo>
                    <a:pt x="95" y="113"/>
                    <a:pt x="94" y="114"/>
                    <a:pt x="93" y="114"/>
                  </a:cubicBezTo>
                  <a:cubicBezTo>
                    <a:pt x="86" y="114"/>
                    <a:pt x="86" y="114"/>
                    <a:pt x="86" y="114"/>
                  </a:cubicBezTo>
                  <a:cubicBezTo>
                    <a:pt x="86" y="114"/>
                    <a:pt x="86" y="114"/>
                    <a:pt x="86" y="114"/>
                  </a:cubicBezTo>
                  <a:cubicBezTo>
                    <a:pt x="86" y="87"/>
                    <a:pt x="86" y="87"/>
                    <a:pt x="86" y="87"/>
                  </a:cubicBezTo>
                  <a:cubicBezTo>
                    <a:pt x="88" y="88"/>
                    <a:pt x="88" y="88"/>
                    <a:pt x="88" y="88"/>
                  </a:cubicBezTo>
                  <a:cubicBezTo>
                    <a:pt x="88" y="89"/>
                    <a:pt x="88" y="90"/>
                    <a:pt x="88" y="90"/>
                  </a:cubicBezTo>
                  <a:cubicBezTo>
                    <a:pt x="89" y="90"/>
                    <a:pt x="89" y="90"/>
                    <a:pt x="89" y="90"/>
                  </a:cubicBezTo>
                  <a:cubicBezTo>
                    <a:pt x="89" y="109"/>
                    <a:pt x="89" y="109"/>
                    <a:pt x="89" y="109"/>
                  </a:cubicBezTo>
                  <a:cubicBezTo>
                    <a:pt x="90" y="109"/>
                    <a:pt x="90" y="109"/>
                    <a:pt x="90" y="109"/>
                  </a:cubicBezTo>
                  <a:cubicBezTo>
                    <a:pt x="90" y="97"/>
                    <a:pt x="90" y="97"/>
                    <a:pt x="90" y="97"/>
                  </a:cubicBezTo>
                  <a:cubicBezTo>
                    <a:pt x="90" y="95"/>
                    <a:pt x="91" y="94"/>
                    <a:pt x="93" y="94"/>
                  </a:cubicBezTo>
                  <a:cubicBezTo>
                    <a:pt x="93" y="94"/>
                    <a:pt x="94" y="95"/>
                    <a:pt x="94" y="95"/>
                  </a:cubicBezTo>
                  <a:cubicBezTo>
                    <a:pt x="101" y="102"/>
                    <a:pt x="101" y="102"/>
                    <a:pt x="101" y="102"/>
                  </a:cubicBezTo>
                  <a:cubicBezTo>
                    <a:pt x="102" y="101"/>
                    <a:pt x="102" y="101"/>
                    <a:pt x="102" y="101"/>
                  </a:cubicBezTo>
                  <a:cubicBezTo>
                    <a:pt x="96" y="94"/>
                    <a:pt x="96" y="94"/>
                    <a:pt x="96" y="94"/>
                  </a:cubicBezTo>
                  <a:cubicBezTo>
                    <a:pt x="95" y="93"/>
                    <a:pt x="95" y="91"/>
                    <a:pt x="96" y="90"/>
                  </a:cubicBezTo>
                  <a:cubicBezTo>
                    <a:pt x="96" y="90"/>
                    <a:pt x="97" y="90"/>
                    <a:pt x="97" y="90"/>
                  </a:cubicBezTo>
                  <a:cubicBezTo>
                    <a:pt x="97" y="90"/>
                    <a:pt x="97" y="90"/>
                    <a:pt x="97" y="90"/>
                  </a:cubicBezTo>
                  <a:cubicBezTo>
                    <a:pt x="109" y="90"/>
                    <a:pt x="109" y="90"/>
                    <a:pt x="109" y="90"/>
                  </a:cubicBezTo>
                  <a:cubicBezTo>
                    <a:pt x="109" y="88"/>
                    <a:pt x="109" y="88"/>
                    <a:pt x="109" y="88"/>
                  </a:cubicBezTo>
                  <a:cubicBezTo>
                    <a:pt x="91" y="88"/>
                    <a:pt x="91" y="88"/>
                    <a:pt x="91" y="88"/>
                  </a:cubicBezTo>
                  <a:cubicBezTo>
                    <a:pt x="90" y="88"/>
                    <a:pt x="89" y="88"/>
                    <a:pt x="89" y="87"/>
                  </a:cubicBezTo>
                  <a:cubicBezTo>
                    <a:pt x="86" y="84"/>
                    <a:pt x="86" y="84"/>
                    <a:pt x="86" y="84"/>
                  </a:cubicBezTo>
                  <a:cubicBezTo>
                    <a:pt x="86" y="84"/>
                    <a:pt x="86" y="84"/>
                    <a:pt x="86" y="84"/>
                  </a:cubicBezTo>
                  <a:cubicBezTo>
                    <a:pt x="86" y="81"/>
                    <a:pt x="86" y="81"/>
                    <a:pt x="86" y="81"/>
                  </a:cubicBezTo>
                  <a:cubicBezTo>
                    <a:pt x="86" y="81"/>
                    <a:pt x="86" y="81"/>
                    <a:pt x="86" y="81"/>
                  </a:cubicBezTo>
                  <a:cubicBezTo>
                    <a:pt x="87" y="80"/>
                    <a:pt x="87" y="80"/>
                    <a:pt x="88" y="80"/>
                  </a:cubicBezTo>
                  <a:cubicBezTo>
                    <a:pt x="88" y="80"/>
                    <a:pt x="88" y="80"/>
                    <a:pt x="88" y="80"/>
                  </a:cubicBezTo>
                  <a:cubicBezTo>
                    <a:pt x="91" y="80"/>
                    <a:pt x="91" y="80"/>
                    <a:pt x="91" y="80"/>
                  </a:cubicBezTo>
                  <a:cubicBezTo>
                    <a:pt x="91" y="79"/>
                    <a:pt x="91" y="79"/>
                    <a:pt x="91" y="79"/>
                  </a:cubicBezTo>
                  <a:cubicBezTo>
                    <a:pt x="86" y="79"/>
                    <a:pt x="86" y="79"/>
                    <a:pt x="86" y="79"/>
                  </a:cubicBezTo>
                  <a:cubicBezTo>
                    <a:pt x="86" y="74"/>
                    <a:pt x="86" y="74"/>
                    <a:pt x="86" y="74"/>
                  </a:cubicBezTo>
                  <a:cubicBezTo>
                    <a:pt x="92" y="74"/>
                    <a:pt x="92" y="74"/>
                    <a:pt x="92" y="74"/>
                  </a:cubicBezTo>
                  <a:cubicBezTo>
                    <a:pt x="86" y="68"/>
                    <a:pt x="86" y="68"/>
                    <a:pt x="86" y="68"/>
                  </a:cubicBezTo>
                  <a:cubicBezTo>
                    <a:pt x="86" y="62"/>
                    <a:pt x="86" y="62"/>
                    <a:pt x="86" y="62"/>
                  </a:cubicBezTo>
                  <a:cubicBezTo>
                    <a:pt x="86" y="62"/>
                    <a:pt x="86" y="62"/>
                    <a:pt x="86" y="62"/>
                  </a:cubicBezTo>
                  <a:cubicBezTo>
                    <a:pt x="87" y="62"/>
                    <a:pt x="87" y="62"/>
                    <a:pt x="88" y="63"/>
                  </a:cubicBezTo>
                  <a:cubicBezTo>
                    <a:pt x="95" y="70"/>
                    <a:pt x="95" y="70"/>
                    <a:pt x="95" y="70"/>
                  </a:cubicBezTo>
                  <a:cubicBezTo>
                    <a:pt x="96" y="68"/>
                    <a:pt x="96" y="68"/>
                    <a:pt x="96" y="68"/>
                  </a:cubicBezTo>
                  <a:cubicBezTo>
                    <a:pt x="94" y="66"/>
                    <a:pt x="94" y="66"/>
                    <a:pt x="94" y="66"/>
                  </a:cubicBezTo>
                  <a:cubicBezTo>
                    <a:pt x="93" y="65"/>
                    <a:pt x="93" y="64"/>
                    <a:pt x="94" y="63"/>
                  </a:cubicBezTo>
                  <a:cubicBezTo>
                    <a:pt x="94" y="62"/>
                    <a:pt x="95" y="62"/>
                    <a:pt x="95" y="62"/>
                  </a:cubicBezTo>
                  <a:cubicBezTo>
                    <a:pt x="95" y="62"/>
                    <a:pt x="95" y="62"/>
                    <a:pt x="95" y="62"/>
                  </a:cubicBezTo>
                  <a:cubicBezTo>
                    <a:pt x="99" y="62"/>
                    <a:pt x="99" y="62"/>
                    <a:pt x="99" y="62"/>
                  </a:cubicBezTo>
                  <a:cubicBezTo>
                    <a:pt x="100" y="62"/>
                    <a:pt x="101" y="62"/>
                    <a:pt x="101" y="63"/>
                  </a:cubicBezTo>
                  <a:cubicBezTo>
                    <a:pt x="114" y="76"/>
                    <a:pt x="114" y="76"/>
                    <a:pt x="114" y="76"/>
                  </a:cubicBezTo>
                  <a:cubicBezTo>
                    <a:pt x="116" y="75"/>
                    <a:pt x="116" y="75"/>
                    <a:pt x="116" y="75"/>
                  </a:cubicBezTo>
                  <a:cubicBezTo>
                    <a:pt x="107" y="66"/>
                    <a:pt x="107" y="66"/>
                    <a:pt x="107" y="66"/>
                  </a:cubicBezTo>
                  <a:cubicBezTo>
                    <a:pt x="106" y="65"/>
                    <a:pt x="106" y="64"/>
                    <a:pt x="107" y="63"/>
                  </a:cubicBezTo>
                  <a:cubicBezTo>
                    <a:pt x="107" y="62"/>
                    <a:pt x="108" y="62"/>
                    <a:pt x="109" y="62"/>
                  </a:cubicBezTo>
                  <a:cubicBezTo>
                    <a:pt x="109" y="62"/>
                    <a:pt x="109" y="62"/>
                    <a:pt x="109" y="62"/>
                  </a:cubicBezTo>
                  <a:cubicBezTo>
                    <a:pt x="118" y="62"/>
                    <a:pt x="118" y="62"/>
                    <a:pt x="118" y="62"/>
                  </a:cubicBezTo>
                  <a:lnTo>
                    <a:pt x="118" y="60"/>
                  </a:lnTo>
                  <a:close/>
                  <a:moveTo>
                    <a:pt x="86" y="60"/>
                  </a:moveTo>
                  <a:cubicBezTo>
                    <a:pt x="80" y="60"/>
                    <a:pt x="80" y="60"/>
                    <a:pt x="80" y="60"/>
                  </a:cubicBezTo>
                  <a:cubicBezTo>
                    <a:pt x="78" y="60"/>
                    <a:pt x="77" y="59"/>
                    <a:pt x="77" y="58"/>
                  </a:cubicBezTo>
                  <a:cubicBezTo>
                    <a:pt x="77" y="57"/>
                    <a:pt x="77" y="56"/>
                    <a:pt x="76" y="55"/>
                  </a:cubicBezTo>
                  <a:cubicBezTo>
                    <a:pt x="76" y="55"/>
                    <a:pt x="76" y="55"/>
                    <a:pt x="76" y="55"/>
                  </a:cubicBezTo>
                  <a:cubicBezTo>
                    <a:pt x="76" y="54"/>
                    <a:pt x="75" y="53"/>
                    <a:pt x="75" y="52"/>
                  </a:cubicBezTo>
                  <a:cubicBezTo>
                    <a:pt x="74" y="51"/>
                    <a:pt x="74" y="50"/>
                    <a:pt x="75" y="49"/>
                  </a:cubicBezTo>
                  <a:cubicBezTo>
                    <a:pt x="75" y="49"/>
                    <a:pt x="75" y="49"/>
                    <a:pt x="75" y="49"/>
                  </a:cubicBezTo>
                  <a:cubicBezTo>
                    <a:pt x="80" y="45"/>
                    <a:pt x="80" y="45"/>
                    <a:pt x="80" y="45"/>
                  </a:cubicBezTo>
                  <a:cubicBezTo>
                    <a:pt x="80" y="44"/>
                    <a:pt x="81" y="44"/>
                    <a:pt x="81" y="44"/>
                  </a:cubicBezTo>
                  <a:cubicBezTo>
                    <a:pt x="81" y="44"/>
                    <a:pt x="81" y="44"/>
                    <a:pt x="81" y="44"/>
                  </a:cubicBezTo>
                  <a:cubicBezTo>
                    <a:pt x="86" y="44"/>
                    <a:pt x="86" y="44"/>
                    <a:pt x="86" y="44"/>
                  </a:cubicBezTo>
                  <a:cubicBezTo>
                    <a:pt x="86" y="49"/>
                    <a:pt x="86" y="49"/>
                    <a:pt x="86" y="49"/>
                  </a:cubicBezTo>
                  <a:cubicBezTo>
                    <a:pt x="82" y="49"/>
                    <a:pt x="82" y="49"/>
                    <a:pt x="82" y="49"/>
                  </a:cubicBezTo>
                  <a:cubicBezTo>
                    <a:pt x="80" y="51"/>
                    <a:pt x="80" y="51"/>
                    <a:pt x="80" y="51"/>
                  </a:cubicBezTo>
                  <a:cubicBezTo>
                    <a:pt x="80" y="52"/>
                    <a:pt x="80" y="53"/>
                    <a:pt x="81" y="53"/>
                  </a:cubicBezTo>
                  <a:cubicBezTo>
                    <a:pt x="81" y="53"/>
                    <a:pt x="81" y="53"/>
                    <a:pt x="81" y="53"/>
                  </a:cubicBezTo>
                  <a:cubicBezTo>
                    <a:pt x="81" y="54"/>
                    <a:pt x="81" y="55"/>
                    <a:pt x="82" y="56"/>
                  </a:cubicBezTo>
                  <a:cubicBezTo>
                    <a:pt x="85" y="56"/>
                    <a:pt x="85" y="56"/>
                    <a:pt x="85" y="56"/>
                  </a:cubicBezTo>
                  <a:cubicBezTo>
                    <a:pt x="86" y="55"/>
                    <a:pt x="86" y="55"/>
                    <a:pt x="86" y="55"/>
                  </a:cubicBezTo>
                  <a:cubicBezTo>
                    <a:pt x="86" y="60"/>
                    <a:pt x="86" y="60"/>
                    <a:pt x="86" y="60"/>
                  </a:cubicBezTo>
                  <a:close/>
                  <a:moveTo>
                    <a:pt x="86" y="41"/>
                  </a:moveTo>
                  <a:cubicBezTo>
                    <a:pt x="86" y="41"/>
                    <a:pt x="85" y="40"/>
                    <a:pt x="85" y="40"/>
                  </a:cubicBezTo>
                  <a:cubicBezTo>
                    <a:pt x="85" y="39"/>
                    <a:pt x="86" y="39"/>
                    <a:pt x="86" y="38"/>
                  </a:cubicBezTo>
                  <a:cubicBezTo>
                    <a:pt x="86" y="41"/>
                    <a:pt x="86" y="41"/>
                    <a:pt x="86" y="41"/>
                  </a:cubicBezTo>
                  <a:close/>
                  <a:moveTo>
                    <a:pt x="86" y="36"/>
                  </a:moveTo>
                  <a:cubicBezTo>
                    <a:pt x="86" y="9"/>
                    <a:pt x="86" y="9"/>
                    <a:pt x="86" y="9"/>
                  </a:cubicBezTo>
                  <a:cubicBezTo>
                    <a:pt x="85" y="9"/>
                    <a:pt x="84" y="10"/>
                    <a:pt x="84" y="11"/>
                  </a:cubicBezTo>
                  <a:cubicBezTo>
                    <a:pt x="84" y="27"/>
                    <a:pt x="84" y="27"/>
                    <a:pt x="84" y="27"/>
                  </a:cubicBezTo>
                  <a:cubicBezTo>
                    <a:pt x="84" y="27"/>
                    <a:pt x="83" y="27"/>
                    <a:pt x="83" y="27"/>
                  </a:cubicBezTo>
                  <a:cubicBezTo>
                    <a:pt x="77" y="27"/>
                    <a:pt x="77" y="27"/>
                    <a:pt x="77" y="27"/>
                  </a:cubicBezTo>
                  <a:cubicBezTo>
                    <a:pt x="76" y="27"/>
                    <a:pt x="76" y="27"/>
                    <a:pt x="76" y="28"/>
                  </a:cubicBezTo>
                  <a:cubicBezTo>
                    <a:pt x="76" y="27"/>
                    <a:pt x="75" y="27"/>
                    <a:pt x="75" y="27"/>
                  </a:cubicBezTo>
                  <a:cubicBezTo>
                    <a:pt x="75" y="27"/>
                    <a:pt x="75" y="27"/>
                    <a:pt x="75" y="27"/>
                  </a:cubicBezTo>
                  <a:cubicBezTo>
                    <a:pt x="71" y="22"/>
                    <a:pt x="71" y="22"/>
                    <a:pt x="71" y="22"/>
                  </a:cubicBezTo>
                  <a:cubicBezTo>
                    <a:pt x="71" y="34"/>
                    <a:pt x="71" y="34"/>
                    <a:pt x="71" y="34"/>
                  </a:cubicBezTo>
                  <a:cubicBezTo>
                    <a:pt x="74" y="31"/>
                    <a:pt x="74" y="31"/>
                    <a:pt x="74" y="31"/>
                  </a:cubicBezTo>
                  <a:cubicBezTo>
                    <a:pt x="74" y="41"/>
                    <a:pt x="74" y="41"/>
                    <a:pt x="74" y="41"/>
                  </a:cubicBezTo>
                  <a:cubicBezTo>
                    <a:pt x="72" y="43"/>
                    <a:pt x="72" y="43"/>
                    <a:pt x="72" y="43"/>
                  </a:cubicBezTo>
                  <a:cubicBezTo>
                    <a:pt x="71" y="43"/>
                    <a:pt x="71" y="43"/>
                    <a:pt x="71" y="43"/>
                  </a:cubicBezTo>
                  <a:cubicBezTo>
                    <a:pt x="71" y="48"/>
                    <a:pt x="71" y="48"/>
                    <a:pt x="71" y="48"/>
                  </a:cubicBezTo>
                  <a:cubicBezTo>
                    <a:pt x="72" y="49"/>
                    <a:pt x="73" y="49"/>
                    <a:pt x="74" y="48"/>
                  </a:cubicBezTo>
                  <a:cubicBezTo>
                    <a:pt x="78" y="44"/>
                    <a:pt x="78" y="44"/>
                    <a:pt x="78" y="44"/>
                  </a:cubicBezTo>
                  <a:cubicBezTo>
                    <a:pt x="79" y="43"/>
                    <a:pt x="79" y="42"/>
                    <a:pt x="79" y="42"/>
                  </a:cubicBezTo>
                  <a:cubicBezTo>
                    <a:pt x="79" y="32"/>
                    <a:pt x="79" y="32"/>
                    <a:pt x="79" y="32"/>
                  </a:cubicBezTo>
                  <a:cubicBezTo>
                    <a:pt x="81" y="32"/>
                    <a:pt x="81" y="32"/>
                    <a:pt x="81" y="32"/>
                  </a:cubicBezTo>
                  <a:cubicBezTo>
                    <a:pt x="81" y="35"/>
                    <a:pt x="81" y="35"/>
                    <a:pt x="81" y="35"/>
                  </a:cubicBezTo>
                  <a:cubicBezTo>
                    <a:pt x="81" y="35"/>
                    <a:pt x="81" y="35"/>
                    <a:pt x="81" y="35"/>
                  </a:cubicBezTo>
                  <a:cubicBezTo>
                    <a:pt x="81" y="36"/>
                    <a:pt x="81" y="36"/>
                    <a:pt x="82" y="37"/>
                  </a:cubicBezTo>
                  <a:cubicBezTo>
                    <a:pt x="82" y="38"/>
                    <a:pt x="84" y="38"/>
                    <a:pt x="85" y="37"/>
                  </a:cubicBezTo>
                  <a:cubicBezTo>
                    <a:pt x="86" y="36"/>
                    <a:pt x="86" y="36"/>
                    <a:pt x="86" y="36"/>
                  </a:cubicBezTo>
                  <a:close/>
                  <a:moveTo>
                    <a:pt x="71" y="14"/>
                  </a:moveTo>
                  <a:cubicBezTo>
                    <a:pt x="77" y="9"/>
                    <a:pt x="77" y="9"/>
                    <a:pt x="77" y="9"/>
                  </a:cubicBezTo>
                  <a:cubicBezTo>
                    <a:pt x="75" y="7"/>
                    <a:pt x="75" y="7"/>
                    <a:pt x="75" y="7"/>
                  </a:cubicBezTo>
                  <a:cubicBezTo>
                    <a:pt x="71" y="12"/>
                    <a:pt x="71" y="12"/>
                    <a:pt x="71" y="12"/>
                  </a:cubicBezTo>
                  <a:cubicBezTo>
                    <a:pt x="71" y="5"/>
                    <a:pt x="71" y="5"/>
                    <a:pt x="71" y="5"/>
                  </a:cubicBezTo>
                  <a:cubicBezTo>
                    <a:pt x="74" y="2"/>
                    <a:pt x="74" y="2"/>
                    <a:pt x="74" y="2"/>
                  </a:cubicBezTo>
                  <a:cubicBezTo>
                    <a:pt x="74" y="2"/>
                    <a:pt x="74" y="2"/>
                    <a:pt x="74" y="2"/>
                  </a:cubicBezTo>
                  <a:cubicBezTo>
                    <a:pt x="75" y="1"/>
                    <a:pt x="76" y="1"/>
                    <a:pt x="77" y="2"/>
                  </a:cubicBezTo>
                  <a:cubicBezTo>
                    <a:pt x="82" y="7"/>
                    <a:pt x="82" y="7"/>
                    <a:pt x="82" y="7"/>
                  </a:cubicBezTo>
                  <a:cubicBezTo>
                    <a:pt x="82" y="7"/>
                    <a:pt x="82" y="7"/>
                    <a:pt x="82" y="7"/>
                  </a:cubicBezTo>
                  <a:cubicBezTo>
                    <a:pt x="83" y="8"/>
                    <a:pt x="83" y="9"/>
                    <a:pt x="82" y="10"/>
                  </a:cubicBezTo>
                  <a:cubicBezTo>
                    <a:pt x="71" y="21"/>
                    <a:pt x="71" y="21"/>
                    <a:pt x="71" y="21"/>
                  </a:cubicBezTo>
                  <a:cubicBezTo>
                    <a:pt x="71" y="14"/>
                    <a:pt x="71" y="14"/>
                    <a:pt x="71" y="14"/>
                  </a:cubicBezTo>
                  <a:close/>
                  <a:moveTo>
                    <a:pt x="71" y="111"/>
                  </a:moveTo>
                  <a:cubicBezTo>
                    <a:pt x="75" y="115"/>
                    <a:pt x="75" y="115"/>
                    <a:pt x="75" y="115"/>
                  </a:cubicBezTo>
                  <a:cubicBezTo>
                    <a:pt x="77" y="114"/>
                    <a:pt x="77" y="114"/>
                    <a:pt x="77" y="114"/>
                  </a:cubicBezTo>
                  <a:cubicBezTo>
                    <a:pt x="71" y="108"/>
                    <a:pt x="71" y="108"/>
                    <a:pt x="71" y="108"/>
                  </a:cubicBezTo>
                  <a:cubicBezTo>
                    <a:pt x="71" y="101"/>
                    <a:pt x="71" y="101"/>
                    <a:pt x="71" y="101"/>
                  </a:cubicBezTo>
                  <a:cubicBezTo>
                    <a:pt x="82" y="112"/>
                    <a:pt x="82" y="112"/>
                    <a:pt x="82" y="112"/>
                  </a:cubicBezTo>
                  <a:cubicBezTo>
                    <a:pt x="82" y="112"/>
                    <a:pt x="82" y="112"/>
                    <a:pt x="82" y="112"/>
                  </a:cubicBezTo>
                  <a:cubicBezTo>
                    <a:pt x="82" y="112"/>
                    <a:pt x="82" y="112"/>
                    <a:pt x="82" y="112"/>
                  </a:cubicBezTo>
                  <a:cubicBezTo>
                    <a:pt x="83" y="113"/>
                    <a:pt x="83" y="115"/>
                    <a:pt x="82" y="115"/>
                  </a:cubicBezTo>
                  <a:cubicBezTo>
                    <a:pt x="77" y="120"/>
                    <a:pt x="77" y="120"/>
                    <a:pt x="77" y="120"/>
                  </a:cubicBezTo>
                  <a:cubicBezTo>
                    <a:pt x="77" y="120"/>
                    <a:pt x="77" y="120"/>
                    <a:pt x="77" y="120"/>
                  </a:cubicBezTo>
                  <a:cubicBezTo>
                    <a:pt x="76" y="121"/>
                    <a:pt x="75" y="121"/>
                    <a:pt x="74" y="120"/>
                  </a:cubicBezTo>
                  <a:cubicBezTo>
                    <a:pt x="71" y="117"/>
                    <a:pt x="71" y="117"/>
                    <a:pt x="71" y="117"/>
                  </a:cubicBezTo>
                  <a:cubicBezTo>
                    <a:pt x="71" y="111"/>
                    <a:pt x="71" y="111"/>
                    <a:pt x="71" y="111"/>
                  </a:cubicBezTo>
                  <a:close/>
                  <a:moveTo>
                    <a:pt x="71" y="74"/>
                  </a:moveTo>
                  <a:cubicBezTo>
                    <a:pt x="71" y="80"/>
                    <a:pt x="71" y="80"/>
                    <a:pt x="71" y="80"/>
                  </a:cubicBezTo>
                  <a:cubicBezTo>
                    <a:pt x="71" y="80"/>
                    <a:pt x="71" y="79"/>
                    <a:pt x="72" y="79"/>
                  </a:cubicBezTo>
                  <a:cubicBezTo>
                    <a:pt x="74" y="82"/>
                    <a:pt x="74" y="82"/>
                    <a:pt x="74" y="82"/>
                  </a:cubicBezTo>
                  <a:cubicBezTo>
                    <a:pt x="74" y="91"/>
                    <a:pt x="74" y="91"/>
                    <a:pt x="74" y="91"/>
                  </a:cubicBezTo>
                  <a:cubicBezTo>
                    <a:pt x="71" y="88"/>
                    <a:pt x="71" y="88"/>
                    <a:pt x="71" y="88"/>
                  </a:cubicBezTo>
                  <a:cubicBezTo>
                    <a:pt x="71" y="100"/>
                    <a:pt x="71" y="100"/>
                    <a:pt x="71" y="100"/>
                  </a:cubicBezTo>
                  <a:cubicBezTo>
                    <a:pt x="75" y="96"/>
                    <a:pt x="75" y="96"/>
                    <a:pt x="75" y="96"/>
                  </a:cubicBezTo>
                  <a:cubicBezTo>
                    <a:pt x="75" y="95"/>
                    <a:pt x="76" y="95"/>
                    <a:pt x="76" y="95"/>
                  </a:cubicBezTo>
                  <a:cubicBezTo>
                    <a:pt x="76" y="95"/>
                    <a:pt x="76" y="95"/>
                    <a:pt x="77" y="95"/>
                  </a:cubicBezTo>
                  <a:cubicBezTo>
                    <a:pt x="83" y="95"/>
                    <a:pt x="83" y="95"/>
                    <a:pt x="83" y="95"/>
                  </a:cubicBezTo>
                  <a:cubicBezTo>
                    <a:pt x="83" y="95"/>
                    <a:pt x="84" y="95"/>
                    <a:pt x="84" y="95"/>
                  </a:cubicBezTo>
                  <a:cubicBezTo>
                    <a:pt x="84" y="111"/>
                    <a:pt x="84" y="111"/>
                    <a:pt x="84" y="111"/>
                  </a:cubicBezTo>
                  <a:cubicBezTo>
                    <a:pt x="84" y="112"/>
                    <a:pt x="85" y="114"/>
                    <a:pt x="86" y="114"/>
                  </a:cubicBezTo>
                  <a:cubicBezTo>
                    <a:pt x="86" y="87"/>
                    <a:pt x="86" y="87"/>
                    <a:pt x="86" y="87"/>
                  </a:cubicBezTo>
                  <a:cubicBezTo>
                    <a:pt x="85" y="86"/>
                    <a:pt x="85" y="86"/>
                    <a:pt x="85" y="86"/>
                  </a:cubicBezTo>
                  <a:cubicBezTo>
                    <a:pt x="85" y="85"/>
                    <a:pt x="84" y="85"/>
                    <a:pt x="83" y="85"/>
                  </a:cubicBezTo>
                  <a:cubicBezTo>
                    <a:pt x="82" y="85"/>
                    <a:pt x="81" y="86"/>
                    <a:pt x="81" y="87"/>
                  </a:cubicBezTo>
                  <a:cubicBezTo>
                    <a:pt x="81" y="90"/>
                    <a:pt x="81" y="90"/>
                    <a:pt x="81" y="90"/>
                  </a:cubicBezTo>
                  <a:cubicBezTo>
                    <a:pt x="79" y="90"/>
                    <a:pt x="79" y="90"/>
                    <a:pt x="79" y="90"/>
                  </a:cubicBezTo>
                  <a:cubicBezTo>
                    <a:pt x="79" y="81"/>
                    <a:pt x="79" y="81"/>
                    <a:pt x="79" y="81"/>
                  </a:cubicBezTo>
                  <a:cubicBezTo>
                    <a:pt x="79" y="81"/>
                    <a:pt x="79" y="81"/>
                    <a:pt x="79" y="81"/>
                  </a:cubicBezTo>
                  <a:cubicBezTo>
                    <a:pt x="79" y="80"/>
                    <a:pt x="79" y="80"/>
                    <a:pt x="78" y="79"/>
                  </a:cubicBezTo>
                  <a:cubicBezTo>
                    <a:pt x="74" y="74"/>
                    <a:pt x="74" y="74"/>
                    <a:pt x="74" y="74"/>
                  </a:cubicBezTo>
                  <a:cubicBezTo>
                    <a:pt x="74" y="74"/>
                    <a:pt x="74" y="74"/>
                    <a:pt x="74" y="74"/>
                  </a:cubicBezTo>
                  <a:cubicBezTo>
                    <a:pt x="73" y="74"/>
                    <a:pt x="72" y="74"/>
                    <a:pt x="71" y="74"/>
                  </a:cubicBezTo>
                  <a:close/>
                  <a:moveTo>
                    <a:pt x="86" y="84"/>
                  </a:moveTo>
                  <a:cubicBezTo>
                    <a:pt x="85" y="83"/>
                    <a:pt x="85" y="82"/>
                    <a:pt x="86" y="81"/>
                  </a:cubicBezTo>
                  <a:cubicBezTo>
                    <a:pt x="86" y="84"/>
                    <a:pt x="86" y="84"/>
                    <a:pt x="86" y="84"/>
                  </a:cubicBezTo>
                  <a:close/>
                  <a:moveTo>
                    <a:pt x="86" y="79"/>
                  </a:moveTo>
                  <a:cubicBezTo>
                    <a:pt x="81" y="79"/>
                    <a:pt x="81" y="79"/>
                    <a:pt x="81" y="79"/>
                  </a:cubicBezTo>
                  <a:cubicBezTo>
                    <a:pt x="81" y="79"/>
                    <a:pt x="80" y="78"/>
                    <a:pt x="79" y="78"/>
                  </a:cubicBezTo>
                  <a:cubicBezTo>
                    <a:pt x="75" y="73"/>
                    <a:pt x="75" y="73"/>
                    <a:pt x="75" y="73"/>
                  </a:cubicBezTo>
                  <a:cubicBezTo>
                    <a:pt x="74" y="72"/>
                    <a:pt x="74" y="71"/>
                    <a:pt x="75" y="70"/>
                  </a:cubicBezTo>
                  <a:cubicBezTo>
                    <a:pt x="75" y="70"/>
                    <a:pt x="75" y="70"/>
                    <a:pt x="75" y="70"/>
                  </a:cubicBezTo>
                  <a:cubicBezTo>
                    <a:pt x="75" y="69"/>
                    <a:pt x="76" y="68"/>
                    <a:pt x="76" y="67"/>
                  </a:cubicBezTo>
                  <a:cubicBezTo>
                    <a:pt x="77" y="66"/>
                    <a:pt x="77" y="65"/>
                    <a:pt x="77" y="64"/>
                  </a:cubicBezTo>
                  <a:cubicBezTo>
                    <a:pt x="78" y="63"/>
                    <a:pt x="79" y="62"/>
                    <a:pt x="80" y="62"/>
                  </a:cubicBezTo>
                  <a:cubicBezTo>
                    <a:pt x="80" y="62"/>
                    <a:pt x="80" y="62"/>
                    <a:pt x="80" y="62"/>
                  </a:cubicBezTo>
                  <a:cubicBezTo>
                    <a:pt x="86" y="62"/>
                    <a:pt x="86" y="62"/>
                    <a:pt x="86" y="62"/>
                  </a:cubicBezTo>
                  <a:cubicBezTo>
                    <a:pt x="86" y="68"/>
                    <a:pt x="86" y="68"/>
                    <a:pt x="86" y="68"/>
                  </a:cubicBezTo>
                  <a:cubicBezTo>
                    <a:pt x="85" y="67"/>
                    <a:pt x="85" y="67"/>
                    <a:pt x="85" y="67"/>
                  </a:cubicBezTo>
                  <a:cubicBezTo>
                    <a:pt x="82" y="67"/>
                    <a:pt x="82" y="67"/>
                    <a:pt x="82" y="67"/>
                  </a:cubicBezTo>
                  <a:cubicBezTo>
                    <a:pt x="81" y="68"/>
                    <a:pt x="81" y="68"/>
                    <a:pt x="81" y="69"/>
                  </a:cubicBezTo>
                  <a:cubicBezTo>
                    <a:pt x="80" y="70"/>
                    <a:pt x="80" y="71"/>
                    <a:pt x="80" y="71"/>
                  </a:cubicBezTo>
                  <a:cubicBezTo>
                    <a:pt x="82" y="74"/>
                    <a:pt x="82" y="74"/>
                    <a:pt x="82" y="74"/>
                  </a:cubicBezTo>
                  <a:cubicBezTo>
                    <a:pt x="86" y="74"/>
                    <a:pt x="86" y="74"/>
                    <a:pt x="86" y="74"/>
                  </a:cubicBezTo>
                  <a:lnTo>
                    <a:pt x="86" y="79"/>
                  </a:lnTo>
                  <a:close/>
                  <a:moveTo>
                    <a:pt x="71" y="48"/>
                  </a:moveTo>
                  <a:cubicBezTo>
                    <a:pt x="71" y="48"/>
                    <a:pt x="71" y="48"/>
                    <a:pt x="71" y="48"/>
                  </a:cubicBezTo>
                  <a:cubicBezTo>
                    <a:pt x="70" y="48"/>
                    <a:pt x="69" y="47"/>
                    <a:pt x="68" y="47"/>
                  </a:cubicBezTo>
                  <a:cubicBezTo>
                    <a:pt x="67" y="46"/>
                    <a:pt x="66" y="46"/>
                    <a:pt x="65" y="46"/>
                  </a:cubicBezTo>
                  <a:cubicBezTo>
                    <a:pt x="63" y="46"/>
                    <a:pt x="63" y="45"/>
                    <a:pt x="63" y="43"/>
                  </a:cubicBezTo>
                  <a:cubicBezTo>
                    <a:pt x="63" y="43"/>
                    <a:pt x="63" y="43"/>
                    <a:pt x="63" y="43"/>
                  </a:cubicBezTo>
                  <a:cubicBezTo>
                    <a:pt x="63" y="37"/>
                    <a:pt x="63" y="37"/>
                    <a:pt x="63" y="37"/>
                  </a:cubicBezTo>
                  <a:cubicBezTo>
                    <a:pt x="63" y="36"/>
                    <a:pt x="63" y="36"/>
                    <a:pt x="63" y="35"/>
                  </a:cubicBezTo>
                  <a:cubicBezTo>
                    <a:pt x="70" y="28"/>
                    <a:pt x="70" y="28"/>
                    <a:pt x="70" y="28"/>
                  </a:cubicBezTo>
                  <a:cubicBezTo>
                    <a:pt x="69" y="27"/>
                    <a:pt x="69" y="27"/>
                    <a:pt x="69" y="27"/>
                  </a:cubicBezTo>
                  <a:cubicBezTo>
                    <a:pt x="67" y="29"/>
                    <a:pt x="67" y="29"/>
                    <a:pt x="67" y="29"/>
                  </a:cubicBezTo>
                  <a:cubicBezTo>
                    <a:pt x="66" y="30"/>
                    <a:pt x="64" y="30"/>
                    <a:pt x="63" y="29"/>
                  </a:cubicBezTo>
                  <a:cubicBezTo>
                    <a:pt x="63" y="29"/>
                    <a:pt x="63" y="28"/>
                    <a:pt x="63" y="28"/>
                  </a:cubicBezTo>
                  <a:cubicBezTo>
                    <a:pt x="63" y="28"/>
                    <a:pt x="63" y="28"/>
                    <a:pt x="63" y="28"/>
                  </a:cubicBezTo>
                  <a:cubicBezTo>
                    <a:pt x="63" y="24"/>
                    <a:pt x="63" y="24"/>
                    <a:pt x="63" y="24"/>
                  </a:cubicBezTo>
                  <a:cubicBezTo>
                    <a:pt x="63" y="23"/>
                    <a:pt x="63" y="22"/>
                    <a:pt x="63" y="22"/>
                  </a:cubicBezTo>
                  <a:cubicBezTo>
                    <a:pt x="71" y="14"/>
                    <a:pt x="71" y="14"/>
                    <a:pt x="71" y="14"/>
                  </a:cubicBezTo>
                  <a:cubicBezTo>
                    <a:pt x="71" y="21"/>
                    <a:pt x="71" y="21"/>
                    <a:pt x="71" y="21"/>
                  </a:cubicBezTo>
                  <a:cubicBezTo>
                    <a:pt x="70" y="22"/>
                    <a:pt x="70" y="22"/>
                    <a:pt x="70" y="22"/>
                  </a:cubicBezTo>
                  <a:cubicBezTo>
                    <a:pt x="70" y="22"/>
                    <a:pt x="70" y="22"/>
                    <a:pt x="71" y="22"/>
                  </a:cubicBezTo>
                  <a:cubicBezTo>
                    <a:pt x="71" y="22"/>
                    <a:pt x="71" y="22"/>
                    <a:pt x="71" y="22"/>
                  </a:cubicBezTo>
                  <a:cubicBezTo>
                    <a:pt x="71" y="34"/>
                    <a:pt x="71" y="34"/>
                    <a:pt x="71" y="34"/>
                  </a:cubicBezTo>
                  <a:cubicBezTo>
                    <a:pt x="67" y="38"/>
                    <a:pt x="67" y="38"/>
                    <a:pt x="67" y="38"/>
                  </a:cubicBezTo>
                  <a:cubicBezTo>
                    <a:pt x="67" y="41"/>
                    <a:pt x="67" y="41"/>
                    <a:pt x="67" y="41"/>
                  </a:cubicBezTo>
                  <a:cubicBezTo>
                    <a:pt x="68" y="42"/>
                    <a:pt x="69" y="42"/>
                    <a:pt x="70" y="42"/>
                  </a:cubicBezTo>
                  <a:cubicBezTo>
                    <a:pt x="70" y="42"/>
                    <a:pt x="70" y="43"/>
                    <a:pt x="71" y="43"/>
                  </a:cubicBezTo>
                  <a:cubicBezTo>
                    <a:pt x="71" y="48"/>
                    <a:pt x="71" y="48"/>
                    <a:pt x="71" y="48"/>
                  </a:cubicBezTo>
                  <a:close/>
                  <a:moveTo>
                    <a:pt x="71" y="12"/>
                  </a:moveTo>
                  <a:cubicBezTo>
                    <a:pt x="71" y="5"/>
                    <a:pt x="71" y="5"/>
                    <a:pt x="71" y="5"/>
                  </a:cubicBezTo>
                  <a:cubicBezTo>
                    <a:pt x="67" y="9"/>
                    <a:pt x="67" y="9"/>
                    <a:pt x="67" y="9"/>
                  </a:cubicBezTo>
                  <a:cubicBezTo>
                    <a:pt x="67" y="2"/>
                    <a:pt x="67" y="2"/>
                    <a:pt x="67" y="2"/>
                  </a:cubicBezTo>
                  <a:cubicBezTo>
                    <a:pt x="67" y="1"/>
                    <a:pt x="66" y="0"/>
                    <a:pt x="65" y="0"/>
                  </a:cubicBezTo>
                  <a:cubicBezTo>
                    <a:pt x="62" y="0"/>
                    <a:pt x="62" y="0"/>
                    <a:pt x="62" y="0"/>
                  </a:cubicBezTo>
                  <a:cubicBezTo>
                    <a:pt x="62" y="5"/>
                    <a:pt x="62" y="5"/>
                    <a:pt x="62" y="5"/>
                  </a:cubicBezTo>
                  <a:cubicBezTo>
                    <a:pt x="63" y="5"/>
                    <a:pt x="63" y="5"/>
                    <a:pt x="63" y="5"/>
                  </a:cubicBezTo>
                  <a:cubicBezTo>
                    <a:pt x="63" y="14"/>
                    <a:pt x="63" y="14"/>
                    <a:pt x="63" y="14"/>
                  </a:cubicBezTo>
                  <a:cubicBezTo>
                    <a:pt x="63" y="14"/>
                    <a:pt x="63" y="14"/>
                    <a:pt x="63" y="14"/>
                  </a:cubicBezTo>
                  <a:cubicBezTo>
                    <a:pt x="63" y="15"/>
                    <a:pt x="63" y="16"/>
                    <a:pt x="63" y="16"/>
                  </a:cubicBezTo>
                  <a:cubicBezTo>
                    <a:pt x="64" y="17"/>
                    <a:pt x="66" y="17"/>
                    <a:pt x="67" y="16"/>
                  </a:cubicBezTo>
                  <a:cubicBezTo>
                    <a:pt x="71" y="12"/>
                    <a:pt x="71" y="12"/>
                    <a:pt x="71" y="12"/>
                  </a:cubicBezTo>
                  <a:close/>
                  <a:moveTo>
                    <a:pt x="62" y="118"/>
                  </a:moveTo>
                  <a:cubicBezTo>
                    <a:pt x="63" y="118"/>
                    <a:pt x="63" y="118"/>
                    <a:pt x="63" y="118"/>
                  </a:cubicBezTo>
                  <a:cubicBezTo>
                    <a:pt x="63" y="108"/>
                    <a:pt x="63" y="108"/>
                    <a:pt x="63" y="108"/>
                  </a:cubicBezTo>
                  <a:cubicBezTo>
                    <a:pt x="63" y="107"/>
                    <a:pt x="64" y="106"/>
                    <a:pt x="65" y="106"/>
                  </a:cubicBezTo>
                  <a:cubicBezTo>
                    <a:pt x="66" y="106"/>
                    <a:pt x="66" y="106"/>
                    <a:pt x="67" y="106"/>
                  </a:cubicBezTo>
                  <a:cubicBezTo>
                    <a:pt x="71" y="111"/>
                    <a:pt x="71" y="111"/>
                    <a:pt x="71" y="111"/>
                  </a:cubicBezTo>
                  <a:cubicBezTo>
                    <a:pt x="71" y="117"/>
                    <a:pt x="71" y="117"/>
                    <a:pt x="71" y="117"/>
                  </a:cubicBezTo>
                  <a:cubicBezTo>
                    <a:pt x="67" y="114"/>
                    <a:pt x="67" y="114"/>
                    <a:pt x="67" y="114"/>
                  </a:cubicBezTo>
                  <a:cubicBezTo>
                    <a:pt x="67" y="120"/>
                    <a:pt x="67" y="120"/>
                    <a:pt x="67" y="120"/>
                  </a:cubicBezTo>
                  <a:cubicBezTo>
                    <a:pt x="67" y="122"/>
                    <a:pt x="66" y="123"/>
                    <a:pt x="65" y="123"/>
                  </a:cubicBezTo>
                  <a:cubicBezTo>
                    <a:pt x="62" y="123"/>
                    <a:pt x="62" y="123"/>
                    <a:pt x="62" y="123"/>
                  </a:cubicBezTo>
                  <a:cubicBezTo>
                    <a:pt x="62" y="118"/>
                    <a:pt x="62" y="118"/>
                    <a:pt x="62" y="118"/>
                  </a:cubicBezTo>
                  <a:close/>
                  <a:moveTo>
                    <a:pt x="71" y="108"/>
                  </a:moveTo>
                  <a:cubicBezTo>
                    <a:pt x="71" y="101"/>
                    <a:pt x="71" y="101"/>
                    <a:pt x="71" y="101"/>
                  </a:cubicBezTo>
                  <a:cubicBezTo>
                    <a:pt x="70" y="101"/>
                    <a:pt x="70" y="101"/>
                    <a:pt x="70" y="101"/>
                  </a:cubicBezTo>
                  <a:cubicBezTo>
                    <a:pt x="70" y="101"/>
                    <a:pt x="70" y="100"/>
                    <a:pt x="71" y="100"/>
                  </a:cubicBezTo>
                  <a:cubicBezTo>
                    <a:pt x="71" y="100"/>
                    <a:pt x="71" y="100"/>
                    <a:pt x="71" y="100"/>
                  </a:cubicBezTo>
                  <a:cubicBezTo>
                    <a:pt x="71" y="88"/>
                    <a:pt x="71" y="88"/>
                    <a:pt x="71" y="88"/>
                  </a:cubicBezTo>
                  <a:cubicBezTo>
                    <a:pt x="67" y="85"/>
                    <a:pt x="67" y="85"/>
                    <a:pt x="67" y="85"/>
                  </a:cubicBezTo>
                  <a:cubicBezTo>
                    <a:pt x="67" y="81"/>
                    <a:pt x="67" y="81"/>
                    <a:pt x="67" y="81"/>
                  </a:cubicBezTo>
                  <a:cubicBezTo>
                    <a:pt x="68" y="81"/>
                    <a:pt x="69" y="81"/>
                    <a:pt x="70" y="80"/>
                  </a:cubicBezTo>
                  <a:cubicBezTo>
                    <a:pt x="70" y="80"/>
                    <a:pt x="70" y="80"/>
                    <a:pt x="70" y="80"/>
                  </a:cubicBezTo>
                  <a:cubicBezTo>
                    <a:pt x="70" y="80"/>
                    <a:pt x="70" y="80"/>
                    <a:pt x="70" y="80"/>
                  </a:cubicBezTo>
                  <a:cubicBezTo>
                    <a:pt x="70" y="80"/>
                    <a:pt x="70" y="80"/>
                    <a:pt x="71" y="80"/>
                  </a:cubicBezTo>
                  <a:cubicBezTo>
                    <a:pt x="71" y="74"/>
                    <a:pt x="71" y="74"/>
                    <a:pt x="71" y="74"/>
                  </a:cubicBezTo>
                  <a:cubicBezTo>
                    <a:pt x="71" y="74"/>
                    <a:pt x="71" y="74"/>
                    <a:pt x="71" y="74"/>
                  </a:cubicBezTo>
                  <a:cubicBezTo>
                    <a:pt x="70" y="75"/>
                    <a:pt x="69" y="75"/>
                    <a:pt x="68" y="76"/>
                  </a:cubicBezTo>
                  <a:cubicBezTo>
                    <a:pt x="68" y="76"/>
                    <a:pt x="68" y="76"/>
                    <a:pt x="68" y="76"/>
                  </a:cubicBezTo>
                  <a:cubicBezTo>
                    <a:pt x="67" y="76"/>
                    <a:pt x="66" y="77"/>
                    <a:pt x="65" y="77"/>
                  </a:cubicBezTo>
                  <a:cubicBezTo>
                    <a:pt x="64" y="77"/>
                    <a:pt x="63" y="78"/>
                    <a:pt x="63" y="79"/>
                  </a:cubicBezTo>
                  <a:cubicBezTo>
                    <a:pt x="63" y="86"/>
                    <a:pt x="63" y="86"/>
                    <a:pt x="63" y="86"/>
                  </a:cubicBezTo>
                  <a:cubicBezTo>
                    <a:pt x="63" y="86"/>
                    <a:pt x="63" y="86"/>
                    <a:pt x="63" y="86"/>
                  </a:cubicBezTo>
                  <a:cubicBezTo>
                    <a:pt x="63" y="86"/>
                    <a:pt x="63" y="87"/>
                    <a:pt x="63" y="87"/>
                  </a:cubicBezTo>
                  <a:cubicBezTo>
                    <a:pt x="70" y="94"/>
                    <a:pt x="70" y="94"/>
                    <a:pt x="70" y="94"/>
                  </a:cubicBezTo>
                  <a:cubicBezTo>
                    <a:pt x="69" y="95"/>
                    <a:pt x="69" y="95"/>
                    <a:pt x="69" y="95"/>
                  </a:cubicBezTo>
                  <a:cubicBezTo>
                    <a:pt x="67" y="93"/>
                    <a:pt x="67" y="93"/>
                    <a:pt x="67" y="93"/>
                  </a:cubicBezTo>
                  <a:cubicBezTo>
                    <a:pt x="66" y="93"/>
                    <a:pt x="66" y="92"/>
                    <a:pt x="65" y="92"/>
                  </a:cubicBezTo>
                  <a:cubicBezTo>
                    <a:pt x="64" y="92"/>
                    <a:pt x="63" y="93"/>
                    <a:pt x="63" y="95"/>
                  </a:cubicBezTo>
                  <a:cubicBezTo>
                    <a:pt x="63" y="99"/>
                    <a:pt x="63" y="99"/>
                    <a:pt x="63" y="99"/>
                  </a:cubicBezTo>
                  <a:cubicBezTo>
                    <a:pt x="63" y="99"/>
                    <a:pt x="63" y="99"/>
                    <a:pt x="63" y="99"/>
                  </a:cubicBezTo>
                  <a:cubicBezTo>
                    <a:pt x="63" y="99"/>
                    <a:pt x="63" y="100"/>
                    <a:pt x="63" y="101"/>
                  </a:cubicBezTo>
                  <a:lnTo>
                    <a:pt x="71" y="108"/>
                  </a:lnTo>
                  <a:close/>
                  <a:moveTo>
                    <a:pt x="62" y="5"/>
                  </a:moveTo>
                  <a:cubicBezTo>
                    <a:pt x="61" y="5"/>
                    <a:pt x="61" y="5"/>
                    <a:pt x="61" y="5"/>
                  </a:cubicBezTo>
                  <a:cubicBezTo>
                    <a:pt x="61" y="14"/>
                    <a:pt x="61" y="14"/>
                    <a:pt x="61" y="14"/>
                  </a:cubicBezTo>
                  <a:cubicBezTo>
                    <a:pt x="61" y="16"/>
                    <a:pt x="60" y="17"/>
                    <a:pt x="59" y="17"/>
                  </a:cubicBezTo>
                  <a:cubicBezTo>
                    <a:pt x="58" y="17"/>
                    <a:pt x="57" y="16"/>
                    <a:pt x="57" y="16"/>
                  </a:cubicBezTo>
                  <a:cubicBezTo>
                    <a:pt x="53" y="12"/>
                    <a:pt x="53" y="12"/>
                    <a:pt x="53" y="12"/>
                  </a:cubicBezTo>
                  <a:cubicBezTo>
                    <a:pt x="53" y="5"/>
                    <a:pt x="53" y="5"/>
                    <a:pt x="53" y="5"/>
                  </a:cubicBezTo>
                  <a:cubicBezTo>
                    <a:pt x="56" y="9"/>
                    <a:pt x="56" y="9"/>
                    <a:pt x="56" y="9"/>
                  </a:cubicBezTo>
                  <a:cubicBezTo>
                    <a:pt x="56" y="2"/>
                    <a:pt x="56" y="2"/>
                    <a:pt x="56" y="2"/>
                  </a:cubicBezTo>
                  <a:cubicBezTo>
                    <a:pt x="56" y="1"/>
                    <a:pt x="57" y="0"/>
                    <a:pt x="59" y="0"/>
                  </a:cubicBezTo>
                  <a:cubicBezTo>
                    <a:pt x="62" y="0"/>
                    <a:pt x="62" y="0"/>
                    <a:pt x="62" y="0"/>
                  </a:cubicBezTo>
                  <a:cubicBezTo>
                    <a:pt x="62" y="5"/>
                    <a:pt x="62" y="5"/>
                    <a:pt x="62" y="5"/>
                  </a:cubicBezTo>
                  <a:close/>
                  <a:moveTo>
                    <a:pt x="53" y="14"/>
                  </a:moveTo>
                  <a:cubicBezTo>
                    <a:pt x="53" y="21"/>
                    <a:pt x="53" y="21"/>
                    <a:pt x="53" y="21"/>
                  </a:cubicBezTo>
                  <a:cubicBezTo>
                    <a:pt x="53" y="22"/>
                    <a:pt x="53" y="22"/>
                    <a:pt x="53" y="22"/>
                  </a:cubicBezTo>
                  <a:cubicBezTo>
                    <a:pt x="53" y="22"/>
                    <a:pt x="53" y="22"/>
                    <a:pt x="53" y="22"/>
                  </a:cubicBezTo>
                  <a:cubicBezTo>
                    <a:pt x="53" y="22"/>
                    <a:pt x="53" y="22"/>
                    <a:pt x="53" y="22"/>
                  </a:cubicBezTo>
                  <a:cubicBezTo>
                    <a:pt x="53" y="34"/>
                    <a:pt x="53" y="34"/>
                    <a:pt x="53" y="34"/>
                  </a:cubicBezTo>
                  <a:cubicBezTo>
                    <a:pt x="56" y="38"/>
                    <a:pt x="56" y="38"/>
                    <a:pt x="56" y="38"/>
                  </a:cubicBezTo>
                  <a:cubicBezTo>
                    <a:pt x="56" y="41"/>
                    <a:pt x="56" y="41"/>
                    <a:pt x="56" y="41"/>
                  </a:cubicBezTo>
                  <a:cubicBezTo>
                    <a:pt x="55" y="42"/>
                    <a:pt x="55" y="42"/>
                    <a:pt x="54" y="42"/>
                  </a:cubicBezTo>
                  <a:cubicBezTo>
                    <a:pt x="54" y="42"/>
                    <a:pt x="54" y="42"/>
                    <a:pt x="54" y="42"/>
                  </a:cubicBezTo>
                  <a:cubicBezTo>
                    <a:pt x="54" y="42"/>
                    <a:pt x="54" y="42"/>
                    <a:pt x="54" y="42"/>
                  </a:cubicBezTo>
                  <a:cubicBezTo>
                    <a:pt x="54" y="42"/>
                    <a:pt x="53" y="43"/>
                    <a:pt x="53" y="43"/>
                  </a:cubicBezTo>
                  <a:cubicBezTo>
                    <a:pt x="53" y="48"/>
                    <a:pt x="53" y="48"/>
                    <a:pt x="53" y="48"/>
                  </a:cubicBezTo>
                  <a:cubicBezTo>
                    <a:pt x="53" y="48"/>
                    <a:pt x="53" y="48"/>
                    <a:pt x="53" y="48"/>
                  </a:cubicBezTo>
                  <a:cubicBezTo>
                    <a:pt x="54" y="48"/>
                    <a:pt x="55" y="47"/>
                    <a:pt x="56" y="47"/>
                  </a:cubicBezTo>
                  <a:cubicBezTo>
                    <a:pt x="56" y="47"/>
                    <a:pt x="56" y="47"/>
                    <a:pt x="56" y="47"/>
                  </a:cubicBezTo>
                  <a:cubicBezTo>
                    <a:pt x="57" y="46"/>
                    <a:pt x="58" y="46"/>
                    <a:pt x="59" y="46"/>
                  </a:cubicBezTo>
                  <a:cubicBezTo>
                    <a:pt x="60" y="46"/>
                    <a:pt x="61" y="45"/>
                    <a:pt x="61" y="43"/>
                  </a:cubicBezTo>
                  <a:cubicBezTo>
                    <a:pt x="61" y="37"/>
                    <a:pt x="61" y="37"/>
                    <a:pt x="61" y="37"/>
                  </a:cubicBezTo>
                  <a:cubicBezTo>
                    <a:pt x="61" y="37"/>
                    <a:pt x="61" y="37"/>
                    <a:pt x="61" y="37"/>
                  </a:cubicBezTo>
                  <a:cubicBezTo>
                    <a:pt x="61" y="36"/>
                    <a:pt x="61" y="36"/>
                    <a:pt x="60" y="35"/>
                  </a:cubicBezTo>
                  <a:cubicBezTo>
                    <a:pt x="53" y="28"/>
                    <a:pt x="53" y="28"/>
                    <a:pt x="53" y="28"/>
                  </a:cubicBezTo>
                  <a:cubicBezTo>
                    <a:pt x="55" y="27"/>
                    <a:pt x="55" y="27"/>
                    <a:pt x="55" y="27"/>
                  </a:cubicBezTo>
                  <a:cubicBezTo>
                    <a:pt x="57" y="29"/>
                    <a:pt x="57" y="29"/>
                    <a:pt x="57" y="29"/>
                  </a:cubicBezTo>
                  <a:cubicBezTo>
                    <a:pt x="57" y="30"/>
                    <a:pt x="58" y="30"/>
                    <a:pt x="59" y="30"/>
                  </a:cubicBezTo>
                  <a:cubicBezTo>
                    <a:pt x="60" y="30"/>
                    <a:pt x="61" y="29"/>
                    <a:pt x="61" y="28"/>
                  </a:cubicBezTo>
                  <a:cubicBezTo>
                    <a:pt x="61" y="24"/>
                    <a:pt x="61" y="24"/>
                    <a:pt x="61" y="24"/>
                  </a:cubicBezTo>
                  <a:cubicBezTo>
                    <a:pt x="61" y="24"/>
                    <a:pt x="61" y="24"/>
                    <a:pt x="61" y="24"/>
                  </a:cubicBezTo>
                  <a:cubicBezTo>
                    <a:pt x="61" y="23"/>
                    <a:pt x="61" y="22"/>
                    <a:pt x="60" y="22"/>
                  </a:cubicBezTo>
                  <a:cubicBezTo>
                    <a:pt x="53" y="14"/>
                    <a:pt x="53" y="14"/>
                    <a:pt x="53" y="14"/>
                  </a:cubicBezTo>
                  <a:close/>
                  <a:moveTo>
                    <a:pt x="53" y="74"/>
                  </a:moveTo>
                  <a:cubicBezTo>
                    <a:pt x="53" y="74"/>
                    <a:pt x="53" y="74"/>
                    <a:pt x="53" y="74"/>
                  </a:cubicBezTo>
                  <a:cubicBezTo>
                    <a:pt x="53" y="74"/>
                    <a:pt x="53" y="74"/>
                    <a:pt x="53" y="74"/>
                  </a:cubicBezTo>
                  <a:cubicBezTo>
                    <a:pt x="53" y="74"/>
                    <a:pt x="53" y="74"/>
                    <a:pt x="53" y="74"/>
                  </a:cubicBezTo>
                  <a:cubicBezTo>
                    <a:pt x="54" y="75"/>
                    <a:pt x="55" y="75"/>
                    <a:pt x="56" y="76"/>
                  </a:cubicBezTo>
                  <a:cubicBezTo>
                    <a:pt x="57" y="76"/>
                    <a:pt x="58" y="77"/>
                    <a:pt x="59" y="77"/>
                  </a:cubicBezTo>
                  <a:cubicBezTo>
                    <a:pt x="60" y="77"/>
                    <a:pt x="61" y="78"/>
                    <a:pt x="61" y="79"/>
                  </a:cubicBezTo>
                  <a:cubicBezTo>
                    <a:pt x="61" y="79"/>
                    <a:pt x="61" y="79"/>
                    <a:pt x="61" y="79"/>
                  </a:cubicBezTo>
                  <a:cubicBezTo>
                    <a:pt x="61" y="86"/>
                    <a:pt x="61" y="86"/>
                    <a:pt x="61" y="86"/>
                  </a:cubicBezTo>
                  <a:cubicBezTo>
                    <a:pt x="61" y="86"/>
                    <a:pt x="61" y="87"/>
                    <a:pt x="60" y="87"/>
                  </a:cubicBezTo>
                  <a:cubicBezTo>
                    <a:pt x="53" y="94"/>
                    <a:pt x="53" y="94"/>
                    <a:pt x="53" y="94"/>
                  </a:cubicBezTo>
                  <a:cubicBezTo>
                    <a:pt x="55" y="95"/>
                    <a:pt x="55" y="95"/>
                    <a:pt x="55" y="95"/>
                  </a:cubicBezTo>
                  <a:cubicBezTo>
                    <a:pt x="57" y="93"/>
                    <a:pt x="57" y="93"/>
                    <a:pt x="57" y="93"/>
                  </a:cubicBezTo>
                  <a:cubicBezTo>
                    <a:pt x="58" y="92"/>
                    <a:pt x="59" y="92"/>
                    <a:pt x="60" y="93"/>
                  </a:cubicBezTo>
                  <a:cubicBezTo>
                    <a:pt x="61" y="94"/>
                    <a:pt x="61" y="94"/>
                    <a:pt x="61" y="95"/>
                  </a:cubicBezTo>
                  <a:cubicBezTo>
                    <a:pt x="61" y="95"/>
                    <a:pt x="61" y="95"/>
                    <a:pt x="61" y="95"/>
                  </a:cubicBezTo>
                  <a:cubicBezTo>
                    <a:pt x="61" y="99"/>
                    <a:pt x="61" y="99"/>
                    <a:pt x="61" y="99"/>
                  </a:cubicBezTo>
                  <a:cubicBezTo>
                    <a:pt x="61" y="100"/>
                    <a:pt x="61" y="100"/>
                    <a:pt x="60" y="101"/>
                  </a:cubicBezTo>
                  <a:cubicBezTo>
                    <a:pt x="53" y="108"/>
                    <a:pt x="53" y="108"/>
                    <a:pt x="53" y="108"/>
                  </a:cubicBezTo>
                  <a:cubicBezTo>
                    <a:pt x="53" y="101"/>
                    <a:pt x="53" y="101"/>
                    <a:pt x="53" y="101"/>
                  </a:cubicBezTo>
                  <a:cubicBezTo>
                    <a:pt x="53" y="101"/>
                    <a:pt x="53" y="101"/>
                    <a:pt x="53" y="101"/>
                  </a:cubicBezTo>
                  <a:cubicBezTo>
                    <a:pt x="53" y="101"/>
                    <a:pt x="53" y="100"/>
                    <a:pt x="53" y="100"/>
                  </a:cubicBezTo>
                  <a:cubicBezTo>
                    <a:pt x="53" y="100"/>
                    <a:pt x="53" y="100"/>
                    <a:pt x="53" y="100"/>
                  </a:cubicBezTo>
                  <a:cubicBezTo>
                    <a:pt x="53" y="88"/>
                    <a:pt x="53" y="88"/>
                    <a:pt x="53" y="88"/>
                  </a:cubicBezTo>
                  <a:cubicBezTo>
                    <a:pt x="56" y="85"/>
                    <a:pt x="56" y="85"/>
                    <a:pt x="56" y="85"/>
                  </a:cubicBezTo>
                  <a:cubicBezTo>
                    <a:pt x="56" y="81"/>
                    <a:pt x="56" y="81"/>
                    <a:pt x="56" y="81"/>
                  </a:cubicBezTo>
                  <a:cubicBezTo>
                    <a:pt x="55" y="81"/>
                    <a:pt x="55" y="81"/>
                    <a:pt x="54" y="80"/>
                  </a:cubicBezTo>
                  <a:cubicBezTo>
                    <a:pt x="54" y="80"/>
                    <a:pt x="53" y="80"/>
                    <a:pt x="53" y="80"/>
                  </a:cubicBezTo>
                  <a:cubicBezTo>
                    <a:pt x="53" y="74"/>
                    <a:pt x="53" y="74"/>
                    <a:pt x="53" y="74"/>
                  </a:cubicBezTo>
                  <a:close/>
                  <a:moveTo>
                    <a:pt x="53" y="111"/>
                  </a:moveTo>
                  <a:cubicBezTo>
                    <a:pt x="53" y="117"/>
                    <a:pt x="53" y="117"/>
                    <a:pt x="53" y="117"/>
                  </a:cubicBezTo>
                  <a:cubicBezTo>
                    <a:pt x="56" y="114"/>
                    <a:pt x="56" y="114"/>
                    <a:pt x="56" y="114"/>
                  </a:cubicBezTo>
                  <a:cubicBezTo>
                    <a:pt x="56" y="120"/>
                    <a:pt x="56" y="120"/>
                    <a:pt x="56" y="120"/>
                  </a:cubicBezTo>
                  <a:cubicBezTo>
                    <a:pt x="56" y="122"/>
                    <a:pt x="57" y="123"/>
                    <a:pt x="59" y="123"/>
                  </a:cubicBezTo>
                  <a:cubicBezTo>
                    <a:pt x="62" y="123"/>
                    <a:pt x="62" y="123"/>
                    <a:pt x="62" y="123"/>
                  </a:cubicBezTo>
                  <a:cubicBezTo>
                    <a:pt x="62" y="118"/>
                    <a:pt x="62" y="118"/>
                    <a:pt x="62" y="118"/>
                  </a:cubicBezTo>
                  <a:cubicBezTo>
                    <a:pt x="61" y="118"/>
                    <a:pt x="61" y="118"/>
                    <a:pt x="61" y="118"/>
                  </a:cubicBezTo>
                  <a:cubicBezTo>
                    <a:pt x="61" y="108"/>
                    <a:pt x="61" y="108"/>
                    <a:pt x="61" y="108"/>
                  </a:cubicBezTo>
                  <a:cubicBezTo>
                    <a:pt x="61" y="108"/>
                    <a:pt x="61" y="108"/>
                    <a:pt x="61" y="108"/>
                  </a:cubicBezTo>
                  <a:cubicBezTo>
                    <a:pt x="61" y="107"/>
                    <a:pt x="61" y="107"/>
                    <a:pt x="60" y="106"/>
                  </a:cubicBezTo>
                  <a:cubicBezTo>
                    <a:pt x="59" y="105"/>
                    <a:pt x="58" y="105"/>
                    <a:pt x="57" y="106"/>
                  </a:cubicBezTo>
                  <a:lnTo>
                    <a:pt x="53" y="111"/>
                  </a:lnTo>
                  <a:close/>
                  <a:moveTo>
                    <a:pt x="53" y="12"/>
                  </a:moveTo>
                  <a:cubicBezTo>
                    <a:pt x="48" y="7"/>
                    <a:pt x="48" y="7"/>
                    <a:pt x="48" y="7"/>
                  </a:cubicBezTo>
                  <a:cubicBezTo>
                    <a:pt x="47" y="9"/>
                    <a:pt x="47" y="9"/>
                    <a:pt x="47" y="9"/>
                  </a:cubicBezTo>
                  <a:cubicBezTo>
                    <a:pt x="53" y="14"/>
                    <a:pt x="53" y="14"/>
                    <a:pt x="53" y="14"/>
                  </a:cubicBezTo>
                  <a:cubicBezTo>
                    <a:pt x="53" y="21"/>
                    <a:pt x="53" y="21"/>
                    <a:pt x="53" y="21"/>
                  </a:cubicBezTo>
                  <a:cubicBezTo>
                    <a:pt x="42" y="10"/>
                    <a:pt x="42" y="10"/>
                    <a:pt x="42" y="10"/>
                  </a:cubicBezTo>
                  <a:cubicBezTo>
                    <a:pt x="42" y="10"/>
                    <a:pt x="42" y="10"/>
                    <a:pt x="42" y="10"/>
                  </a:cubicBezTo>
                  <a:cubicBezTo>
                    <a:pt x="42" y="10"/>
                    <a:pt x="42" y="10"/>
                    <a:pt x="42" y="10"/>
                  </a:cubicBezTo>
                  <a:cubicBezTo>
                    <a:pt x="41" y="9"/>
                    <a:pt x="41" y="8"/>
                    <a:pt x="42" y="7"/>
                  </a:cubicBezTo>
                  <a:cubicBezTo>
                    <a:pt x="46" y="2"/>
                    <a:pt x="46" y="2"/>
                    <a:pt x="46" y="2"/>
                  </a:cubicBezTo>
                  <a:cubicBezTo>
                    <a:pt x="47" y="2"/>
                    <a:pt x="47" y="2"/>
                    <a:pt x="47" y="2"/>
                  </a:cubicBezTo>
                  <a:cubicBezTo>
                    <a:pt x="47" y="1"/>
                    <a:pt x="49" y="1"/>
                    <a:pt x="50" y="2"/>
                  </a:cubicBezTo>
                  <a:cubicBezTo>
                    <a:pt x="53" y="5"/>
                    <a:pt x="53" y="5"/>
                    <a:pt x="53" y="5"/>
                  </a:cubicBezTo>
                  <a:cubicBezTo>
                    <a:pt x="53" y="12"/>
                    <a:pt x="53" y="12"/>
                    <a:pt x="53" y="12"/>
                  </a:cubicBezTo>
                  <a:close/>
                  <a:moveTo>
                    <a:pt x="53" y="48"/>
                  </a:moveTo>
                  <a:cubicBezTo>
                    <a:pt x="53" y="43"/>
                    <a:pt x="53" y="43"/>
                    <a:pt x="53" y="43"/>
                  </a:cubicBezTo>
                  <a:cubicBezTo>
                    <a:pt x="52" y="43"/>
                    <a:pt x="52" y="43"/>
                    <a:pt x="52" y="43"/>
                  </a:cubicBezTo>
                  <a:cubicBezTo>
                    <a:pt x="49" y="41"/>
                    <a:pt x="49" y="41"/>
                    <a:pt x="49" y="41"/>
                  </a:cubicBezTo>
                  <a:cubicBezTo>
                    <a:pt x="49" y="31"/>
                    <a:pt x="49" y="31"/>
                    <a:pt x="49" y="31"/>
                  </a:cubicBezTo>
                  <a:cubicBezTo>
                    <a:pt x="53" y="34"/>
                    <a:pt x="53" y="34"/>
                    <a:pt x="53" y="34"/>
                  </a:cubicBezTo>
                  <a:cubicBezTo>
                    <a:pt x="53" y="22"/>
                    <a:pt x="53" y="22"/>
                    <a:pt x="53" y="22"/>
                  </a:cubicBezTo>
                  <a:cubicBezTo>
                    <a:pt x="48" y="27"/>
                    <a:pt x="48" y="27"/>
                    <a:pt x="48" y="27"/>
                  </a:cubicBezTo>
                  <a:cubicBezTo>
                    <a:pt x="48" y="27"/>
                    <a:pt x="48" y="27"/>
                    <a:pt x="48" y="28"/>
                  </a:cubicBezTo>
                  <a:cubicBezTo>
                    <a:pt x="48" y="27"/>
                    <a:pt x="47" y="27"/>
                    <a:pt x="47" y="27"/>
                  </a:cubicBezTo>
                  <a:cubicBezTo>
                    <a:pt x="40" y="27"/>
                    <a:pt x="40" y="27"/>
                    <a:pt x="40" y="27"/>
                  </a:cubicBezTo>
                  <a:cubicBezTo>
                    <a:pt x="40" y="27"/>
                    <a:pt x="40" y="27"/>
                    <a:pt x="40" y="27"/>
                  </a:cubicBezTo>
                  <a:cubicBezTo>
                    <a:pt x="40" y="11"/>
                    <a:pt x="40" y="11"/>
                    <a:pt x="40" y="11"/>
                  </a:cubicBezTo>
                  <a:cubicBezTo>
                    <a:pt x="40" y="10"/>
                    <a:pt x="39" y="9"/>
                    <a:pt x="38" y="9"/>
                  </a:cubicBezTo>
                  <a:cubicBezTo>
                    <a:pt x="38" y="36"/>
                    <a:pt x="38" y="36"/>
                    <a:pt x="38" y="36"/>
                  </a:cubicBezTo>
                  <a:cubicBezTo>
                    <a:pt x="39" y="37"/>
                    <a:pt x="39" y="37"/>
                    <a:pt x="39" y="37"/>
                  </a:cubicBezTo>
                  <a:cubicBezTo>
                    <a:pt x="39" y="37"/>
                    <a:pt x="40" y="38"/>
                    <a:pt x="40" y="38"/>
                  </a:cubicBezTo>
                  <a:cubicBezTo>
                    <a:pt x="42" y="38"/>
                    <a:pt x="43" y="37"/>
                    <a:pt x="43" y="35"/>
                  </a:cubicBezTo>
                  <a:cubicBezTo>
                    <a:pt x="43" y="32"/>
                    <a:pt x="43" y="32"/>
                    <a:pt x="43" y="32"/>
                  </a:cubicBezTo>
                  <a:cubicBezTo>
                    <a:pt x="45" y="32"/>
                    <a:pt x="45" y="32"/>
                    <a:pt x="45" y="32"/>
                  </a:cubicBezTo>
                  <a:cubicBezTo>
                    <a:pt x="45" y="42"/>
                    <a:pt x="45" y="42"/>
                    <a:pt x="45" y="42"/>
                  </a:cubicBezTo>
                  <a:cubicBezTo>
                    <a:pt x="45" y="42"/>
                    <a:pt x="45" y="42"/>
                    <a:pt x="45" y="42"/>
                  </a:cubicBezTo>
                  <a:cubicBezTo>
                    <a:pt x="45" y="42"/>
                    <a:pt x="45" y="43"/>
                    <a:pt x="45" y="43"/>
                  </a:cubicBezTo>
                  <a:cubicBezTo>
                    <a:pt x="50" y="48"/>
                    <a:pt x="50" y="48"/>
                    <a:pt x="50" y="48"/>
                  </a:cubicBezTo>
                  <a:cubicBezTo>
                    <a:pt x="51" y="49"/>
                    <a:pt x="52" y="49"/>
                    <a:pt x="53" y="48"/>
                  </a:cubicBezTo>
                  <a:close/>
                  <a:moveTo>
                    <a:pt x="38" y="38"/>
                  </a:moveTo>
                  <a:cubicBezTo>
                    <a:pt x="38" y="39"/>
                    <a:pt x="38" y="40"/>
                    <a:pt x="38" y="41"/>
                  </a:cubicBezTo>
                  <a:cubicBezTo>
                    <a:pt x="38" y="38"/>
                    <a:pt x="38" y="38"/>
                    <a:pt x="38" y="38"/>
                  </a:cubicBezTo>
                  <a:close/>
                  <a:moveTo>
                    <a:pt x="38" y="44"/>
                  </a:moveTo>
                  <a:cubicBezTo>
                    <a:pt x="42" y="44"/>
                    <a:pt x="42" y="44"/>
                    <a:pt x="42" y="44"/>
                  </a:cubicBezTo>
                  <a:cubicBezTo>
                    <a:pt x="43" y="44"/>
                    <a:pt x="44" y="44"/>
                    <a:pt x="44" y="45"/>
                  </a:cubicBezTo>
                  <a:cubicBezTo>
                    <a:pt x="49" y="49"/>
                    <a:pt x="49" y="49"/>
                    <a:pt x="49" y="49"/>
                  </a:cubicBezTo>
                  <a:cubicBezTo>
                    <a:pt x="49" y="50"/>
                    <a:pt x="49" y="51"/>
                    <a:pt x="49" y="52"/>
                  </a:cubicBezTo>
                  <a:cubicBezTo>
                    <a:pt x="48" y="53"/>
                    <a:pt x="48" y="54"/>
                    <a:pt x="47" y="55"/>
                  </a:cubicBezTo>
                  <a:cubicBezTo>
                    <a:pt x="47" y="56"/>
                    <a:pt x="46" y="57"/>
                    <a:pt x="46" y="58"/>
                  </a:cubicBezTo>
                  <a:cubicBezTo>
                    <a:pt x="46" y="60"/>
                    <a:pt x="45" y="60"/>
                    <a:pt x="44" y="60"/>
                  </a:cubicBezTo>
                  <a:cubicBezTo>
                    <a:pt x="44" y="60"/>
                    <a:pt x="44" y="60"/>
                    <a:pt x="44" y="60"/>
                  </a:cubicBezTo>
                  <a:cubicBezTo>
                    <a:pt x="38" y="60"/>
                    <a:pt x="38" y="60"/>
                    <a:pt x="38" y="60"/>
                  </a:cubicBezTo>
                  <a:cubicBezTo>
                    <a:pt x="38" y="55"/>
                    <a:pt x="38" y="55"/>
                    <a:pt x="38" y="55"/>
                  </a:cubicBezTo>
                  <a:cubicBezTo>
                    <a:pt x="38" y="56"/>
                    <a:pt x="38" y="56"/>
                    <a:pt x="38" y="56"/>
                  </a:cubicBezTo>
                  <a:cubicBezTo>
                    <a:pt x="42" y="56"/>
                    <a:pt x="42" y="56"/>
                    <a:pt x="42" y="56"/>
                  </a:cubicBezTo>
                  <a:cubicBezTo>
                    <a:pt x="42" y="55"/>
                    <a:pt x="43" y="54"/>
                    <a:pt x="43" y="53"/>
                  </a:cubicBezTo>
                  <a:cubicBezTo>
                    <a:pt x="43" y="53"/>
                    <a:pt x="43" y="52"/>
                    <a:pt x="44" y="51"/>
                  </a:cubicBezTo>
                  <a:cubicBezTo>
                    <a:pt x="41" y="49"/>
                    <a:pt x="41" y="49"/>
                    <a:pt x="41" y="49"/>
                  </a:cubicBezTo>
                  <a:cubicBezTo>
                    <a:pt x="38" y="49"/>
                    <a:pt x="38" y="49"/>
                    <a:pt x="38" y="49"/>
                  </a:cubicBezTo>
                  <a:cubicBezTo>
                    <a:pt x="38" y="44"/>
                    <a:pt x="38" y="44"/>
                    <a:pt x="38" y="44"/>
                  </a:cubicBezTo>
                  <a:close/>
                  <a:moveTo>
                    <a:pt x="38" y="62"/>
                  </a:moveTo>
                  <a:cubicBezTo>
                    <a:pt x="44" y="62"/>
                    <a:pt x="44" y="62"/>
                    <a:pt x="44" y="62"/>
                  </a:cubicBezTo>
                  <a:cubicBezTo>
                    <a:pt x="45" y="62"/>
                    <a:pt x="46" y="63"/>
                    <a:pt x="46" y="64"/>
                  </a:cubicBezTo>
                  <a:cubicBezTo>
                    <a:pt x="47" y="65"/>
                    <a:pt x="47" y="66"/>
                    <a:pt x="47" y="67"/>
                  </a:cubicBezTo>
                  <a:cubicBezTo>
                    <a:pt x="48" y="68"/>
                    <a:pt x="48" y="69"/>
                    <a:pt x="49" y="70"/>
                  </a:cubicBezTo>
                  <a:cubicBezTo>
                    <a:pt x="49" y="71"/>
                    <a:pt x="49" y="72"/>
                    <a:pt x="49" y="73"/>
                  </a:cubicBezTo>
                  <a:cubicBezTo>
                    <a:pt x="44" y="78"/>
                    <a:pt x="44" y="78"/>
                    <a:pt x="44" y="78"/>
                  </a:cubicBezTo>
                  <a:cubicBezTo>
                    <a:pt x="44" y="78"/>
                    <a:pt x="43" y="79"/>
                    <a:pt x="42" y="79"/>
                  </a:cubicBezTo>
                  <a:cubicBezTo>
                    <a:pt x="42" y="79"/>
                    <a:pt x="42" y="79"/>
                    <a:pt x="42" y="79"/>
                  </a:cubicBezTo>
                  <a:cubicBezTo>
                    <a:pt x="38" y="79"/>
                    <a:pt x="38" y="79"/>
                    <a:pt x="38" y="79"/>
                  </a:cubicBezTo>
                  <a:cubicBezTo>
                    <a:pt x="38" y="74"/>
                    <a:pt x="38" y="74"/>
                    <a:pt x="38" y="74"/>
                  </a:cubicBezTo>
                  <a:cubicBezTo>
                    <a:pt x="41" y="74"/>
                    <a:pt x="41" y="74"/>
                    <a:pt x="41" y="74"/>
                  </a:cubicBezTo>
                  <a:cubicBezTo>
                    <a:pt x="44" y="71"/>
                    <a:pt x="44" y="71"/>
                    <a:pt x="44" y="71"/>
                  </a:cubicBezTo>
                  <a:cubicBezTo>
                    <a:pt x="43" y="71"/>
                    <a:pt x="43" y="70"/>
                    <a:pt x="43" y="69"/>
                  </a:cubicBezTo>
                  <a:cubicBezTo>
                    <a:pt x="43" y="68"/>
                    <a:pt x="42" y="68"/>
                    <a:pt x="42" y="67"/>
                  </a:cubicBezTo>
                  <a:cubicBezTo>
                    <a:pt x="38" y="67"/>
                    <a:pt x="38" y="67"/>
                    <a:pt x="38" y="67"/>
                  </a:cubicBezTo>
                  <a:cubicBezTo>
                    <a:pt x="38" y="68"/>
                    <a:pt x="38" y="68"/>
                    <a:pt x="38" y="68"/>
                  </a:cubicBezTo>
                  <a:cubicBezTo>
                    <a:pt x="38" y="62"/>
                    <a:pt x="38" y="62"/>
                    <a:pt x="38" y="62"/>
                  </a:cubicBezTo>
                  <a:close/>
                  <a:moveTo>
                    <a:pt x="38" y="81"/>
                  </a:moveTo>
                  <a:cubicBezTo>
                    <a:pt x="38" y="82"/>
                    <a:pt x="38" y="82"/>
                    <a:pt x="38" y="83"/>
                  </a:cubicBezTo>
                  <a:cubicBezTo>
                    <a:pt x="38" y="83"/>
                    <a:pt x="38" y="84"/>
                    <a:pt x="38" y="84"/>
                  </a:cubicBezTo>
                  <a:cubicBezTo>
                    <a:pt x="38" y="81"/>
                    <a:pt x="38" y="81"/>
                    <a:pt x="38" y="81"/>
                  </a:cubicBezTo>
                  <a:close/>
                  <a:moveTo>
                    <a:pt x="38" y="87"/>
                  </a:moveTo>
                  <a:cubicBezTo>
                    <a:pt x="38" y="114"/>
                    <a:pt x="38" y="114"/>
                    <a:pt x="38" y="114"/>
                  </a:cubicBezTo>
                  <a:cubicBezTo>
                    <a:pt x="39" y="114"/>
                    <a:pt x="40" y="112"/>
                    <a:pt x="40" y="111"/>
                  </a:cubicBezTo>
                  <a:cubicBezTo>
                    <a:pt x="40" y="95"/>
                    <a:pt x="40" y="95"/>
                    <a:pt x="40" y="95"/>
                  </a:cubicBezTo>
                  <a:cubicBezTo>
                    <a:pt x="40" y="95"/>
                    <a:pt x="40" y="95"/>
                    <a:pt x="40" y="95"/>
                  </a:cubicBezTo>
                  <a:cubicBezTo>
                    <a:pt x="47" y="95"/>
                    <a:pt x="47" y="95"/>
                    <a:pt x="47" y="95"/>
                  </a:cubicBezTo>
                  <a:cubicBezTo>
                    <a:pt x="47" y="95"/>
                    <a:pt x="48" y="95"/>
                    <a:pt x="48" y="95"/>
                  </a:cubicBezTo>
                  <a:cubicBezTo>
                    <a:pt x="48" y="95"/>
                    <a:pt x="48" y="95"/>
                    <a:pt x="48" y="96"/>
                  </a:cubicBezTo>
                  <a:cubicBezTo>
                    <a:pt x="49" y="96"/>
                    <a:pt x="49" y="96"/>
                    <a:pt x="49" y="96"/>
                  </a:cubicBezTo>
                  <a:cubicBezTo>
                    <a:pt x="53" y="100"/>
                    <a:pt x="53" y="100"/>
                    <a:pt x="53" y="100"/>
                  </a:cubicBezTo>
                  <a:cubicBezTo>
                    <a:pt x="53" y="88"/>
                    <a:pt x="53" y="88"/>
                    <a:pt x="53" y="88"/>
                  </a:cubicBezTo>
                  <a:cubicBezTo>
                    <a:pt x="49" y="91"/>
                    <a:pt x="49" y="91"/>
                    <a:pt x="49" y="91"/>
                  </a:cubicBezTo>
                  <a:cubicBezTo>
                    <a:pt x="49" y="82"/>
                    <a:pt x="49" y="82"/>
                    <a:pt x="49" y="82"/>
                  </a:cubicBezTo>
                  <a:cubicBezTo>
                    <a:pt x="52" y="79"/>
                    <a:pt x="52" y="79"/>
                    <a:pt x="52" y="79"/>
                  </a:cubicBezTo>
                  <a:cubicBezTo>
                    <a:pt x="52" y="79"/>
                    <a:pt x="52" y="80"/>
                    <a:pt x="53" y="80"/>
                  </a:cubicBezTo>
                  <a:cubicBezTo>
                    <a:pt x="53" y="74"/>
                    <a:pt x="53" y="74"/>
                    <a:pt x="53" y="74"/>
                  </a:cubicBezTo>
                  <a:cubicBezTo>
                    <a:pt x="52" y="74"/>
                    <a:pt x="51" y="74"/>
                    <a:pt x="50" y="74"/>
                  </a:cubicBezTo>
                  <a:cubicBezTo>
                    <a:pt x="45" y="79"/>
                    <a:pt x="45" y="79"/>
                    <a:pt x="45" y="79"/>
                  </a:cubicBezTo>
                  <a:cubicBezTo>
                    <a:pt x="45" y="79"/>
                    <a:pt x="45" y="80"/>
                    <a:pt x="45" y="81"/>
                  </a:cubicBezTo>
                  <a:cubicBezTo>
                    <a:pt x="45" y="90"/>
                    <a:pt x="45" y="90"/>
                    <a:pt x="45" y="90"/>
                  </a:cubicBezTo>
                  <a:cubicBezTo>
                    <a:pt x="43" y="90"/>
                    <a:pt x="43" y="90"/>
                    <a:pt x="43" y="90"/>
                  </a:cubicBezTo>
                  <a:cubicBezTo>
                    <a:pt x="43" y="87"/>
                    <a:pt x="43" y="87"/>
                    <a:pt x="43" y="87"/>
                  </a:cubicBezTo>
                  <a:cubicBezTo>
                    <a:pt x="43" y="87"/>
                    <a:pt x="43" y="87"/>
                    <a:pt x="43" y="87"/>
                  </a:cubicBezTo>
                  <a:cubicBezTo>
                    <a:pt x="43" y="87"/>
                    <a:pt x="43" y="86"/>
                    <a:pt x="42" y="86"/>
                  </a:cubicBezTo>
                  <a:cubicBezTo>
                    <a:pt x="41" y="85"/>
                    <a:pt x="40" y="85"/>
                    <a:pt x="39" y="86"/>
                  </a:cubicBezTo>
                  <a:cubicBezTo>
                    <a:pt x="38" y="87"/>
                    <a:pt x="38" y="87"/>
                    <a:pt x="38" y="87"/>
                  </a:cubicBezTo>
                  <a:close/>
                  <a:moveTo>
                    <a:pt x="53" y="108"/>
                  </a:moveTo>
                  <a:cubicBezTo>
                    <a:pt x="47" y="114"/>
                    <a:pt x="47" y="114"/>
                    <a:pt x="47" y="114"/>
                  </a:cubicBezTo>
                  <a:cubicBezTo>
                    <a:pt x="48" y="115"/>
                    <a:pt x="48" y="115"/>
                    <a:pt x="48" y="115"/>
                  </a:cubicBezTo>
                  <a:cubicBezTo>
                    <a:pt x="53" y="111"/>
                    <a:pt x="53" y="111"/>
                    <a:pt x="53" y="111"/>
                  </a:cubicBezTo>
                  <a:cubicBezTo>
                    <a:pt x="53" y="117"/>
                    <a:pt x="53" y="117"/>
                    <a:pt x="53" y="117"/>
                  </a:cubicBezTo>
                  <a:cubicBezTo>
                    <a:pt x="50" y="120"/>
                    <a:pt x="50" y="120"/>
                    <a:pt x="50" y="120"/>
                  </a:cubicBezTo>
                  <a:cubicBezTo>
                    <a:pt x="50" y="120"/>
                    <a:pt x="50" y="120"/>
                    <a:pt x="50" y="120"/>
                  </a:cubicBezTo>
                  <a:cubicBezTo>
                    <a:pt x="49" y="121"/>
                    <a:pt x="47" y="121"/>
                    <a:pt x="47" y="120"/>
                  </a:cubicBezTo>
                  <a:cubicBezTo>
                    <a:pt x="42" y="116"/>
                    <a:pt x="42" y="116"/>
                    <a:pt x="42" y="116"/>
                  </a:cubicBezTo>
                  <a:cubicBezTo>
                    <a:pt x="42" y="115"/>
                    <a:pt x="42" y="115"/>
                    <a:pt x="42" y="115"/>
                  </a:cubicBezTo>
                  <a:cubicBezTo>
                    <a:pt x="41" y="115"/>
                    <a:pt x="41" y="113"/>
                    <a:pt x="42" y="112"/>
                  </a:cubicBezTo>
                  <a:cubicBezTo>
                    <a:pt x="53" y="101"/>
                    <a:pt x="53" y="101"/>
                    <a:pt x="53" y="101"/>
                  </a:cubicBezTo>
                  <a:lnTo>
                    <a:pt x="53" y="108"/>
                  </a:lnTo>
                  <a:close/>
                  <a:moveTo>
                    <a:pt x="38" y="36"/>
                  </a:moveTo>
                  <a:cubicBezTo>
                    <a:pt x="36" y="34"/>
                    <a:pt x="36" y="34"/>
                    <a:pt x="36" y="34"/>
                  </a:cubicBezTo>
                  <a:cubicBezTo>
                    <a:pt x="35" y="34"/>
                    <a:pt x="35" y="33"/>
                    <a:pt x="35" y="32"/>
                  </a:cubicBezTo>
                  <a:cubicBezTo>
                    <a:pt x="35" y="32"/>
                    <a:pt x="35" y="32"/>
                    <a:pt x="35" y="32"/>
                  </a:cubicBezTo>
                  <a:cubicBezTo>
                    <a:pt x="35" y="14"/>
                    <a:pt x="35" y="14"/>
                    <a:pt x="35" y="14"/>
                  </a:cubicBezTo>
                  <a:cubicBezTo>
                    <a:pt x="33" y="14"/>
                    <a:pt x="33" y="14"/>
                    <a:pt x="33" y="14"/>
                  </a:cubicBezTo>
                  <a:cubicBezTo>
                    <a:pt x="33" y="26"/>
                    <a:pt x="33" y="26"/>
                    <a:pt x="33" y="26"/>
                  </a:cubicBezTo>
                  <a:cubicBezTo>
                    <a:pt x="33" y="27"/>
                    <a:pt x="32" y="28"/>
                    <a:pt x="31" y="28"/>
                  </a:cubicBezTo>
                  <a:cubicBezTo>
                    <a:pt x="30" y="28"/>
                    <a:pt x="30" y="28"/>
                    <a:pt x="29" y="27"/>
                  </a:cubicBezTo>
                  <a:cubicBezTo>
                    <a:pt x="22" y="21"/>
                    <a:pt x="22" y="21"/>
                    <a:pt x="22" y="21"/>
                  </a:cubicBezTo>
                  <a:cubicBezTo>
                    <a:pt x="21" y="22"/>
                    <a:pt x="21" y="22"/>
                    <a:pt x="21" y="22"/>
                  </a:cubicBezTo>
                  <a:cubicBezTo>
                    <a:pt x="28" y="29"/>
                    <a:pt x="28" y="29"/>
                    <a:pt x="28" y="29"/>
                  </a:cubicBezTo>
                  <a:cubicBezTo>
                    <a:pt x="29" y="30"/>
                    <a:pt x="29" y="31"/>
                    <a:pt x="28" y="32"/>
                  </a:cubicBezTo>
                  <a:cubicBezTo>
                    <a:pt x="28" y="33"/>
                    <a:pt x="27" y="33"/>
                    <a:pt x="26" y="33"/>
                  </a:cubicBezTo>
                  <a:cubicBezTo>
                    <a:pt x="26" y="33"/>
                    <a:pt x="26" y="33"/>
                    <a:pt x="26" y="33"/>
                  </a:cubicBezTo>
                  <a:cubicBezTo>
                    <a:pt x="14" y="33"/>
                    <a:pt x="14" y="33"/>
                    <a:pt x="14" y="33"/>
                  </a:cubicBezTo>
                  <a:cubicBezTo>
                    <a:pt x="14" y="35"/>
                    <a:pt x="14" y="35"/>
                    <a:pt x="14" y="35"/>
                  </a:cubicBezTo>
                  <a:cubicBezTo>
                    <a:pt x="33" y="35"/>
                    <a:pt x="33" y="35"/>
                    <a:pt x="33" y="35"/>
                  </a:cubicBezTo>
                  <a:cubicBezTo>
                    <a:pt x="34" y="35"/>
                    <a:pt x="34" y="35"/>
                    <a:pt x="35" y="35"/>
                  </a:cubicBezTo>
                  <a:cubicBezTo>
                    <a:pt x="37" y="38"/>
                    <a:pt x="37" y="38"/>
                    <a:pt x="37" y="38"/>
                  </a:cubicBezTo>
                  <a:cubicBezTo>
                    <a:pt x="38" y="38"/>
                    <a:pt x="38" y="38"/>
                    <a:pt x="38" y="38"/>
                  </a:cubicBezTo>
                  <a:cubicBezTo>
                    <a:pt x="38" y="41"/>
                    <a:pt x="38" y="41"/>
                    <a:pt x="38" y="41"/>
                  </a:cubicBezTo>
                  <a:cubicBezTo>
                    <a:pt x="38" y="41"/>
                    <a:pt x="38" y="41"/>
                    <a:pt x="37" y="42"/>
                  </a:cubicBezTo>
                  <a:cubicBezTo>
                    <a:pt x="37" y="42"/>
                    <a:pt x="36" y="42"/>
                    <a:pt x="36" y="42"/>
                  </a:cubicBezTo>
                  <a:cubicBezTo>
                    <a:pt x="36" y="42"/>
                    <a:pt x="36" y="42"/>
                    <a:pt x="36" y="42"/>
                  </a:cubicBezTo>
                  <a:cubicBezTo>
                    <a:pt x="33" y="42"/>
                    <a:pt x="33" y="42"/>
                    <a:pt x="33" y="42"/>
                  </a:cubicBezTo>
                  <a:cubicBezTo>
                    <a:pt x="33" y="44"/>
                    <a:pt x="33" y="44"/>
                    <a:pt x="33" y="44"/>
                  </a:cubicBezTo>
                  <a:cubicBezTo>
                    <a:pt x="38" y="44"/>
                    <a:pt x="38" y="44"/>
                    <a:pt x="38" y="44"/>
                  </a:cubicBezTo>
                  <a:cubicBezTo>
                    <a:pt x="38" y="49"/>
                    <a:pt x="38" y="49"/>
                    <a:pt x="38" y="49"/>
                  </a:cubicBezTo>
                  <a:cubicBezTo>
                    <a:pt x="32" y="49"/>
                    <a:pt x="32" y="49"/>
                    <a:pt x="32" y="49"/>
                  </a:cubicBezTo>
                  <a:cubicBezTo>
                    <a:pt x="38" y="55"/>
                    <a:pt x="38" y="55"/>
                    <a:pt x="38" y="55"/>
                  </a:cubicBezTo>
                  <a:cubicBezTo>
                    <a:pt x="38" y="60"/>
                    <a:pt x="38" y="60"/>
                    <a:pt x="38" y="60"/>
                  </a:cubicBezTo>
                  <a:cubicBezTo>
                    <a:pt x="37" y="60"/>
                    <a:pt x="37" y="60"/>
                    <a:pt x="37" y="60"/>
                  </a:cubicBezTo>
                  <a:cubicBezTo>
                    <a:pt x="37" y="60"/>
                    <a:pt x="36" y="60"/>
                    <a:pt x="36" y="60"/>
                  </a:cubicBezTo>
                  <a:cubicBezTo>
                    <a:pt x="29" y="53"/>
                    <a:pt x="29" y="53"/>
                    <a:pt x="29" y="53"/>
                  </a:cubicBezTo>
                  <a:cubicBezTo>
                    <a:pt x="28" y="54"/>
                    <a:pt x="28" y="54"/>
                    <a:pt x="28" y="54"/>
                  </a:cubicBezTo>
                  <a:cubicBezTo>
                    <a:pt x="30" y="56"/>
                    <a:pt x="30" y="56"/>
                    <a:pt x="30" y="56"/>
                  </a:cubicBezTo>
                  <a:cubicBezTo>
                    <a:pt x="31" y="57"/>
                    <a:pt x="31" y="59"/>
                    <a:pt x="30" y="60"/>
                  </a:cubicBezTo>
                  <a:cubicBezTo>
                    <a:pt x="29" y="60"/>
                    <a:pt x="29" y="60"/>
                    <a:pt x="28" y="60"/>
                  </a:cubicBezTo>
                  <a:cubicBezTo>
                    <a:pt x="28" y="60"/>
                    <a:pt x="28" y="60"/>
                    <a:pt x="28" y="60"/>
                  </a:cubicBezTo>
                  <a:cubicBezTo>
                    <a:pt x="24" y="60"/>
                    <a:pt x="24" y="60"/>
                    <a:pt x="24" y="60"/>
                  </a:cubicBezTo>
                  <a:cubicBezTo>
                    <a:pt x="23" y="60"/>
                    <a:pt x="23" y="60"/>
                    <a:pt x="22" y="60"/>
                  </a:cubicBezTo>
                  <a:cubicBezTo>
                    <a:pt x="9" y="46"/>
                    <a:pt x="9" y="46"/>
                    <a:pt x="9" y="46"/>
                  </a:cubicBezTo>
                  <a:cubicBezTo>
                    <a:pt x="8" y="48"/>
                    <a:pt x="8" y="48"/>
                    <a:pt x="8" y="48"/>
                  </a:cubicBezTo>
                  <a:cubicBezTo>
                    <a:pt x="17" y="56"/>
                    <a:pt x="17" y="56"/>
                    <a:pt x="17" y="56"/>
                  </a:cubicBezTo>
                  <a:cubicBezTo>
                    <a:pt x="18" y="57"/>
                    <a:pt x="18" y="59"/>
                    <a:pt x="17" y="60"/>
                  </a:cubicBezTo>
                  <a:cubicBezTo>
                    <a:pt x="16" y="60"/>
                    <a:pt x="16" y="60"/>
                    <a:pt x="15" y="60"/>
                  </a:cubicBezTo>
                  <a:cubicBezTo>
                    <a:pt x="15" y="60"/>
                    <a:pt x="15" y="60"/>
                    <a:pt x="15" y="60"/>
                  </a:cubicBezTo>
                  <a:cubicBezTo>
                    <a:pt x="5" y="60"/>
                    <a:pt x="5" y="60"/>
                    <a:pt x="5" y="60"/>
                  </a:cubicBezTo>
                  <a:cubicBezTo>
                    <a:pt x="5" y="62"/>
                    <a:pt x="5" y="62"/>
                    <a:pt x="5" y="62"/>
                  </a:cubicBezTo>
                  <a:cubicBezTo>
                    <a:pt x="15" y="62"/>
                    <a:pt x="15" y="62"/>
                    <a:pt x="15" y="62"/>
                  </a:cubicBezTo>
                  <a:cubicBezTo>
                    <a:pt x="16" y="62"/>
                    <a:pt x="17" y="63"/>
                    <a:pt x="17" y="64"/>
                  </a:cubicBezTo>
                  <a:cubicBezTo>
                    <a:pt x="17" y="65"/>
                    <a:pt x="17" y="66"/>
                    <a:pt x="16" y="66"/>
                  </a:cubicBezTo>
                  <a:cubicBezTo>
                    <a:pt x="8" y="75"/>
                    <a:pt x="8" y="75"/>
                    <a:pt x="8" y="75"/>
                  </a:cubicBezTo>
                  <a:cubicBezTo>
                    <a:pt x="9" y="76"/>
                    <a:pt x="9" y="76"/>
                    <a:pt x="9" y="76"/>
                  </a:cubicBezTo>
                  <a:cubicBezTo>
                    <a:pt x="22" y="63"/>
                    <a:pt x="22" y="63"/>
                    <a:pt x="22" y="63"/>
                  </a:cubicBezTo>
                  <a:cubicBezTo>
                    <a:pt x="23" y="62"/>
                    <a:pt x="24" y="62"/>
                    <a:pt x="24" y="62"/>
                  </a:cubicBezTo>
                  <a:cubicBezTo>
                    <a:pt x="24" y="62"/>
                    <a:pt x="24" y="62"/>
                    <a:pt x="24" y="62"/>
                  </a:cubicBezTo>
                  <a:cubicBezTo>
                    <a:pt x="28" y="62"/>
                    <a:pt x="28" y="62"/>
                    <a:pt x="28" y="62"/>
                  </a:cubicBezTo>
                  <a:cubicBezTo>
                    <a:pt x="30" y="62"/>
                    <a:pt x="31" y="63"/>
                    <a:pt x="31" y="64"/>
                  </a:cubicBezTo>
                  <a:cubicBezTo>
                    <a:pt x="31" y="65"/>
                    <a:pt x="30" y="66"/>
                    <a:pt x="30" y="66"/>
                  </a:cubicBezTo>
                  <a:cubicBezTo>
                    <a:pt x="28" y="68"/>
                    <a:pt x="28" y="68"/>
                    <a:pt x="28" y="68"/>
                  </a:cubicBezTo>
                  <a:cubicBezTo>
                    <a:pt x="29" y="70"/>
                    <a:pt x="29" y="70"/>
                    <a:pt x="29" y="70"/>
                  </a:cubicBezTo>
                  <a:cubicBezTo>
                    <a:pt x="36" y="63"/>
                    <a:pt x="36" y="63"/>
                    <a:pt x="36" y="63"/>
                  </a:cubicBezTo>
                  <a:cubicBezTo>
                    <a:pt x="36" y="62"/>
                    <a:pt x="37" y="62"/>
                    <a:pt x="37" y="62"/>
                  </a:cubicBezTo>
                  <a:cubicBezTo>
                    <a:pt x="37" y="62"/>
                    <a:pt x="37" y="62"/>
                    <a:pt x="37" y="62"/>
                  </a:cubicBezTo>
                  <a:cubicBezTo>
                    <a:pt x="38" y="62"/>
                    <a:pt x="38" y="62"/>
                    <a:pt x="38" y="62"/>
                  </a:cubicBezTo>
                  <a:cubicBezTo>
                    <a:pt x="38" y="68"/>
                    <a:pt x="38" y="68"/>
                    <a:pt x="38" y="68"/>
                  </a:cubicBezTo>
                  <a:cubicBezTo>
                    <a:pt x="32" y="74"/>
                    <a:pt x="32" y="74"/>
                    <a:pt x="32" y="74"/>
                  </a:cubicBezTo>
                  <a:cubicBezTo>
                    <a:pt x="38" y="74"/>
                    <a:pt x="38" y="74"/>
                    <a:pt x="38" y="74"/>
                  </a:cubicBezTo>
                  <a:cubicBezTo>
                    <a:pt x="38" y="79"/>
                    <a:pt x="38" y="79"/>
                    <a:pt x="38" y="79"/>
                  </a:cubicBezTo>
                  <a:cubicBezTo>
                    <a:pt x="33" y="79"/>
                    <a:pt x="33" y="79"/>
                    <a:pt x="33" y="79"/>
                  </a:cubicBezTo>
                  <a:cubicBezTo>
                    <a:pt x="33" y="80"/>
                    <a:pt x="33" y="80"/>
                    <a:pt x="33" y="80"/>
                  </a:cubicBezTo>
                  <a:cubicBezTo>
                    <a:pt x="36" y="80"/>
                    <a:pt x="36" y="80"/>
                    <a:pt x="36" y="80"/>
                  </a:cubicBezTo>
                  <a:cubicBezTo>
                    <a:pt x="37" y="80"/>
                    <a:pt x="37" y="81"/>
                    <a:pt x="38" y="81"/>
                  </a:cubicBezTo>
                  <a:cubicBezTo>
                    <a:pt x="38" y="84"/>
                    <a:pt x="38" y="84"/>
                    <a:pt x="38" y="84"/>
                  </a:cubicBezTo>
                  <a:cubicBezTo>
                    <a:pt x="38" y="84"/>
                    <a:pt x="37" y="84"/>
                    <a:pt x="37" y="84"/>
                  </a:cubicBezTo>
                  <a:cubicBezTo>
                    <a:pt x="35" y="87"/>
                    <a:pt x="35" y="87"/>
                    <a:pt x="35" y="87"/>
                  </a:cubicBezTo>
                  <a:cubicBezTo>
                    <a:pt x="34" y="88"/>
                    <a:pt x="33" y="88"/>
                    <a:pt x="33" y="88"/>
                  </a:cubicBezTo>
                  <a:cubicBezTo>
                    <a:pt x="33" y="88"/>
                    <a:pt x="33" y="88"/>
                    <a:pt x="33" y="88"/>
                  </a:cubicBezTo>
                  <a:cubicBezTo>
                    <a:pt x="14" y="88"/>
                    <a:pt x="14" y="88"/>
                    <a:pt x="14" y="88"/>
                  </a:cubicBezTo>
                  <a:cubicBezTo>
                    <a:pt x="14" y="90"/>
                    <a:pt x="14" y="90"/>
                    <a:pt x="14" y="90"/>
                  </a:cubicBezTo>
                  <a:cubicBezTo>
                    <a:pt x="26" y="90"/>
                    <a:pt x="26" y="90"/>
                    <a:pt x="26" y="90"/>
                  </a:cubicBezTo>
                  <a:cubicBezTo>
                    <a:pt x="28" y="90"/>
                    <a:pt x="29" y="91"/>
                    <a:pt x="29" y="92"/>
                  </a:cubicBezTo>
                  <a:cubicBezTo>
                    <a:pt x="29" y="93"/>
                    <a:pt x="28" y="93"/>
                    <a:pt x="28" y="94"/>
                  </a:cubicBezTo>
                  <a:cubicBezTo>
                    <a:pt x="21" y="101"/>
                    <a:pt x="21" y="101"/>
                    <a:pt x="21" y="101"/>
                  </a:cubicBezTo>
                  <a:cubicBezTo>
                    <a:pt x="22" y="102"/>
                    <a:pt x="22" y="102"/>
                    <a:pt x="22" y="102"/>
                  </a:cubicBezTo>
                  <a:cubicBezTo>
                    <a:pt x="29" y="95"/>
                    <a:pt x="29" y="95"/>
                    <a:pt x="29" y="95"/>
                  </a:cubicBezTo>
                  <a:cubicBezTo>
                    <a:pt x="30" y="94"/>
                    <a:pt x="32" y="94"/>
                    <a:pt x="33" y="95"/>
                  </a:cubicBezTo>
                  <a:cubicBezTo>
                    <a:pt x="33" y="95"/>
                    <a:pt x="33" y="96"/>
                    <a:pt x="33" y="97"/>
                  </a:cubicBezTo>
                  <a:cubicBezTo>
                    <a:pt x="33" y="97"/>
                    <a:pt x="33" y="97"/>
                    <a:pt x="33" y="97"/>
                  </a:cubicBezTo>
                  <a:cubicBezTo>
                    <a:pt x="33" y="109"/>
                    <a:pt x="33" y="109"/>
                    <a:pt x="33" y="109"/>
                  </a:cubicBezTo>
                  <a:cubicBezTo>
                    <a:pt x="35" y="109"/>
                    <a:pt x="35" y="109"/>
                    <a:pt x="35" y="109"/>
                  </a:cubicBezTo>
                  <a:cubicBezTo>
                    <a:pt x="35" y="90"/>
                    <a:pt x="35" y="90"/>
                    <a:pt x="35" y="90"/>
                  </a:cubicBezTo>
                  <a:cubicBezTo>
                    <a:pt x="35" y="89"/>
                    <a:pt x="35" y="89"/>
                    <a:pt x="36" y="88"/>
                  </a:cubicBezTo>
                  <a:cubicBezTo>
                    <a:pt x="38" y="87"/>
                    <a:pt x="38" y="87"/>
                    <a:pt x="38" y="87"/>
                  </a:cubicBezTo>
                  <a:cubicBezTo>
                    <a:pt x="38" y="114"/>
                    <a:pt x="38" y="114"/>
                    <a:pt x="38" y="114"/>
                  </a:cubicBezTo>
                  <a:cubicBezTo>
                    <a:pt x="38" y="114"/>
                    <a:pt x="38" y="114"/>
                    <a:pt x="37" y="114"/>
                  </a:cubicBezTo>
                  <a:cubicBezTo>
                    <a:pt x="31" y="114"/>
                    <a:pt x="31" y="114"/>
                    <a:pt x="31" y="114"/>
                  </a:cubicBezTo>
                  <a:cubicBezTo>
                    <a:pt x="30" y="114"/>
                    <a:pt x="29" y="113"/>
                    <a:pt x="29" y="111"/>
                  </a:cubicBezTo>
                  <a:cubicBezTo>
                    <a:pt x="29" y="102"/>
                    <a:pt x="29" y="102"/>
                    <a:pt x="29" y="102"/>
                  </a:cubicBezTo>
                  <a:cubicBezTo>
                    <a:pt x="24" y="107"/>
                    <a:pt x="24" y="107"/>
                    <a:pt x="24" y="107"/>
                  </a:cubicBezTo>
                  <a:cubicBezTo>
                    <a:pt x="23" y="108"/>
                    <a:pt x="22" y="108"/>
                    <a:pt x="21" y="107"/>
                  </a:cubicBezTo>
                  <a:cubicBezTo>
                    <a:pt x="16" y="102"/>
                    <a:pt x="16" y="102"/>
                    <a:pt x="16" y="102"/>
                  </a:cubicBezTo>
                  <a:cubicBezTo>
                    <a:pt x="15" y="101"/>
                    <a:pt x="15" y="100"/>
                    <a:pt x="16" y="99"/>
                  </a:cubicBezTo>
                  <a:cubicBezTo>
                    <a:pt x="21" y="94"/>
                    <a:pt x="21" y="94"/>
                    <a:pt x="21" y="94"/>
                  </a:cubicBezTo>
                  <a:cubicBezTo>
                    <a:pt x="12" y="94"/>
                    <a:pt x="12" y="94"/>
                    <a:pt x="12" y="94"/>
                  </a:cubicBezTo>
                  <a:cubicBezTo>
                    <a:pt x="10" y="94"/>
                    <a:pt x="9" y="93"/>
                    <a:pt x="9" y="92"/>
                  </a:cubicBezTo>
                  <a:cubicBezTo>
                    <a:pt x="9" y="86"/>
                    <a:pt x="9" y="86"/>
                    <a:pt x="9" y="86"/>
                  </a:cubicBezTo>
                  <a:cubicBezTo>
                    <a:pt x="9" y="84"/>
                    <a:pt x="10" y="83"/>
                    <a:pt x="12" y="83"/>
                  </a:cubicBezTo>
                  <a:cubicBezTo>
                    <a:pt x="28" y="83"/>
                    <a:pt x="28" y="83"/>
                    <a:pt x="28" y="83"/>
                  </a:cubicBezTo>
                  <a:cubicBezTo>
                    <a:pt x="28" y="83"/>
                    <a:pt x="28" y="83"/>
                    <a:pt x="28" y="83"/>
                  </a:cubicBezTo>
                  <a:cubicBezTo>
                    <a:pt x="28" y="76"/>
                    <a:pt x="28" y="76"/>
                    <a:pt x="28" y="76"/>
                  </a:cubicBezTo>
                  <a:cubicBezTo>
                    <a:pt x="28" y="76"/>
                    <a:pt x="28" y="75"/>
                    <a:pt x="28" y="75"/>
                  </a:cubicBezTo>
                  <a:cubicBezTo>
                    <a:pt x="28" y="75"/>
                    <a:pt x="28" y="75"/>
                    <a:pt x="27" y="75"/>
                  </a:cubicBezTo>
                  <a:cubicBezTo>
                    <a:pt x="23" y="70"/>
                    <a:pt x="23" y="70"/>
                    <a:pt x="23" y="70"/>
                  </a:cubicBezTo>
                  <a:cubicBezTo>
                    <a:pt x="23" y="70"/>
                    <a:pt x="22" y="70"/>
                    <a:pt x="22" y="70"/>
                  </a:cubicBezTo>
                  <a:cubicBezTo>
                    <a:pt x="11" y="81"/>
                    <a:pt x="11" y="81"/>
                    <a:pt x="11" y="81"/>
                  </a:cubicBezTo>
                  <a:cubicBezTo>
                    <a:pt x="11" y="81"/>
                    <a:pt x="11" y="81"/>
                    <a:pt x="11" y="81"/>
                  </a:cubicBezTo>
                  <a:cubicBezTo>
                    <a:pt x="10" y="82"/>
                    <a:pt x="8" y="82"/>
                    <a:pt x="8" y="81"/>
                  </a:cubicBezTo>
                  <a:cubicBezTo>
                    <a:pt x="3" y="76"/>
                    <a:pt x="3" y="76"/>
                    <a:pt x="3" y="76"/>
                  </a:cubicBezTo>
                  <a:cubicBezTo>
                    <a:pt x="3" y="76"/>
                    <a:pt x="3" y="76"/>
                    <a:pt x="3" y="76"/>
                  </a:cubicBezTo>
                  <a:cubicBezTo>
                    <a:pt x="2" y="76"/>
                    <a:pt x="2" y="74"/>
                    <a:pt x="3" y="73"/>
                  </a:cubicBezTo>
                  <a:cubicBezTo>
                    <a:pt x="9" y="67"/>
                    <a:pt x="9" y="67"/>
                    <a:pt x="9" y="67"/>
                  </a:cubicBezTo>
                  <a:cubicBezTo>
                    <a:pt x="3" y="67"/>
                    <a:pt x="3" y="67"/>
                    <a:pt x="3" y="67"/>
                  </a:cubicBezTo>
                  <a:cubicBezTo>
                    <a:pt x="1" y="67"/>
                    <a:pt x="0" y="66"/>
                    <a:pt x="0" y="64"/>
                  </a:cubicBezTo>
                  <a:cubicBezTo>
                    <a:pt x="0" y="58"/>
                    <a:pt x="0" y="58"/>
                    <a:pt x="0" y="58"/>
                  </a:cubicBezTo>
                  <a:cubicBezTo>
                    <a:pt x="0" y="57"/>
                    <a:pt x="1" y="56"/>
                    <a:pt x="3" y="56"/>
                  </a:cubicBezTo>
                  <a:cubicBezTo>
                    <a:pt x="9" y="56"/>
                    <a:pt x="9" y="56"/>
                    <a:pt x="9" y="56"/>
                  </a:cubicBezTo>
                  <a:cubicBezTo>
                    <a:pt x="3" y="49"/>
                    <a:pt x="3" y="49"/>
                    <a:pt x="3" y="49"/>
                  </a:cubicBezTo>
                  <a:cubicBezTo>
                    <a:pt x="3" y="49"/>
                    <a:pt x="3" y="49"/>
                    <a:pt x="3" y="49"/>
                  </a:cubicBezTo>
                  <a:cubicBezTo>
                    <a:pt x="2" y="48"/>
                    <a:pt x="2" y="47"/>
                    <a:pt x="3" y="46"/>
                  </a:cubicBezTo>
                  <a:cubicBezTo>
                    <a:pt x="7" y="41"/>
                    <a:pt x="7" y="41"/>
                    <a:pt x="7" y="41"/>
                  </a:cubicBezTo>
                  <a:cubicBezTo>
                    <a:pt x="8" y="41"/>
                    <a:pt x="8" y="41"/>
                    <a:pt x="8" y="41"/>
                  </a:cubicBezTo>
                  <a:cubicBezTo>
                    <a:pt x="8" y="40"/>
                    <a:pt x="10" y="40"/>
                    <a:pt x="11" y="41"/>
                  </a:cubicBezTo>
                  <a:cubicBezTo>
                    <a:pt x="22" y="53"/>
                    <a:pt x="22" y="53"/>
                    <a:pt x="22" y="53"/>
                  </a:cubicBezTo>
                  <a:cubicBezTo>
                    <a:pt x="22" y="53"/>
                    <a:pt x="23" y="53"/>
                    <a:pt x="23" y="52"/>
                  </a:cubicBezTo>
                  <a:cubicBezTo>
                    <a:pt x="27" y="48"/>
                    <a:pt x="27" y="48"/>
                    <a:pt x="27" y="48"/>
                  </a:cubicBezTo>
                  <a:cubicBezTo>
                    <a:pt x="27" y="48"/>
                    <a:pt x="27" y="48"/>
                    <a:pt x="27" y="48"/>
                  </a:cubicBezTo>
                  <a:cubicBezTo>
                    <a:pt x="28" y="48"/>
                    <a:pt x="28" y="47"/>
                    <a:pt x="28" y="47"/>
                  </a:cubicBezTo>
                  <a:cubicBezTo>
                    <a:pt x="28" y="47"/>
                    <a:pt x="28" y="47"/>
                    <a:pt x="28" y="46"/>
                  </a:cubicBezTo>
                  <a:cubicBezTo>
                    <a:pt x="28" y="40"/>
                    <a:pt x="28" y="40"/>
                    <a:pt x="28" y="40"/>
                  </a:cubicBezTo>
                  <a:cubicBezTo>
                    <a:pt x="28" y="40"/>
                    <a:pt x="28" y="39"/>
                    <a:pt x="28" y="39"/>
                  </a:cubicBezTo>
                  <a:cubicBezTo>
                    <a:pt x="12" y="39"/>
                    <a:pt x="12" y="39"/>
                    <a:pt x="12" y="39"/>
                  </a:cubicBezTo>
                  <a:cubicBezTo>
                    <a:pt x="10" y="39"/>
                    <a:pt x="9" y="38"/>
                    <a:pt x="9" y="37"/>
                  </a:cubicBezTo>
                  <a:cubicBezTo>
                    <a:pt x="9" y="30"/>
                    <a:pt x="9" y="30"/>
                    <a:pt x="9" y="30"/>
                  </a:cubicBezTo>
                  <a:cubicBezTo>
                    <a:pt x="9" y="29"/>
                    <a:pt x="10" y="28"/>
                    <a:pt x="12" y="28"/>
                  </a:cubicBezTo>
                  <a:cubicBezTo>
                    <a:pt x="21" y="28"/>
                    <a:pt x="21" y="28"/>
                    <a:pt x="21" y="28"/>
                  </a:cubicBezTo>
                  <a:cubicBezTo>
                    <a:pt x="16" y="23"/>
                    <a:pt x="16" y="23"/>
                    <a:pt x="16" y="23"/>
                  </a:cubicBezTo>
                  <a:cubicBezTo>
                    <a:pt x="15" y="23"/>
                    <a:pt x="15" y="21"/>
                    <a:pt x="16" y="20"/>
                  </a:cubicBezTo>
                  <a:cubicBezTo>
                    <a:pt x="21" y="15"/>
                    <a:pt x="21" y="15"/>
                    <a:pt x="21" y="15"/>
                  </a:cubicBezTo>
                  <a:cubicBezTo>
                    <a:pt x="22" y="15"/>
                    <a:pt x="23" y="15"/>
                    <a:pt x="24" y="15"/>
                  </a:cubicBezTo>
                  <a:cubicBezTo>
                    <a:pt x="29" y="20"/>
                    <a:pt x="29" y="20"/>
                    <a:pt x="29" y="20"/>
                  </a:cubicBezTo>
                  <a:cubicBezTo>
                    <a:pt x="29" y="11"/>
                    <a:pt x="29" y="11"/>
                    <a:pt x="29" y="11"/>
                  </a:cubicBezTo>
                  <a:cubicBezTo>
                    <a:pt x="29" y="10"/>
                    <a:pt x="30" y="9"/>
                    <a:pt x="31" y="9"/>
                  </a:cubicBezTo>
                  <a:cubicBezTo>
                    <a:pt x="37" y="9"/>
                    <a:pt x="37" y="9"/>
                    <a:pt x="37" y="9"/>
                  </a:cubicBezTo>
                  <a:cubicBezTo>
                    <a:pt x="38" y="9"/>
                    <a:pt x="38" y="9"/>
                    <a:pt x="38" y="9"/>
                  </a:cubicBezTo>
                  <a:lnTo>
                    <a:pt x="3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6" name="Freeform 47"/>
            <p:cNvSpPr>
              <a:spLocks noEditPoints="1"/>
            </p:cNvSpPr>
            <p:nvPr/>
          </p:nvSpPr>
          <p:spPr bwMode="auto">
            <a:xfrm>
              <a:off x="6224597" y="1738324"/>
              <a:ext cx="192089" cy="190502"/>
            </a:xfrm>
            <a:custGeom>
              <a:avLst/>
              <a:gdLst>
                <a:gd name="T0" fmla="*/ 42 w 85"/>
                <a:gd name="T1" fmla="*/ 0 h 84"/>
                <a:gd name="T2" fmla="*/ 72 w 85"/>
                <a:gd name="T3" fmla="*/ 12 h 84"/>
                <a:gd name="T4" fmla="*/ 85 w 85"/>
                <a:gd name="T5" fmla="*/ 42 h 84"/>
                <a:gd name="T6" fmla="*/ 72 w 85"/>
                <a:gd name="T7" fmla="*/ 72 h 84"/>
                <a:gd name="T8" fmla="*/ 42 w 85"/>
                <a:gd name="T9" fmla="*/ 84 h 84"/>
                <a:gd name="T10" fmla="*/ 42 w 85"/>
                <a:gd name="T11" fmla="*/ 84 h 84"/>
                <a:gd name="T12" fmla="*/ 42 w 85"/>
                <a:gd name="T13" fmla="*/ 79 h 84"/>
                <a:gd name="T14" fmla="*/ 42 w 85"/>
                <a:gd name="T15" fmla="*/ 79 h 84"/>
                <a:gd name="T16" fmla="*/ 69 w 85"/>
                <a:gd name="T17" fmla="*/ 68 h 84"/>
                <a:gd name="T18" fmla="*/ 80 w 85"/>
                <a:gd name="T19" fmla="*/ 42 h 84"/>
                <a:gd name="T20" fmla="*/ 69 w 85"/>
                <a:gd name="T21" fmla="*/ 15 h 84"/>
                <a:gd name="T22" fmla="*/ 42 w 85"/>
                <a:gd name="T23" fmla="*/ 4 h 84"/>
                <a:gd name="T24" fmla="*/ 42 w 85"/>
                <a:gd name="T25" fmla="*/ 4 h 84"/>
                <a:gd name="T26" fmla="*/ 42 w 85"/>
                <a:gd name="T27" fmla="*/ 0 h 84"/>
                <a:gd name="T28" fmla="*/ 42 w 85"/>
                <a:gd name="T29" fmla="*/ 84 h 84"/>
                <a:gd name="T30" fmla="*/ 13 w 85"/>
                <a:gd name="T31" fmla="*/ 72 h 84"/>
                <a:gd name="T32" fmla="*/ 0 w 85"/>
                <a:gd name="T33" fmla="*/ 42 h 84"/>
                <a:gd name="T34" fmla="*/ 13 w 85"/>
                <a:gd name="T35" fmla="*/ 12 h 84"/>
                <a:gd name="T36" fmla="*/ 42 w 85"/>
                <a:gd name="T37" fmla="*/ 0 h 84"/>
                <a:gd name="T38" fmla="*/ 42 w 85"/>
                <a:gd name="T39" fmla="*/ 4 h 84"/>
                <a:gd name="T40" fmla="*/ 16 w 85"/>
                <a:gd name="T41" fmla="*/ 15 h 84"/>
                <a:gd name="T42" fmla="*/ 5 w 85"/>
                <a:gd name="T43" fmla="*/ 42 h 84"/>
                <a:gd name="T44" fmla="*/ 16 w 85"/>
                <a:gd name="T45" fmla="*/ 68 h 84"/>
                <a:gd name="T46" fmla="*/ 42 w 85"/>
                <a:gd name="T47" fmla="*/ 79 h 84"/>
                <a:gd name="T48" fmla="*/ 42 w 8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4">
                  <a:moveTo>
                    <a:pt x="42" y="0"/>
                  </a:moveTo>
                  <a:cubicBezTo>
                    <a:pt x="54" y="0"/>
                    <a:pt x="65" y="4"/>
                    <a:pt x="72" y="12"/>
                  </a:cubicBezTo>
                  <a:cubicBezTo>
                    <a:pt x="80" y="20"/>
                    <a:pt x="85" y="30"/>
                    <a:pt x="85" y="42"/>
                  </a:cubicBezTo>
                  <a:cubicBezTo>
                    <a:pt x="85" y="54"/>
                    <a:pt x="80" y="64"/>
                    <a:pt x="72" y="72"/>
                  </a:cubicBezTo>
                  <a:cubicBezTo>
                    <a:pt x="65" y="79"/>
                    <a:pt x="54" y="84"/>
                    <a:pt x="42" y="84"/>
                  </a:cubicBezTo>
                  <a:cubicBezTo>
                    <a:pt x="42" y="84"/>
                    <a:pt x="42" y="84"/>
                    <a:pt x="42" y="84"/>
                  </a:cubicBezTo>
                  <a:cubicBezTo>
                    <a:pt x="42" y="79"/>
                    <a:pt x="42" y="79"/>
                    <a:pt x="42" y="79"/>
                  </a:cubicBezTo>
                  <a:cubicBezTo>
                    <a:pt x="42" y="79"/>
                    <a:pt x="42" y="79"/>
                    <a:pt x="42" y="79"/>
                  </a:cubicBezTo>
                  <a:cubicBezTo>
                    <a:pt x="53" y="79"/>
                    <a:pt x="62" y="75"/>
                    <a:pt x="69" y="68"/>
                  </a:cubicBezTo>
                  <a:cubicBezTo>
                    <a:pt x="76" y="62"/>
                    <a:pt x="80" y="52"/>
                    <a:pt x="80" y="42"/>
                  </a:cubicBezTo>
                  <a:cubicBezTo>
                    <a:pt x="80" y="32"/>
                    <a:pt x="76" y="22"/>
                    <a:pt x="69" y="15"/>
                  </a:cubicBezTo>
                  <a:cubicBezTo>
                    <a:pt x="62" y="9"/>
                    <a:pt x="53" y="4"/>
                    <a:pt x="42" y="4"/>
                  </a:cubicBezTo>
                  <a:cubicBezTo>
                    <a:pt x="42" y="4"/>
                    <a:pt x="42" y="4"/>
                    <a:pt x="42" y="4"/>
                  </a:cubicBezTo>
                  <a:cubicBezTo>
                    <a:pt x="42" y="0"/>
                    <a:pt x="42" y="0"/>
                    <a:pt x="42" y="0"/>
                  </a:cubicBezTo>
                  <a:close/>
                  <a:moveTo>
                    <a:pt x="42" y="84"/>
                  </a:moveTo>
                  <a:cubicBezTo>
                    <a:pt x="31" y="84"/>
                    <a:pt x="20" y="79"/>
                    <a:pt x="13" y="72"/>
                  </a:cubicBezTo>
                  <a:cubicBezTo>
                    <a:pt x="5" y="64"/>
                    <a:pt x="0" y="54"/>
                    <a:pt x="0" y="42"/>
                  </a:cubicBezTo>
                  <a:cubicBezTo>
                    <a:pt x="0" y="30"/>
                    <a:pt x="5" y="20"/>
                    <a:pt x="13" y="12"/>
                  </a:cubicBezTo>
                  <a:cubicBezTo>
                    <a:pt x="20" y="4"/>
                    <a:pt x="31" y="0"/>
                    <a:pt x="42" y="0"/>
                  </a:cubicBezTo>
                  <a:cubicBezTo>
                    <a:pt x="42" y="4"/>
                    <a:pt x="42" y="4"/>
                    <a:pt x="42" y="4"/>
                  </a:cubicBezTo>
                  <a:cubicBezTo>
                    <a:pt x="32" y="4"/>
                    <a:pt x="23" y="9"/>
                    <a:pt x="16" y="15"/>
                  </a:cubicBezTo>
                  <a:cubicBezTo>
                    <a:pt x="9" y="22"/>
                    <a:pt x="5" y="32"/>
                    <a:pt x="5" y="42"/>
                  </a:cubicBezTo>
                  <a:cubicBezTo>
                    <a:pt x="5" y="52"/>
                    <a:pt x="9" y="62"/>
                    <a:pt x="16" y="68"/>
                  </a:cubicBezTo>
                  <a:cubicBezTo>
                    <a:pt x="23" y="75"/>
                    <a:pt x="32" y="79"/>
                    <a:pt x="42" y="79"/>
                  </a:cubicBezTo>
                  <a:lnTo>
                    <a:pt x="42"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7" name="Freeform 48"/>
            <p:cNvSpPr>
              <a:spLocks noEditPoints="1"/>
            </p:cNvSpPr>
            <p:nvPr/>
          </p:nvSpPr>
          <p:spPr bwMode="auto">
            <a:xfrm>
              <a:off x="6302385" y="1693873"/>
              <a:ext cx="34925" cy="42863"/>
            </a:xfrm>
            <a:custGeom>
              <a:avLst/>
              <a:gdLst>
                <a:gd name="T0" fmla="*/ 7 w 15"/>
                <a:gd name="T1" fmla="*/ 0 h 19"/>
                <a:gd name="T2" fmla="*/ 13 w 15"/>
                <a:gd name="T3" fmla="*/ 0 h 19"/>
                <a:gd name="T4" fmla="*/ 15 w 15"/>
                <a:gd name="T5" fmla="*/ 2 h 19"/>
                <a:gd name="T6" fmla="*/ 15 w 15"/>
                <a:gd name="T7" fmla="*/ 16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6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6"/>
                    <a:pt x="15" y="16"/>
                    <a:pt x="15" y="16"/>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6"/>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8" name="Freeform 49"/>
            <p:cNvSpPr>
              <a:spLocks noEditPoints="1"/>
            </p:cNvSpPr>
            <p:nvPr/>
          </p:nvSpPr>
          <p:spPr bwMode="auto">
            <a:xfrm>
              <a:off x="6418273" y="1814524"/>
              <a:ext cx="42863" cy="34925"/>
            </a:xfrm>
            <a:custGeom>
              <a:avLst/>
              <a:gdLst>
                <a:gd name="T0" fmla="*/ 9 w 19"/>
                <a:gd name="T1" fmla="*/ 0 h 15"/>
                <a:gd name="T2" fmla="*/ 16 w 19"/>
                <a:gd name="T3" fmla="*/ 0 h 15"/>
                <a:gd name="T4" fmla="*/ 19 w 19"/>
                <a:gd name="T5" fmla="*/ 3 h 15"/>
                <a:gd name="T6" fmla="*/ 19 w 19"/>
                <a:gd name="T7" fmla="*/ 13 h 15"/>
                <a:gd name="T8" fmla="*/ 16 w 19"/>
                <a:gd name="T9" fmla="*/ 15 h 15"/>
                <a:gd name="T10" fmla="*/ 9 w 19"/>
                <a:gd name="T11" fmla="*/ 15 h 15"/>
                <a:gd name="T12" fmla="*/ 9 w 19"/>
                <a:gd name="T13" fmla="*/ 11 h 15"/>
                <a:gd name="T14" fmla="*/ 14 w 19"/>
                <a:gd name="T15" fmla="*/ 11 h 15"/>
                <a:gd name="T16" fmla="*/ 14 w 19"/>
                <a:gd name="T17" fmla="*/ 5 h 15"/>
                <a:gd name="T18" fmla="*/ 9 w 19"/>
                <a:gd name="T19" fmla="*/ 5 h 15"/>
                <a:gd name="T20" fmla="*/ 9 w 19"/>
                <a:gd name="T21" fmla="*/ 0 h 15"/>
                <a:gd name="T22" fmla="*/ 2 w 19"/>
                <a:gd name="T23" fmla="*/ 0 h 15"/>
                <a:gd name="T24" fmla="*/ 9 w 19"/>
                <a:gd name="T25" fmla="*/ 0 h 15"/>
                <a:gd name="T26" fmla="*/ 9 w 19"/>
                <a:gd name="T27" fmla="*/ 5 h 15"/>
                <a:gd name="T28" fmla="*/ 4 w 19"/>
                <a:gd name="T29" fmla="*/ 5 h 15"/>
                <a:gd name="T30" fmla="*/ 4 w 19"/>
                <a:gd name="T31" fmla="*/ 11 h 15"/>
                <a:gd name="T32" fmla="*/ 9 w 19"/>
                <a:gd name="T33" fmla="*/ 11 h 15"/>
                <a:gd name="T34" fmla="*/ 9 w 19"/>
                <a:gd name="T35" fmla="*/ 15 h 15"/>
                <a:gd name="T36" fmla="*/ 2 w 19"/>
                <a:gd name="T37" fmla="*/ 15 h 15"/>
                <a:gd name="T38" fmla="*/ 0 w 19"/>
                <a:gd name="T39" fmla="*/ 13 h 15"/>
                <a:gd name="T40" fmla="*/ 0 w 19"/>
                <a:gd name="T41" fmla="*/ 3 h 15"/>
                <a:gd name="T42" fmla="*/ 2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9" y="0"/>
                  </a:moveTo>
                  <a:cubicBezTo>
                    <a:pt x="16" y="0"/>
                    <a:pt x="16" y="0"/>
                    <a:pt x="16" y="0"/>
                  </a:cubicBezTo>
                  <a:cubicBezTo>
                    <a:pt x="18" y="0"/>
                    <a:pt x="19" y="2"/>
                    <a:pt x="19" y="3"/>
                  </a:cubicBezTo>
                  <a:cubicBezTo>
                    <a:pt x="19" y="13"/>
                    <a:pt x="19" y="13"/>
                    <a:pt x="19" y="13"/>
                  </a:cubicBezTo>
                  <a:cubicBezTo>
                    <a:pt x="19" y="14"/>
                    <a:pt x="18" y="15"/>
                    <a:pt x="16" y="15"/>
                  </a:cubicBezTo>
                  <a:cubicBezTo>
                    <a:pt x="9" y="15"/>
                    <a:pt x="9" y="15"/>
                    <a:pt x="9" y="15"/>
                  </a:cubicBezTo>
                  <a:cubicBezTo>
                    <a:pt x="9" y="11"/>
                    <a:pt x="9" y="11"/>
                    <a:pt x="9" y="11"/>
                  </a:cubicBezTo>
                  <a:cubicBezTo>
                    <a:pt x="14" y="11"/>
                    <a:pt x="14" y="11"/>
                    <a:pt x="14" y="11"/>
                  </a:cubicBezTo>
                  <a:cubicBezTo>
                    <a:pt x="14" y="5"/>
                    <a:pt x="14" y="5"/>
                    <a:pt x="14" y="5"/>
                  </a:cubicBezTo>
                  <a:cubicBezTo>
                    <a:pt x="9" y="5"/>
                    <a:pt x="9" y="5"/>
                    <a:pt x="9" y="5"/>
                  </a:cubicBezTo>
                  <a:lnTo>
                    <a:pt x="9" y="0"/>
                  </a:lnTo>
                  <a:close/>
                  <a:moveTo>
                    <a:pt x="2" y="0"/>
                  </a:moveTo>
                  <a:cubicBezTo>
                    <a:pt x="9" y="0"/>
                    <a:pt x="9" y="0"/>
                    <a:pt x="9" y="0"/>
                  </a:cubicBezTo>
                  <a:cubicBezTo>
                    <a:pt x="9" y="5"/>
                    <a:pt x="9" y="5"/>
                    <a:pt x="9" y="5"/>
                  </a:cubicBezTo>
                  <a:cubicBezTo>
                    <a:pt x="4" y="5"/>
                    <a:pt x="4" y="5"/>
                    <a:pt x="4" y="5"/>
                  </a:cubicBezTo>
                  <a:cubicBezTo>
                    <a:pt x="4" y="11"/>
                    <a:pt x="4" y="11"/>
                    <a:pt x="4" y="11"/>
                  </a:cubicBezTo>
                  <a:cubicBezTo>
                    <a:pt x="9" y="11"/>
                    <a:pt x="9" y="11"/>
                    <a:pt x="9" y="11"/>
                  </a:cubicBezTo>
                  <a:cubicBezTo>
                    <a:pt x="9" y="15"/>
                    <a:pt x="9" y="15"/>
                    <a:pt x="9"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79" name="Freeform 50"/>
            <p:cNvSpPr>
              <a:spLocks noEditPoints="1"/>
            </p:cNvSpPr>
            <p:nvPr/>
          </p:nvSpPr>
          <p:spPr bwMode="auto">
            <a:xfrm>
              <a:off x="6302385" y="1930411"/>
              <a:ext cx="34925" cy="42863"/>
            </a:xfrm>
            <a:custGeom>
              <a:avLst/>
              <a:gdLst>
                <a:gd name="T0" fmla="*/ 7 w 15"/>
                <a:gd name="T1" fmla="*/ 0 h 19"/>
                <a:gd name="T2" fmla="*/ 13 w 15"/>
                <a:gd name="T3" fmla="*/ 0 h 19"/>
                <a:gd name="T4" fmla="*/ 15 w 15"/>
                <a:gd name="T5" fmla="*/ 2 h 19"/>
                <a:gd name="T6" fmla="*/ 15 w 15"/>
                <a:gd name="T7" fmla="*/ 17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7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7"/>
                    <a:pt x="15" y="17"/>
                    <a:pt x="15" y="17"/>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7"/>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0" name="Freeform 51"/>
            <p:cNvSpPr>
              <a:spLocks noEditPoints="1"/>
            </p:cNvSpPr>
            <p:nvPr/>
          </p:nvSpPr>
          <p:spPr bwMode="auto">
            <a:xfrm>
              <a:off x="6178560" y="1814524"/>
              <a:ext cx="42863" cy="34925"/>
            </a:xfrm>
            <a:custGeom>
              <a:avLst/>
              <a:gdLst>
                <a:gd name="T0" fmla="*/ 10 w 19"/>
                <a:gd name="T1" fmla="*/ 0 h 15"/>
                <a:gd name="T2" fmla="*/ 17 w 19"/>
                <a:gd name="T3" fmla="*/ 0 h 15"/>
                <a:gd name="T4" fmla="*/ 19 w 19"/>
                <a:gd name="T5" fmla="*/ 3 h 15"/>
                <a:gd name="T6" fmla="*/ 19 w 19"/>
                <a:gd name="T7" fmla="*/ 13 h 15"/>
                <a:gd name="T8" fmla="*/ 17 w 19"/>
                <a:gd name="T9" fmla="*/ 15 h 15"/>
                <a:gd name="T10" fmla="*/ 10 w 19"/>
                <a:gd name="T11" fmla="*/ 15 h 15"/>
                <a:gd name="T12" fmla="*/ 10 w 19"/>
                <a:gd name="T13" fmla="*/ 11 h 15"/>
                <a:gd name="T14" fmla="*/ 15 w 19"/>
                <a:gd name="T15" fmla="*/ 11 h 15"/>
                <a:gd name="T16" fmla="*/ 15 w 19"/>
                <a:gd name="T17" fmla="*/ 5 h 15"/>
                <a:gd name="T18" fmla="*/ 10 w 19"/>
                <a:gd name="T19" fmla="*/ 5 h 15"/>
                <a:gd name="T20" fmla="*/ 10 w 19"/>
                <a:gd name="T21" fmla="*/ 0 h 15"/>
                <a:gd name="T22" fmla="*/ 3 w 19"/>
                <a:gd name="T23" fmla="*/ 0 h 15"/>
                <a:gd name="T24" fmla="*/ 10 w 19"/>
                <a:gd name="T25" fmla="*/ 0 h 15"/>
                <a:gd name="T26" fmla="*/ 10 w 19"/>
                <a:gd name="T27" fmla="*/ 5 h 15"/>
                <a:gd name="T28" fmla="*/ 5 w 19"/>
                <a:gd name="T29" fmla="*/ 5 h 15"/>
                <a:gd name="T30" fmla="*/ 5 w 19"/>
                <a:gd name="T31" fmla="*/ 11 h 15"/>
                <a:gd name="T32" fmla="*/ 10 w 19"/>
                <a:gd name="T33" fmla="*/ 11 h 15"/>
                <a:gd name="T34" fmla="*/ 10 w 19"/>
                <a:gd name="T35" fmla="*/ 15 h 15"/>
                <a:gd name="T36" fmla="*/ 3 w 19"/>
                <a:gd name="T37" fmla="*/ 15 h 15"/>
                <a:gd name="T38" fmla="*/ 0 w 19"/>
                <a:gd name="T39" fmla="*/ 13 h 15"/>
                <a:gd name="T40" fmla="*/ 0 w 19"/>
                <a:gd name="T41" fmla="*/ 3 h 15"/>
                <a:gd name="T42" fmla="*/ 3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10" y="0"/>
                  </a:moveTo>
                  <a:cubicBezTo>
                    <a:pt x="17" y="0"/>
                    <a:pt x="17" y="0"/>
                    <a:pt x="17" y="0"/>
                  </a:cubicBezTo>
                  <a:cubicBezTo>
                    <a:pt x="18" y="0"/>
                    <a:pt x="19" y="2"/>
                    <a:pt x="19" y="3"/>
                  </a:cubicBezTo>
                  <a:cubicBezTo>
                    <a:pt x="19" y="13"/>
                    <a:pt x="19" y="13"/>
                    <a:pt x="19" y="13"/>
                  </a:cubicBezTo>
                  <a:cubicBezTo>
                    <a:pt x="19" y="14"/>
                    <a:pt x="18" y="15"/>
                    <a:pt x="17" y="15"/>
                  </a:cubicBezTo>
                  <a:cubicBezTo>
                    <a:pt x="10" y="15"/>
                    <a:pt x="10" y="15"/>
                    <a:pt x="10" y="15"/>
                  </a:cubicBezTo>
                  <a:cubicBezTo>
                    <a:pt x="10" y="11"/>
                    <a:pt x="10" y="11"/>
                    <a:pt x="10" y="11"/>
                  </a:cubicBezTo>
                  <a:cubicBezTo>
                    <a:pt x="15" y="11"/>
                    <a:pt x="15" y="11"/>
                    <a:pt x="15" y="11"/>
                  </a:cubicBezTo>
                  <a:cubicBezTo>
                    <a:pt x="15" y="5"/>
                    <a:pt x="15" y="5"/>
                    <a:pt x="15" y="5"/>
                  </a:cubicBezTo>
                  <a:cubicBezTo>
                    <a:pt x="10" y="5"/>
                    <a:pt x="10" y="5"/>
                    <a:pt x="10" y="5"/>
                  </a:cubicBezTo>
                  <a:lnTo>
                    <a:pt x="10" y="0"/>
                  </a:lnTo>
                  <a:close/>
                  <a:moveTo>
                    <a:pt x="3" y="0"/>
                  </a:moveTo>
                  <a:cubicBezTo>
                    <a:pt x="10" y="0"/>
                    <a:pt x="10" y="0"/>
                    <a:pt x="10" y="0"/>
                  </a:cubicBezTo>
                  <a:cubicBezTo>
                    <a:pt x="10" y="5"/>
                    <a:pt x="10" y="5"/>
                    <a:pt x="10" y="5"/>
                  </a:cubicBezTo>
                  <a:cubicBezTo>
                    <a:pt x="5" y="5"/>
                    <a:pt x="5" y="5"/>
                    <a:pt x="5" y="5"/>
                  </a:cubicBezTo>
                  <a:cubicBezTo>
                    <a:pt x="5" y="11"/>
                    <a:pt x="5" y="11"/>
                    <a:pt x="5" y="11"/>
                  </a:cubicBezTo>
                  <a:cubicBezTo>
                    <a:pt x="10" y="11"/>
                    <a:pt x="10" y="11"/>
                    <a:pt x="10" y="11"/>
                  </a:cubicBezTo>
                  <a:cubicBezTo>
                    <a:pt x="10" y="15"/>
                    <a:pt x="10" y="15"/>
                    <a:pt x="10" y="15"/>
                  </a:cubicBezTo>
                  <a:cubicBezTo>
                    <a:pt x="3" y="15"/>
                    <a:pt x="3" y="15"/>
                    <a:pt x="3" y="15"/>
                  </a:cubicBezTo>
                  <a:cubicBezTo>
                    <a:pt x="1" y="15"/>
                    <a:pt x="0" y="14"/>
                    <a:pt x="0" y="13"/>
                  </a:cubicBezTo>
                  <a:cubicBezTo>
                    <a:pt x="0" y="3"/>
                    <a:pt x="0" y="3"/>
                    <a:pt x="0" y="3"/>
                  </a:cubicBezTo>
                  <a:cubicBezTo>
                    <a:pt x="0" y="2"/>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1" name="Freeform 52"/>
            <p:cNvSpPr>
              <a:spLocks noEditPoints="1"/>
            </p:cNvSpPr>
            <p:nvPr/>
          </p:nvSpPr>
          <p:spPr bwMode="auto">
            <a:xfrm>
              <a:off x="6376998" y="1722449"/>
              <a:ext cx="52389" cy="52389"/>
            </a:xfrm>
            <a:custGeom>
              <a:avLst/>
              <a:gdLst>
                <a:gd name="T0" fmla="*/ 22 w 23"/>
                <a:gd name="T1" fmla="*/ 12 h 23"/>
                <a:gd name="T2" fmla="*/ 12 w 23"/>
                <a:gd name="T3" fmla="*/ 22 h 23"/>
                <a:gd name="T4" fmla="*/ 12 w 23"/>
                <a:gd name="T5" fmla="*/ 22 h 23"/>
                <a:gd name="T6" fmla="*/ 12 w 23"/>
                <a:gd name="T7" fmla="*/ 15 h 23"/>
                <a:gd name="T8" fmla="*/ 17 w 23"/>
                <a:gd name="T9" fmla="*/ 10 h 23"/>
                <a:gd name="T10" fmla="*/ 13 w 23"/>
                <a:gd name="T11" fmla="*/ 6 h 23"/>
                <a:gd name="T12" fmla="*/ 12 w 23"/>
                <a:gd name="T13" fmla="*/ 8 h 23"/>
                <a:gd name="T14" fmla="*/ 12 w 23"/>
                <a:gd name="T15" fmla="*/ 1 h 23"/>
                <a:gd name="T16" fmla="*/ 15 w 23"/>
                <a:gd name="T17" fmla="*/ 1 h 23"/>
                <a:gd name="T18" fmla="*/ 22 w 23"/>
                <a:gd name="T19" fmla="*/ 9 h 23"/>
                <a:gd name="T20" fmla="*/ 22 w 23"/>
                <a:gd name="T21" fmla="*/ 12 h 23"/>
                <a:gd name="T22" fmla="*/ 12 w 23"/>
                <a:gd name="T23" fmla="*/ 22 h 23"/>
                <a:gd name="T24" fmla="*/ 9 w 23"/>
                <a:gd name="T25" fmla="*/ 22 h 23"/>
                <a:gd name="T26" fmla="*/ 8 w 23"/>
                <a:gd name="T27" fmla="*/ 22 h 23"/>
                <a:gd name="T28" fmla="*/ 1 w 23"/>
                <a:gd name="T29" fmla="*/ 15 h 23"/>
                <a:gd name="T30" fmla="*/ 1 w 23"/>
                <a:gd name="T31" fmla="*/ 11 h 23"/>
                <a:gd name="T32" fmla="*/ 1 w 23"/>
                <a:gd name="T33" fmla="*/ 11 h 23"/>
                <a:gd name="T34" fmla="*/ 1 w 23"/>
                <a:gd name="T35" fmla="*/ 11 h 23"/>
                <a:gd name="T36" fmla="*/ 11 w 23"/>
                <a:gd name="T37" fmla="*/ 1 h 23"/>
                <a:gd name="T38" fmla="*/ 12 w 23"/>
                <a:gd name="T39" fmla="*/ 1 h 23"/>
                <a:gd name="T40" fmla="*/ 12 w 23"/>
                <a:gd name="T41" fmla="*/ 8 h 23"/>
                <a:gd name="T42" fmla="*/ 6 w 23"/>
                <a:gd name="T43" fmla="*/ 13 h 23"/>
                <a:gd name="T44" fmla="*/ 10 w 23"/>
                <a:gd name="T45" fmla="*/ 17 h 23"/>
                <a:gd name="T46" fmla="*/ 12 w 23"/>
                <a:gd name="T47" fmla="*/ 15 h 23"/>
                <a:gd name="T48" fmla="*/ 12 w 23"/>
                <a:gd name="T4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3">
                  <a:moveTo>
                    <a:pt x="22" y="12"/>
                  </a:moveTo>
                  <a:cubicBezTo>
                    <a:pt x="12" y="22"/>
                    <a:pt x="12" y="22"/>
                    <a:pt x="12" y="22"/>
                  </a:cubicBezTo>
                  <a:cubicBezTo>
                    <a:pt x="12" y="22"/>
                    <a:pt x="12" y="22"/>
                    <a:pt x="12" y="22"/>
                  </a:cubicBezTo>
                  <a:cubicBezTo>
                    <a:pt x="12" y="15"/>
                    <a:pt x="12" y="15"/>
                    <a:pt x="12" y="15"/>
                  </a:cubicBezTo>
                  <a:cubicBezTo>
                    <a:pt x="17" y="10"/>
                    <a:pt x="17" y="10"/>
                    <a:pt x="17" y="10"/>
                  </a:cubicBezTo>
                  <a:cubicBezTo>
                    <a:pt x="13" y="6"/>
                    <a:pt x="13" y="6"/>
                    <a:pt x="13" y="6"/>
                  </a:cubicBezTo>
                  <a:cubicBezTo>
                    <a:pt x="12" y="8"/>
                    <a:pt x="12" y="8"/>
                    <a:pt x="12" y="8"/>
                  </a:cubicBezTo>
                  <a:cubicBezTo>
                    <a:pt x="12" y="1"/>
                    <a:pt x="12" y="1"/>
                    <a:pt x="12" y="1"/>
                  </a:cubicBezTo>
                  <a:cubicBezTo>
                    <a:pt x="13" y="0"/>
                    <a:pt x="14" y="1"/>
                    <a:pt x="15" y="1"/>
                  </a:cubicBezTo>
                  <a:cubicBezTo>
                    <a:pt x="22" y="9"/>
                    <a:pt x="22" y="9"/>
                    <a:pt x="22" y="9"/>
                  </a:cubicBezTo>
                  <a:cubicBezTo>
                    <a:pt x="23" y="9"/>
                    <a:pt x="23" y="11"/>
                    <a:pt x="22" y="12"/>
                  </a:cubicBezTo>
                  <a:close/>
                  <a:moveTo>
                    <a:pt x="12" y="22"/>
                  </a:moveTo>
                  <a:cubicBezTo>
                    <a:pt x="11" y="23"/>
                    <a:pt x="9" y="23"/>
                    <a:pt x="9" y="22"/>
                  </a:cubicBezTo>
                  <a:cubicBezTo>
                    <a:pt x="8" y="22"/>
                    <a:pt x="8" y="22"/>
                    <a:pt x="8" y="22"/>
                  </a:cubicBezTo>
                  <a:cubicBezTo>
                    <a:pt x="1" y="15"/>
                    <a:pt x="1" y="15"/>
                    <a:pt x="1" y="15"/>
                  </a:cubicBezTo>
                  <a:cubicBezTo>
                    <a:pt x="0" y="14"/>
                    <a:pt x="0" y="12"/>
                    <a:pt x="1" y="11"/>
                  </a:cubicBezTo>
                  <a:cubicBezTo>
                    <a:pt x="1" y="11"/>
                    <a:pt x="1" y="11"/>
                    <a:pt x="1" y="11"/>
                  </a:cubicBezTo>
                  <a:cubicBezTo>
                    <a:pt x="1" y="11"/>
                    <a:pt x="1" y="11"/>
                    <a:pt x="1" y="11"/>
                  </a:cubicBezTo>
                  <a:cubicBezTo>
                    <a:pt x="11" y="1"/>
                    <a:pt x="11" y="1"/>
                    <a:pt x="11" y="1"/>
                  </a:cubicBezTo>
                  <a:cubicBezTo>
                    <a:pt x="11" y="1"/>
                    <a:pt x="12" y="1"/>
                    <a:pt x="12" y="1"/>
                  </a:cubicBezTo>
                  <a:cubicBezTo>
                    <a:pt x="12" y="8"/>
                    <a:pt x="12" y="8"/>
                    <a:pt x="12" y="8"/>
                  </a:cubicBezTo>
                  <a:cubicBezTo>
                    <a:pt x="6" y="13"/>
                    <a:pt x="6" y="13"/>
                    <a:pt x="6" y="13"/>
                  </a:cubicBezTo>
                  <a:cubicBezTo>
                    <a:pt x="10" y="17"/>
                    <a:pt x="10" y="17"/>
                    <a:pt x="10" y="17"/>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2" name="Freeform 53"/>
            <p:cNvSpPr>
              <a:spLocks noEditPoints="1"/>
            </p:cNvSpPr>
            <p:nvPr/>
          </p:nvSpPr>
          <p:spPr bwMode="auto">
            <a:xfrm>
              <a:off x="6376998" y="1892311"/>
              <a:ext cx="52389" cy="49213"/>
            </a:xfrm>
            <a:custGeom>
              <a:avLst/>
              <a:gdLst>
                <a:gd name="T0" fmla="*/ 12 w 23"/>
                <a:gd name="T1" fmla="*/ 1 h 22"/>
                <a:gd name="T2" fmla="*/ 22 w 23"/>
                <a:gd name="T3" fmla="*/ 11 h 22"/>
                <a:gd name="T4" fmla="*/ 22 w 23"/>
                <a:gd name="T5" fmla="*/ 14 h 22"/>
                <a:gd name="T6" fmla="*/ 22 w 23"/>
                <a:gd name="T7" fmla="*/ 14 h 22"/>
                <a:gd name="T8" fmla="*/ 15 w 23"/>
                <a:gd name="T9" fmla="*/ 21 h 22"/>
                <a:gd name="T10" fmla="*/ 12 w 23"/>
                <a:gd name="T11" fmla="*/ 22 h 22"/>
                <a:gd name="T12" fmla="*/ 12 w 23"/>
                <a:gd name="T13" fmla="*/ 15 h 22"/>
                <a:gd name="T14" fmla="*/ 13 w 23"/>
                <a:gd name="T15" fmla="*/ 16 h 22"/>
                <a:gd name="T16" fmla="*/ 17 w 23"/>
                <a:gd name="T17" fmla="*/ 13 h 22"/>
                <a:gd name="T18" fmla="*/ 12 w 23"/>
                <a:gd name="T19" fmla="*/ 7 h 22"/>
                <a:gd name="T20" fmla="*/ 12 w 23"/>
                <a:gd name="T21" fmla="*/ 1 h 22"/>
                <a:gd name="T22" fmla="*/ 12 w 23"/>
                <a:gd name="T23" fmla="*/ 1 h 22"/>
                <a:gd name="T24" fmla="*/ 12 w 23"/>
                <a:gd name="T25" fmla="*/ 22 h 22"/>
                <a:gd name="T26" fmla="*/ 11 w 23"/>
                <a:gd name="T27" fmla="*/ 21 h 22"/>
                <a:gd name="T28" fmla="*/ 1 w 23"/>
                <a:gd name="T29" fmla="*/ 11 h 22"/>
                <a:gd name="T30" fmla="*/ 1 w 23"/>
                <a:gd name="T31" fmla="*/ 8 h 22"/>
                <a:gd name="T32" fmla="*/ 1 w 23"/>
                <a:gd name="T33" fmla="*/ 8 h 22"/>
                <a:gd name="T34" fmla="*/ 9 w 23"/>
                <a:gd name="T35" fmla="*/ 1 h 22"/>
                <a:gd name="T36" fmla="*/ 12 w 23"/>
                <a:gd name="T37" fmla="*/ 1 h 22"/>
                <a:gd name="T38" fmla="*/ 12 w 23"/>
                <a:gd name="T39" fmla="*/ 7 h 22"/>
                <a:gd name="T40" fmla="*/ 10 w 23"/>
                <a:gd name="T41" fmla="*/ 6 h 22"/>
                <a:gd name="T42" fmla="*/ 6 w 23"/>
                <a:gd name="T43" fmla="*/ 10 h 22"/>
                <a:gd name="T44" fmla="*/ 12 w 23"/>
                <a:gd name="T45" fmla="*/ 15 h 22"/>
                <a:gd name="T46" fmla="*/ 12 w 23"/>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2">
                  <a:moveTo>
                    <a:pt x="12" y="1"/>
                  </a:moveTo>
                  <a:cubicBezTo>
                    <a:pt x="22" y="11"/>
                    <a:pt x="22" y="11"/>
                    <a:pt x="22" y="11"/>
                  </a:cubicBezTo>
                  <a:cubicBezTo>
                    <a:pt x="23" y="12"/>
                    <a:pt x="23" y="13"/>
                    <a:pt x="22" y="14"/>
                  </a:cubicBezTo>
                  <a:cubicBezTo>
                    <a:pt x="22" y="14"/>
                    <a:pt x="22" y="14"/>
                    <a:pt x="22" y="14"/>
                  </a:cubicBezTo>
                  <a:cubicBezTo>
                    <a:pt x="15" y="21"/>
                    <a:pt x="15" y="21"/>
                    <a:pt x="15" y="21"/>
                  </a:cubicBezTo>
                  <a:cubicBezTo>
                    <a:pt x="14" y="22"/>
                    <a:pt x="13" y="22"/>
                    <a:pt x="12" y="22"/>
                  </a:cubicBezTo>
                  <a:cubicBezTo>
                    <a:pt x="12" y="15"/>
                    <a:pt x="12" y="15"/>
                    <a:pt x="12" y="15"/>
                  </a:cubicBezTo>
                  <a:cubicBezTo>
                    <a:pt x="13" y="16"/>
                    <a:pt x="13" y="16"/>
                    <a:pt x="13" y="16"/>
                  </a:cubicBezTo>
                  <a:cubicBezTo>
                    <a:pt x="17" y="13"/>
                    <a:pt x="17" y="13"/>
                    <a:pt x="17" y="13"/>
                  </a:cubicBezTo>
                  <a:cubicBezTo>
                    <a:pt x="12" y="7"/>
                    <a:pt x="12" y="7"/>
                    <a:pt x="12" y="7"/>
                  </a:cubicBezTo>
                  <a:cubicBezTo>
                    <a:pt x="12" y="1"/>
                    <a:pt x="12" y="1"/>
                    <a:pt x="12" y="1"/>
                  </a:cubicBezTo>
                  <a:cubicBezTo>
                    <a:pt x="12" y="1"/>
                    <a:pt x="12" y="1"/>
                    <a:pt x="12" y="1"/>
                  </a:cubicBezTo>
                  <a:close/>
                  <a:moveTo>
                    <a:pt x="12" y="22"/>
                  </a:moveTo>
                  <a:cubicBezTo>
                    <a:pt x="12" y="22"/>
                    <a:pt x="12" y="21"/>
                    <a:pt x="11" y="21"/>
                  </a:cubicBezTo>
                  <a:cubicBezTo>
                    <a:pt x="1" y="11"/>
                    <a:pt x="1" y="11"/>
                    <a:pt x="1" y="11"/>
                  </a:cubicBezTo>
                  <a:cubicBezTo>
                    <a:pt x="0" y="10"/>
                    <a:pt x="0" y="9"/>
                    <a:pt x="1" y="8"/>
                  </a:cubicBezTo>
                  <a:cubicBezTo>
                    <a:pt x="1" y="8"/>
                    <a:pt x="1" y="8"/>
                    <a:pt x="1" y="8"/>
                  </a:cubicBezTo>
                  <a:cubicBezTo>
                    <a:pt x="9" y="1"/>
                    <a:pt x="9" y="1"/>
                    <a:pt x="9" y="1"/>
                  </a:cubicBezTo>
                  <a:cubicBezTo>
                    <a:pt x="9" y="0"/>
                    <a:pt x="11" y="0"/>
                    <a:pt x="12" y="1"/>
                  </a:cubicBezTo>
                  <a:cubicBezTo>
                    <a:pt x="12" y="7"/>
                    <a:pt x="12" y="7"/>
                    <a:pt x="12" y="7"/>
                  </a:cubicBezTo>
                  <a:cubicBezTo>
                    <a:pt x="10" y="6"/>
                    <a:pt x="10" y="6"/>
                    <a:pt x="10" y="6"/>
                  </a:cubicBezTo>
                  <a:cubicBezTo>
                    <a:pt x="6" y="10"/>
                    <a:pt x="6" y="10"/>
                    <a:pt x="6" y="10"/>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3" name="Freeform 54"/>
            <p:cNvSpPr>
              <a:spLocks noEditPoints="1"/>
            </p:cNvSpPr>
            <p:nvPr/>
          </p:nvSpPr>
          <p:spPr bwMode="auto">
            <a:xfrm>
              <a:off x="6210310" y="1892311"/>
              <a:ext cx="49213" cy="49213"/>
            </a:xfrm>
            <a:custGeom>
              <a:avLst/>
              <a:gdLst>
                <a:gd name="T0" fmla="*/ 14 w 22"/>
                <a:gd name="T1" fmla="*/ 1 h 22"/>
                <a:gd name="T2" fmla="*/ 22 w 22"/>
                <a:gd name="T3" fmla="*/ 8 h 22"/>
                <a:gd name="T4" fmla="*/ 22 w 22"/>
                <a:gd name="T5" fmla="*/ 11 h 22"/>
                <a:gd name="T6" fmla="*/ 22 w 22"/>
                <a:gd name="T7" fmla="*/ 11 h 22"/>
                <a:gd name="T8" fmla="*/ 22 w 22"/>
                <a:gd name="T9" fmla="*/ 11 h 22"/>
                <a:gd name="T10" fmla="*/ 12 w 22"/>
                <a:gd name="T11" fmla="*/ 21 h 22"/>
                <a:gd name="T12" fmla="*/ 11 w 22"/>
                <a:gd name="T13" fmla="*/ 22 h 22"/>
                <a:gd name="T14" fmla="*/ 11 w 22"/>
                <a:gd name="T15" fmla="*/ 15 h 22"/>
                <a:gd name="T16" fmla="*/ 16 w 22"/>
                <a:gd name="T17" fmla="*/ 10 h 22"/>
                <a:gd name="T18" fmla="*/ 13 w 22"/>
                <a:gd name="T19" fmla="*/ 6 h 22"/>
                <a:gd name="T20" fmla="*/ 11 w 22"/>
                <a:gd name="T21" fmla="*/ 7 h 22"/>
                <a:gd name="T22" fmla="*/ 11 w 22"/>
                <a:gd name="T23" fmla="*/ 1 h 22"/>
                <a:gd name="T24" fmla="*/ 14 w 22"/>
                <a:gd name="T25" fmla="*/ 1 h 22"/>
                <a:gd name="T26" fmla="*/ 11 w 22"/>
                <a:gd name="T27" fmla="*/ 22 h 22"/>
                <a:gd name="T28" fmla="*/ 8 w 22"/>
                <a:gd name="T29" fmla="*/ 21 h 22"/>
                <a:gd name="T30" fmla="*/ 1 w 22"/>
                <a:gd name="T31" fmla="*/ 14 h 22"/>
                <a:gd name="T32" fmla="*/ 1 w 22"/>
                <a:gd name="T33" fmla="*/ 11 h 22"/>
                <a:gd name="T34" fmla="*/ 1 w 22"/>
                <a:gd name="T35" fmla="*/ 11 h 22"/>
                <a:gd name="T36" fmla="*/ 11 w 22"/>
                <a:gd name="T37" fmla="*/ 1 h 22"/>
                <a:gd name="T38" fmla="*/ 11 w 22"/>
                <a:gd name="T39" fmla="*/ 1 h 22"/>
                <a:gd name="T40" fmla="*/ 11 w 22"/>
                <a:gd name="T41" fmla="*/ 7 h 22"/>
                <a:gd name="T42" fmla="*/ 6 w 22"/>
                <a:gd name="T43" fmla="*/ 13 h 22"/>
                <a:gd name="T44" fmla="*/ 10 w 22"/>
                <a:gd name="T45" fmla="*/ 16 h 22"/>
                <a:gd name="T46" fmla="*/ 11 w 22"/>
                <a:gd name="T47" fmla="*/ 15 h 22"/>
                <a:gd name="T48" fmla="*/ 11 w 22"/>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2">
                  <a:moveTo>
                    <a:pt x="14" y="1"/>
                  </a:moveTo>
                  <a:cubicBezTo>
                    <a:pt x="22" y="8"/>
                    <a:pt x="22" y="8"/>
                    <a:pt x="22" y="8"/>
                  </a:cubicBezTo>
                  <a:cubicBezTo>
                    <a:pt x="22" y="9"/>
                    <a:pt x="22" y="10"/>
                    <a:pt x="22" y="11"/>
                  </a:cubicBezTo>
                  <a:cubicBezTo>
                    <a:pt x="22" y="11"/>
                    <a:pt x="22" y="11"/>
                    <a:pt x="22" y="11"/>
                  </a:cubicBezTo>
                  <a:cubicBezTo>
                    <a:pt x="22" y="11"/>
                    <a:pt x="22" y="11"/>
                    <a:pt x="22" y="11"/>
                  </a:cubicBezTo>
                  <a:cubicBezTo>
                    <a:pt x="12" y="21"/>
                    <a:pt x="12" y="21"/>
                    <a:pt x="12" y="21"/>
                  </a:cubicBezTo>
                  <a:cubicBezTo>
                    <a:pt x="11" y="21"/>
                    <a:pt x="11" y="22"/>
                    <a:pt x="11" y="22"/>
                  </a:cubicBezTo>
                  <a:cubicBezTo>
                    <a:pt x="11" y="15"/>
                    <a:pt x="11" y="15"/>
                    <a:pt x="11" y="15"/>
                  </a:cubicBezTo>
                  <a:cubicBezTo>
                    <a:pt x="16" y="10"/>
                    <a:pt x="16" y="10"/>
                    <a:pt x="16" y="10"/>
                  </a:cubicBezTo>
                  <a:cubicBezTo>
                    <a:pt x="13" y="6"/>
                    <a:pt x="13" y="6"/>
                    <a:pt x="13" y="6"/>
                  </a:cubicBezTo>
                  <a:cubicBezTo>
                    <a:pt x="11" y="7"/>
                    <a:pt x="11" y="7"/>
                    <a:pt x="11" y="7"/>
                  </a:cubicBezTo>
                  <a:cubicBezTo>
                    <a:pt x="11" y="1"/>
                    <a:pt x="11" y="1"/>
                    <a:pt x="11" y="1"/>
                  </a:cubicBezTo>
                  <a:cubicBezTo>
                    <a:pt x="12" y="0"/>
                    <a:pt x="14" y="0"/>
                    <a:pt x="14" y="1"/>
                  </a:cubicBezTo>
                  <a:close/>
                  <a:moveTo>
                    <a:pt x="11" y="22"/>
                  </a:moveTo>
                  <a:cubicBezTo>
                    <a:pt x="10" y="22"/>
                    <a:pt x="9" y="22"/>
                    <a:pt x="8" y="21"/>
                  </a:cubicBezTo>
                  <a:cubicBezTo>
                    <a:pt x="1" y="14"/>
                    <a:pt x="1" y="14"/>
                    <a:pt x="1" y="14"/>
                  </a:cubicBezTo>
                  <a:cubicBezTo>
                    <a:pt x="0" y="13"/>
                    <a:pt x="0" y="12"/>
                    <a:pt x="1" y="11"/>
                  </a:cubicBezTo>
                  <a:cubicBezTo>
                    <a:pt x="1" y="11"/>
                    <a:pt x="1" y="11"/>
                    <a:pt x="1" y="11"/>
                  </a:cubicBezTo>
                  <a:cubicBezTo>
                    <a:pt x="11" y="1"/>
                    <a:pt x="11" y="1"/>
                    <a:pt x="11" y="1"/>
                  </a:cubicBezTo>
                  <a:cubicBezTo>
                    <a:pt x="11" y="1"/>
                    <a:pt x="11" y="1"/>
                    <a:pt x="11" y="1"/>
                  </a:cubicBezTo>
                  <a:cubicBezTo>
                    <a:pt x="11" y="7"/>
                    <a:pt x="11" y="7"/>
                    <a:pt x="11" y="7"/>
                  </a:cubicBezTo>
                  <a:cubicBezTo>
                    <a:pt x="6" y="13"/>
                    <a:pt x="6" y="13"/>
                    <a:pt x="6" y="13"/>
                  </a:cubicBezTo>
                  <a:cubicBezTo>
                    <a:pt x="10" y="16"/>
                    <a:pt x="10" y="16"/>
                    <a:pt x="10" y="16"/>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4" name="Freeform 55"/>
            <p:cNvSpPr>
              <a:spLocks noEditPoints="1"/>
            </p:cNvSpPr>
            <p:nvPr/>
          </p:nvSpPr>
          <p:spPr bwMode="auto">
            <a:xfrm>
              <a:off x="6210310" y="1722449"/>
              <a:ext cx="49213" cy="52389"/>
            </a:xfrm>
            <a:custGeom>
              <a:avLst/>
              <a:gdLst>
                <a:gd name="T0" fmla="*/ 21 w 22"/>
                <a:gd name="T1" fmla="*/ 15 h 23"/>
                <a:gd name="T2" fmla="*/ 14 w 22"/>
                <a:gd name="T3" fmla="*/ 22 h 23"/>
                <a:gd name="T4" fmla="*/ 11 w 22"/>
                <a:gd name="T5" fmla="*/ 22 h 23"/>
                <a:gd name="T6" fmla="*/ 11 w 22"/>
                <a:gd name="T7" fmla="*/ 15 h 23"/>
                <a:gd name="T8" fmla="*/ 13 w 22"/>
                <a:gd name="T9" fmla="*/ 17 h 23"/>
                <a:gd name="T10" fmla="*/ 16 w 22"/>
                <a:gd name="T11" fmla="*/ 13 h 23"/>
                <a:gd name="T12" fmla="*/ 11 w 22"/>
                <a:gd name="T13" fmla="*/ 8 h 23"/>
                <a:gd name="T14" fmla="*/ 11 w 22"/>
                <a:gd name="T15" fmla="*/ 1 h 23"/>
                <a:gd name="T16" fmla="*/ 12 w 22"/>
                <a:gd name="T17" fmla="*/ 1 h 23"/>
                <a:gd name="T18" fmla="*/ 12 w 22"/>
                <a:gd name="T19" fmla="*/ 1 h 23"/>
                <a:gd name="T20" fmla="*/ 22 w 22"/>
                <a:gd name="T21" fmla="*/ 11 h 23"/>
                <a:gd name="T22" fmla="*/ 22 w 22"/>
                <a:gd name="T23" fmla="*/ 15 h 23"/>
                <a:gd name="T24" fmla="*/ 21 w 22"/>
                <a:gd name="T25" fmla="*/ 15 h 23"/>
                <a:gd name="T26" fmla="*/ 11 w 22"/>
                <a:gd name="T27" fmla="*/ 22 h 23"/>
                <a:gd name="T28" fmla="*/ 11 w 22"/>
                <a:gd name="T29" fmla="*/ 22 h 23"/>
                <a:gd name="T30" fmla="*/ 11 w 22"/>
                <a:gd name="T31" fmla="*/ 22 h 23"/>
                <a:gd name="T32" fmla="*/ 1 w 22"/>
                <a:gd name="T33" fmla="*/ 12 h 23"/>
                <a:gd name="T34" fmla="*/ 1 w 22"/>
                <a:gd name="T35" fmla="*/ 9 h 23"/>
                <a:gd name="T36" fmla="*/ 1 w 22"/>
                <a:gd name="T37" fmla="*/ 8 h 23"/>
                <a:gd name="T38" fmla="*/ 8 w 22"/>
                <a:gd name="T39" fmla="*/ 1 h 23"/>
                <a:gd name="T40" fmla="*/ 11 w 22"/>
                <a:gd name="T41" fmla="*/ 1 h 23"/>
                <a:gd name="T42" fmla="*/ 11 w 22"/>
                <a:gd name="T43" fmla="*/ 8 h 23"/>
                <a:gd name="T44" fmla="*/ 10 w 22"/>
                <a:gd name="T45" fmla="*/ 6 h 23"/>
                <a:gd name="T46" fmla="*/ 6 w 22"/>
                <a:gd name="T47" fmla="*/ 10 h 23"/>
                <a:gd name="T48" fmla="*/ 11 w 22"/>
                <a:gd name="T49" fmla="*/ 15 h 23"/>
                <a:gd name="T50" fmla="*/ 11 w 22"/>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23">
                  <a:moveTo>
                    <a:pt x="21" y="15"/>
                  </a:moveTo>
                  <a:cubicBezTo>
                    <a:pt x="14" y="22"/>
                    <a:pt x="14" y="22"/>
                    <a:pt x="14" y="22"/>
                  </a:cubicBezTo>
                  <a:cubicBezTo>
                    <a:pt x="14" y="23"/>
                    <a:pt x="12" y="23"/>
                    <a:pt x="11" y="22"/>
                  </a:cubicBezTo>
                  <a:cubicBezTo>
                    <a:pt x="11" y="15"/>
                    <a:pt x="11" y="15"/>
                    <a:pt x="11" y="15"/>
                  </a:cubicBezTo>
                  <a:cubicBezTo>
                    <a:pt x="13" y="17"/>
                    <a:pt x="13" y="17"/>
                    <a:pt x="13" y="17"/>
                  </a:cubicBezTo>
                  <a:cubicBezTo>
                    <a:pt x="16" y="13"/>
                    <a:pt x="16" y="13"/>
                    <a:pt x="16" y="13"/>
                  </a:cubicBezTo>
                  <a:cubicBezTo>
                    <a:pt x="11" y="8"/>
                    <a:pt x="11" y="8"/>
                    <a:pt x="11" y="8"/>
                  </a:cubicBezTo>
                  <a:cubicBezTo>
                    <a:pt x="11" y="1"/>
                    <a:pt x="11" y="1"/>
                    <a:pt x="11" y="1"/>
                  </a:cubicBezTo>
                  <a:cubicBezTo>
                    <a:pt x="11" y="1"/>
                    <a:pt x="11" y="1"/>
                    <a:pt x="12" y="1"/>
                  </a:cubicBezTo>
                  <a:cubicBezTo>
                    <a:pt x="12" y="1"/>
                    <a:pt x="12" y="1"/>
                    <a:pt x="12" y="1"/>
                  </a:cubicBezTo>
                  <a:cubicBezTo>
                    <a:pt x="22" y="11"/>
                    <a:pt x="22" y="11"/>
                    <a:pt x="22" y="11"/>
                  </a:cubicBezTo>
                  <a:cubicBezTo>
                    <a:pt x="22" y="12"/>
                    <a:pt x="22" y="14"/>
                    <a:pt x="22" y="15"/>
                  </a:cubicBezTo>
                  <a:lnTo>
                    <a:pt x="21" y="15"/>
                  </a:lnTo>
                  <a:close/>
                  <a:moveTo>
                    <a:pt x="11" y="22"/>
                  </a:moveTo>
                  <a:cubicBezTo>
                    <a:pt x="11" y="22"/>
                    <a:pt x="11" y="22"/>
                    <a:pt x="11" y="22"/>
                  </a:cubicBezTo>
                  <a:cubicBezTo>
                    <a:pt x="11" y="22"/>
                    <a:pt x="11" y="22"/>
                    <a:pt x="11" y="22"/>
                  </a:cubicBezTo>
                  <a:cubicBezTo>
                    <a:pt x="1" y="12"/>
                    <a:pt x="1" y="12"/>
                    <a:pt x="1" y="12"/>
                  </a:cubicBezTo>
                  <a:cubicBezTo>
                    <a:pt x="0" y="11"/>
                    <a:pt x="0" y="9"/>
                    <a:pt x="1" y="9"/>
                  </a:cubicBezTo>
                  <a:cubicBezTo>
                    <a:pt x="1" y="8"/>
                    <a:pt x="1" y="8"/>
                    <a:pt x="1" y="8"/>
                  </a:cubicBezTo>
                  <a:cubicBezTo>
                    <a:pt x="8" y="1"/>
                    <a:pt x="8" y="1"/>
                    <a:pt x="8" y="1"/>
                  </a:cubicBezTo>
                  <a:cubicBezTo>
                    <a:pt x="9" y="1"/>
                    <a:pt x="10" y="0"/>
                    <a:pt x="11" y="1"/>
                  </a:cubicBezTo>
                  <a:cubicBezTo>
                    <a:pt x="11" y="8"/>
                    <a:pt x="11" y="8"/>
                    <a:pt x="11" y="8"/>
                  </a:cubicBezTo>
                  <a:cubicBezTo>
                    <a:pt x="10" y="6"/>
                    <a:pt x="10" y="6"/>
                    <a:pt x="10" y="6"/>
                  </a:cubicBezTo>
                  <a:cubicBezTo>
                    <a:pt x="6" y="10"/>
                    <a:pt x="6" y="10"/>
                    <a:pt x="6" y="10"/>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5" name="Freeform 56"/>
            <p:cNvSpPr>
              <a:spLocks noEditPoints="1"/>
            </p:cNvSpPr>
            <p:nvPr/>
          </p:nvSpPr>
          <p:spPr bwMode="auto">
            <a:xfrm>
              <a:off x="6342072" y="1697049"/>
              <a:ext cx="46038" cy="50801"/>
            </a:xfrm>
            <a:custGeom>
              <a:avLst/>
              <a:gdLst>
                <a:gd name="T0" fmla="*/ 20 w 21"/>
                <a:gd name="T1" fmla="*/ 7 h 22"/>
                <a:gd name="T2" fmla="*/ 15 w 21"/>
                <a:gd name="T3" fmla="*/ 21 h 22"/>
                <a:gd name="T4" fmla="*/ 12 w 21"/>
                <a:gd name="T5" fmla="*/ 22 h 22"/>
                <a:gd name="T6" fmla="*/ 10 w 21"/>
                <a:gd name="T7" fmla="*/ 21 h 22"/>
                <a:gd name="T8" fmla="*/ 10 w 21"/>
                <a:gd name="T9" fmla="*/ 16 h 22"/>
                <a:gd name="T10" fmla="*/ 11 w 21"/>
                <a:gd name="T11" fmla="*/ 17 h 22"/>
                <a:gd name="T12" fmla="*/ 15 w 21"/>
                <a:gd name="T13" fmla="*/ 8 h 22"/>
                <a:gd name="T14" fmla="*/ 10 w 21"/>
                <a:gd name="T15" fmla="*/ 6 h 22"/>
                <a:gd name="T16" fmla="*/ 10 w 21"/>
                <a:gd name="T17" fmla="*/ 1 h 22"/>
                <a:gd name="T18" fmla="*/ 19 w 21"/>
                <a:gd name="T19" fmla="*/ 4 h 22"/>
                <a:gd name="T20" fmla="*/ 20 w 21"/>
                <a:gd name="T21" fmla="*/ 7 h 22"/>
                <a:gd name="T22" fmla="*/ 10 w 21"/>
                <a:gd name="T23" fmla="*/ 21 h 22"/>
                <a:gd name="T24" fmla="*/ 2 w 21"/>
                <a:gd name="T25" fmla="*/ 18 h 22"/>
                <a:gd name="T26" fmla="*/ 1 w 21"/>
                <a:gd name="T27" fmla="*/ 15 h 22"/>
                <a:gd name="T28" fmla="*/ 6 w 21"/>
                <a:gd name="T29" fmla="*/ 2 h 22"/>
                <a:gd name="T30" fmla="*/ 9 w 21"/>
                <a:gd name="T31" fmla="*/ 1 h 22"/>
                <a:gd name="T32" fmla="*/ 10 w 21"/>
                <a:gd name="T33" fmla="*/ 1 h 22"/>
                <a:gd name="T34" fmla="*/ 10 w 21"/>
                <a:gd name="T35" fmla="*/ 6 h 22"/>
                <a:gd name="T36" fmla="*/ 10 w 21"/>
                <a:gd name="T37" fmla="*/ 6 h 22"/>
                <a:gd name="T38" fmla="*/ 6 w 21"/>
                <a:gd name="T39" fmla="*/ 15 h 22"/>
                <a:gd name="T40" fmla="*/ 10 w 21"/>
                <a:gd name="T41" fmla="*/ 16 h 22"/>
                <a:gd name="T42" fmla="*/ 10 w 21"/>
                <a:gd name="T43"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2">
                  <a:moveTo>
                    <a:pt x="20" y="7"/>
                  </a:moveTo>
                  <a:cubicBezTo>
                    <a:pt x="15" y="21"/>
                    <a:pt x="15" y="21"/>
                    <a:pt x="15" y="21"/>
                  </a:cubicBezTo>
                  <a:cubicBezTo>
                    <a:pt x="14" y="22"/>
                    <a:pt x="13" y="22"/>
                    <a:pt x="12" y="22"/>
                  </a:cubicBezTo>
                  <a:cubicBezTo>
                    <a:pt x="10" y="21"/>
                    <a:pt x="10" y="21"/>
                    <a:pt x="10" y="21"/>
                  </a:cubicBezTo>
                  <a:cubicBezTo>
                    <a:pt x="10" y="16"/>
                    <a:pt x="10" y="16"/>
                    <a:pt x="10" y="16"/>
                  </a:cubicBezTo>
                  <a:cubicBezTo>
                    <a:pt x="11" y="17"/>
                    <a:pt x="11" y="17"/>
                    <a:pt x="11" y="17"/>
                  </a:cubicBezTo>
                  <a:cubicBezTo>
                    <a:pt x="15" y="8"/>
                    <a:pt x="15" y="8"/>
                    <a:pt x="15" y="8"/>
                  </a:cubicBezTo>
                  <a:cubicBezTo>
                    <a:pt x="10" y="6"/>
                    <a:pt x="10" y="6"/>
                    <a:pt x="10" y="6"/>
                  </a:cubicBezTo>
                  <a:cubicBezTo>
                    <a:pt x="10" y="1"/>
                    <a:pt x="10" y="1"/>
                    <a:pt x="10" y="1"/>
                  </a:cubicBezTo>
                  <a:cubicBezTo>
                    <a:pt x="19" y="4"/>
                    <a:pt x="19" y="4"/>
                    <a:pt x="19" y="4"/>
                  </a:cubicBezTo>
                  <a:cubicBezTo>
                    <a:pt x="20" y="5"/>
                    <a:pt x="21" y="6"/>
                    <a:pt x="20" y="7"/>
                  </a:cubicBezTo>
                  <a:close/>
                  <a:moveTo>
                    <a:pt x="10" y="21"/>
                  </a:moveTo>
                  <a:cubicBezTo>
                    <a:pt x="2" y="18"/>
                    <a:pt x="2" y="18"/>
                    <a:pt x="2" y="18"/>
                  </a:cubicBezTo>
                  <a:cubicBezTo>
                    <a:pt x="1" y="18"/>
                    <a:pt x="0" y="16"/>
                    <a:pt x="1" y="15"/>
                  </a:cubicBezTo>
                  <a:cubicBezTo>
                    <a:pt x="6" y="2"/>
                    <a:pt x="6" y="2"/>
                    <a:pt x="6" y="2"/>
                  </a:cubicBezTo>
                  <a:cubicBezTo>
                    <a:pt x="7" y="1"/>
                    <a:pt x="8" y="0"/>
                    <a:pt x="9" y="1"/>
                  </a:cubicBezTo>
                  <a:cubicBezTo>
                    <a:pt x="10" y="1"/>
                    <a:pt x="10" y="1"/>
                    <a:pt x="10" y="1"/>
                  </a:cubicBezTo>
                  <a:cubicBezTo>
                    <a:pt x="10" y="6"/>
                    <a:pt x="10" y="6"/>
                    <a:pt x="10" y="6"/>
                  </a:cubicBezTo>
                  <a:cubicBezTo>
                    <a:pt x="10" y="6"/>
                    <a:pt x="10" y="6"/>
                    <a:pt x="10" y="6"/>
                  </a:cubicBezTo>
                  <a:cubicBezTo>
                    <a:pt x="6" y="15"/>
                    <a:pt x="6" y="15"/>
                    <a:pt x="6" y="15"/>
                  </a:cubicBezTo>
                  <a:cubicBezTo>
                    <a:pt x="10" y="16"/>
                    <a:pt x="10"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6" name="Freeform 57"/>
            <p:cNvSpPr>
              <a:spLocks noEditPoints="1"/>
            </p:cNvSpPr>
            <p:nvPr/>
          </p:nvSpPr>
          <p:spPr bwMode="auto">
            <a:xfrm>
              <a:off x="6403985" y="1855800"/>
              <a:ext cx="50801" cy="46038"/>
            </a:xfrm>
            <a:custGeom>
              <a:avLst/>
              <a:gdLst>
                <a:gd name="T0" fmla="*/ 11 w 22"/>
                <a:gd name="T1" fmla="*/ 2 h 20"/>
                <a:gd name="T2" fmla="*/ 21 w 22"/>
                <a:gd name="T3" fmla="*/ 6 h 20"/>
                <a:gd name="T4" fmla="*/ 22 w 22"/>
                <a:gd name="T5" fmla="*/ 9 h 20"/>
                <a:gd name="T6" fmla="*/ 18 w 22"/>
                <a:gd name="T7" fmla="*/ 18 h 20"/>
                <a:gd name="T8" fmla="*/ 15 w 22"/>
                <a:gd name="T9" fmla="*/ 19 h 20"/>
                <a:gd name="T10" fmla="*/ 11 w 22"/>
                <a:gd name="T11" fmla="*/ 18 h 20"/>
                <a:gd name="T12" fmla="*/ 11 w 22"/>
                <a:gd name="T13" fmla="*/ 13 h 20"/>
                <a:gd name="T14" fmla="*/ 14 w 22"/>
                <a:gd name="T15" fmla="*/ 14 h 20"/>
                <a:gd name="T16" fmla="*/ 17 w 22"/>
                <a:gd name="T17" fmla="*/ 9 h 20"/>
                <a:gd name="T18" fmla="*/ 11 w 22"/>
                <a:gd name="T19" fmla="*/ 7 h 20"/>
                <a:gd name="T20" fmla="*/ 11 w 22"/>
                <a:gd name="T21" fmla="*/ 2 h 20"/>
                <a:gd name="T22" fmla="*/ 7 w 22"/>
                <a:gd name="T23" fmla="*/ 0 h 20"/>
                <a:gd name="T24" fmla="*/ 11 w 22"/>
                <a:gd name="T25" fmla="*/ 2 h 20"/>
                <a:gd name="T26" fmla="*/ 11 w 22"/>
                <a:gd name="T27" fmla="*/ 7 h 20"/>
                <a:gd name="T28" fmla="*/ 8 w 22"/>
                <a:gd name="T29" fmla="*/ 6 h 20"/>
                <a:gd name="T30" fmla="*/ 6 w 22"/>
                <a:gd name="T31" fmla="*/ 11 h 20"/>
                <a:gd name="T32" fmla="*/ 11 w 22"/>
                <a:gd name="T33" fmla="*/ 13 h 20"/>
                <a:gd name="T34" fmla="*/ 11 w 22"/>
                <a:gd name="T35" fmla="*/ 18 h 20"/>
                <a:gd name="T36" fmla="*/ 2 w 22"/>
                <a:gd name="T37" fmla="*/ 14 h 20"/>
                <a:gd name="T38" fmla="*/ 0 w 22"/>
                <a:gd name="T39" fmla="*/ 11 h 20"/>
                <a:gd name="T40" fmla="*/ 4 w 22"/>
                <a:gd name="T41" fmla="*/ 2 h 20"/>
                <a:gd name="T42" fmla="*/ 7 w 2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1" y="2"/>
                  </a:moveTo>
                  <a:cubicBezTo>
                    <a:pt x="21" y="6"/>
                    <a:pt x="21" y="6"/>
                    <a:pt x="21" y="6"/>
                  </a:cubicBezTo>
                  <a:cubicBezTo>
                    <a:pt x="22" y="6"/>
                    <a:pt x="22" y="8"/>
                    <a:pt x="22" y="9"/>
                  </a:cubicBezTo>
                  <a:cubicBezTo>
                    <a:pt x="18" y="18"/>
                    <a:pt x="18" y="18"/>
                    <a:pt x="18" y="18"/>
                  </a:cubicBezTo>
                  <a:cubicBezTo>
                    <a:pt x="18" y="19"/>
                    <a:pt x="16" y="20"/>
                    <a:pt x="15" y="19"/>
                  </a:cubicBezTo>
                  <a:cubicBezTo>
                    <a:pt x="11" y="18"/>
                    <a:pt x="11" y="18"/>
                    <a:pt x="11" y="18"/>
                  </a:cubicBezTo>
                  <a:cubicBezTo>
                    <a:pt x="11" y="13"/>
                    <a:pt x="11" y="13"/>
                    <a:pt x="11" y="13"/>
                  </a:cubicBezTo>
                  <a:cubicBezTo>
                    <a:pt x="14" y="14"/>
                    <a:pt x="14" y="14"/>
                    <a:pt x="14" y="14"/>
                  </a:cubicBezTo>
                  <a:cubicBezTo>
                    <a:pt x="17" y="9"/>
                    <a:pt x="17" y="9"/>
                    <a:pt x="17" y="9"/>
                  </a:cubicBezTo>
                  <a:cubicBezTo>
                    <a:pt x="11" y="7"/>
                    <a:pt x="11" y="7"/>
                    <a:pt x="11" y="7"/>
                  </a:cubicBezTo>
                  <a:lnTo>
                    <a:pt x="11" y="2"/>
                  </a:lnTo>
                  <a:close/>
                  <a:moveTo>
                    <a:pt x="7" y="0"/>
                  </a:moveTo>
                  <a:cubicBezTo>
                    <a:pt x="11" y="2"/>
                    <a:pt x="11" y="2"/>
                    <a:pt x="11" y="2"/>
                  </a:cubicBezTo>
                  <a:cubicBezTo>
                    <a:pt x="11" y="7"/>
                    <a:pt x="11" y="7"/>
                    <a:pt x="11" y="7"/>
                  </a:cubicBezTo>
                  <a:cubicBezTo>
                    <a:pt x="8" y="6"/>
                    <a:pt x="8" y="6"/>
                    <a:pt x="8" y="6"/>
                  </a:cubicBezTo>
                  <a:cubicBezTo>
                    <a:pt x="6" y="11"/>
                    <a:pt x="6" y="11"/>
                    <a:pt x="6" y="11"/>
                  </a:cubicBezTo>
                  <a:cubicBezTo>
                    <a:pt x="11" y="13"/>
                    <a:pt x="11" y="13"/>
                    <a:pt x="11" y="13"/>
                  </a:cubicBezTo>
                  <a:cubicBezTo>
                    <a:pt x="11" y="18"/>
                    <a:pt x="11" y="18"/>
                    <a:pt x="11" y="18"/>
                  </a:cubicBezTo>
                  <a:cubicBezTo>
                    <a:pt x="2" y="14"/>
                    <a:pt x="2" y="14"/>
                    <a:pt x="2" y="14"/>
                  </a:cubicBezTo>
                  <a:cubicBezTo>
                    <a:pt x="1" y="14"/>
                    <a:pt x="0" y="12"/>
                    <a:pt x="0" y="11"/>
                  </a:cubicBezTo>
                  <a:cubicBezTo>
                    <a:pt x="4" y="2"/>
                    <a:pt x="4" y="2"/>
                    <a:pt x="4" y="2"/>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7" name="Freeform 58"/>
            <p:cNvSpPr>
              <a:spLocks noEditPoints="1"/>
            </p:cNvSpPr>
            <p:nvPr/>
          </p:nvSpPr>
          <p:spPr bwMode="auto">
            <a:xfrm>
              <a:off x="6251586" y="1917712"/>
              <a:ext cx="47625" cy="50801"/>
            </a:xfrm>
            <a:custGeom>
              <a:avLst/>
              <a:gdLst>
                <a:gd name="T0" fmla="*/ 20 w 21"/>
                <a:gd name="T1" fmla="*/ 8 h 23"/>
                <a:gd name="T2" fmla="*/ 15 w 21"/>
                <a:gd name="T3" fmla="*/ 21 h 23"/>
                <a:gd name="T4" fmla="*/ 12 w 21"/>
                <a:gd name="T5" fmla="*/ 22 h 23"/>
                <a:gd name="T6" fmla="*/ 10 w 21"/>
                <a:gd name="T7" fmla="*/ 22 h 23"/>
                <a:gd name="T8" fmla="*/ 10 w 21"/>
                <a:gd name="T9" fmla="*/ 17 h 23"/>
                <a:gd name="T10" fmla="*/ 11 w 21"/>
                <a:gd name="T11" fmla="*/ 17 h 23"/>
                <a:gd name="T12" fmla="*/ 15 w 21"/>
                <a:gd name="T13" fmla="*/ 8 h 23"/>
                <a:gd name="T14" fmla="*/ 10 w 21"/>
                <a:gd name="T15" fmla="*/ 7 h 23"/>
                <a:gd name="T16" fmla="*/ 10 w 21"/>
                <a:gd name="T17" fmla="*/ 1 h 23"/>
                <a:gd name="T18" fmla="*/ 19 w 21"/>
                <a:gd name="T19" fmla="*/ 5 h 23"/>
                <a:gd name="T20" fmla="*/ 20 w 21"/>
                <a:gd name="T21" fmla="*/ 8 h 23"/>
                <a:gd name="T22" fmla="*/ 10 w 21"/>
                <a:gd name="T23" fmla="*/ 22 h 23"/>
                <a:gd name="T24" fmla="*/ 2 w 21"/>
                <a:gd name="T25" fmla="*/ 18 h 23"/>
                <a:gd name="T26" fmla="*/ 1 w 21"/>
                <a:gd name="T27" fmla="*/ 15 h 23"/>
                <a:gd name="T28" fmla="*/ 6 w 21"/>
                <a:gd name="T29" fmla="*/ 2 h 23"/>
                <a:gd name="T30" fmla="*/ 9 w 21"/>
                <a:gd name="T31" fmla="*/ 1 h 23"/>
                <a:gd name="T32" fmla="*/ 10 w 21"/>
                <a:gd name="T33" fmla="*/ 1 h 23"/>
                <a:gd name="T34" fmla="*/ 10 w 21"/>
                <a:gd name="T35" fmla="*/ 7 h 23"/>
                <a:gd name="T36" fmla="*/ 10 w 21"/>
                <a:gd name="T37" fmla="*/ 6 h 23"/>
                <a:gd name="T38" fmla="*/ 6 w 21"/>
                <a:gd name="T39" fmla="*/ 15 h 23"/>
                <a:gd name="T40" fmla="*/ 10 w 21"/>
                <a:gd name="T41" fmla="*/ 17 h 23"/>
                <a:gd name="T42" fmla="*/ 10 w 21"/>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20" y="8"/>
                  </a:moveTo>
                  <a:cubicBezTo>
                    <a:pt x="15" y="21"/>
                    <a:pt x="15" y="21"/>
                    <a:pt x="15" y="21"/>
                  </a:cubicBezTo>
                  <a:cubicBezTo>
                    <a:pt x="14" y="22"/>
                    <a:pt x="13" y="23"/>
                    <a:pt x="12" y="22"/>
                  </a:cubicBezTo>
                  <a:cubicBezTo>
                    <a:pt x="10" y="22"/>
                    <a:pt x="10" y="22"/>
                    <a:pt x="10" y="22"/>
                  </a:cubicBezTo>
                  <a:cubicBezTo>
                    <a:pt x="10" y="17"/>
                    <a:pt x="10" y="17"/>
                    <a:pt x="10" y="17"/>
                  </a:cubicBezTo>
                  <a:cubicBezTo>
                    <a:pt x="11" y="17"/>
                    <a:pt x="11" y="17"/>
                    <a:pt x="11" y="17"/>
                  </a:cubicBezTo>
                  <a:cubicBezTo>
                    <a:pt x="15" y="8"/>
                    <a:pt x="15" y="8"/>
                    <a:pt x="15" y="8"/>
                  </a:cubicBezTo>
                  <a:cubicBezTo>
                    <a:pt x="10" y="7"/>
                    <a:pt x="10" y="7"/>
                    <a:pt x="10" y="7"/>
                  </a:cubicBezTo>
                  <a:cubicBezTo>
                    <a:pt x="10" y="1"/>
                    <a:pt x="10" y="1"/>
                    <a:pt x="10" y="1"/>
                  </a:cubicBezTo>
                  <a:cubicBezTo>
                    <a:pt x="19" y="5"/>
                    <a:pt x="19" y="5"/>
                    <a:pt x="19" y="5"/>
                  </a:cubicBezTo>
                  <a:cubicBezTo>
                    <a:pt x="20" y="5"/>
                    <a:pt x="21" y="7"/>
                    <a:pt x="20" y="8"/>
                  </a:cubicBezTo>
                  <a:close/>
                  <a:moveTo>
                    <a:pt x="10" y="22"/>
                  </a:moveTo>
                  <a:cubicBezTo>
                    <a:pt x="2" y="18"/>
                    <a:pt x="2" y="18"/>
                    <a:pt x="2" y="18"/>
                  </a:cubicBezTo>
                  <a:cubicBezTo>
                    <a:pt x="1" y="18"/>
                    <a:pt x="0" y="17"/>
                    <a:pt x="1" y="15"/>
                  </a:cubicBezTo>
                  <a:cubicBezTo>
                    <a:pt x="6" y="2"/>
                    <a:pt x="6" y="2"/>
                    <a:pt x="6" y="2"/>
                  </a:cubicBezTo>
                  <a:cubicBezTo>
                    <a:pt x="7" y="1"/>
                    <a:pt x="8" y="0"/>
                    <a:pt x="9" y="1"/>
                  </a:cubicBezTo>
                  <a:cubicBezTo>
                    <a:pt x="10" y="1"/>
                    <a:pt x="10" y="1"/>
                    <a:pt x="10" y="1"/>
                  </a:cubicBezTo>
                  <a:cubicBezTo>
                    <a:pt x="10" y="7"/>
                    <a:pt x="10" y="7"/>
                    <a:pt x="10" y="7"/>
                  </a:cubicBezTo>
                  <a:cubicBezTo>
                    <a:pt x="10" y="6"/>
                    <a:pt x="10" y="6"/>
                    <a:pt x="10" y="6"/>
                  </a:cubicBezTo>
                  <a:cubicBezTo>
                    <a:pt x="6" y="15"/>
                    <a:pt x="6" y="15"/>
                    <a:pt x="6" y="15"/>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8" name="Freeform 59"/>
            <p:cNvSpPr>
              <a:spLocks noEditPoints="1"/>
            </p:cNvSpPr>
            <p:nvPr/>
          </p:nvSpPr>
          <p:spPr bwMode="auto">
            <a:xfrm>
              <a:off x="6184910" y="1765311"/>
              <a:ext cx="50801" cy="46038"/>
            </a:xfrm>
            <a:custGeom>
              <a:avLst/>
              <a:gdLst>
                <a:gd name="T0" fmla="*/ 14 w 22"/>
                <a:gd name="T1" fmla="*/ 19 h 20"/>
                <a:gd name="T2" fmla="*/ 11 w 22"/>
                <a:gd name="T3" fmla="*/ 18 h 20"/>
                <a:gd name="T4" fmla="*/ 11 w 22"/>
                <a:gd name="T5" fmla="*/ 13 h 20"/>
                <a:gd name="T6" fmla="*/ 14 w 22"/>
                <a:gd name="T7" fmla="*/ 14 h 20"/>
                <a:gd name="T8" fmla="*/ 16 w 22"/>
                <a:gd name="T9" fmla="*/ 9 h 20"/>
                <a:gd name="T10" fmla="*/ 11 w 22"/>
                <a:gd name="T11" fmla="*/ 7 h 20"/>
                <a:gd name="T12" fmla="*/ 11 w 22"/>
                <a:gd name="T13" fmla="*/ 2 h 20"/>
                <a:gd name="T14" fmla="*/ 20 w 22"/>
                <a:gd name="T15" fmla="*/ 6 h 20"/>
                <a:gd name="T16" fmla="*/ 21 w 22"/>
                <a:gd name="T17" fmla="*/ 9 h 20"/>
                <a:gd name="T18" fmla="*/ 18 w 22"/>
                <a:gd name="T19" fmla="*/ 18 h 20"/>
                <a:gd name="T20" fmla="*/ 14 w 22"/>
                <a:gd name="T21" fmla="*/ 19 h 20"/>
                <a:gd name="T22" fmla="*/ 11 w 22"/>
                <a:gd name="T23" fmla="*/ 18 h 20"/>
                <a:gd name="T24" fmla="*/ 1 w 22"/>
                <a:gd name="T25" fmla="*/ 14 h 20"/>
                <a:gd name="T26" fmla="*/ 0 w 22"/>
                <a:gd name="T27" fmla="*/ 11 h 20"/>
                <a:gd name="T28" fmla="*/ 4 w 22"/>
                <a:gd name="T29" fmla="*/ 2 h 20"/>
                <a:gd name="T30" fmla="*/ 7 w 22"/>
                <a:gd name="T31" fmla="*/ 0 h 20"/>
                <a:gd name="T32" fmla="*/ 11 w 22"/>
                <a:gd name="T33" fmla="*/ 2 h 20"/>
                <a:gd name="T34" fmla="*/ 11 w 22"/>
                <a:gd name="T35" fmla="*/ 7 h 20"/>
                <a:gd name="T36" fmla="*/ 7 w 22"/>
                <a:gd name="T37" fmla="*/ 6 h 20"/>
                <a:gd name="T38" fmla="*/ 5 w 22"/>
                <a:gd name="T39" fmla="*/ 11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4" y="19"/>
                  </a:moveTo>
                  <a:cubicBezTo>
                    <a:pt x="11" y="18"/>
                    <a:pt x="11" y="18"/>
                    <a:pt x="11" y="18"/>
                  </a:cubicBezTo>
                  <a:cubicBezTo>
                    <a:pt x="11" y="13"/>
                    <a:pt x="11" y="13"/>
                    <a:pt x="11" y="13"/>
                  </a:cubicBezTo>
                  <a:cubicBezTo>
                    <a:pt x="14" y="14"/>
                    <a:pt x="14" y="14"/>
                    <a:pt x="14" y="14"/>
                  </a:cubicBezTo>
                  <a:cubicBezTo>
                    <a:pt x="16" y="9"/>
                    <a:pt x="16" y="9"/>
                    <a:pt x="16" y="9"/>
                  </a:cubicBezTo>
                  <a:cubicBezTo>
                    <a:pt x="11" y="7"/>
                    <a:pt x="11" y="7"/>
                    <a:pt x="11" y="7"/>
                  </a:cubicBezTo>
                  <a:cubicBezTo>
                    <a:pt x="11" y="2"/>
                    <a:pt x="11" y="2"/>
                    <a:pt x="11" y="2"/>
                  </a:cubicBezTo>
                  <a:cubicBezTo>
                    <a:pt x="20" y="6"/>
                    <a:pt x="20" y="6"/>
                    <a:pt x="20" y="6"/>
                  </a:cubicBezTo>
                  <a:cubicBezTo>
                    <a:pt x="21" y="6"/>
                    <a:pt x="22" y="8"/>
                    <a:pt x="21" y="9"/>
                  </a:cubicBezTo>
                  <a:cubicBezTo>
                    <a:pt x="18" y="18"/>
                    <a:pt x="18" y="18"/>
                    <a:pt x="18" y="18"/>
                  </a:cubicBezTo>
                  <a:cubicBezTo>
                    <a:pt x="17" y="19"/>
                    <a:pt x="16" y="20"/>
                    <a:pt x="14" y="19"/>
                  </a:cubicBezTo>
                  <a:close/>
                  <a:moveTo>
                    <a:pt x="11" y="18"/>
                  </a:moveTo>
                  <a:cubicBezTo>
                    <a:pt x="1" y="14"/>
                    <a:pt x="1" y="14"/>
                    <a:pt x="1" y="14"/>
                  </a:cubicBezTo>
                  <a:cubicBezTo>
                    <a:pt x="0" y="14"/>
                    <a:pt x="0" y="12"/>
                    <a:pt x="0" y="11"/>
                  </a:cubicBezTo>
                  <a:cubicBezTo>
                    <a:pt x="4" y="2"/>
                    <a:pt x="4" y="2"/>
                    <a:pt x="4" y="2"/>
                  </a:cubicBezTo>
                  <a:cubicBezTo>
                    <a:pt x="4" y="0"/>
                    <a:pt x="6" y="0"/>
                    <a:pt x="7" y="0"/>
                  </a:cubicBezTo>
                  <a:cubicBezTo>
                    <a:pt x="11" y="2"/>
                    <a:pt x="11" y="2"/>
                    <a:pt x="11" y="2"/>
                  </a:cubicBezTo>
                  <a:cubicBezTo>
                    <a:pt x="11" y="7"/>
                    <a:pt x="11" y="7"/>
                    <a:pt x="11" y="7"/>
                  </a:cubicBezTo>
                  <a:cubicBezTo>
                    <a:pt x="7" y="6"/>
                    <a:pt x="7" y="6"/>
                    <a:pt x="7" y="6"/>
                  </a:cubicBezTo>
                  <a:cubicBezTo>
                    <a:pt x="5" y="11"/>
                    <a:pt x="5" y="11"/>
                    <a:pt x="5" y="11"/>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89" name="Freeform 60"/>
            <p:cNvSpPr>
              <a:spLocks noEditPoints="1"/>
            </p:cNvSpPr>
            <p:nvPr/>
          </p:nvSpPr>
          <p:spPr bwMode="auto">
            <a:xfrm>
              <a:off x="6403985" y="1763724"/>
              <a:ext cx="50801" cy="47625"/>
            </a:xfrm>
            <a:custGeom>
              <a:avLst/>
              <a:gdLst>
                <a:gd name="T0" fmla="*/ 11 w 22"/>
                <a:gd name="T1" fmla="*/ 2 h 21"/>
                <a:gd name="T2" fmla="*/ 15 w 22"/>
                <a:gd name="T3" fmla="*/ 1 h 21"/>
                <a:gd name="T4" fmla="*/ 18 w 22"/>
                <a:gd name="T5" fmla="*/ 2 h 21"/>
                <a:gd name="T6" fmla="*/ 22 w 22"/>
                <a:gd name="T7" fmla="*/ 12 h 21"/>
                <a:gd name="T8" fmla="*/ 20 w 22"/>
                <a:gd name="T9" fmla="*/ 15 h 21"/>
                <a:gd name="T10" fmla="*/ 11 w 22"/>
                <a:gd name="T11" fmla="*/ 19 h 21"/>
                <a:gd name="T12" fmla="*/ 11 w 22"/>
                <a:gd name="T13" fmla="*/ 13 h 21"/>
                <a:gd name="T14" fmla="*/ 16 w 22"/>
                <a:gd name="T15" fmla="*/ 11 h 21"/>
                <a:gd name="T16" fmla="*/ 14 w 22"/>
                <a:gd name="T17" fmla="*/ 6 h 21"/>
                <a:gd name="T18" fmla="*/ 11 w 22"/>
                <a:gd name="T19" fmla="*/ 8 h 21"/>
                <a:gd name="T20" fmla="*/ 11 w 22"/>
                <a:gd name="T21" fmla="*/ 2 h 21"/>
                <a:gd name="T22" fmla="*/ 2 w 22"/>
                <a:gd name="T23" fmla="*/ 6 h 21"/>
                <a:gd name="T24" fmla="*/ 11 w 22"/>
                <a:gd name="T25" fmla="*/ 2 h 21"/>
                <a:gd name="T26" fmla="*/ 11 w 22"/>
                <a:gd name="T27" fmla="*/ 8 h 21"/>
                <a:gd name="T28" fmla="*/ 6 w 22"/>
                <a:gd name="T29" fmla="*/ 10 h 21"/>
                <a:gd name="T30" fmla="*/ 8 w 22"/>
                <a:gd name="T31" fmla="*/ 15 h 21"/>
                <a:gd name="T32" fmla="*/ 11 w 22"/>
                <a:gd name="T33" fmla="*/ 13 h 21"/>
                <a:gd name="T34" fmla="*/ 11 w 22"/>
                <a:gd name="T35" fmla="*/ 19 h 21"/>
                <a:gd name="T36" fmla="*/ 7 w 22"/>
                <a:gd name="T37" fmla="*/ 20 h 21"/>
                <a:gd name="T38" fmla="*/ 4 w 22"/>
                <a:gd name="T39" fmla="*/ 19 h 21"/>
                <a:gd name="T40" fmla="*/ 0 w 22"/>
                <a:gd name="T41" fmla="*/ 10 h 21"/>
                <a:gd name="T42" fmla="*/ 2 w 22"/>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1">
                  <a:moveTo>
                    <a:pt x="11" y="2"/>
                  </a:moveTo>
                  <a:cubicBezTo>
                    <a:pt x="15" y="1"/>
                    <a:pt x="15" y="1"/>
                    <a:pt x="15" y="1"/>
                  </a:cubicBezTo>
                  <a:cubicBezTo>
                    <a:pt x="16" y="0"/>
                    <a:pt x="17" y="1"/>
                    <a:pt x="18" y="2"/>
                  </a:cubicBezTo>
                  <a:cubicBezTo>
                    <a:pt x="22" y="12"/>
                    <a:pt x="22" y="12"/>
                    <a:pt x="22" y="12"/>
                  </a:cubicBezTo>
                  <a:cubicBezTo>
                    <a:pt x="22" y="13"/>
                    <a:pt x="22" y="14"/>
                    <a:pt x="20" y="15"/>
                  </a:cubicBezTo>
                  <a:cubicBezTo>
                    <a:pt x="11" y="19"/>
                    <a:pt x="11" y="19"/>
                    <a:pt x="11" y="19"/>
                  </a:cubicBezTo>
                  <a:cubicBezTo>
                    <a:pt x="11" y="13"/>
                    <a:pt x="11" y="13"/>
                    <a:pt x="11" y="13"/>
                  </a:cubicBezTo>
                  <a:cubicBezTo>
                    <a:pt x="16" y="11"/>
                    <a:pt x="16" y="11"/>
                    <a:pt x="16" y="11"/>
                  </a:cubicBezTo>
                  <a:cubicBezTo>
                    <a:pt x="14" y="6"/>
                    <a:pt x="14" y="6"/>
                    <a:pt x="14" y="6"/>
                  </a:cubicBezTo>
                  <a:cubicBezTo>
                    <a:pt x="11" y="8"/>
                    <a:pt x="11" y="8"/>
                    <a:pt x="11" y="8"/>
                  </a:cubicBezTo>
                  <a:lnTo>
                    <a:pt x="11" y="2"/>
                  </a:lnTo>
                  <a:close/>
                  <a:moveTo>
                    <a:pt x="2" y="6"/>
                  </a:moveTo>
                  <a:cubicBezTo>
                    <a:pt x="11" y="2"/>
                    <a:pt x="11" y="2"/>
                    <a:pt x="11" y="2"/>
                  </a:cubicBezTo>
                  <a:cubicBezTo>
                    <a:pt x="11" y="8"/>
                    <a:pt x="11" y="8"/>
                    <a:pt x="11" y="8"/>
                  </a:cubicBezTo>
                  <a:cubicBezTo>
                    <a:pt x="6" y="10"/>
                    <a:pt x="6" y="10"/>
                    <a:pt x="6" y="10"/>
                  </a:cubicBezTo>
                  <a:cubicBezTo>
                    <a:pt x="8" y="15"/>
                    <a:pt x="8" y="15"/>
                    <a:pt x="8" y="15"/>
                  </a:cubicBezTo>
                  <a:cubicBezTo>
                    <a:pt x="11" y="13"/>
                    <a:pt x="11" y="13"/>
                    <a:pt x="11" y="13"/>
                  </a:cubicBezTo>
                  <a:cubicBezTo>
                    <a:pt x="11" y="19"/>
                    <a:pt x="11" y="19"/>
                    <a:pt x="11" y="19"/>
                  </a:cubicBezTo>
                  <a:cubicBezTo>
                    <a:pt x="7" y="20"/>
                    <a:pt x="7" y="20"/>
                    <a:pt x="7" y="20"/>
                  </a:cubicBezTo>
                  <a:cubicBezTo>
                    <a:pt x="6" y="21"/>
                    <a:pt x="5" y="20"/>
                    <a:pt x="4" y="19"/>
                  </a:cubicBezTo>
                  <a:cubicBezTo>
                    <a:pt x="0" y="10"/>
                    <a:pt x="0" y="10"/>
                    <a:pt x="0" y="10"/>
                  </a:cubicBezTo>
                  <a:cubicBezTo>
                    <a:pt x="0" y="8"/>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0" name="Freeform 61"/>
            <p:cNvSpPr>
              <a:spLocks noEditPoints="1"/>
            </p:cNvSpPr>
            <p:nvPr/>
          </p:nvSpPr>
          <p:spPr bwMode="auto">
            <a:xfrm>
              <a:off x="6343660" y="1917712"/>
              <a:ext cx="44450" cy="50801"/>
            </a:xfrm>
            <a:custGeom>
              <a:avLst/>
              <a:gdLst>
                <a:gd name="T0" fmla="*/ 18 w 20"/>
                <a:gd name="T1" fmla="*/ 18 h 23"/>
                <a:gd name="T2" fmla="*/ 10 w 20"/>
                <a:gd name="T3" fmla="*/ 22 h 23"/>
                <a:gd name="T4" fmla="*/ 10 w 20"/>
                <a:gd name="T5" fmla="*/ 17 h 23"/>
                <a:gd name="T6" fmla="*/ 14 w 20"/>
                <a:gd name="T7" fmla="*/ 15 h 23"/>
                <a:gd name="T8" fmla="*/ 10 w 20"/>
                <a:gd name="T9" fmla="*/ 6 h 23"/>
                <a:gd name="T10" fmla="*/ 10 w 20"/>
                <a:gd name="T11" fmla="*/ 6 h 23"/>
                <a:gd name="T12" fmla="*/ 10 w 20"/>
                <a:gd name="T13" fmla="*/ 1 h 23"/>
                <a:gd name="T14" fmla="*/ 11 w 20"/>
                <a:gd name="T15" fmla="*/ 1 h 23"/>
                <a:gd name="T16" fmla="*/ 14 w 20"/>
                <a:gd name="T17" fmla="*/ 2 h 23"/>
                <a:gd name="T18" fmla="*/ 19 w 20"/>
                <a:gd name="T19" fmla="*/ 15 h 23"/>
                <a:gd name="T20" fmla="*/ 18 w 20"/>
                <a:gd name="T21" fmla="*/ 18 h 23"/>
                <a:gd name="T22" fmla="*/ 10 w 20"/>
                <a:gd name="T23" fmla="*/ 22 h 23"/>
                <a:gd name="T24" fmla="*/ 9 w 20"/>
                <a:gd name="T25" fmla="*/ 22 h 23"/>
                <a:gd name="T26" fmla="*/ 6 w 20"/>
                <a:gd name="T27" fmla="*/ 21 h 23"/>
                <a:gd name="T28" fmla="*/ 0 w 20"/>
                <a:gd name="T29" fmla="*/ 8 h 23"/>
                <a:gd name="T30" fmla="*/ 1 w 20"/>
                <a:gd name="T31" fmla="*/ 5 h 23"/>
                <a:gd name="T32" fmla="*/ 10 w 20"/>
                <a:gd name="T33" fmla="*/ 1 h 23"/>
                <a:gd name="T34" fmla="*/ 10 w 20"/>
                <a:gd name="T35" fmla="*/ 6 h 23"/>
                <a:gd name="T36" fmla="*/ 6 w 20"/>
                <a:gd name="T37" fmla="*/ 8 h 23"/>
                <a:gd name="T38" fmla="*/ 9 w 20"/>
                <a:gd name="T39" fmla="*/ 17 h 23"/>
                <a:gd name="T40" fmla="*/ 10 w 20"/>
                <a:gd name="T41" fmla="*/ 17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7"/>
                    <a:pt x="10" y="17"/>
                    <a:pt x="10" y="17"/>
                  </a:cubicBezTo>
                  <a:cubicBezTo>
                    <a:pt x="14" y="15"/>
                    <a:pt x="14" y="15"/>
                    <a:pt x="14" y="15"/>
                  </a:cubicBezTo>
                  <a:cubicBezTo>
                    <a:pt x="10" y="6"/>
                    <a:pt x="10" y="6"/>
                    <a:pt x="10" y="6"/>
                  </a:cubicBezTo>
                  <a:cubicBezTo>
                    <a:pt x="10" y="6"/>
                    <a:pt x="10" y="6"/>
                    <a:pt x="10" y="6"/>
                  </a:cubicBezTo>
                  <a:cubicBezTo>
                    <a:pt x="10" y="1"/>
                    <a:pt x="10" y="1"/>
                    <a:pt x="10" y="1"/>
                  </a:cubicBezTo>
                  <a:cubicBezTo>
                    <a:pt x="11" y="1"/>
                    <a:pt x="11" y="1"/>
                    <a:pt x="11" y="1"/>
                  </a:cubicBezTo>
                  <a:cubicBezTo>
                    <a:pt x="12" y="0"/>
                    <a:pt x="13" y="1"/>
                    <a:pt x="14" y="2"/>
                  </a:cubicBezTo>
                  <a:cubicBezTo>
                    <a:pt x="19" y="15"/>
                    <a:pt x="19" y="15"/>
                    <a:pt x="19" y="15"/>
                  </a:cubicBezTo>
                  <a:cubicBezTo>
                    <a:pt x="20" y="16"/>
                    <a:pt x="19" y="18"/>
                    <a:pt x="18" y="18"/>
                  </a:cubicBezTo>
                  <a:close/>
                  <a:moveTo>
                    <a:pt x="10" y="22"/>
                  </a:moveTo>
                  <a:cubicBezTo>
                    <a:pt x="9" y="22"/>
                    <a:pt x="9" y="22"/>
                    <a:pt x="9" y="22"/>
                  </a:cubicBezTo>
                  <a:cubicBezTo>
                    <a:pt x="8" y="23"/>
                    <a:pt x="6" y="22"/>
                    <a:pt x="6" y="21"/>
                  </a:cubicBezTo>
                  <a:cubicBezTo>
                    <a:pt x="0" y="8"/>
                    <a:pt x="0" y="8"/>
                    <a:pt x="0" y="8"/>
                  </a:cubicBezTo>
                  <a:cubicBezTo>
                    <a:pt x="0" y="7"/>
                    <a:pt x="0" y="5"/>
                    <a:pt x="1" y="5"/>
                  </a:cubicBezTo>
                  <a:cubicBezTo>
                    <a:pt x="10" y="1"/>
                    <a:pt x="10" y="1"/>
                    <a:pt x="10" y="1"/>
                  </a:cubicBezTo>
                  <a:cubicBezTo>
                    <a:pt x="10" y="6"/>
                    <a:pt x="10" y="6"/>
                    <a:pt x="10" y="6"/>
                  </a:cubicBezTo>
                  <a:cubicBezTo>
                    <a:pt x="6" y="8"/>
                    <a:pt x="6" y="8"/>
                    <a:pt x="6" y="8"/>
                  </a:cubicBezTo>
                  <a:cubicBezTo>
                    <a:pt x="9" y="17"/>
                    <a:pt x="9" y="17"/>
                    <a:pt x="9" y="17"/>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1" name="Freeform 62"/>
            <p:cNvSpPr>
              <a:spLocks noEditPoints="1"/>
            </p:cNvSpPr>
            <p:nvPr/>
          </p:nvSpPr>
          <p:spPr bwMode="auto">
            <a:xfrm>
              <a:off x="6184910" y="1855800"/>
              <a:ext cx="50801" cy="46038"/>
            </a:xfrm>
            <a:custGeom>
              <a:avLst/>
              <a:gdLst>
                <a:gd name="T0" fmla="*/ 20 w 22"/>
                <a:gd name="T1" fmla="*/ 14 h 20"/>
                <a:gd name="T2" fmla="*/ 11 w 22"/>
                <a:gd name="T3" fmla="*/ 18 h 20"/>
                <a:gd name="T4" fmla="*/ 11 w 22"/>
                <a:gd name="T5" fmla="*/ 13 h 20"/>
                <a:gd name="T6" fmla="*/ 16 w 22"/>
                <a:gd name="T7" fmla="*/ 11 h 20"/>
                <a:gd name="T8" fmla="*/ 14 w 22"/>
                <a:gd name="T9" fmla="*/ 6 h 20"/>
                <a:gd name="T10" fmla="*/ 11 w 22"/>
                <a:gd name="T11" fmla="*/ 7 h 20"/>
                <a:gd name="T12" fmla="*/ 11 w 22"/>
                <a:gd name="T13" fmla="*/ 2 h 20"/>
                <a:gd name="T14" fmla="*/ 15 w 22"/>
                <a:gd name="T15" fmla="*/ 1 h 20"/>
                <a:gd name="T16" fmla="*/ 18 w 22"/>
                <a:gd name="T17" fmla="*/ 2 h 20"/>
                <a:gd name="T18" fmla="*/ 22 w 22"/>
                <a:gd name="T19" fmla="*/ 11 h 20"/>
                <a:gd name="T20" fmla="*/ 20 w 22"/>
                <a:gd name="T21" fmla="*/ 14 h 20"/>
                <a:gd name="T22" fmla="*/ 11 w 22"/>
                <a:gd name="T23" fmla="*/ 18 h 20"/>
                <a:gd name="T24" fmla="*/ 7 w 22"/>
                <a:gd name="T25" fmla="*/ 20 h 20"/>
                <a:gd name="T26" fmla="*/ 4 w 22"/>
                <a:gd name="T27" fmla="*/ 19 h 20"/>
                <a:gd name="T28" fmla="*/ 0 w 22"/>
                <a:gd name="T29" fmla="*/ 9 h 20"/>
                <a:gd name="T30" fmla="*/ 1 w 22"/>
                <a:gd name="T31" fmla="*/ 6 h 20"/>
                <a:gd name="T32" fmla="*/ 11 w 22"/>
                <a:gd name="T33" fmla="*/ 2 h 20"/>
                <a:gd name="T34" fmla="*/ 11 w 22"/>
                <a:gd name="T35" fmla="*/ 7 h 20"/>
                <a:gd name="T36" fmla="*/ 6 w 22"/>
                <a:gd name="T37" fmla="*/ 10 h 20"/>
                <a:gd name="T38" fmla="*/ 8 w 22"/>
                <a:gd name="T39" fmla="*/ 14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20" y="14"/>
                  </a:moveTo>
                  <a:cubicBezTo>
                    <a:pt x="11" y="18"/>
                    <a:pt x="11" y="18"/>
                    <a:pt x="11" y="18"/>
                  </a:cubicBezTo>
                  <a:cubicBezTo>
                    <a:pt x="11" y="13"/>
                    <a:pt x="11" y="13"/>
                    <a:pt x="11" y="13"/>
                  </a:cubicBezTo>
                  <a:cubicBezTo>
                    <a:pt x="16" y="11"/>
                    <a:pt x="16" y="11"/>
                    <a:pt x="16" y="11"/>
                  </a:cubicBezTo>
                  <a:cubicBezTo>
                    <a:pt x="14" y="6"/>
                    <a:pt x="14" y="6"/>
                    <a:pt x="14" y="6"/>
                  </a:cubicBezTo>
                  <a:cubicBezTo>
                    <a:pt x="11" y="7"/>
                    <a:pt x="11" y="7"/>
                    <a:pt x="11" y="7"/>
                  </a:cubicBezTo>
                  <a:cubicBezTo>
                    <a:pt x="11" y="2"/>
                    <a:pt x="11" y="2"/>
                    <a:pt x="11" y="2"/>
                  </a:cubicBezTo>
                  <a:cubicBezTo>
                    <a:pt x="15" y="1"/>
                    <a:pt x="15" y="1"/>
                    <a:pt x="15" y="1"/>
                  </a:cubicBezTo>
                  <a:cubicBezTo>
                    <a:pt x="16" y="0"/>
                    <a:pt x="17" y="1"/>
                    <a:pt x="18" y="2"/>
                  </a:cubicBezTo>
                  <a:cubicBezTo>
                    <a:pt x="22" y="11"/>
                    <a:pt x="22" y="11"/>
                    <a:pt x="22" y="11"/>
                  </a:cubicBezTo>
                  <a:cubicBezTo>
                    <a:pt x="22" y="12"/>
                    <a:pt x="22" y="14"/>
                    <a:pt x="20" y="14"/>
                  </a:cubicBezTo>
                  <a:close/>
                  <a:moveTo>
                    <a:pt x="11" y="18"/>
                  </a:moveTo>
                  <a:cubicBezTo>
                    <a:pt x="7" y="20"/>
                    <a:pt x="7" y="20"/>
                    <a:pt x="7" y="20"/>
                  </a:cubicBezTo>
                  <a:cubicBezTo>
                    <a:pt x="6" y="20"/>
                    <a:pt x="5" y="20"/>
                    <a:pt x="4" y="19"/>
                  </a:cubicBezTo>
                  <a:cubicBezTo>
                    <a:pt x="0" y="9"/>
                    <a:pt x="0" y="9"/>
                    <a:pt x="0" y="9"/>
                  </a:cubicBezTo>
                  <a:cubicBezTo>
                    <a:pt x="0" y="8"/>
                    <a:pt x="0" y="7"/>
                    <a:pt x="1" y="6"/>
                  </a:cubicBezTo>
                  <a:cubicBezTo>
                    <a:pt x="11" y="2"/>
                    <a:pt x="11" y="2"/>
                    <a:pt x="11" y="2"/>
                  </a:cubicBezTo>
                  <a:cubicBezTo>
                    <a:pt x="11" y="7"/>
                    <a:pt x="11" y="7"/>
                    <a:pt x="11" y="7"/>
                  </a:cubicBezTo>
                  <a:cubicBezTo>
                    <a:pt x="6" y="10"/>
                    <a:pt x="6" y="10"/>
                    <a:pt x="6" y="10"/>
                  </a:cubicBezTo>
                  <a:cubicBezTo>
                    <a:pt x="8" y="14"/>
                    <a:pt x="8" y="14"/>
                    <a:pt x="8" y="14"/>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2" name="Freeform 63"/>
            <p:cNvSpPr>
              <a:spLocks noEditPoints="1"/>
            </p:cNvSpPr>
            <p:nvPr/>
          </p:nvSpPr>
          <p:spPr bwMode="auto">
            <a:xfrm>
              <a:off x="6251586" y="1697049"/>
              <a:ext cx="44450" cy="52389"/>
            </a:xfrm>
            <a:custGeom>
              <a:avLst/>
              <a:gdLst>
                <a:gd name="T0" fmla="*/ 18 w 20"/>
                <a:gd name="T1" fmla="*/ 18 h 23"/>
                <a:gd name="T2" fmla="*/ 10 w 20"/>
                <a:gd name="T3" fmla="*/ 22 h 23"/>
                <a:gd name="T4" fmla="*/ 10 w 20"/>
                <a:gd name="T5" fmla="*/ 16 h 23"/>
                <a:gd name="T6" fmla="*/ 14 w 20"/>
                <a:gd name="T7" fmla="*/ 15 h 23"/>
                <a:gd name="T8" fmla="*/ 11 w 20"/>
                <a:gd name="T9" fmla="*/ 6 h 23"/>
                <a:gd name="T10" fmla="*/ 10 w 20"/>
                <a:gd name="T11" fmla="*/ 6 h 23"/>
                <a:gd name="T12" fmla="*/ 10 w 20"/>
                <a:gd name="T13" fmla="*/ 1 h 23"/>
                <a:gd name="T14" fmla="*/ 11 w 20"/>
                <a:gd name="T15" fmla="*/ 1 h 23"/>
                <a:gd name="T16" fmla="*/ 14 w 20"/>
                <a:gd name="T17" fmla="*/ 2 h 23"/>
                <a:gd name="T18" fmla="*/ 20 w 20"/>
                <a:gd name="T19" fmla="*/ 15 h 23"/>
                <a:gd name="T20" fmla="*/ 18 w 20"/>
                <a:gd name="T21" fmla="*/ 18 h 23"/>
                <a:gd name="T22" fmla="*/ 10 w 20"/>
                <a:gd name="T23" fmla="*/ 22 h 23"/>
                <a:gd name="T24" fmla="*/ 9 w 20"/>
                <a:gd name="T25" fmla="*/ 22 h 23"/>
                <a:gd name="T26" fmla="*/ 6 w 20"/>
                <a:gd name="T27" fmla="*/ 21 h 23"/>
                <a:gd name="T28" fmla="*/ 1 w 20"/>
                <a:gd name="T29" fmla="*/ 8 h 23"/>
                <a:gd name="T30" fmla="*/ 2 w 20"/>
                <a:gd name="T31" fmla="*/ 5 h 23"/>
                <a:gd name="T32" fmla="*/ 10 w 20"/>
                <a:gd name="T33" fmla="*/ 1 h 23"/>
                <a:gd name="T34" fmla="*/ 10 w 20"/>
                <a:gd name="T35" fmla="*/ 6 h 23"/>
                <a:gd name="T36" fmla="*/ 6 w 20"/>
                <a:gd name="T37" fmla="*/ 8 h 23"/>
                <a:gd name="T38" fmla="*/ 9 w 20"/>
                <a:gd name="T39" fmla="*/ 17 h 23"/>
                <a:gd name="T40" fmla="*/ 10 w 20"/>
                <a:gd name="T41" fmla="*/ 16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6"/>
                    <a:pt x="10" y="16"/>
                    <a:pt x="10" y="16"/>
                  </a:cubicBezTo>
                  <a:cubicBezTo>
                    <a:pt x="14" y="15"/>
                    <a:pt x="14" y="15"/>
                    <a:pt x="14" y="15"/>
                  </a:cubicBezTo>
                  <a:cubicBezTo>
                    <a:pt x="11" y="6"/>
                    <a:pt x="11" y="6"/>
                    <a:pt x="11" y="6"/>
                  </a:cubicBezTo>
                  <a:cubicBezTo>
                    <a:pt x="10" y="6"/>
                    <a:pt x="10" y="6"/>
                    <a:pt x="10" y="6"/>
                  </a:cubicBezTo>
                  <a:cubicBezTo>
                    <a:pt x="10" y="1"/>
                    <a:pt x="10" y="1"/>
                    <a:pt x="10" y="1"/>
                  </a:cubicBezTo>
                  <a:cubicBezTo>
                    <a:pt x="11" y="1"/>
                    <a:pt x="11" y="1"/>
                    <a:pt x="11" y="1"/>
                  </a:cubicBezTo>
                  <a:cubicBezTo>
                    <a:pt x="12" y="0"/>
                    <a:pt x="14" y="1"/>
                    <a:pt x="14" y="2"/>
                  </a:cubicBezTo>
                  <a:cubicBezTo>
                    <a:pt x="20" y="15"/>
                    <a:pt x="20" y="15"/>
                    <a:pt x="20" y="15"/>
                  </a:cubicBezTo>
                  <a:cubicBezTo>
                    <a:pt x="20" y="16"/>
                    <a:pt x="20" y="18"/>
                    <a:pt x="18" y="18"/>
                  </a:cubicBezTo>
                  <a:close/>
                  <a:moveTo>
                    <a:pt x="10" y="22"/>
                  </a:moveTo>
                  <a:cubicBezTo>
                    <a:pt x="9" y="22"/>
                    <a:pt x="9" y="22"/>
                    <a:pt x="9" y="22"/>
                  </a:cubicBezTo>
                  <a:cubicBezTo>
                    <a:pt x="8" y="23"/>
                    <a:pt x="7" y="22"/>
                    <a:pt x="6" y="21"/>
                  </a:cubicBezTo>
                  <a:cubicBezTo>
                    <a:pt x="1" y="8"/>
                    <a:pt x="1" y="8"/>
                    <a:pt x="1" y="8"/>
                  </a:cubicBezTo>
                  <a:cubicBezTo>
                    <a:pt x="0" y="6"/>
                    <a:pt x="1" y="5"/>
                    <a:pt x="2" y="5"/>
                  </a:cubicBezTo>
                  <a:cubicBezTo>
                    <a:pt x="10" y="1"/>
                    <a:pt x="10" y="1"/>
                    <a:pt x="10" y="1"/>
                  </a:cubicBezTo>
                  <a:cubicBezTo>
                    <a:pt x="10" y="6"/>
                    <a:pt x="10" y="6"/>
                    <a:pt x="10" y="6"/>
                  </a:cubicBezTo>
                  <a:cubicBezTo>
                    <a:pt x="6" y="8"/>
                    <a:pt x="6" y="8"/>
                    <a:pt x="6" y="8"/>
                  </a:cubicBezTo>
                  <a:cubicBezTo>
                    <a:pt x="9" y="17"/>
                    <a:pt x="9" y="17"/>
                    <a:pt x="9" y="17"/>
                  </a:cubicBezTo>
                  <a:cubicBezTo>
                    <a:pt x="10" y="16"/>
                    <a:pt x="10" y="16"/>
                    <a:pt x="10" y="16"/>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3" name="Freeform 65"/>
            <p:cNvSpPr>
              <a:spLocks noEditPoints="1"/>
            </p:cNvSpPr>
            <p:nvPr/>
          </p:nvSpPr>
          <p:spPr bwMode="auto">
            <a:xfrm>
              <a:off x="5297496" y="762005"/>
              <a:ext cx="169863" cy="342902"/>
            </a:xfrm>
            <a:custGeom>
              <a:avLst/>
              <a:gdLst>
                <a:gd name="T0" fmla="*/ 60 w 75"/>
                <a:gd name="T1" fmla="*/ 130 h 152"/>
                <a:gd name="T2" fmla="*/ 70 w 75"/>
                <a:gd name="T3" fmla="*/ 34 h 152"/>
                <a:gd name="T4" fmla="*/ 69 w 75"/>
                <a:gd name="T5" fmla="*/ 19 h 152"/>
                <a:gd name="T6" fmla="*/ 37 w 75"/>
                <a:gd name="T7" fmla="*/ 4 h 152"/>
                <a:gd name="T8" fmla="*/ 60 w 75"/>
                <a:gd name="T9" fmla="*/ 3 h 152"/>
                <a:gd name="T10" fmla="*/ 75 w 75"/>
                <a:gd name="T11" fmla="*/ 33 h 152"/>
                <a:gd name="T12" fmla="*/ 75 w 75"/>
                <a:gd name="T13" fmla="*/ 146 h 152"/>
                <a:gd name="T14" fmla="*/ 73 w 75"/>
                <a:gd name="T15" fmla="*/ 151 h 152"/>
                <a:gd name="T16" fmla="*/ 70 w 75"/>
                <a:gd name="T17" fmla="*/ 148 h 152"/>
                <a:gd name="T18" fmla="*/ 58 w 75"/>
                <a:gd name="T19" fmla="*/ 135 h 152"/>
                <a:gd name="T20" fmla="*/ 37 w 75"/>
                <a:gd name="T21" fmla="*/ 127 h 152"/>
                <a:gd name="T22" fmla="*/ 47 w 75"/>
                <a:gd name="T23" fmla="*/ 69 h 152"/>
                <a:gd name="T24" fmla="*/ 59 w 75"/>
                <a:gd name="T25" fmla="*/ 72 h 152"/>
                <a:gd name="T26" fmla="*/ 60 w 75"/>
                <a:gd name="T27" fmla="*/ 73 h 152"/>
                <a:gd name="T28" fmla="*/ 63 w 75"/>
                <a:gd name="T29" fmla="*/ 72 h 152"/>
                <a:gd name="T30" fmla="*/ 65 w 75"/>
                <a:gd name="T31" fmla="*/ 67 h 152"/>
                <a:gd name="T32" fmla="*/ 63 w 75"/>
                <a:gd name="T33" fmla="*/ 64 h 152"/>
                <a:gd name="T34" fmla="*/ 37 w 75"/>
                <a:gd name="T35" fmla="*/ 60 h 152"/>
                <a:gd name="T36" fmla="*/ 37 w 75"/>
                <a:gd name="T37" fmla="*/ 49 h 152"/>
                <a:gd name="T38" fmla="*/ 57 w 75"/>
                <a:gd name="T39" fmla="*/ 51 h 152"/>
                <a:gd name="T40" fmla="*/ 59 w 75"/>
                <a:gd name="T41" fmla="*/ 52 h 152"/>
                <a:gd name="T42" fmla="*/ 61 w 75"/>
                <a:gd name="T43" fmla="*/ 53 h 152"/>
                <a:gd name="T44" fmla="*/ 65 w 75"/>
                <a:gd name="T45" fmla="*/ 50 h 152"/>
                <a:gd name="T46" fmla="*/ 65 w 75"/>
                <a:gd name="T47" fmla="*/ 47 h 152"/>
                <a:gd name="T48" fmla="*/ 63 w 75"/>
                <a:gd name="T49" fmla="*/ 44 h 152"/>
                <a:gd name="T50" fmla="*/ 37 w 75"/>
                <a:gd name="T51" fmla="*/ 40 h 152"/>
                <a:gd name="T52" fmla="*/ 37 w 75"/>
                <a:gd name="T53" fmla="*/ 29 h 152"/>
                <a:gd name="T54" fmla="*/ 54 w 75"/>
                <a:gd name="T55" fmla="*/ 31 h 152"/>
                <a:gd name="T56" fmla="*/ 57 w 75"/>
                <a:gd name="T57" fmla="*/ 31 h 152"/>
                <a:gd name="T58" fmla="*/ 60 w 75"/>
                <a:gd name="T59" fmla="*/ 33 h 152"/>
                <a:gd name="T60" fmla="*/ 63 w 75"/>
                <a:gd name="T61" fmla="*/ 32 h 152"/>
                <a:gd name="T62" fmla="*/ 65 w 75"/>
                <a:gd name="T63" fmla="*/ 27 h 152"/>
                <a:gd name="T64" fmla="*/ 63 w 75"/>
                <a:gd name="T65" fmla="*/ 24 h 152"/>
                <a:gd name="T66" fmla="*/ 37 w 75"/>
                <a:gd name="T67" fmla="*/ 20 h 152"/>
                <a:gd name="T68" fmla="*/ 15 w 75"/>
                <a:gd name="T69" fmla="*/ 130 h 152"/>
                <a:gd name="T70" fmla="*/ 17 w 75"/>
                <a:gd name="T71" fmla="*/ 135 h 152"/>
                <a:gd name="T72" fmla="*/ 2 w 75"/>
                <a:gd name="T73" fmla="*/ 152 h 152"/>
                <a:gd name="T74" fmla="*/ 0 w 75"/>
                <a:gd name="T75" fmla="*/ 147 h 152"/>
                <a:gd name="T76" fmla="*/ 0 w 75"/>
                <a:gd name="T77" fmla="*/ 34 h 152"/>
                <a:gd name="T78" fmla="*/ 15 w 75"/>
                <a:gd name="T79" fmla="*/ 3 h 152"/>
                <a:gd name="T80" fmla="*/ 17 w 75"/>
                <a:gd name="T81" fmla="*/ 8 h 152"/>
                <a:gd name="T82" fmla="*/ 5 w 75"/>
                <a:gd name="T83" fmla="*/ 34 h 152"/>
                <a:gd name="T84" fmla="*/ 37 w 75"/>
                <a:gd name="T85" fmla="*/ 20 h 152"/>
                <a:gd name="T86" fmla="*/ 12 w 75"/>
                <a:gd name="T87" fmla="*/ 24 h 152"/>
                <a:gd name="T88" fmla="*/ 10 w 75"/>
                <a:gd name="T89" fmla="*/ 30 h 152"/>
                <a:gd name="T90" fmla="*/ 13 w 75"/>
                <a:gd name="T91" fmla="*/ 33 h 152"/>
                <a:gd name="T92" fmla="*/ 16 w 75"/>
                <a:gd name="T93" fmla="*/ 32 h 152"/>
                <a:gd name="T94" fmla="*/ 21 w 75"/>
                <a:gd name="T95" fmla="*/ 31 h 152"/>
                <a:gd name="T96" fmla="*/ 37 w 75"/>
                <a:gd name="T97" fmla="*/ 20 h 152"/>
                <a:gd name="T98" fmla="*/ 12 w 75"/>
                <a:gd name="T99" fmla="*/ 44 h 152"/>
                <a:gd name="T100" fmla="*/ 10 w 75"/>
                <a:gd name="T101" fmla="*/ 50 h 152"/>
                <a:gd name="T102" fmla="*/ 16 w 75"/>
                <a:gd name="T103" fmla="*/ 52 h 152"/>
                <a:gd name="T104" fmla="*/ 21 w 75"/>
                <a:gd name="T105" fmla="*/ 51 h 152"/>
                <a:gd name="T106" fmla="*/ 37 w 75"/>
                <a:gd name="T107" fmla="*/ 40 h 152"/>
                <a:gd name="T108" fmla="*/ 12 w 75"/>
                <a:gd name="T109" fmla="*/ 64 h 152"/>
                <a:gd name="T110" fmla="*/ 10 w 75"/>
                <a:gd name="T111" fmla="*/ 67 h 152"/>
                <a:gd name="T112" fmla="*/ 13 w 75"/>
                <a:gd name="T113" fmla="*/ 72 h 152"/>
                <a:gd name="T114" fmla="*/ 18 w 75"/>
                <a:gd name="T115" fmla="*/ 71 h 152"/>
                <a:gd name="T116" fmla="*/ 28 w 75"/>
                <a:gd name="T117" fmla="*/ 6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152">
                  <a:moveTo>
                    <a:pt x="37" y="127"/>
                  </a:moveTo>
                  <a:cubicBezTo>
                    <a:pt x="37" y="127"/>
                    <a:pt x="37" y="127"/>
                    <a:pt x="37" y="127"/>
                  </a:cubicBezTo>
                  <a:cubicBezTo>
                    <a:pt x="46" y="127"/>
                    <a:pt x="54" y="128"/>
                    <a:pt x="60" y="130"/>
                  </a:cubicBezTo>
                  <a:cubicBezTo>
                    <a:pt x="64" y="132"/>
                    <a:pt x="67" y="135"/>
                    <a:pt x="70" y="138"/>
                  </a:cubicBezTo>
                  <a:cubicBezTo>
                    <a:pt x="70" y="107"/>
                    <a:pt x="70" y="43"/>
                    <a:pt x="70" y="34"/>
                  </a:cubicBezTo>
                  <a:cubicBezTo>
                    <a:pt x="70" y="34"/>
                    <a:pt x="70" y="34"/>
                    <a:pt x="70" y="34"/>
                  </a:cubicBezTo>
                  <a:cubicBezTo>
                    <a:pt x="70" y="33"/>
                    <a:pt x="70" y="33"/>
                    <a:pt x="70" y="33"/>
                  </a:cubicBezTo>
                  <a:cubicBezTo>
                    <a:pt x="70" y="33"/>
                    <a:pt x="70" y="33"/>
                    <a:pt x="70" y="33"/>
                  </a:cubicBezTo>
                  <a:cubicBezTo>
                    <a:pt x="70" y="29"/>
                    <a:pt x="70" y="22"/>
                    <a:pt x="69" y="19"/>
                  </a:cubicBezTo>
                  <a:cubicBezTo>
                    <a:pt x="67" y="13"/>
                    <a:pt x="63" y="10"/>
                    <a:pt x="58" y="8"/>
                  </a:cubicBezTo>
                  <a:cubicBezTo>
                    <a:pt x="52" y="5"/>
                    <a:pt x="45" y="4"/>
                    <a:pt x="37" y="4"/>
                  </a:cubicBezTo>
                  <a:cubicBezTo>
                    <a:pt x="37" y="4"/>
                    <a:pt x="37" y="4"/>
                    <a:pt x="37" y="4"/>
                  </a:cubicBezTo>
                  <a:cubicBezTo>
                    <a:pt x="37" y="0"/>
                    <a:pt x="37" y="0"/>
                    <a:pt x="37" y="0"/>
                  </a:cubicBezTo>
                  <a:cubicBezTo>
                    <a:pt x="37" y="0"/>
                    <a:pt x="37" y="0"/>
                    <a:pt x="37" y="0"/>
                  </a:cubicBezTo>
                  <a:cubicBezTo>
                    <a:pt x="46" y="0"/>
                    <a:pt x="53" y="1"/>
                    <a:pt x="60" y="3"/>
                  </a:cubicBezTo>
                  <a:cubicBezTo>
                    <a:pt x="66" y="6"/>
                    <a:pt x="71" y="10"/>
                    <a:pt x="73" y="17"/>
                  </a:cubicBezTo>
                  <a:cubicBezTo>
                    <a:pt x="75" y="21"/>
                    <a:pt x="75" y="28"/>
                    <a:pt x="75" y="33"/>
                  </a:cubicBezTo>
                  <a:cubicBezTo>
                    <a:pt x="75" y="33"/>
                    <a:pt x="75" y="33"/>
                    <a:pt x="75" y="33"/>
                  </a:cubicBezTo>
                  <a:cubicBezTo>
                    <a:pt x="75" y="34"/>
                    <a:pt x="75" y="34"/>
                    <a:pt x="75" y="34"/>
                  </a:cubicBezTo>
                  <a:cubicBezTo>
                    <a:pt x="75" y="34"/>
                    <a:pt x="75" y="34"/>
                    <a:pt x="75" y="34"/>
                  </a:cubicBezTo>
                  <a:cubicBezTo>
                    <a:pt x="75" y="71"/>
                    <a:pt x="75" y="126"/>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0" y="151"/>
                    <a:pt x="70" y="148"/>
                  </a:cubicBezTo>
                  <a:cubicBezTo>
                    <a:pt x="70" y="148"/>
                    <a:pt x="70" y="148"/>
                    <a:pt x="70" y="148"/>
                  </a:cubicBezTo>
                  <a:cubicBezTo>
                    <a:pt x="69" y="147"/>
                    <a:pt x="69" y="147"/>
                    <a:pt x="69" y="147"/>
                  </a:cubicBezTo>
                  <a:cubicBezTo>
                    <a:pt x="69" y="147"/>
                    <a:pt x="69" y="147"/>
                    <a:pt x="69" y="147"/>
                  </a:cubicBezTo>
                  <a:cubicBezTo>
                    <a:pt x="67" y="141"/>
                    <a:pt x="63" y="137"/>
                    <a:pt x="58" y="135"/>
                  </a:cubicBezTo>
                  <a:cubicBezTo>
                    <a:pt x="52" y="132"/>
                    <a:pt x="45" y="132"/>
                    <a:pt x="37" y="132"/>
                  </a:cubicBezTo>
                  <a:cubicBezTo>
                    <a:pt x="37" y="132"/>
                    <a:pt x="37" y="132"/>
                    <a:pt x="37" y="132"/>
                  </a:cubicBezTo>
                  <a:cubicBezTo>
                    <a:pt x="37" y="127"/>
                    <a:pt x="37" y="127"/>
                    <a:pt x="37" y="127"/>
                  </a:cubicBezTo>
                  <a:close/>
                  <a:moveTo>
                    <a:pt x="37" y="68"/>
                  </a:moveTo>
                  <a:cubicBezTo>
                    <a:pt x="37" y="68"/>
                    <a:pt x="37" y="68"/>
                    <a:pt x="37" y="68"/>
                  </a:cubicBezTo>
                  <a:cubicBezTo>
                    <a:pt x="41" y="68"/>
                    <a:pt x="44" y="69"/>
                    <a:pt x="47" y="69"/>
                  </a:cubicBezTo>
                  <a:cubicBezTo>
                    <a:pt x="50" y="69"/>
                    <a:pt x="52" y="70"/>
                    <a:pt x="54" y="70"/>
                  </a:cubicBezTo>
                  <a:cubicBezTo>
                    <a:pt x="55" y="71"/>
                    <a:pt x="56" y="71"/>
                    <a:pt x="57" y="71"/>
                  </a:cubicBezTo>
                  <a:cubicBezTo>
                    <a:pt x="57" y="72"/>
                    <a:pt x="58" y="72"/>
                    <a:pt x="59" y="72"/>
                  </a:cubicBezTo>
                  <a:cubicBezTo>
                    <a:pt x="59" y="72"/>
                    <a:pt x="59" y="72"/>
                    <a:pt x="59" y="72"/>
                  </a:cubicBezTo>
                  <a:cubicBezTo>
                    <a:pt x="59" y="72"/>
                    <a:pt x="59" y="72"/>
                    <a:pt x="59" y="72"/>
                  </a:cubicBezTo>
                  <a:cubicBezTo>
                    <a:pt x="59" y="72"/>
                    <a:pt x="59" y="72"/>
                    <a:pt x="60" y="73"/>
                  </a:cubicBezTo>
                  <a:cubicBezTo>
                    <a:pt x="60" y="73"/>
                    <a:pt x="60" y="73"/>
                    <a:pt x="61" y="73"/>
                  </a:cubicBezTo>
                  <a:cubicBezTo>
                    <a:pt x="61" y="73"/>
                    <a:pt x="62" y="72"/>
                    <a:pt x="63" y="72"/>
                  </a:cubicBezTo>
                  <a:cubicBezTo>
                    <a:pt x="63" y="72"/>
                    <a:pt x="63" y="72"/>
                    <a:pt x="63" y="72"/>
                  </a:cubicBezTo>
                  <a:cubicBezTo>
                    <a:pt x="64" y="72"/>
                    <a:pt x="64" y="71"/>
                    <a:pt x="65" y="70"/>
                  </a:cubicBezTo>
                  <a:cubicBezTo>
                    <a:pt x="65" y="70"/>
                    <a:pt x="65" y="70"/>
                    <a:pt x="65" y="70"/>
                  </a:cubicBezTo>
                  <a:cubicBezTo>
                    <a:pt x="65" y="69"/>
                    <a:pt x="65" y="68"/>
                    <a:pt x="65" y="67"/>
                  </a:cubicBezTo>
                  <a:cubicBezTo>
                    <a:pt x="65" y="67"/>
                    <a:pt x="65" y="67"/>
                    <a:pt x="65" y="67"/>
                  </a:cubicBezTo>
                  <a:cubicBezTo>
                    <a:pt x="64" y="66"/>
                    <a:pt x="64" y="65"/>
                    <a:pt x="63" y="64"/>
                  </a:cubicBezTo>
                  <a:cubicBezTo>
                    <a:pt x="63" y="64"/>
                    <a:pt x="63" y="64"/>
                    <a:pt x="63" y="64"/>
                  </a:cubicBezTo>
                  <a:cubicBezTo>
                    <a:pt x="59" y="63"/>
                    <a:pt x="56" y="61"/>
                    <a:pt x="52" y="61"/>
                  </a:cubicBezTo>
                  <a:cubicBezTo>
                    <a:pt x="47" y="60"/>
                    <a:pt x="43" y="60"/>
                    <a:pt x="37" y="60"/>
                  </a:cubicBezTo>
                  <a:cubicBezTo>
                    <a:pt x="37" y="60"/>
                    <a:pt x="37" y="60"/>
                    <a:pt x="37" y="60"/>
                  </a:cubicBezTo>
                  <a:cubicBezTo>
                    <a:pt x="37" y="68"/>
                    <a:pt x="37" y="68"/>
                    <a:pt x="37" y="68"/>
                  </a:cubicBezTo>
                  <a:close/>
                  <a:moveTo>
                    <a:pt x="37" y="49"/>
                  </a:moveTo>
                  <a:cubicBezTo>
                    <a:pt x="37" y="49"/>
                    <a:pt x="37" y="49"/>
                    <a:pt x="37" y="49"/>
                  </a:cubicBezTo>
                  <a:cubicBezTo>
                    <a:pt x="41" y="49"/>
                    <a:pt x="44" y="49"/>
                    <a:pt x="47" y="49"/>
                  </a:cubicBezTo>
                  <a:cubicBezTo>
                    <a:pt x="50" y="49"/>
                    <a:pt x="52" y="50"/>
                    <a:pt x="54" y="51"/>
                  </a:cubicBezTo>
                  <a:cubicBezTo>
                    <a:pt x="55" y="51"/>
                    <a:pt x="56" y="51"/>
                    <a:pt x="57" y="51"/>
                  </a:cubicBezTo>
                  <a:cubicBezTo>
                    <a:pt x="57" y="52"/>
                    <a:pt x="58" y="52"/>
                    <a:pt x="59" y="52"/>
                  </a:cubicBezTo>
                  <a:cubicBezTo>
                    <a:pt x="59" y="52"/>
                    <a:pt x="59" y="52"/>
                    <a:pt x="59" y="52"/>
                  </a:cubicBezTo>
                  <a:cubicBezTo>
                    <a:pt x="59" y="52"/>
                    <a:pt x="59" y="52"/>
                    <a:pt x="59" y="52"/>
                  </a:cubicBezTo>
                  <a:cubicBezTo>
                    <a:pt x="59" y="52"/>
                    <a:pt x="59" y="52"/>
                    <a:pt x="59" y="53"/>
                  </a:cubicBezTo>
                  <a:cubicBezTo>
                    <a:pt x="60" y="53"/>
                    <a:pt x="60" y="53"/>
                    <a:pt x="60" y="53"/>
                  </a:cubicBezTo>
                  <a:cubicBezTo>
                    <a:pt x="60" y="53"/>
                    <a:pt x="60" y="53"/>
                    <a:pt x="61" y="53"/>
                  </a:cubicBezTo>
                  <a:cubicBezTo>
                    <a:pt x="61" y="53"/>
                    <a:pt x="62" y="52"/>
                    <a:pt x="63" y="52"/>
                  </a:cubicBezTo>
                  <a:cubicBezTo>
                    <a:pt x="64" y="52"/>
                    <a:pt x="64" y="51"/>
                    <a:pt x="65" y="50"/>
                  </a:cubicBezTo>
                  <a:cubicBezTo>
                    <a:pt x="65" y="50"/>
                    <a:pt x="65" y="50"/>
                    <a:pt x="65" y="50"/>
                  </a:cubicBezTo>
                  <a:cubicBezTo>
                    <a:pt x="65" y="50"/>
                    <a:pt x="65" y="50"/>
                    <a:pt x="65" y="50"/>
                  </a:cubicBezTo>
                  <a:cubicBezTo>
                    <a:pt x="65" y="50"/>
                    <a:pt x="65" y="50"/>
                    <a:pt x="65" y="50"/>
                  </a:cubicBezTo>
                  <a:cubicBezTo>
                    <a:pt x="65" y="49"/>
                    <a:pt x="65" y="48"/>
                    <a:pt x="65" y="47"/>
                  </a:cubicBezTo>
                  <a:cubicBezTo>
                    <a:pt x="65" y="47"/>
                    <a:pt x="65" y="47"/>
                    <a:pt x="65" y="47"/>
                  </a:cubicBezTo>
                  <a:cubicBezTo>
                    <a:pt x="65" y="47"/>
                    <a:pt x="65" y="47"/>
                    <a:pt x="65" y="47"/>
                  </a:cubicBezTo>
                  <a:cubicBezTo>
                    <a:pt x="64" y="46"/>
                    <a:pt x="64" y="45"/>
                    <a:pt x="63" y="44"/>
                  </a:cubicBezTo>
                  <a:cubicBezTo>
                    <a:pt x="63" y="44"/>
                    <a:pt x="63" y="44"/>
                    <a:pt x="63" y="44"/>
                  </a:cubicBezTo>
                  <a:cubicBezTo>
                    <a:pt x="59" y="43"/>
                    <a:pt x="56" y="42"/>
                    <a:pt x="52" y="41"/>
                  </a:cubicBezTo>
                  <a:cubicBezTo>
                    <a:pt x="47" y="40"/>
                    <a:pt x="43" y="40"/>
                    <a:pt x="37" y="40"/>
                  </a:cubicBezTo>
                  <a:cubicBezTo>
                    <a:pt x="37" y="40"/>
                    <a:pt x="37" y="40"/>
                    <a:pt x="37" y="40"/>
                  </a:cubicBezTo>
                  <a:cubicBezTo>
                    <a:pt x="37" y="49"/>
                    <a:pt x="37" y="49"/>
                    <a:pt x="37" y="49"/>
                  </a:cubicBezTo>
                  <a:close/>
                  <a:moveTo>
                    <a:pt x="37" y="29"/>
                  </a:moveTo>
                  <a:cubicBezTo>
                    <a:pt x="37" y="29"/>
                    <a:pt x="37" y="29"/>
                    <a:pt x="37" y="29"/>
                  </a:cubicBezTo>
                  <a:cubicBezTo>
                    <a:pt x="41" y="29"/>
                    <a:pt x="44" y="29"/>
                    <a:pt x="47" y="29"/>
                  </a:cubicBezTo>
                  <a:cubicBezTo>
                    <a:pt x="50" y="29"/>
                    <a:pt x="52" y="30"/>
                    <a:pt x="54" y="31"/>
                  </a:cubicBezTo>
                  <a:cubicBezTo>
                    <a:pt x="55" y="31"/>
                    <a:pt x="56" y="31"/>
                    <a:pt x="57" y="31"/>
                  </a:cubicBezTo>
                  <a:cubicBezTo>
                    <a:pt x="57" y="31"/>
                    <a:pt x="57" y="31"/>
                    <a:pt x="57" y="31"/>
                  </a:cubicBezTo>
                  <a:cubicBezTo>
                    <a:pt x="57" y="31"/>
                    <a:pt x="57" y="31"/>
                    <a:pt x="57" y="31"/>
                  </a:cubicBezTo>
                  <a:cubicBezTo>
                    <a:pt x="57" y="32"/>
                    <a:pt x="58" y="32"/>
                    <a:pt x="59" y="32"/>
                  </a:cubicBezTo>
                  <a:cubicBezTo>
                    <a:pt x="59" y="32"/>
                    <a:pt x="59" y="32"/>
                    <a:pt x="59" y="32"/>
                  </a:cubicBezTo>
                  <a:cubicBezTo>
                    <a:pt x="59" y="32"/>
                    <a:pt x="59" y="33"/>
                    <a:pt x="60" y="33"/>
                  </a:cubicBezTo>
                  <a:cubicBezTo>
                    <a:pt x="60" y="33"/>
                    <a:pt x="60" y="33"/>
                    <a:pt x="61" y="33"/>
                  </a:cubicBezTo>
                  <a:cubicBezTo>
                    <a:pt x="61" y="33"/>
                    <a:pt x="62" y="33"/>
                    <a:pt x="63" y="32"/>
                  </a:cubicBezTo>
                  <a:cubicBezTo>
                    <a:pt x="63" y="32"/>
                    <a:pt x="63" y="32"/>
                    <a:pt x="63" y="32"/>
                  </a:cubicBezTo>
                  <a:cubicBezTo>
                    <a:pt x="64" y="32"/>
                    <a:pt x="64" y="31"/>
                    <a:pt x="64" y="31"/>
                  </a:cubicBezTo>
                  <a:cubicBezTo>
                    <a:pt x="65" y="30"/>
                    <a:pt x="65" y="30"/>
                    <a:pt x="65" y="30"/>
                  </a:cubicBezTo>
                  <a:cubicBezTo>
                    <a:pt x="65" y="29"/>
                    <a:pt x="65" y="28"/>
                    <a:pt x="65" y="27"/>
                  </a:cubicBezTo>
                  <a:cubicBezTo>
                    <a:pt x="65" y="27"/>
                    <a:pt x="65" y="27"/>
                    <a:pt x="65" y="27"/>
                  </a:cubicBezTo>
                  <a:cubicBezTo>
                    <a:pt x="64" y="26"/>
                    <a:pt x="64" y="25"/>
                    <a:pt x="63" y="25"/>
                  </a:cubicBezTo>
                  <a:cubicBezTo>
                    <a:pt x="63" y="24"/>
                    <a:pt x="63" y="24"/>
                    <a:pt x="63" y="24"/>
                  </a:cubicBezTo>
                  <a:cubicBezTo>
                    <a:pt x="59" y="23"/>
                    <a:pt x="56" y="22"/>
                    <a:pt x="52" y="21"/>
                  </a:cubicBezTo>
                  <a:cubicBezTo>
                    <a:pt x="47" y="20"/>
                    <a:pt x="43" y="20"/>
                    <a:pt x="37" y="20"/>
                  </a:cubicBezTo>
                  <a:cubicBezTo>
                    <a:pt x="37" y="20"/>
                    <a:pt x="37" y="20"/>
                    <a:pt x="37" y="20"/>
                  </a:cubicBezTo>
                  <a:lnTo>
                    <a:pt x="37" y="29"/>
                  </a:lnTo>
                  <a:close/>
                  <a:moveTo>
                    <a:pt x="5" y="138"/>
                  </a:moveTo>
                  <a:cubicBezTo>
                    <a:pt x="7" y="135"/>
                    <a:pt x="11" y="132"/>
                    <a:pt x="15" y="130"/>
                  </a:cubicBezTo>
                  <a:cubicBezTo>
                    <a:pt x="21" y="128"/>
                    <a:pt x="29" y="127"/>
                    <a:pt x="37" y="127"/>
                  </a:cubicBezTo>
                  <a:cubicBezTo>
                    <a:pt x="37" y="132"/>
                    <a:pt x="37" y="132"/>
                    <a:pt x="37" y="132"/>
                  </a:cubicBezTo>
                  <a:cubicBezTo>
                    <a:pt x="30" y="132"/>
                    <a:pt x="22" y="132"/>
                    <a:pt x="17" y="135"/>
                  </a:cubicBezTo>
                  <a:cubicBezTo>
                    <a:pt x="11" y="137"/>
                    <a:pt x="7" y="141"/>
                    <a:pt x="6" y="147"/>
                  </a:cubicBezTo>
                  <a:cubicBezTo>
                    <a:pt x="5" y="148"/>
                    <a:pt x="5" y="148"/>
                    <a:pt x="5" y="148"/>
                  </a:cubicBezTo>
                  <a:cubicBezTo>
                    <a:pt x="5" y="151"/>
                    <a:pt x="4" y="152"/>
                    <a:pt x="2" y="152"/>
                  </a:cubicBezTo>
                  <a:cubicBezTo>
                    <a:pt x="2" y="152"/>
                    <a:pt x="2" y="152"/>
                    <a:pt x="2" y="152"/>
                  </a:cubicBezTo>
                  <a:cubicBezTo>
                    <a:pt x="2" y="152"/>
                    <a:pt x="2" y="152"/>
                    <a:pt x="2" y="152"/>
                  </a:cubicBezTo>
                  <a:cubicBezTo>
                    <a:pt x="0" y="151"/>
                    <a:pt x="0" y="150"/>
                    <a:pt x="0" y="147"/>
                  </a:cubicBezTo>
                  <a:cubicBezTo>
                    <a:pt x="0" y="146"/>
                    <a:pt x="0" y="146"/>
                    <a:pt x="0" y="146"/>
                  </a:cubicBezTo>
                  <a:cubicBezTo>
                    <a:pt x="0" y="79"/>
                    <a:pt x="0" y="79"/>
                    <a:pt x="0" y="79"/>
                  </a:cubicBezTo>
                  <a:cubicBezTo>
                    <a:pt x="0" y="34"/>
                    <a:pt x="0" y="34"/>
                    <a:pt x="0" y="34"/>
                  </a:cubicBezTo>
                  <a:cubicBezTo>
                    <a:pt x="0" y="33"/>
                    <a:pt x="0" y="33"/>
                    <a:pt x="0" y="33"/>
                  </a:cubicBezTo>
                  <a:cubicBezTo>
                    <a:pt x="0" y="28"/>
                    <a:pt x="0" y="21"/>
                    <a:pt x="1" y="17"/>
                  </a:cubicBezTo>
                  <a:cubicBezTo>
                    <a:pt x="4" y="10"/>
                    <a:pt x="9" y="6"/>
                    <a:pt x="15" y="3"/>
                  </a:cubicBezTo>
                  <a:cubicBezTo>
                    <a:pt x="21" y="1"/>
                    <a:pt x="29" y="0"/>
                    <a:pt x="37" y="0"/>
                  </a:cubicBezTo>
                  <a:cubicBezTo>
                    <a:pt x="37" y="4"/>
                    <a:pt x="37" y="4"/>
                    <a:pt x="37" y="4"/>
                  </a:cubicBezTo>
                  <a:cubicBezTo>
                    <a:pt x="30" y="4"/>
                    <a:pt x="23" y="5"/>
                    <a:pt x="17" y="8"/>
                  </a:cubicBezTo>
                  <a:cubicBezTo>
                    <a:pt x="12" y="10"/>
                    <a:pt x="8" y="13"/>
                    <a:pt x="6" y="19"/>
                  </a:cubicBezTo>
                  <a:cubicBezTo>
                    <a:pt x="5" y="22"/>
                    <a:pt x="5" y="29"/>
                    <a:pt x="5" y="33"/>
                  </a:cubicBezTo>
                  <a:cubicBezTo>
                    <a:pt x="5" y="34"/>
                    <a:pt x="5" y="34"/>
                    <a:pt x="5" y="34"/>
                  </a:cubicBezTo>
                  <a:cubicBezTo>
                    <a:pt x="5" y="79"/>
                    <a:pt x="5" y="79"/>
                    <a:pt x="5" y="79"/>
                  </a:cubicBezTo>
                  <a:cubicBezTo>
                    <a:pt x="5" y="138"/>
                    <a:pt x="5" y="138"/>
                    <a:pt x="5" y="138"/>
                  </a:cubicBezTo>
                  <a:close/>
                  <a:moveTo>
                    <a:pt x="37" y="20"/>
                  </a:moveTo>
                  <a:cubicBezTo>
                    <a:pt x="32" y="20"/>
                    <a:pt x="27" y="20"/>
                    <a:pt x="23" y="21"/>
                  </a:cubicBezTo>
                  <a:cubicBezTo>
                    <a:pt x="19" y="22"/>
                    <a:pt x="15" y="23"/>
                    <a:pt x="12" y="24"/>
                  </a:cubicBezTo>
                  <a:cubicBezTo>
                    <a:pt x="12" y="24"/>
                    <a:pt x="12" y="24"/>
                    <a:pt x="12" y="24"/>
                  </a:cubicBezTo>
                  <a:cubicBezTo>
                    <a:pt x="12" y="24"/>
                    <a:pt x="12" y="24"/>
                    <a:pt x="12" y="24"/>
                  </a:cubicBezTo>
                  <a:cubicBezTo>
                    <a:pt x="11" y="25"/>
                    <a:pt x="10" y="26"/>
                    <a:pt x="10" y="27"/>
                  </a:cubicBezTo>
                  <a:cubicBezTo>
                    <a:pt x="10" y="28"/>
                    <a:pt x="10" y="29"/>
                    <a:pt x="10" y="30"/>
                  </a:cubicBezTo>
                  <a:cubicBezTo>
                    <a:pt x="10" y="30"/>
                    <a:pt x="10" y="30"/>
                    <a:pt x="10" y="30"/>
                  </a:cubicBezTo>
                  <a:cubicBezTo>
                    <a:pt x="10" y="30"/>
                    <a:pt x="10" y="30"/>
                    <a:pt x="10" y="30"/>
                  </a:cubicBezTo>
                  <a:cubicBezTo>
                    <a:pt x="11" y="31"/>
                    <a:pt x="12" y="32"/>
                    <a:pt x="13" y="33"/>
                  </a:cubicBezTo>
                  <a:cubicBezTo>
                    <a:pt x="14" y="33"/>
                    <a:pt x="15" y="33"/>
                    <a:pt x="16" y="32"/>
                  </a:cubicBezTo>
                  <a:cubicBezTo>
                    <a:pt x="16" y="32"/>
                    <a:pt x="16" y="32"/>
                    <a:pt x="16" y="32"/>
                  </a:cubicBezTo>
                  <a:cubicBezTo>
                    <a:pt x="16" y="32"/>
                    <a:pt x="16" y="32"/>
                    <a:pt x="16" y="32"/>
                  </a:cubicBezTo>
                  <a:cubicBezTo>
                    <a:pt x="17" y="32"/>
                    <a:pt x="17" y="32"/>
                    <a:pt x="18" y="31"/>
                  </a:cubicBezTo>
                  <a:cubicBezTo>
                    <a:pt x="18" y="31"/>
                    <a:pt x="18" y="31"/>
                    <a:pt x="18" y="31"/>
                  </a:cubicBezTo>
                  <a:cubicBezTo>
                    <a:pt x="19" y="31"/>
                    <a:pt x="20" y="31"/>
                    <a:pt x="21" y="31"/>
                  </a:cubicBezTo>
                  <a:cubicBezTo>
                    <a:pt x="23" y="30"/>
                    <a:pt x="25" y="29"/>
                    <a:pt x="28" y="29"/>
                  </a:cubicBezTo>
                  <a:cubicBezTo>
                    <a:pt x="31" y="29"/>
                    <a:pt x="34" y="29"/>
                    <a:pt x="37" y="29"/>
                  </a:cubicBezTo>
                  <a:cubicBezTo>
                    <a:pt x="37" y="20"/>
                    <a:pt x="37" y="20"/>
                    <a:pt x="37" y="20"/>
                  </a:cubicBezTo>
                  <a:close/>
                  <a:moveTo>
                    <a:pt x="37" y="40"/>
                  </a:moveTo>
                  <a:cubicBezTo>
                    <a:pt x="32" y="40"/>
                    <a:pt x="27" y="40"/>
                    <a:pt x="23" y="41"/>
                  </a:cubicBezTo>
                  <a:cubicBezTo>
                    <a:pt x="19" y="42"/>
                    <a:pt x="15" y="43"/>
                    <a:pt x="12" y="44"/>
                  </a:cubicBezTo>
                  <a:cubicBezTo>
                    <a:pt x="12" y="44"/>
                    <a:pt x="12" y="44"/>
                    <a:pt x="12" y="44"/>
                  </a:cubicBezTo>
                  <a:cubicBezTo>
                    <a:pt x="11" y="45"/>
                    <a:pt x="10" y="46"/>
                    <a:pt x="10" y="47"/>
                  </a:cubicBezTo>
                  <a:cubicBezTo>
                    <a:pt x="10" y="48"/>
                    <a:pt x="10" y="49"/>
                    <a:pt x="10" y="50"/>
                  </a:cubicBezTo>
                  <a:cubicBezTo>
                    <a:pt x="10" y="50"/>
                    <a:pt x="10" y="50"/>
                    <a:pt x="10" y="50"/>
                  </a:cubicBezTo>
                  <a:cubicBezTo>
                    <a:pt x="11" y="51"/>
                    <a:pt x="12" y="52"/>
                    <a:pt x="13" y="52"/>
                  </a:cubicBezTo>
                  <a:cubicBezTo>
                    <a:pt x="14" y="53"/>
                    <a:pt x="15" y="53"/>
                    <a:pt x="16" y="52"/>
                  </a:cubicBezTo>
                  <a:cubicBezTo>
                    <a:pt x="16" y="52"/>
                    <a:pt x="16" y="52"/>
                    <a:pt x="16" y="52"/>
                  </a:cubicBezTo>
                  <a:cubicBezTo>
                    <a:pt x="17" y="52"/>
                    <a:pt x="18" y="52"/>
                    <a:pt x="18" y="51"/>
                  </a:cubicBezTo>
                  <a:cubicBezTo>
                    <a:pt x="19" y="51"/>
                    <a:pt x="20" y="51"/>
                    <a:pt x="21" y="51"/>
                  </a:cubicBezTo>
                  <a:cubicBezTo>
                    <a:pt x="23" y="50"/>
                    <a:pt x="25" y="49"/>
                    <a:pt x="28" y="49"/>
                  </a:cubicBezTo>
                  <a:cubicBezTo>
                    <a:pt x="31" y="49"/>
                    <a:pt x="34" y="49"/>
                    <a:pt x="37" y="49"/>
                  </a:cubicBezTo>
                  <a:cubicBezTo>
                    <a:pt x="37" y="40"/>
                    <a:pt x="37" y="40"/>
                    <a:pt x="37" y="40"/>
                  </a:cubicBezTo>
                  <a:close/>
                  <a:moveTo>
                    <a:pt x="37" y="60"/>
                  </a:moveTo>
                  <a:cubicBezTo>
                    <a:pt x="32" y="60"/>
                    <a:pt x="27" y="60"/>
                    <a:pt x="23" y="61"/>
                  </a:cubicBezTo>
                  <a:cubicBezTo>
                    <a:pt x="19" y="61"/>
                    <a:pt x="15" y="63"/>
                    <a:pt x="12" y="64"/>
                  </a:cubicBezTo>
                  <a:cubicBezTo>
                    <a:pt x="12" y="64"/>
                    <a:pt x="12" y="64"/>
                    <a:pt x="12" y="64"/>
                  </a:cubicBezTo>
                  <a:cubicBezTo>
                    <a:pt x="12" y="64"/>
                    <a:pt x="12" y="64"/>
                    <a:pt x="12" y="64"/>
                  </a:cubicBezTo>
                  <a:cubicBezTo>
                    <a:pt x="11" y="65"/>
                    <a:pt x="10" y="66"/>
                    <a:pt x="10" y="67"/>
                  </a:cubicBezTo>
                  <a:cubicBezTo>
                    <a:pt x="10" y="68"/>
                    <a:pt x="10" y="69"/>
                    <a:pt x="10" y="70"/>
                  </a:cubicBezTo>
                  <a:cubicBezTo>
                    <a:pt x="10" y="70"/>
                    <a:pt x="10" y="70"/>
                    <a:pt x="10" y="70"/>
                  </a:cubicBezTo>
                  <a:cubicBezTo>
                    <a:pt x="11" y="71"/>
                    <a:pt x="12" y="72"/>
                    <a:pt x="13" y="72"/>
                  </a:cubicBezTo>
                  <a:cubicBezTo>
                    <a:pt x="14" y="73"/>
                    <a:pt x="15" y="73"/>
                    <a:pt x="16" y="72"/>
                  </a:cubicBezTo>
                  <a:cubicBezTo>
                    <a:pt x="16" y="72"/>
                    <a:pt x="16" y="72"/>
                    <a:pt x="16" y="72"/>
                  </a:cubicBezTo>
                  <a:cubicBezTo>
                    <a:pt x="17" y="72"/>
                    <a:pt x="18" y="72"/>
                    <a:pt x="18" y="71"/>
                  </a:cubicBezTo>
                  <a:cubicBezTo>
                    <a:pt x="19" y="71"/>
                    <a:pt x="20" y="71"/>
                    <a:pt x="21" y="70"/>
                  </a:cubicBezTo>
                  <a:cubicBezTo>
                    <a:pt x="21" y="70"/>
                    <a:pt x="21" y="70"/>
                    <a:pt x="21" y="70"/>
                  </a:cubicBezTo>
                  <a:cubicBezTo>
                    <a:pt x="23" y="70"/>
                    <a:pt x="25" y="69"/>
                    <a:pt x="28" y="69"/>
                  </a:cubicBezTo>
                  <a:cubicBezTo>
                    <a:pt x="31" y="69"/>
                    <a:pt x="34" y="68"/>
                    <a:pt x="37" y="68"/>
                  </a:cubicBezTo>
                  <a:lnTo>
                    <a:pt x="3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4" name="Freeform 67"/>
            <p:cNvSpPr>
              <a:spLocks noEditPoints="1"/>
            </p:cNvSpPr>
            <p:nvPr/>
          </p:nvSpPr>
          <p:spPr bwMode="auto">
            <a:xfrm>
              <a:off x="5781685" y="1787536"/>
              <a:ext cx="246063" cy="66675"/>
            </a:xfrm>
            <a:custGeom>
              <a:avLst/>
              <a:gdLst>
                <a:gd name="T0" fmla="*/ 103 w 109"/>
                <a:gd name="T1" fmla="*/ 11 h 29"/>
                <a:gd name="T2" fmla="*/ 97 w 109"/>
                <a:gd name="T3" fmla="*/ 12 h 29"/>
                <a:gd name="T4" fmla="*/ 83 w 109"/>
                <a:gd name="T5" fmla="*/ 7 h 29"/>
                <a:gd name="T6" fmla="*/ 69 w 109"/>
                <a:gd name="T7" fmla="*/ 12 h 29"/>
                <a:gd name="T8" fmla="*/ 55 w 109"/>
                <a:gd name="T9" fmla="*/ 7 h 29"/>
                <a:gd name="T10" fmla="*/ 57 w 109"/>
                <a:gd name="T11" fmla="*/ 2 h 29"/>
                <a:gd name="T12" fmla="*/ 69 w 109"/>
                <a:gd name="T13" fmla="*/ 8 h 29"/>
                <a:gd name="T14" fmla="*/ 81 w 109"/>
                <a:gd name="T15" fmla="*/ 2 h 29"/>
                <a:gd name="T16" fmla="*/ 85 w 109"/>
                <a:gd name="T17" fmla="*/ 2 h 29"/>
                <a:gd name="T18" fmla="*/ 97 w 109"/>
                <a:gd name="T19" fmla="*/ 8 h 29"/>
                <a:gd name="T20" fmla="*/ 101 w 109"/>
                <a:gd name="T21" fmla="*/ 7 h 29"/>
                <a:gd name="T22" fmla="*/ 107 w 109"/>
                <a:gd name="T23" fmla="*/ 4 h 29"/>
                <a:gd name="T24" fmla="*/ 109 w 109"/>
                <a:gd name="T25" fmla="*/ 17 h 29"/>
                <a:gd name="T26" fmla="*/ 109 w 109"/>
                <a:gd name="T27" fmla="*/ 17 h 29"/>
                <a:gd name="T28" fmla="*/ 105 w 109"/>
                <a:gd name="T29" fmla="*/ 20 h 29"/>
                <a:gd name="T30" fmla="*/ 92 w 109"/>
                <a:gd name="T31" fmla="*/ 25 h 29"/>
                <a:gd name="T32" fmla="*/ 79 w 109"/>
                <a:gd name="T33" fmla="*/ 28 h 29"/>
                <a:gd name="T34" fmla="*/ 64 w 109"/>
                <a:gd name="T35" fmla="*/ 22 h 29"/>
                <a:gd name="T36" fmla="*/ 55 w 109"/>
                <a:gd name="T37" fmla="*/ 21 h 29"/>
                <a:gd name="T38" fmla="*/ 56 w 109"/>
                <a:gd name="T39" fmla="*/ 16 h 29"/>
                <a:gd name="T40" fmla="*/ 73 w 109"/>
                <a:gd name="T41" fmla="*/ 21 h 29"/>
                <a:gd name="T42" fmla="*/ 85 w 109"/>
                <a:gd name="T43" fmla="*/ 23 h 29"/>
                <a:gd name="T44" fmla="*/ 103 w 109"/>
                <a:gd name="T45" fmla="*/ 15 h 29"/>
                <a:gd name="T46" fmla="*/ 104 w 109"/>
                <a:gd name="T47" fmla="*/ 11 h 29"/>
                <a:gd name="T48" fmla="*/ 55 w 109"/>
                <a:gd name="T49" fmla="*/ 7 h 29"/>
                <a:gd name="T50" fmla="*/ 41 w 109"/>
                <a:gd name="T51" fmla="*/ 12 h 29"/>
                <a:gd name="T52" fmla="*/ 27 w 109"/>
                <a:gd name="T53" fmla="*/ 7 h 29"/>
                <a:gd name="T54" fmla="*/ 12 w 109"/>
                <a:gd name="T55" fmla="*/ 12 h 29"/>
                <a:gd name="T56" fmla="*/ 5 w 109"/>
                <a:gd name="T57" fmla="*/ 11 h 29"/>
                <a:gd name="T58" fmla="*/ 5 w 109"/>
                <a:gd name="T59" fmla="*/ 17 h 29"/>
                <a:gd name="T60" fmla="*/ 18 w 109"/>
                <a:gd name="T61" fmla="*/ 17 h 29"/>
                <a:gd name="T62" fmla="*/ 28 w 109"/>
                <a:gd name="T63" fmla="*/ 20 h 29"/>
                <a:gd name="T64" fmla="*/ 28 w 109"/>
                <a:gd name="T65" fmla="*/ 21 h 29"/>
                <a:gd name="T66" fmla="*/ 34 w 109"/>
                <a:gd name="T67" fmla="*/ 23 h 29"/>
                <a:gd name="T68" fmla="*/ 40 w 109"/>
                <a:gd name="T69" fmla="*/ 21 h 29"/>
                <a:gd name="T70" fmla="*/ 42 w 109"/>
                <a:gd name="T71" fmla="*/ 20 h 29"/>
                <a:gd name="T72" fmla="*/ 55 w 109"/>
                <a:gd name="T73" fmla="*/ 21 h 29"/>
                <a:gd name="T74" fmla="*/ 42 w 109"/>
                <a:gd name="T75" fmla="*/ 25 h 29"/>
                <a:gd name="T76" fmla="*/ 39 w 109"/>
                <a:gd name="T77" fmla="*/ 27 h 29"/>
                <a:gd name="T78" fmla="*/ 26 w 109"/>
                <a:gd name="T79" fmla="*/ 25 h 29"/>
                <a:gd name="T80" fmla="*/ 25 w 109"/>
                <a:gd name="T81" fmla="*/ 25 h 29"/>
                <a:gd name="T82" fmla="*/ 17 w 109"/>
                <a:gd name="T83" fmla="*/ 22 h 29"/>
                <a:gd name="T84" fmla="*/ 6 w 109"/>
                <a:gd name="T85" fmla="*/ 22 h 29"/>
                <a:gd name="T86" fmla="*/ 2 w 109"/>
                <a:gd name="T87" fmla="*/ 23 h 29"/>
                <a:gd name="T88" fmla="*/ 0 w 109"/>
                <a:gd name="T89" fmla="*/ 7 h 29"/>
                <a:gd name="T90" fmla="*/ 0 w 109"/>
                <a:gd name="T91" fmla="*/ 5 h 29"/>
                <a:gd name="T92" fmla="*/ 8 w 109"/>
                <a:gd name="T93" fmla="*/ 7 h 29"/>
                <a:gd name="T94" fmla="*/ 19 w 109"/>
                <a:gd name="T95" fmla="*/ 6 h 29"/>
                <a:gd name="T96" fmla="*/ 25 w 109"/>
                <a:gd name="T97" fmla="*/ 1 h 29"/>
                <a:gd name="T98" fmla="*/ 34 w 109"/>
                <a:gd name="T99" fmla="*/ 6 h 29"/>
                <a:gd name="T100" fmla="*/ 47 w 109"/>
                <a:gd name="T101" fmla="*/ 6 h 29"/>
                <a:gd name="T102" fmla="*/ 53 w 109"/>
                <a:gd name="T103" fmla="*/ 1 h 29"/>
                <a:gd name="T104" fmla="*/ 55 w 109"/>
                <a:gd name="T10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29">
                  <a:moveTo>
                    <a:pt x="104" y="11"/>
                  </a:moveTo>
                  <a:cubicBezTo>
                    <a:pt x="104" y="11"/>
                    <a:pt x="103" y="11"/>
                    <a:pt x="103" y="11"/>
                  </a:cubicBezTo>
                  <a:cubicBezTo>
                    <a:pt x="103" y="11"/>
                    <a:pt x="103" y="11"/>
                    <a:pt x="103" y="11"/>
                  </a:cubicBezTo>
                  <a:cubicBezTo>
                    <a:pt x="101" y="12"/>
                    <a:pt x="99" y="12"/>
                    <a:pt x="97" y="12"/>
                  </a:cubicBezTo>
                  <a:cubicBezTo>
                    <a:pt x="94" y="12"/>
                    <a:pt x="91" y="12"/>
                    <a:pt x="88" y="10"/>
                  </a:cubicBezTo>
                  <a:cubicBezTo>
                    <a:pt x="86" y="9"/>
                    <a:pt x="84" y="8"/>
                    <a:pt x="83" y="7"/>
                  </a:cubicBezTo>
                  <a:cubicBezTo>
                    <a:pt x="81" y="8"/>
                    <a:pt x="79" y="9"/>
                    <a:pt x="78" y="10"/>
                  </a:cubicBezTo>
                  <a:cubicBezTo>
                    <a:pt x="75" y="12"/>
                    <a:pt x="72" y="12"/>
                    <a:pt x="69" y="12"/>
                  </a:cubicBezTo>
                  <a:cubicBezTo>
                    <a:pt x="65" y="12"/>
                    <a:pt x="62" y="12"/>
                    <a:pt x="60" y="10"/>
                  </a:cubicBezTo>
                  <a:cubicBezTo>
                    <a:pt x="58" y="9"/>
                    <a:pt x="56" y="8"/>
                    <a:pt x="55" y="7"/>
                  </a:cubicBezTo>
                  <a:cubicBezTo>
                    <a:pt x="55" y="1"/>
                    <a:pt x="55" y="1"/>
                    <a:pt x="55" y="1"/>
                  </a:cubicBezTo>
                  <a:cubicBezTo>
                    <a:pt x="55" y="1"/>
                    <a:pt x="56" y="1"/>
                    <a:pt x="57" y="2"/>
                  </a:cubicBezTo>
                  <a:cubicBezTo>
                    <a:pt x="58" y="3"/>
                    <a:pt x="60" y="5"/>
                    <a:pt x="62" y="6"/>
                  </a:cubicBezTo>
                  <a:cubicBezTo>
                    <a:pt x="64" y="7"/>
                    <a:pt x="66" y="8"/>
                    <a:pt x="69" y="8"/>
                  </a:cubicBezTo>
                  <a:cubicBezTo>
                    <a:pt x="71" y="8"/>
                    <a:pt x="73" y="7"/>
                    <a:pt x="75" y="6"/>
                  </a:cubicBezTo>
                  <a:cubicBezTo>
                    <a:pt x="78" y="5"/>
                    <a:pt x="79" y="3"/>
                    <a:pt x="81" y="2"/>
                  </a:cubicBezTo>
                  <a:cubicBezTo>
                    <a:pt x="81" y="1"/>
                    <a:pt x="81" y="1"/>
                    <a:pt x="81" y="1"/>
                  </a:cubicBezTo>
                  <a:cubicBezTo>
                    <a:pt x="82" y="0"/>
                    <a:pt x="84" y="0"/>
                    <a:pt x="85" y="2"/>
                  </a:cubicBezTo>
                  <a:cubicBezTo>
                    <a:pt x="86" y="3"/>
                    <a:pt x="88" y="5"/>
                    <a:pt x="90" y="6"/>
                  </a:cubicBezTo>
                  <a:cubicBezTo>
                    <a:pt x="92" y="7"/>
                    <a:pt x="94" y="8"/>
                    <a:pt x="97" y="8"/>
                  </a:cubicBezTo>
                  <a:cubicBezTo>
                    <a:pt x="98" y="8"/>
                    <a:pt x="100" y="7"/>
                    <a:pt x="101" y="7"/>
                  </a:cubicBezTo>
                  <a:cubicBezTo>
                    <a:pt x="101" y="7"/>
                    <a:pt x="101" y="7"/>
                    <a:pt x="101" y="7"/>
                  </a:cubicBezTo>
                  <a:cubicBezTo>
                    <a:pt x="103" y="6"/>
                    <a:pt x="104" y="6"/>
                    <a:pt x="105" y="5"/>
                  </a:cubicBezTo>
                  <a:cubicBezTo>
                    <a:pt x="106" y="5"/>
                    <a:pt x="106" y="4"/>
                    <a:pt x="107" y="4"/>
                  </a:cubicBezTo>
                  <a:cubicBezTo>
                    <a:pt x="108" y="4"/>
                    <a:pt x="109" y="5"/>
                    <a:pt x="109" y="7"/>
                  </a:cubicBezTo>
                  <a:cubicBezTo>
                    <a:pt x="109" y="17"/>
                    <a:pt x="109" y="17"/>
                    <a:pt x="109" y="17"/>
                  </a:cubicBezTo>
                  <a:cubicBezTo>
                    <a:pt x="109" y="17"/>
                    <a:pt x="109" y="17"/>
                    <a:pt x="109" y="17"/>
                  </a:cubicBezTo>
                  <a:cubicBezTo>
                    <a:pt x="109" y="17"/>
                    <a:pt x="109" y="17"/>
                    <a:pt x="109" y="17"/>
                  </a:cubicBezTo>
                  <a:cubicBezTo>
                    <a:pt x="109" y="19"/>
                    <a:pt x="108" y="20"/>
                    <a:pt x="107" y="20"/>
                  </a:cubicBezTo>
                  <a:cubicBezTo>
                    <a:pt x="106" y="20"/>
                    <a:pt x="105" y="20"/>
                    <a:pt x="105" y="20"/>
                  </a:cubicBezTo>
                  <a:cubicBezTo>
                    <a:pt x="104" y="20"/>
                    <a:pt x="104" y="20"/>
                    <a:pt x="103" y="20"/>
                  </a:cubicBezTo>
                  <a:cubicBezTo>
                    <a:pt x="99" y="20"/>
                    <a:pt x="96" y="23"/>
                    <a:pt x="92" y="25"/>
                  </a:cubicBezTo>
                  <a:cubicBezTo>
                    <a:pt x="91" y="25"/>
                    <a:pt x="89" y="26"/>
                    <a:pt x="88" y="27"/>
                  </a:cubicBezTo>
                  <a:cubicBezTo>
                    <a:pt x="84" y="29"/>
                    <a:pt x="82" y="29"/>
                    <a:pt x="79" y="28"/>
                  </a:cubicBezTo>
                  <a:cubicBezTo>
                    <a:pt x="76" y="28"/>
                    <a:pt x="74" y="27"/>
                    <a:pt x="71" y="25"/>
                  </a:cubicBezTo>
                  <a:cubicBezTo>
                    <a:pt x="69" y="24"/>
                    <a:pt x="66" y="23"/>
                    <a:pt x="64" y="22"/>
                  </a:cubicBezTo>
                  <a:cubicBezTo>
                    <a:pt x="61" y="21"/>
                    <a:pt x="59" y="21"/>
                    <a:pt x="56" y="21"/>
                  </a:cubicBezTo>
                  <a:cubicBezTo>
                    <a:pt x="56" y="21"/>
                    <a:pt x="55" y="21"/>
                    <a:pt x="55" y="21"/>
                  </a:cubicBezTo>
                  <a:cubicBezTo>
                    <a:pt x="55" y="16"/>
                    <a:pt x="55" y="16"/>
                    <a:pt x="55" y="16"/>
                  </a:cubicBezTo>
                  <a:cubicBezTo>
                    <a:pt x="55" y="16"/>
                    <a:pt x="56" y="16"/>
                    <a:pt x="56" y="16"/>
                  </a:cubicBezTo>
                  <a:cubicBezTo>
                    <a:pt x="60" y="16"/>
                    <a:pt x="62" y="16"/>
                    <a:pt x="65" y="17"/>
                  </a:cubicBezTo>
                  <a:cubicBezTo>
                    <a:pt x="68" y="18"/>
                    <a:pt x="71" y="20"/>
                    <a:pt x="73" y="21"/>
                  </a:cubicBezTo>
                  <a:cubicBezTo>
                    <a:pt x="75" y="22"/>
                    <a:pt x="78" y="23"/>
                    <a:pt x="80" y="24"/>
                  </a:cubicBezTo>
                  <a:cubicBezTo>
                    <a:pt x="82" y="24"/>
                    <a:pt x="83" y="24"/>
                    <a:pt x="85" y="23"/>
                  </a:cubicBezTo>
                  <a:cubicBezTo>
                    <a:pt x="87" y="22"/>
                    <a:pt x="88" y="21"/>
                    <a:pt x="90" y="20"/>
                  </a:cubicBezTo>
                  <a:cubicBezTo>
                    <a:pt x="94" y="18"/>
                    <a:pt x="98" y="16"/>
                    <a:pt x="103" y="15"/>
                  </a:cubicBezTo>
                  <a:cubicBezTo>
                    <a:pt x="103" y="15"/>
                    <a:pt x="104" y="15"/>
                    <a:pt x="104" y="15"/>
                  </a:cubicBezTo>
                  <a:lnTo>
                    <a:pt x="104" y="11"/>
                  </a:lnTo>
                  <a:close/>
                  <a:moveTo>
                    <a:pt x="55" y="7"/>
                  </a:moveTo>
                  <a:cubicBezTo>
                    <a:pt x="55" y="7"/>
                    <a:pt x="55" y="7"/>
                    <a:pt x="55" y="7"/>
                  </a:cubicBezTo>
                  <a:cubicBezTo>
                    <a:pt x="53" y="8"/>
                    <a:pt x="51" y="9"/>
                    <a:pt x="49" y="10"/>
                  </a:cubicBezTo>
                  <a:cubicBezTo>
                    <a:pt x="47" y="12"/>
                    <a:pt x="44" y="12"/>
                    <a:pt x="41" y="12"/>
                  </a:cubicBezTo>
                  <a:cubicBezTo>
                    <a:pt x="37" y="12"/>
                    <a:pt x="34" y="12"/>
                    <a:pt x="32" y="10"/>
                  </a:cubicBezTo>
                  <a:cubicBezTo>
                    <a:pt x="30" y="9"/>
                    <a:pt x="28" y="8"/>
                    <a:pt x="27" y="7"/>
                  </a:cubicBezTo>
                  <a:cubicBezTo>
                    <a:pt x="25" y="8"/>
                    <a:pt x="23" y="9"/>
                    <a:pt x="21" y="10"/>
                  </a:cubicBezTo>
                  <a:cubicBezTo>
                    <a:pt x="19" y="12"/>
                    <a:pt x="16" y="12"/>
                    <a:pt x="12" y="12"/>
                  </a:cubicBezTo>
                  <a:cubicBezTo>
                    <a:pt x="10" y="12"/>
                    <a:pt x="8" y="12"/>
                    <a:pt x="6" y="11"/>
                  </a:cubicBezTo>
                  <a:cubicBezTo>
                    <a:pt x="6" y="11"/>
                    <a:pt x="5" y="11"/>
                    <a:pt x="5" y="11"/>
                  </a:cubicBezTo>
                  <a:cubicBezTo>
                    <a:pt x="5" y="17"/>
                    <a:pt x="5" y="17"/>
                    <a:pt x="5" y="17"/>
                  </a:cubicBezTo>
                  <a:cubicBezTo>
                    <a:pt x="5" y="17"/>
                    <a:pt x="5" y="17"/>
                    <a:pt x="5" y="17"/>
                  </a:cubicBezTo>
                  <a:cubicBezTo>
                    <a:pt x="6" y="17"/>
                    <a:pt x="7" y="17"/>
                    <a:pt x="9" y="17"/>
                  </a:cubicBezTo>
                  <a:cubicBezTo>
                    <a:pt x="12" y="16"/>
                    <a:pt x="15" y="16"/>
                    <a:pt x="18" y="17"/>
                  </a:cubicBezTo>
                  <a:cubicBezTo>
                    <a:pt x="21" y="18"/>
                    <a:pt x="24" y="19"/>
                    <a:pt x="27" y="20"/>
                  </a:cubicBezTo>
                  <a:cubicBezTo>
                    <a:pt x="28" y="20"/>
                    <a:pt x="28" y="20"/>
                    <a:pt x="28" y="20"/>
                  </a:cubicBezTo>
                  <a:cubicBezTo>
                    <a:pt x="28" y="21"/>
                    <a:pt x="28" y="21"/>
                    <a:pt x="28" y="21"/>
                  </a:cubicBezTo>
                  <a:cubicBezTo>
                    <a:pt x="28" y="21"/>
                    <a:pt x="28" y="21"/>
                    <a:pt x="28" y="21"/>
                  </a:cubicBezTo>
                  <a:cubicBezTo>
                    <a:pt x="28" y="21"/>
                    <a:pt x="28" y="21"/>
                    <a:pt x="28" y="21"/>
                  </a:cubicBezTo>
                  <a:cubicBezTo>
                    <a:pt x="30" y="22"/>
                    <a:pt x="32" y="23"/>
                    <a:pt x="34" y="23"/>
                  </a:cubicBezTo>
                  <a:cubicBezTo>
                    <a:pt x="35" y="23"/>
                    <a:pt x="36" y="22"/>
                    <a:pt x="37" y="22"/>
                  </a:cubicBezTo>
                  <a:cubicBezTo>
                    <a:pt x="38" y="22"/>
                    <a:pt x="39" y="21"/>
                    <a:pt x="40" y="21"/>
                  </a:cubicBezTo>
                  <a:cubicBezTo>
                    <a:pt x="40" y="21"/>
                    <a:pt x="40" y="21"/>
                    <a:pt x="40" y="21"/>
                  </a:cubicBezTo>
                  <a:cubicBezTo>
                    <a:pt x="42" y="20"/>
                    <a:pt x="42" y="20"/>
                    <a:pt x="42" y="20"/>
                  </a:cubicBezTo>
                  <a:cubicBezTo>
                    <a:pt x="46" y="18"/>
                    <a:pt x="50" y="16"/>
                    <a:pt x="55" y="16"/>
                  </a:cubicBezTo>
                  <a:cubicBezTo>
                    <a:pt x="55" y="21"/>
                    <a:pt x="55" y="21"/>
                    <a:pt x="55" y="21"/>
                  </a:cubicBezTo>
                  <a:cubicBezTo>
                    <a:pt x="51" y="21"/>
                    <a:pt x="47" y="23"/>
                    <a:pt x="44" y="25"/>
                  </a:cubicBezTo>
                  <a:cubicBezTo>
                    <a:pt x="42" y="25"/>
                    <a:pt x="42" y="25"/>
                    <a:pt x="42" y="25"/>
                  </a:cubicBezTo>
                  <a:cubicBezTo>
                    <a:pt x="42" y="25"/>
                    <a:pt x="42" y="25"/>
                    <a:pt x="42" y="25"/>
                  </a:cubicBezTo>
                  <a:cubicBezTo>
                    <a:pt x="41" y="26"/>
                    <a:pt x="40" y="26"/>
                    <a:pt x="39" y="27"/>
                  </a:cubicBezTo>
                  <a:cubicBezTo>
                    <a:pt x="37" y="27"/>
                    <a:pt x="36" y="27"/>
                    <a:pt x="34" y="27"/>
                  </a:cubicBezTo>
                  <a:cubicBezTo>
                    <a:pt x="31" y="28"/>
                    <a:pt x="29" y="26"/>
                    <a:pt x="26" y="25"/>
                  </a:cubicBezTo>
                  <a:cubicBezTo>
                    <a:pt x="26" y="25"/>
                    <a:pt x="26" y="25"/>
                    <a:pt x="26" y="25"/>
                  </a:cubicBezTo>
                  <a:cubicBezTo>
                    <a:pt x="25" y="25"/>
                    <a:pt x="25" y="25"/>
                    <a:pt x="25" y="25"/>
                  </a:cubicBezTo>
                  <a:cubicBezTo>
                    <a:pt x="25" y="25"/>
                    <a:pt x="25" y="25"/>
                    <a:pt x="25" y="25"/>
                  </a:cubicBezTo>
                  <a:cubicBezTo>
                    <a:pt x="23" y="23"/>
                    <a:pt x="20" y="22"/>
                    <a:pt x="17" y="22"/>
                  </a:cubicBezTo>
                  <a:cubicBezTo>
                    <a:pt x="15" y="21"/>
                    <a:pt x="12" y="21"/>
                    <a:pt x="9" y="21"/>
                  </a:cubicBezTo>
                  <a:cubicBezTo>
                    <a:pt x="8" y="21"/>
                    <a:pt x="7" y="22"/>
                    <a:pt x="6" y="22"/>
                  </a:cubicBezTo>
                  <a:cubicBezTo>
                    <a:pt x="5" y="22"/>
                    <a:pt x="5" y="23"/>
                    <a:pt x="4" y="23"/>
                  </a:cubicBezTo>
                  <a:cubicBezTo>
                    <a:pt x="3" y="23"/>
                    <a:pt x="3" y="23"/>
                    <a:pt x="2" y="23"/>
                  </a:cubicBezTo>
                  <a:cubicBezTo>
                    <a:pt x="1" y="23"/>
                    <a:pt x="0" y="22"/>
                    <a:pt x="0" y="21"/>
                  </a:cubicBezTo>
                  <a:cubicBezTo>
                    <a:pt x="0" y="7"/>
                    <a:pt x="0" y="7"/>
                    <a:pt x="0" y="7"/>
                  </a:cubicBezTo>
                  <a:cubicBezTo>
                    <a:pt x="0" y="7"/>
                    <a:pt x="0" y="7"/>
                    <a:pt x="0" y="7"/>
                  </a:cubicBezTo>
                  <a:cubicBezTo>
                    <a:pt x="0" y="6"/>
                    <a:pt x="0" y="6"/>
                    <a:pt x="0" y="5"/>
                  </a:cubicBezTo>
                  <a:cubicBezTo>
                    <a:pt x="1" y="4"/>
                    <a:pt x="3" y="4"/>
                    <a:pt x="4" y="5"/>
                  </a:cubicBezTo>
                  <a:cubicBezTo>
                    <a:pt x="5" y="6"/>
                    <a:pt x="6" y="6"/>
                    <a:pt x="8" y="7"/>
                  </a:cubicBezTo>
                  <a:cubicBezTo>
                    <a:pt x="9" y="7"/>
                    <a:pt x="11" y="8"/>
                    <a:pt x="12" y="8"/>
                  </a:cubicBezTo>
                  <a:cubicBezTo>
                    <a:pt x="15" y="8"/>
                    <a:pt x="17" y="7"/>
                    <a:pt x="19" y="6"/>
                  </a:cubicBezTo>
                  <a:cubicBezTo>
                    <a:pt x="21" y="5"/>
                    <a:pt x="23" y="3"/>
                    <a:pt x="25" y="2"/>
                  </a:cubicBezTo>
                  <a:cubicBezTo>
                    <a:pt x="25" y="1"/>
                    <a:pt x="25" y="1"/>
                    <a:pt x="25" y="1"/>
                  </a:cubicBezTo>
                  <a:cubicBezTo>
                    <a:pt x="26" y="0"/>
                    <a:pt x="28" y="0"/>
                    <a:pt x="28" y="2"/>
                  </a:cubicBezTo>
                  <a:cubicBezTo>
                    <a:pt x="30" y="3"/>
                    <a:pt x="32" y="5"/>
                    <a:pt x="34" y="6"/>
                  </a:cubicBezTo>
                  <a:cubicBezTo>
                    <a:pt x="36" y="7"/>
                    <a:pt x="38" y="8"/>
                    <a:pt x="41" y="8"/>
                  </a:cubicBezTo>
                  <a:cubicBezTo>
                    <a:pt x="43" y="8"/>
                    <a:pt x="45" y="7"/>
                    <a:pt x="47" y="6"/>
                  </a:cubicBezTo>
                  <a:cubicBezTo>
                    <a:pt x="49" y="5"/>
                    <a:pt x="51" y="3"/>
                    <a:pt x="53" y="2"/>
                  </a:cubicBezTo>
                  <a:cubicBezTo>
                    <a:pt x="53" y="1"/>
                    <a:pt x="53" y="1"/>
                    <a:pt x="53" y="1"/>
                  </a:cubicBezTo>
                  <a:cubicBezTo>
                    <a:pt x="54" y="1"/>
                    <a:pt x="54" y="1"/>
                    <a:pt x="55" y="1"/>
                  </a:cubicBezTo>
                  <a:lnTo>
                    <a:pt x="5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5" name="Freeform 68"/>
            <p:cNvSpPr>
              <a:spLocks noEditPoints="1"/>
            </p:cNvSpPr>
            <p:nvPr/>
          </p:nvSpPr>
          <p:spPr bwMode="auto">
            <a:xfrm>
              <a:off x="5781685" y="1844686"/>
              <a:ext cx="246063" cy="49213"/>
            </a:xfrm>
            <a:custGeom>
              <a:avLst/>
              <a:gdLst>
                <a:gd name="T0" fmla="*/ 99 w 109"/>
                <a:gd name="T1" fmla="*/ 8 h 22"/>
                <a:gd name="T2" fmla="*/ 99 w 109"/>
                <a:gd name="T3" fmla="*/ 8 h 22"/>
                <a:gd name="T4" fmla="*/ 83 w 109"/>
                <a:gd name="T5" fmla="*/ 14 h 22"/>
                <a:gd name="T6" fmla="*/ 75 w 109"/>
                <a:gd name="T7" fmla="*/ 13 h 22"/>
                <a:gd name="T8" fmla="*/ 67 w 109"/>
                <a:gd name="T9" fmla="*/ 10 h 22"/>
                <a:gd name="T10" fmla="*/ 65 w 109"/>
                <a:gd name="T11" fmla="*/ 9 h 22"/>
                <a:gd name="T12" fmla="*/ 56 w 109"/>
                <a:gd name="T13" fmla="*/ 6 h 22"/>
                <a:gd name="T14" fmla="*/ 55 w 109"/>
                <a:gd name="T15" fmla="*/ 6 h 22"/>
                <a:gd name="T16" fmla="*/ 55 w 109"/>
                <a:gd name="T17" fmla="*/ 2 h 22"/>
                <a:gd name="T18" fmla="*/ 56 w 109"/>
                <a:gd name="T19" fmla="*/ 1 h 22"/>
                <a:gd name="T20" fmla="*/ 68 w 109"/>
                <a:gd name="T21" fmla="*/ 5 h 22"/>
                <a:gd name="T22" fmla="*/ 69 w 109"/>
                <a:gd name="T23" fmla="*/ 6 h 22"/>
                <a:gd name="T24" fmla="*/ 76 w 109"/>
                <a:gd name="T25" fmla="*/ 9 h 22"/>
                <a:gd name="T26" fmla="*/ 82 w 109"/>
                <a:gd name="T27" fmla="*/ 9 h 22"/>
                <a:gd name="T28" fmla="*/ 96 w 109"/>
                <a:gd name="T29" fmla="*/ 4 h 22"/>
                <a:gd name="T30" fmla="*/ 96 w 109"/>
                <a:gd name="T31" fmla="*/ 4 h 22"/>
                <a:gd name="T32" fmla="*/ 101 w 109"/>
                <a:gd name="T33" fmla="*/ 1 h 22"/>
                <a:gd name="T34" fmla="*/ 107 w 109"/>
                <a:gd name="T35" fmla="*/ 1 h 22"/>
                <a:gd name="T36" fmla="*/ 109 w 109"/>
                <a:gd name="T37" fmla="*/ 3 h 22"/>
                <a:gd name="T38" fmla="*/ 109 w 109"/>
                <a:gd name="T39" fmla="*/ 19 h 22"/>
                <a:gd name="T40" fmla="*/ 107 w 109"/>
                <a:gd name="T41" fmla="*/ 22 h 22"/>
                <a:gd name="T42" fmla="*/ 55 w 109"/>
                <a:gd name="T43" fmla="*/ 22 h 22"/>
                <a:gd name="T44" fmla="*/ 55 w 109"/>
                <a:gd name="T45" fmla="*/ 17 h 22"/>
                <a:gd name="T46" fmla="*/ 104 w 109"/>
                <a:gd name="T47" fmla="*/ 17 h 22"/>
                <a:gd name="T48" fmla="*/ 104 w 109"/>
                <a:gd name="T49" fmla="*/ 5 h 22"/>
                <a:gd name="T50" fmla="*/ 103 w 109"/>
                <a:gd name="T51" fmla="*/ 6 h 22"/>
                <a:gd name="T52" fmla="*/ 99 w 109"/>
                <a:gd name="T53" fmla="*/ 8 h 22"/>
                <a:gd name="T54" fmla="*/ 55 w 109"/>
                <a:gd name="T55" fmla="*/ 6 h 22"/>
                <a:gd name="T56" fmla="*/ 48 w 109"/>
                <a:gd name="T57" fmla="*/ 9 h 22"/>
                <a:gd name="T58" fmla="*/ 43 w 109"/>
                <a:gd name="T59" fmla="*/ 11 h 22"/>
                <a:gd name="T60" fmla="*/ 43 w 109"/>
                <a:gd name="T61" fmla="*/ 11 h 22"/>
                <a:gd name="T62" fmla="*/ 35 w 109"/>
                <a:gd name="T63" fmla="*/ 13 h 22"/>
                <a:gd name="T64" fmla="*/ 26 w 109"/>
                <a:gd name="T65" fmla="*/ 12 h 22"/>
                <a:gd name="T66" fmla="*/ 22 w 109"/>
                <a:gd name="T67" fmla="*/ 10 h 22"/>
                <a:gd name="T68" fmla="*/ 13 w 109"/>
                <a:gd name="T69" fmla="*/ 7 h 22"/>
                <a:gd name="T70" fmla="*/ 8 w 109"/>
                <a:gd name="T71" fmla="*/ 8 h 22"/>
                <a:gd name="T72" fmla="*/ 5 w 109"/>
                <a:gd name="T73" fmla="*/ 10 h 22"/>
                <a:gd name="T74" fmla="*/ 5 w 109"/>
                <a:gd name="T75" fmla="*/ 17 h 22"/>
                <a:gd name="T76" fmla="*/ 55 w 109"/>
                <a:gd name="T77" fmla="*/ 17 h 22"/>
                <a:gd name="T78" fmla="*/ 55 w 109"/>
                <a:gd name="T79" fmla="*/ 22 h 22"/>
                <a:gd name="T80" fmla="*/ 2 w 109"/>
                <a:gd name="T81" fmla="*/ 22 h 22"/>
                <a:gd name="T82" fmla="*/ 0 w 109"/>
                <a:gd name="T83" fmla="*/ 19 h 22"/>
                <a:gd name="T84" fmla="*/ 0 w 109"/>
                <a:gd name="T85" fmla="*/ 9 h 22"/>
                <a:gd name="T86" fmla="*/ 0 w 109"/>
                <a:gd name="T87" fmla="*/ 9 h 22"/>
                <a:gd name="T88" fmla="*/ 1 w 109"/>
                <a:gd name="T89" fmla="*/ 7 h 22"/>
                <a:gd name="T90" fmla="*/ 6 w 109"/>
                <a:gd name="T91" fmla="*/ 3 h 22"/>
                <a:gd name="T92" fmla="*/ 13 w 109"/>
                <a:gd name="T93" fmla="*/ 2 h 22"/>
                <a:gd name="T94" fmla="*/ 24 w 109"/>
                <a:gd name="T95" fmla="*/ 5 h 22"/>
                <a:gd name="T96" fmla="*/ 28 w 109"/>
                <a:gd name="T97" fmla="*/ 7 h 22"/>
                <a:gd name="T98" fmla="*/ 35 w 109"/>
                <a:gd name="T99" fmla="*/ 8 h 22"/>
                <a:gd name="T100" fmla="*/ 41 w 109"/>
                <a:gd name="T101" fmla="*/ 7 h 22"/>
                <a:gd name="T102" fmla="*/ 41 w 109"/>
                <a:gd name="T103" fmla="*/ 7 h 22"/>
                <a:gd name="T104" fmla="*/ 41 w 109"/>
                <a:gd name="T105" fmla="*/ 7 h 22"/>
                <a:gd name="T106" fmla="*/ 46 w 109"/>
                <a:gd name="T107" fmla="*/ 5 h 22"/>
                <a:gd name="T108" fmla="*/ 55 w 109"/>
                <a:gd name="T109" fmla="*/ 2 h 22"/>
                <a:gd name="T110" fmla="*/ 55 w 109"/>
                <a:gd name="T11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22">
                  <a:moveTo>
                    <a:pt x="99" y="8"/>
                  </a:moveTo>
                  <a:cubicBezTo>
                    <a:pt x="99" y="8"/>
                    <a:pt x="99" y="8"/>
                    <a:pt x="99" y="8"/>
                  </a:cubicBezTo>
                  <a:cubicBezTo>
                    <a:pt x="94" y="11"/>
                    <a:pt x="89" y="14"/>
                    <a:pt x="83" y="14"/>
                  </a:cubicBezTo>
                  <a:cubicBezTo>
                    <a:pt x="80" y="14"/>
                    <a:pt x="77" y="14"/>
                    <a:pt x="75" y="13"/>
                  </a:cubicBezTo>
                  <a:cubicBezTo>
                    <a:pt x="72" y="12"/>
                    <a:pt x="70" y="11"/>
                    <a:pt x="67" y="10"/>
                  </a:cubicBezTo>
                  <a:cubicBezTo>
                    <a:pt x="67" y="10"/>
                    <a:pt x="66" y="10"/>
                    <a:pt x="65" y="9"/>
                  </a:cubicBezTo>
                  <a:cubicBezTo>
                    <a:pt x="62" y="8"/>
                    <a:pt x="59" y="6"/>
                    <a:pt x="56" y="6"/>
                  </a:cubicBezTo>
                  <a:cubicBezTo>
                    <a:pt x="56" y="6"/>
                    <a:pt x="55" y="6"/>
                    <a:pt x="55" y="6"/>
                  </a:cubicBezTo>
                  <a:cubicBezTo>
                    <a:pt x="55" y="2"/>
                    <a:pt x="55" y="2"/>
                    <a:pt x="55" y="2"/>
                  </a:cubicBezTo>
                  <a:cubicBezTo>
                    <a:pt x="55" y="1"/>
                    <a:pt x="55" y="1"/>
                    <a:pt x="56" y="1"/>
                  </a:cubicBezTo>
                  <a:cubicBezTo>
                    <a:pt x="60" y="1"/>
                    <a:pt x="64" y="3"/>
                    <a:pt x="68" y="5"/>
                  </a:cubicBezTo>
                  <a:cubicBezTo>
                    <a:pt x="68" y="5"/>
                    <a:pt x="69" y="6"/>
                    <a:pt x="69" y="6"/>
                  </a:cubicBezTo>
                  <a:cubicBezTo>
                    <a:pt x="72" y="7"/>
                    <a:pt x="74" y="8"/>
                    <a:pt x="76" y="9"/>
                  </a:cubicBezTo>
                  <a:cubicBezTo>
                    <a:pt x="78" y="9"/>
                    <a:pt x="80" y="10"/>
                    <a:pt x="82" y="9"/>
                  </a:cubicBezTo>
                  <a:cubicBezTo>
                    <a:pt x="87" y="9"/>
                    <a:pt x="92" y="7"/>
                    <a:pt x="96" y="4"/>
                  </a:cubicBezTo>
                  <a:cubicBezTo>
                    <a:pt x="96" y="4"/>
                    <a:pt x="96" y="4"/>
                    <a:pt x="96" y="4"/>
                  </a:cubicBezTo>
                  <a:cubicBezTo>
                    <a:pt x="98" y="3"/>
                    <a:pt x="99" y="2"/>
                    <a:pt x="101" y="1"/>
                  </a:cubicBezTo>
                  <a:cubicBezTo>
                    <a:pt x="103" y="1"/>
                    <a:pt x="105" y="0"/>
                    <a:pt x="107" y="1"/>
                  </a:cubicBezTo>
                  <a:cubicBezTo>
                    <a:pt x="108" y="1"/>
                    <a:pt x="109" y="2"/>
                    <a:pt x="109" y="3"/>
                  </a:cubicBezTo>
                  <a:cubicBezTo>
                    <a:pt x="109" y="19"/>
                    <a:pt x="109" y="19"/>
                    <a:pt x="109" y="19"/>
                  </a:cubicBezTo>
                  <a:cubicBezTo>
                    <a:pt x="109" y="21"/>
                    <a:pt x="108" y="22"/>
                    <a:pt x="107" y="22"/>
                  </a:cubicBezTo>
                  <a:cubicBezTo>
                    <a:pt x="55" y="22"/>
                    <a:pt x="55" y="22"/>
                    <a:pt x="55" y="22"/>
                  </a:cubicBezTo>
                  <a:cubicBezTo>
                    <a:pt x="55" y="17"/>
                    <a:pt x="55" y="17"/>
                    <a:pt x="55" y="17"/>
                  </a:cubicBezTo>
                  <a:cubicBezTo>
                    <a:pt x="104" y="17"/>
                    <a:pt x="104" y="17"/>
                    <a:pt x="104" y="17"/>
                  </a:cubicBezTo>
                  <a:cubicBezTo>
                    <a:pt x="104" y="5"/>
                    <a:pt x="104" y="5"/>
                    <a:pt x="104" y="5"/>
                  </a:cubicBezTo>
                  <a:cubicBezTo>
                    <a:pt x="104" y="5"/>
                    <a:pt x="103" y="6"/>
                    <a:pt x="103" y="6"/>
                  </a:cubicBezTo>
                  <a:cubicBezTo>
                    <a:pt x="101" y="6"/>
                    <a:pt x="100" y="7"/>
                    <a:pt x="99" y="8"/>
                  </a:cubicBezTo>
                  <a:close/>
                  <a:moveTo>
                    <a:pt x="55" y="6"/>
                  </a:moveTo>
                  <a:cubicBezTo>
                    <a:pt x="52" y="7"/>
                    <a:pt x="50" y="8"/>
                    <a:pt x="48" y="9"/>
                  </a:cubicBezTo>
                  <a:cubicBezTo>
                    <a:pt x="46" y="10"/>
                    <a:pt x="45" y="11"/>
                    <a:pt x="43" y="11"/>
                  </a:cubicBezTo>
                  <a:cubicBezTo>
                    <a:pt x="43" y="11"/>
                    <a:pt x="43" y="11"/>
                    <a:pt x="43" y="11"/>
                  </a:cubicBezTo>
                  <a:cubicBezTo>
                    <a:pt x="40" y="12"/>
                    <a:pt x="37" y="13"/>
                    <a:pt x="35" y="13"/>
                  </a:cubicBezTo>
                  <a:cubicBezTo>
                    <a:pt x="32" y="13"/>
                    <a:pt x="29" y="13"/>
                    <a:pt x="26" y="12"/>
                  </a:cubicBezTo>
                  <a:cubicBezTo>
                    <a:pt x="25" y="11"/>
                    <a:pt x="24" y="10"/>
                    <a:pt x="22" y="10"/>
                  </a:cubicBezTo>
                  <a:cubicBezTo>
                    <a:pt x="19" y="8"/>
                    <a:pt x="16" y="7"/>
                    <a:pt x="13" y="7"/>
                  </a:cubicBezTo>
                  <a:cubicBezTo>
                    <a:pt x="11" y="7"/>
                    <a:pt x="10" y="7"/>
                    <a:pt x="8" y="8"/>
                  </a:cubicBezTo>
                  <a:cubicBezTo>
                    <a:pt x="7" y="8"/>
                    <a:pt x="6" y="9"/>
                    <a:pt x="5" y="10"/>
                  </a:cubicBezTo>
                  <a:cubicBezTo>
                    <a:pt x="5" y="17"/>
                    <a:pt x="5" y="17"/>
                    <a:pt x="5" y="17"/>
                  </a:cubicBezTo>
                  <a:cubicBezTo>
                    <a:pt x="55" y="17"/>
                    <a:pt x="55" y="17"/>
                    <a:pt x="55" y="17"/>
                  </a:cubicBezTo>
                  <a:cubicBezTo>
                    <a:pt x="55" y="22"/>
                    <a:pt x="55" y="22"/>
                    <a:pt x="55" y="22"/>
                  </a:cubicBezTo>
                  <a:cubicBezTo>
                    <a:pt x="2" y="22"/>
                    <a:pt x="2" y="22"/>
                    <a:pt x="2" y="22"/>
                  </a:cubicBezTo>
                  <a:cubicBezTo>
                    <a:pt x="1" y="22"/>
                    <a:pt x="0" y="21"/>
                    <a:pt x="0" y="19"/>
                  </a:cubicBezTo>
                  <a:cubicBezTo>
                    <a:pt x="0" y="9"/>
                    <a:pt x="0" y="9"/>
                    <a:pt x="0" y="9"/>
                  </a:cubicBezTo>
                  <a:cubicBezTo>
                    <a:pt x="0" y="9"/>
                    <a:pt x="0" y="9"/>
                    <a:pt x="0" y="9"/>
                  </a:cubicBezTo>
                  <a:cubicBezTo>
                    <a:pt x="0" y="8"/>
                    <a:pt x="0" y="8"/>
                    <a:pt x="1" y="7"/>
                  </a:cubicBezTo>
                  <a:cubicBezTo>
                    <a:pt x="2" y="6"/>
                    <a:pt x="4" y="4"/>
                    <a:pt x="6" y="3"/>
                  </a:cubicBezTo>
                  <a:cubicBezTo>
                    <a:pt x="8" y="2"/>
                    <a:pt x="11" y="2"/>
                    <a:pt x="13" y="2"/>
                  </a:cubicBezTo>
                  <a:cubicBezTo>
                    <a:pt x="17" y="2"/>
                    <a:pt x="21" y="4"/>
                    <a:pt x="24" y="5"/>
                  </a:cubicBezTo>
                  <a:cubicBezTo>
                    <a:pt x="25" y="6"/>
                    <a:pt x="27" y="7"/>
                    <a:pt x="28" y="7"/>
                  </a:cubicBezTo>
                  <a:cubicBezTo>
                    <a:pt x="30" y="8"/>
                    <a:pt x="32" y="8"/>
                    <a:pt x="35" y="8"/>
                  </a:cubicBezTo>
                  <a:cubicBezTo>
                    <a:pt x="37" y="8"/>
                    <a:pt x="39" y="8"/>
                    <a:pt x="41" y="7"/>
                  </a:cubicBezTo>
                  <a:cubicBezTo>
                    <a:pt x="41" y="7"/>
                    <a:pt x="41" y="7"/>
                    <a:pt x="41" y="7"/>
                  </a:cubicBezTo>
                  <a:cubicBezTo>
                    <a:pt x="41" y="7"/>
                    <a:pt x="41" y="7"/>
                    <a:pt x="41" y="7"/>
                  </a:cubicBezTo>
                  <a:cubicBezTo>
                    <a:pt x="43" y="6"/>
                    <a:pt x="44" y="6"/>
                    <a:pt x="46" y="5"/>
                  </a:cubicBezTo>
                  <a:cubicBezTo>
                    <a:pt x="49" y="3"/>
                    <a:pt x="51" y="2"/>
                    <a:pt x="55" y="2"/>
                  </a:cubicBezTo>
                  <a:lnTo>
                    <a:pt x="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6" name="Freeform 69"/>
            <p:cNvSpPr>
              <a:spLocks noEditPoints="1"/>
            </p:cNvSpPr>
            <p:nvPr/>
          </p:nvSpPr>
          <p:spPr bwMode="auto">
            <a:xfrm>
              <a:off x="5772159" y="1681174"/>
              <a:ext cx="263525" cy="127000"/>
            </a:xfrm>
            <a:custGeom>
              <a:avLst/>
              <a:gdLst>
                <a:gd name="T0" fmla="*/ 110 w 117"/>
                <a:gd name="T1" fmla="*/ 47 h 56"/>
                <a:gd name="T2" fmla="*/ 112 w 117"/>
                <a:gd name="T3" fmla="*/ 18 h 56"/>
                <a:gd name="T4" fmla="*/ 62 w 117"/>
                <a:gd name="T5" fmla="*/ 14 h 56"/>
                <a:gd name="T6" fmla="*/ 59 w 117"/>
                <a:gd name="T7" fmla="*/ 7 h 56"/>
                <a:gd name="T8" fmla="*/ 63 w 117"/>
                <a:gd name="T9" fmla="*/ 1 h 56"/>
                <a:gd name="T10" fmla="*/ 67 w 117"/>
                <a:gd name="T11" fmla="*/ 12 h 56"/>
                <a:gd name="T12" fmla="*/ 117 w 117"/>
                <a:gd name="T13" fmla="*/ 16 h 56"/>
                <a:gd name="T14" fmla="*/ 113 w 117"/>
                <a:gd name="T15" fmla="*/ 50 h 56"/>
                <a:gd name="T16" fmla="*/ 113 w 117"/>
                <a:gd name="T17" fmla="*/ 50 h 56"/>
                <a:gd name="T18" fmla="*/ 113 w 117"/>
                <a:gd name="T19" fmla="*/ 51 h 56"/>
                <a:gd name="T20" fmla="*/ 113 w 117"/>
                <a:gd name="T21" fmla="*/ 51 h 56"/>
                <a:gd name="T22" fmla="*/ 101 w 117"/>
                <a:gd name="T23" fmla="*/ 56 h 56"/>
                <a:gd name="T24" fmla="*/ 84 w 117"/>
                <a:gd name="T25" fmla="*/ 51 h 56"/>
                <a:gd name="T26" fmla="*/ 61 w 117"/>
                <a:gd name="T27" fmla="*/ 51 h 56"/>
                <a:gd name="T28" fmla="*/ 59 w 117"/>
                <a:gd name="T29" fmla="*/ 48 h 56"/>
                <a:gd name="T30" fmla="*/ 64 w 117"/>
                <a:gd name="T31" fmla="*/ 48 h 56"/>
                <a:gd name="T32" fmla="*/ 81 w 117"/>
                <a:gd name="T33" fmla="*/ 48 h 56"/>
                <a:gd name="T34" fmla="*/ 92 w 117"/>
                <a:gd name="T35" fmla="*/ 48 h 56"/>
                <a:gd name="T36" fmla="*/ 109 w 117"/>
                <a:gd name="T37" fmla="*/ 48 h 56"/>
                <a:gd name="T38" fmla="*/ 109 w 117"/>
                <a:gd name="T39" fmla="*/ 47 h 56"/>
                <a:gd name="T40" fmla="*/ 59 w 117"/>
                <a:gd name="T41" fmla="*/ 7 h 56"/>
                <a:gd name="T42" fmla="*/ 55 w 117"/>
                <a:gd name="T43" fmla="*/ 14 h 56"/>
                <a:gd name="T44" fmla="*/ 5 w 117"/>
                <a:gd name="T45" fmla="*/ 18 h 56"/>
                <a:gd name="T46" fmla="*/ 8 w 117"/>
                <a:gd name="T47" fmla="*/ 47 h 56"/>
                <a:gd name="T48" fmla="*/ 8 w 117"/>
                <a:gd name="T49" fmla="*/ 47 h 56"/>
                <a:gd name="T50" fmla="*/ 8 w 117"/>
                <a:gd name="T51" fmla="*/ 47 h 56"/>
                <a:gd name="T52" fmla="*/ 12 w 117"/>
                <a:gd name="T53" fmla="*/ 50 h 56"/>
                <a:gd name="T54" fmla="*/ 25 w 117"/>
                <a:gd name="T55" fmla="*/ 48 h 56"/>
                <a:gd name="T56" fmla="*/ 36 w 117"/>
                <a:gd name="T57" fmla="*/ 48 h 56"/>
                <a:gd name="T58" fmla="*/ 53 w 117"/>
                <a:gd name="T59" fmla="*/ 48 h 56"/>
                <a:gd name="T60" fmla="*/ 59 w 117"/>
                <a:gd name="T61" fmla="*/ 39 h 56"/>
                <a:gd name="T62" fmla="*/ 56 w 117"/>
                <a:gd name="T63" fmla="*/ 51 h 56"/>
                <a:gd name="T64" fmla="*/ 33 w 117"/>
                <a:gd name="T65" fmla="*/ 51 h 56"/>
                <a:gd name="T66" fmla="*/ 28 w 117"/>
                <a:gd name="T67" fmla="*/ 51 h 56"/>
                <a:gd name="T68" fmla="*/ 16 w 117"/>
                <a:gd name="T69" fmla="*/ 56 h 56"/>
                <a:gd name="T70" fmla="*/ 5 w 117"/>
                <a:gd name="T71" fmla="*/ 51 h 56"/>
                <a:gd name="T72" fmla="*/ 4 w 117"/>
                <a:gd name="T73" fmla="*/ 50 h 56"/>
                <a:gd name="T74" fmla="*/ 1 w 117"/>
                <a:gd name="T75" fmla="*/ 45 h 56"/>
                <a:gd name="T76" fmla="*/ 2 w 117"/>
                <a:gd name="T77" fmla="*/ 14 h 56"/>
                <a:gd name="T78" fmla="*/ 51 w 117"/>
                <a:gd name="T79" fmla="*/ 3 h 56"/>
                <a:gd name="T80" fmla="*/ 54 w 117"/>
                <a:gd name="T81" fmla="*/ 1 h 56"/>
                <a:gd name="T82" fmla="*/ 59 w 117"/>
                <a:gd name="T83"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56">
                  <a:moveTo>
                    <a:pt x="109" y="47"/>
                  </a:moveTo>
                  <a:cubicBezTo>
                    <a:pt x="110" y="47"/>
                    <a:pt x="110" y="47"/>
                    <a:pt x="110" y="47"/>
                  </a:cubicBezTo>
                  <a:cubicBezTo>
                    <a:pt x="110" y="47"/>
                    <a:pt x="110" y="47"/>
                    <a:pt x="110" y="47"/>
                  </a:cubicBezTo>
                  <a:cubicBezTo>
                    <a:pt x="111" y="46"/>
                    <a:pt x="111" y="45"/>
                    <a:pt x="112" y="43"/>
                  </a:cubicBezTo>
                  <a:cubicBezTo>
                    <a:pt x="112" y="42"/>
                    <a:pt x="112" y="41"/>
                    <a:pt x="112" y="39"/>
                  </a:cubicBezTo>
                  <a:cubicBezTo>
                    <a:pt x="112" y="18"/>
                    <a:pt x="112" y="18"/>
                    <a:pt x="112" y="18"/>
                  </a:cubicBezTo>
                  <a:cubicBezTo>
                    <a:pt x="64" y="18"/>
                    <a:pt x="64" y="18"/>
                    <a:pt x="64" y="18"/>
                  </a:cubicBezTo>
                  <a:cubicBezTo>
                    <a:pt x="63" y="18"/>
                    <a:pt x="62" y="17"/>
                    <a:pt x="62" y="16"/>
                  </a:cubicBezTo>
                  <a:cubicBezTo>
                    <a:pt x="62" y="14"/>
                    <a:pt x="62" y="14"/>
                    <a:pt x="62" y="14"/>
                  </a:cubicBezTo>
                  <a:cubicBezTo>
                    <a:pt x="62" y="12"/>
                    <a:pt x="62" y="12"/>
                    <a:pt x="62" y="12"/>
                  </a:cubicBezTo>
                  <a:cubicBezTo>
                    <a:pt x="62" y="7"/>
                    <a:pt x="62" y="7"/>
                    <a:pt x="62" y="7"/>
                  </a:cubicBezTo>
                  <a:cubicBezTo>
                    <a:pt x="61" y="7"/>
                    <a:pt x="60" y="7"/>
                    <a:pt x="59" y="7"/>
                  </a:cubicBezTo>
                  <a:cubicBezTo>
                    <a:pt x="59" y="2"/>
                    <a:pt x="59" y="2"/>
                    <a:pt x="59" y="2"/>
                  </a:cubicBezTo>
                  <a:cubicBezTo>
                    <a:pt x="59" y="2"/>
                    <a:pt x="60" y="2"/>
                    <a:pt x="61" y="2"/>
                  </a:cubicBezTo>
                  <a:cubicBezTo>
                    <a:pt x="62" y="2"/>
                    <a:pt x="62" y="1"/>
                    <a:pt x="63" y="1"/>
                  </a:cubicBezTo>
                  <a:cubicBezTo>
                    <a:pt x="63" y="1"/>
                    <a:pt x="64" y="1"/>
                    <a:pt x="64" y="1"/>
                  </a:cubicBezTo>
                  <a:cubicBezTo>
                    <a:pt x="66" y="1"/>
                    <a:pt x="67" y="2"/>
                    <a:pt x="67" y="3"/>
                  </a:cubicBezTo>
                  <a:cubicBezTo>
                    <a:pt x="67" y="12"/>
                    <a:pt x="67" y="12"/>
                    <a:pt x="67" y="12"/>
                  </a:cubicBezTo>
                  <a:cubicBezTo>
                    <a:pt x="67" y="14"/>
                    <a:pt x="67" y="14"/>
                    <a:pt x="67" y="14"/>
                  </a:cubicBezTo>
                  <a:cubicBezTo>
                    <a:pt x="115" y="14"/>
                    <a:pt x="115" y="14"/>
                    <a:pt x="115" y="14"/>
                  </a:cubicBezTo>
                  <a:cubicBezTo>
                    <a:pt x="116" y="14"/>
                    <a:pt x="117" y="15"/>
                    <a:pt x="117" y="16"/>
                  </a:cubicBezTo>
                  <a:cubicBezTo>
                    <a:pt x="117" y="39"/>
                    <a:pt x="117" y="39"/>
                    <a:pt x="117" y="39"/>
                  </a:cubicBezTo>
                  <a:cubicBezTo>
                    <a:pt x="117" y="41"/>
                    <a:pt x="117" y="43"/>
                    <a:pt x="116" y="45"/>
                  </a:cubicBezTo>
                  <a:cubicBezTo>
                    <a:pt x="116" y="47"/>
                    <a:pt x="115" y="48"/>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2" y="51"/>
                    <a:pt x="112" y="51"/>
                    <a:pt x="112" y="51"/>
                  </a:cubicBezTo>
                  <a:cubicBezTo>
                    <a:pt x="111" y="52"/>
                    <a:pt x="109" y="54"/>
                    <a:pt x="107" y="55"/>
                  </a:cubicBezTo>
                  <a:cubicBezTo>
                    <a:pt x="105" y="55"/>
                    <a:pt x="103" y="56"/>
                    <a:pt x="101" y="56"/>
                  </a:cubicBezTo>
                  <a:cubicBezTo>
                    <a:pt x="96" y="56"/>
                    <a:pt x="92" y="54"/>
                    <a:pt x="89" y="51"/>
                  </a:cubicBezTo>
                  <a:cubicBezTo>
                    <a:pt x="88" y="50"/>
                    <a:pt x="87" y="49"/>
                    <a:pt x="87" y="48"/>
                  </a:cubicBezTo>
                  <a:cubicBezTo>
                    <a:pt x="86" y="49"/>
                    <a:pt x="85" y="50"/>
                    <a:pt x="84" y="51"/>
                  </a:cubicBezTo>
                  <a:cubicBezTo>
                    <a:pt x="81" y="54"/>
                    <a:pt x="77" y="56"/>
                    <a:pt x="73" y="56"/>
                  </a:cubicBezTo>
                  <a:cubicBezTo>
                    <a:pt x="68" y="56"/>
                    <a:pt x="64" y="54"/>
                    <a:pt x="61" y="51"/>
                  </a:cubicBezTo>
                  <a:cubicBezTo>
                    <a:pt x="61" y="51"/>
                    <a:pt x="61" y="51"/>
                    <a:pt x="61" y="51"/>
                  </a:cubicBezTo>
                  <a:cubicBezTo>
                    <a:pt x="61" y="51"/>
                    <a:pt x="61" y="51"/>
                    <a:pt x="61" y="51"/>
                  </a:cubicBezTo>
                  <a:cubicBezTo>
                    <a:pt x="60" y="50"/>
                    <a:pt x="59" y="49"/>
                    <a:pt x="59" y="48"/>
                  </a:cubicBezTo>
                  <a:cubicBezTo>
                    <a:pt x="59" y="48"/>
                    <a:pt x="59" y="48"/>
                    <a:pt x="59" y="48"/>
                  </a:cubicBezTo>
                  <a:cubicBezTo>
                    <a:pt x="59" y="39"/>
                    <a:pt x="59" y="39"/>
                    <a:pt x="59" y="39"/>
                  </a:cubicBezTo>
                  <a:cubicBezTo>
                    <a:pt x="61" y="39"/>
                    <a:pt x="61" y="39"/>
                    <a:pt x="61" y="39"/>
                  </a:cubicBezTo>
                  <a:cubicBezTo>
                    <a:pt x="61" y="43"/>
                    <a:pt x="62" y="46"/>
                    <a:pt x="64" y="48"/>
                  </a:cubicBezTo>
                  <a:cubicBezTo>
                    <a:pt x="64" y="48"/>
                    <a:pt x="64" y="48"/>
                    <a:pt x="64" y="48"/>
                  </a:cubicBezTo>
                  <a:cubicBezTo>
                    <a:pt x="67" y="50"/>
                    <a:pt x="69" y="51"/>
                    <a:pt x="73" y="51"/>
                  </a:cubicBezTo>
                  <a:cubicBezTo>
                    <a:pt x="76" y="51"/>
                    <a:pt x="79" y="50"/>
                    <a:pt x="81" y="48"/>
                  </a:cubicBezTo>
                  <a:cubicBezTo>
                    <a:pt x="83" y="46"/>
                    <a:pt x="84" y="43"/>
                    <a:pt x="84" y="39"/>
                  </a:cubicBezTo>
                  <a:cubicBezTo>
                    <a:pt x="89" y="39"/>
                    <a:pt x="89" y="39"/>
                    <a:pt x="89" y="39"/>
                  </a:cubicBezTo>
                  <a:cubicBezTo>
                    <a:pt x="89" y="43"/>
                    <a:pt x="90" y="46"/>
                    <a:pt x="92" y="48"/>
                  </a:cubicBezTo>
                  <a:cubicBezTo>
                    <a:pt x="95" y="50"/>
                    <a:pt x="98" y="51"/>
                    <a:pt x="101" y="51"/>
                  </a:cubicBezTo>
                  <a:cubicBezTo>
                    <a:pt x="102" y="51"/>
                    <a:pt x="104" y="51"/>
                    <a:pt x="105" y="50"/>
                  </a:cubicBezTo>
                  <a:cubicBezTo>
                    <a:pt x="107" y="50"/>
                    <a:pt x="108" y="49"/>
                    <a:pt x="109" y="48"/>
                  </a:cubicBezTo>
                  <a:cubicBezTo>
                    <a:pt x="109" y="48"/>
                    <a:pt x="109" y="48"/>
                    <a:pt x="109" y="48"/>
                  </a:cubicBezTo>
                  <a:cubicBezTo>
                    <a:pt x="109" y="47"/>
                    <a:pt x="109" y="47"/>
                    <a:pt x="109" y="47"/>
                  </a:cubicBezTo>
                  <a:cubicBezTo>
                    <a:pt x="109" y="47"/>
                    <a:pt x="109" y="47"/>
                    <a:pt x="109" y="47"/>
                  </a:cubicBezTo>
                  <a:cubicBezTo>
                    <a:pt x="109" y="47"/>
                    <a:pt x="109" y="47"/>
                    <a:pt x="109" y="47"/>
                  </a:cubicBezTo>
                  <a:close/>
                  <a:moveTo>
                    <a:pt x="59" y="7"/>
                  </a:moveTo>
                  <a:cubicBezTo>
                    <a:pt x="59" y="7"/>
                    <a:pt x="59" y="7"/>
                    <a:pt x="59" y="7"/>
                  </a:cubicBezTo>
                  <a:cubicBezTo>
                    <a:pt x="57" y="7"/>
                    <a:pt x="56" y="7"/>
                    <a:pt x="55" y="7"/>
                  </a:cubicBezTo>
                  <a:cubicBezTo>
                    <a:pt x="55" y="12"/>
                    <a:pt x="55" y="12"/>
                    <a:pt x="55" y="12"/>
                  </a:cubicBezTo>
                  <a:cubicBezTo>
                    <a:pt x="55" y="14"/>
                    <a:pt x="55" y="14"/>
                    <a:pt x="55" y="14"/>
                  </a:cubicBezTo>
                  <a:cubicBezTo>
                    <a:pt x="55" y="16"/>
                    <a:pt x="55" y="16"/>
                    <a:pt x="55" y="16"/>
                  </a:cubicBezTo>
                  <a:cubicBezTo>
                    <a:pt x="55" y="17"/>
                    <a:pt x="54" y="18"/>
                    <a:pt x="53" y="18"/>
                  </a:cubicBezTo>
                  <a:cubicBezTo>
                    <a:pt x="5" y="18"/>
                    <a:pt x="5" y="18"/>
                    <a:pt x="5" y="18"/>
                  </a:cubicBezTo>
                  <a:cubicBezTo>
                    <a:pt x="5" y="39"/>
                    <a:pt x="5" y="39"/>
                    <a:pt x="5" y="39"/>
                  </a:cubicBezTo>
                  <a:cubicBezTo>
                    <a:pt x="5" y="41"/>
                    <a:pt x="5" y="42"/>
                    <a:pt x="6" y="43"/>
                  </a:cubicBezTo>
                  <a:cubicBezTo>
                    <a:pt x="6" y="45"/>
                    <a:pt x="7" y="46"/>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8"/>
                  </a:cubicBezTo>
                  <a:cubicBezTo>
                    <a:pt x="8" y="48"/>
                    <a:pt x="8" y="48"/>
                    <a:pt x="8" y="48"/>
                  </a:cubicBezTo>
                  <a:cubicBezTo>
                    <a:pt x="9" y="49"/>
                    <a:pt x="11" y="50"/>
                    <a:pt x="12" y="50"/>
                  </a:cubicBezTo>
                  <a:cubicBezTo>
                    <a:pt x="13" y="51"/>
                    <a:pt x="15" y="51"/>
                    <a:pt x="16" y="51"/>
                  </a:cubicBezTo>
                  <a:cubicBezTo>
                    <a:pt x="20" y="51"/>
                    <a:pt x="23" y="50"/>
                    <a:pt x="25" y="48"/>
                  </a:cubicBezTo>
                  <a:cubicBezTo>
                    <a:pt x="25" y="48"/>
                    <a:pt x="25" y="48"/>
                    <a:pt x="25" y="48"/>
                  </a:cubicBezTo>
                  <a:cubicBezTo>
                    <a:pt x="27" y="46"/>
                    <a:pt x="28" y="43"/>
                    <a:pt x="28" y="39"/>
                  </a:cubicBezTo>
                  <a:cubicBezTo>
                    <a:pt x="33" y="39"/>
                    <a:pt x="33" y="39"/>
                    <a:pt x="33" y="39"/>
                  </a:cubicBezTo>
                  <a:cubicBezTo>
                    <a:pt x="33" y="43"/>
                    <a:pt x="34" y="46"/>
                    <a:pt x="36" y="48"/>
                  </a:cubicBezTo>
                  <a:cubicBezTo>
                    <a:pt x="36" y="48"/>
                    <a:pt x="36" y="48"/>
                    <a:pt x="36" y="48"/>
                  </a:cubicBezTo>
                  <a:cubicBezTo>
                    <a:pt x="39" y="50"/>
                    <a:pt x="41" y="51"/>
                    <a:pt x="45" y="51"/>
                  </a:cubicBezTo>
                  <a:cubicBezTo>
                    <a:pt x="48" y="51"/>
                    <a:pt x="51" y="50"/>
                    <a:pt x="53" y="48"/>
                  </a:cubicBezTo>
                  <a:cubicBezTo>
                    <a:pt x="53" y="48"/>
                    <a:pt x="53" y="48"/>
                    <a:pt x="53" y="48"/>
                  </a:cubicBezTo>
                  <a:cubicBezTo>
                    <a:pt x="55" y="46"/>
                    <a:pt x="56" y="43"/>
                    <a:pt x="56" y="39"/>
                  </a:cubicBezTo>
                  <a:cubicBezTo>
                    <a:pt x="59" y="39"/>
                    <a:pt x="59" y="39"/>
                    <a:pt x="59" y="39"/>
                  </a:cubicBezTo>
                  <a:cubicBezTo>
                    <a:pt x="59" y="48"/>
                    <a:pt x="59" y="48"/>
                    <a:pt x="59" y="48"/>
                  </a:cubicBezTo>
                  <a:cubicBezTo>
                    <a:pt x="58" y="49"/>
                    <a:pt x="57" y="50"/>
                    <a:pt x="56" y="51"/>
                  </a:cubicBezTo>
                  <a:cubicBezTo>
                    <a:pt x="56" y="51"/>
                    <a:pt x="56" y="51"/>
                    <a:pt x="56" y="51"/>
                  </a:cubicBezTo>
                  <a:cubicBezTo>
                    <a:pt x="56" y="51"/>
                    <a:pt x="56" y="51"/>
                    <a:pt x="56" y="51"/>
                  </a:cubicBezTo>
                  <a:cubicBezTo>
                    <a:pt x="53" y="54"/>
                    <a:pt x="49" y="56"/>
                    <a:pt x="45" y="56"/>
                  </a:cubicBezTo>
                  <a:cubicBezTo>
                    <a:pt x="40" y="56"/>
                    <a:pt x="36" y="54"/>
                    <a:pt x="33" y="51"/>
                  </a:cubicBezTo>
                  <a:cubicBezTo>
                    <a:pt x="33" y="51"/>
                    <a:pt x="33" y="51"/>
                    <a:pt x="33" y="51"/>
                  </a:cubicBezTo>
                  <a:cubicBezTo>
                    <a:pt x="32" y="50"/>
                    <a:pt x="31" y="49"/>
                    <a:pt x="31" y="48"/>
                  </a:cubicBezTo>
                  <a:cubicBezTo>
                    <a:pt x="30" y="49"/>
                    <a:pt x="29" y="50"/>
                    <a:pt x="28" y="51"/>
                  </a:cubicBezTo>
                  <a:cubicBezTo>
                    <a:pt x="28" y="51"/>
                    <a:pt x="28" y="51"/>
                    <a:pt x="28" y="51"/>
                  </a:cubicBezTo>
                  <a:cubicBezTo>
                    <a:pt x="28" y="51"/>
                    <a:pt x="28" y="51"/>
                    <a:pt x="28" y="51"/>
                  </a:cubicBezTo>
                  <a:cubicBezTo>
                    <a:pt x="25" y="54"/>
                    <a:pt x="21" y="56"/>
                    <a:pt x="16" y="56"/>
                  </a:cubicBezTo>
                  <a:cubicBezTo>
                    <a:pt x="14" y="56"/>
                    <a:pt x="12" y="55"/>
                    <a:pt x="10" y="55"/>
                  </a:cubicBezTo>
                  <a:cubicBezTo>
                    <a:pt x="8" y="54"/>
                    <a:pt x="6" y="52"/>
                    <a:pt x="5" y="51"/>
                  </a:cubicBezTo>
                  <a:cubicBezTo>
                    <a:pt x="5" y="51"/>
                    <a:pt x="5" y="51"/>
                    <a:pt x="5" y="51"/>
                  </a:cubicBezTo>
                  <a:cubicBezTo>
                    <a:pt x="5" y="51"/>
                    <a:pt x="4" y="51"/>
                    <a:pt x="4" y="50"/>
                  </a:cubicBezTo>
                  <a:cubicBezTo>
                    <a:pt x="4" y="50"/>
                    <a:pt x="4" y="50"/>
                    <a:pt x="4" y="50"/>
                  </a:cubicBezTo>
                  <a:cubicBezTo>
                    <a:pt x="4" y="50"/>
                    <a:pt x="4" y="50"/>
                    <a:pt x="4" y="50"/>
                  </a:cubicBezTo>
                  <a:cubicBezTo>
                    <a:pt x="4" y="50"/>
                    <a:pt x="4" y="50"/>
                    <a:pt x="4" y="50"/>
                  </a:cubicBezTo>
                  <a:cubicBezTo>
                    <a:pt x="4" y="50"/>
                    <a:pt x="4" y="50"/>
                    <a:pt x="4" y="50"/>
                  </a:cubicBezTo>
                  <a:cubicBezTo>
                    <a:pt x="3" y="49"/>
                    <a:pt x="2" y="47"/>
                    <a:pt x="1" y="45"/>
                  </a:cubicBezTo>
                  <a:cubicBezTo>
                    <a:pt x="0" y="43"/>
                    <a:pt x="0" y="41"/>
                    <a:pt x="0" y="39"/>
                  </a:cubicBezTo>
                  <a:cubicBezTo>
                    <a:pt x="0" y="16"/>
                    <a:pt x="0" y="16"/>
                    <a:pt x="0" y="16"/>
                  </a:cubicBezTo>
                  <a:cubicBezTo>
                    <a:pt x="0" y="15"/>
                    <a:pt x="1" y="14"/>
                    <a:pt x="2" y="14"/>
                  </a:cubicBezTo>
                  <a:cubicBezTo>
                    <a:pt x="51" y="14"/>
                    <a:pt x="51" y="14"/>
                    <a:pt x="51" y="14"/>
                  </a:cubicBezTo>
                  <a:cubicBezTo>
                    <a:pt x="51" y="12"/>
                    <a:pt x="51" y="12"/>
                    <a:pt x="51" y="12"/>
                  </a:cubicBezTo>
                  <a:cubicBezTo>
                    <a:pt x="51" y="3"/>
                    <a:pt x="51" y="3"/>
                    <a:pt x="51" y="3"/>
                  </a:cubicBezTo>
                  <a:cubicBezTo>
                    <a:pt x="51" y="3"/>
                    <a:pt x="51" y="3"/>
                    <a:pt x="51" y="3"/>
                  </a:cubicBezTo>
                  <a:cubicBezTo>
                    <a:pt x="51" y="3"/>
                    <a:pt x="51" y="2"/>
                    <a:pt x="51" y="2"/>
                  </a:cubicBezTo>
                  <a:cubicBezTo>
                    <a:pt x="52" y="1"/>
                    <a:pt x="53" y="0"/>
                    <a:pt x="54" y="1"/>
                  </a:cubicBezTo>
                  <a:cubicBezTo>
                    <a:pt x="55" y="1"/>
                    <a:pt x="56" y="2"/>
                    <a:pt x="56" y="2"/>
                  </a:cubicBezTo>
                  <a:cubicBezTo>
                    <a:pt x="56" y="2"/>
                    <a:pt x="56" y="2"/>
                    <a:pt x="56" y="2"/>
                  </a:cubicBezTo>
                  <a:cubicBezTo>
                    <a:pt x="57" y="2"/>
                    <a:pt x="58" y="2"/>
                    <a:pt x="59" y="2"/>
                  </a:cubicBezTo>
                  <a:cubicBezTo>
                    <a:pt x="59" y="2"/>
                    <a:pt x="59" y="2"/>
                    <a:pt x="59" y="2"/>
                  </a:cubicBezTo>
                  <a:lnTo>
                    <a:pt x="5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7" name="Freeform 70"/>
            <p:cNvSpPr>
              <a:spLocks noEditPoints="1"/>
            </p:cNvSpPr>
            <p:nvPr/>
          </p:nvSpPr>
          <p:spPr bwMode="auto">
            <a:xfrm>
              <a:off x="5756285" y="1889136"/>
              <a:ext cx="295276" cy="46038"/>
            </a:xfrm>
            <a:custGeom>
              <a:avLst/>
              <a:gdLst>
                <a:gd name="T0" fmla="*/ 66 w 131"/>
                <a:gd name="T1" fmla="*/ 15 h 20"/>
                <a:gd name="T2" fmla="*/ 109 w 131"/>
                <a:gd name="T3" fmla="*/ 11 h 20"/>
                <a:gd name="T4" fmla="*/ 124 w 131"/>
                <a:gd name="T5" fmla="*/ 5 h 20"/>
                <a:gd name="T6" fmla="*/ 118 w 131"/>
                <a:gd name="T7" fmla="*/ 5 h 20"/>
                <a:gd name="T8" fmla="*/ 118 w 131"/>
                <a:gd name="T9" fmla="*/ 5 h 20"/>
                <a:gd name="T10" fmla="*/ 118 w 131"/>
                <a:gd name="T11" fmla="*/ 5 h 20"/>
                <a:gd name="T12" fmla="*/ 66 w 131"/>
                <a:gd name="T13" fmla="*/ 5 h 20"/>
                <a:gd name="T14" fmla="*/ 66 w 131"/>
                <a:gd name="T15" fmla="*/ 0 h 20"/>
                <a:gd name="T16" fmla="*/ 118 w 131"/>
                <a:gd name="T17" fmla="*/ 0 h 20"/>
                <a:gd name="T18" fmla="*/ 118 w 131"/>
                <a:gd name="T19" fmla="*/ 0 h 20"/>
                <a:gd name="T20" fmla="*/ 118 w 131"/>
                <a:gd name="T21" fmla="*/ 0 h 20"/>
                <a:gd name="T22" fmla="*/ 128 w 131"/>
                <a:gd name="T23" fmla="*/ 0 h 20"/>
                <a:gd name="T24" fmla="*/ 131 w 131"/>
                <a:gd name="T25" fmla="*/ 3 h 20"/>
                <a:gd name="T26" fmla="*/ 111 w 131"/>
                <a:gd name="T27" fmla="*/ 16 h 20"/>
                <a:gd name="T28" fmla="*/ 66 w 131"/>
                <a:gd name="T29" fmla="*/ 20 h 20"/>
                <a:gd name="T30" fmla="*/ 66 w 131"/>
                <a:gd name="T31" fmla="*/ 15 h 20"/>
                <a:gd name="T32" fmla="*/ 66 w 131"/>
                <a:gd name="T33" fmla="*/ 15 h 20"/>
                <a:gd name="T34" fmla="*/ 66 w 131"/>
                <a:gd name="T35" fmla="*/ 15 h 20"/>
                <a:gd name="T36" fmla="*/ 66 w 131"/>
                <a:gd name="T37" fmla="*/ 20 h 20"/>
                <a:gd name="T38" fmla="*/ 66 w 131"/>
                <a:gd name="T39" fmla="*/ 20 h 20"/>
                <a:gd name="T40" fmla="*/ 21 w 131"/>
                <a:gd name="T41" fmla="*/ 16 h 20"/>
                <a:gd name="T42" fmla="*/ 0 w 131"/>
                <a:gd name="T43" fmla="*/ 3 h 20"/>
                <a:gd name="T44" fmla="*/ 0 w 131"/>
                <a:gd name="T45" fmla="*/ 3 h 20"/>
                <a:gd name="T46" fmla="*/ 3 w 131"/>
                <a:gd name="T47" fmla="*/ 0 h 20"/>
                <a:gd name="T48" fmla="*/ 13 w 131"/>
                <a:gd name="T49" fmla="*/ 0 h 20"/>
                <a:gd name="T50" fmla="*/ 13 w 131"/>
                <a:gd name="T51" fmla="*/ 0 h 20"/>
                <a:gd name="T52" fmla="*/ 13 w 131"/>
                <a:gd name="T53" fmla="*/ 0 h 20"/>
                <a:gd name="T54" fmla="*/ 66 w 131"/>
                <a:gd name="T55" fmla="*/ 0 h 20"/>
                <a:gd name="T56" fmla="*/ 66 w 131"/>
                <a:gd name="T57" fmla="*/ 5 h 20"/>
                <a:gd name="T58" fmla="*/ 13 w 131"/>
                <a:gd name="T59" fmla="*/ 5 h 20"/>
                <a:gd name="T60" fmla="*/ 13 w 131"/>
                <a:gd name="T61" fmla="*/ 5 h 20"/>
                <a:gd name="T62" fmla="*/ 13 w 131"/>
                <a:gd name="T63" fmla="*/ 5 h 20"/>
                <a:gd name="T64" fmla="*/ 7 w 131"/>
                <a:gd name="T65" fmla="*/ 5 h 20"/>
                <a:gd name="T66" fmla="*/ 22 w 131"/>
                <a:gd name="T67" fmla="*/ 11 h 20"/>
                <a:gd name="T68" fmla="*/ 66 w 131"/>
                <a:gd name="T6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20">
                  <a:moveTo>
                    <a:pt x="66" y="15"/>
                  </a:moveTo>
                  <a:cubicBezTo>
                    <a:pt x="83" y="15"/>
                    <a:pt x="98" y="13"/>
                    <a:pt x="109" y="11"/>
                  </a:cubicBezTo>
                  <a:cubicBezTo>
                    <a:pt x="117" y="9"/>
                    <a:pt x="122" y="7"/>
                    <a:pt x="124" y="5"/>
                  </a:cubicBezTo>
                  <a:cubicBezTo>
                    <a:pt x="118" y="5"/>
                    <a:pt x="118" y="5"/>
                    <a:pt x="118" y="5"/>
                  </a:cubicBezTo>
                  <a:cubicBezTo>
                    <a:pt x="118" y="5"/>
                    <a:pt x="118" y="5"/>
                    <a:pt x="118" y="5"/>
                  </a:cubicBezTo>
                  <a:cubicBezTo>
                    <a:pt x="118" y="5"/>
                    <a:pt x="118" y="5"/>
                    <a:pt x="118" y="5"/>
                  </a:cubicBezTo>
                  <a:cubicBezTo>
                    <a:pt x="66" y="5"/>
                    <a:pt x="66" y="5"/>
                    <a:pt x="66" y="5"/>
                  </a:cubicBezTo>
                  <a:cubicBezTo>
                    <a:pt x="66" y="0"/>
                    <a:pt x="66" y="0"/>
                    <a:pt x="66" y="0"/>
                  </a:cubicBezTo>
                  <a:cubicBezTo>
                    <a:pt x="118" y="0"/>
                    <a:pt x="118" y="0"/>
                    <a:pt x="118" y="0"/>
                  </a:cubicBezTo>
                  <a:cubicBezTo>
                    <a:pt x="118" y="0"/>
                    <a:pt x="118" y="0"/>
                    <a:pt x="118" y="0"/>
                  </a:cubicBezTo>
                  <a:cubicBezTo>
                    <a:pt x="118" y="0"/>
                    <a:pt x="118" y="0"/>
                    <a:pt x="118" y="0"/>
                  </a:cubicBezTo>
                  <a:cubicBezTo>
                    <a:pt x="128" y="0"/>
                    <a:pt x="128" y="0"/>
                    <a:pt x="128" y="0"/>
                  </a:cubicBezTo>
                  <a:cubicBezTo>
                    <a:pt x="130" y="0"/>
                    <a:pt x="131" y="1"/>
                    <a:pt x="131" y="3"/>
                  </a:cubicBezTo>
                  <a:cubicBezTo>
                    <a:pt x="131" y="8"/>
                    <a:pt x="123" y="13"/>
                    <a:pt x="111" y="16"/>
                  </a:cubicBezTo>
                  <a:cubicBezTo>
                    <a:pt x="99" y="18"/>
                    <a:pt x="83" y="20"/>
                    <a:pt x="66" y="20"/>
                  </a:cubicBezTo>
                  <a:lnTo>
                    <a:pt x="66" y="15"/>
                  </a:lnTo>
                  <a:close/>
                  <a:moveTo>
                    <a:pt x="66" y="15"/>
                  </a:moveTo>
                  <a:cubicBezTo>
                    <a:pt x="66" y="15"/>
                    <a:pt x="66" y="15"/>
                    <a:pt x="66" y="15"/>
                  </a:cubicBezTo>
                  <a:cubicBezTo>
                    <a:pt x="66" y="20"/>
                    <a:pt x="66" y="20"/>
                    <a:pt x="66" y="20"/>
                  </a:cubicBezTo>
                  <a:cubicBezTo>
                    <a:pt x="66" y="20"/>
                    <a:pt x="66" y="20"/>
                    <a:pt x="66" y="20"/>
                  </a:cubicBezTo>
                  <a:cubicBezTo>
                    <a:pt x="48" y="20"/>
                    <a:pt x="32" y="18"/>
                    <a:pt x="21" y="16"/>
                  </a:cubicBezTo>
                  <a:cubicBezTo>
                    <a:pt x="8" y="13"/>
                    <a:pt x="1" y="8"/>
                    <a:pt x="0" y="3"/>
                  </a:cubicBezTo>
                  <a:cubicBezTo>
                    <a:pt x="0" y="3"/>
                    <a:pt x="0" y="3"/>
                    <a:pt x="0" y="3"/>
                  </a:cubicBezTo>
                  <a:cubicBezTo>
                    <a:pt x="0" y="1"/>
                    <a:pt x="2" y="0"/>
                    <a:pt x="3" y="0"/>
                  </a:cubicBezTo>
                  <a:cubicBezTo>
                    <a:pt x="13" y="0"/>
                    <a:pt x="13" y="0"/>
                    <a:pt x="13" y="0"/>
                  </a:cubicBezTo>
                  <a:cubicBezTo>
                    <a:pt x="13" y="0"/>
                    <a:pt x="13" y="0"/>
                    <a:pt x="13" y="0"/>
                  </a:cubicBezTo>
                  <a:cubicBezTo>
                    <a:pt x="13" y="0"/>
                    <a:pt x="13" y="0"/>
                    <a:pt x="13" y="0"/>
                  </a:cubicBezTo>
                  <a:cubicBezTo>
                    <a:pt x="66" y="0"/>
                    <a:pt x="66" y="0"/>
                    <a:pt x="66" y="0"/>
                  </a:cubicBezTo>
                  <a:cubicBezTo>
                    <a:pt x="66" y="5"/>
                    <a:pt x="66" y="5"/>
                    <a:pt x="66" y="5"/>
                  </a:cubicBezTo>
                  <a:cubicBezTo>
                    <a:pt x="13" y="5"/>
                    <a:pt x="13" y="5"/>
                    <a:pt x="13" y="5"/>
                  </a:cubicBezTo>
                  <a:cubicBezTo>
                    <a:pt x="13" y="5"/>
                    <a:pt x="13" y="5"/>
                    <a:pt x="13" y="5"/>
                  </a:cubicBezTo>
                  <a:cubicBezTo>
                    <a:pt x="13" y="5"/>
                    <a:pt x="13" y="5"/>
                    <a:pt x="13" y="5"/>
                  </a:cubicBezTo>
                  <a:cubicBezTo>
                    <a:pt x="7" y="5"/>
                    <a:pt x="7" y="5"/>
                    <a:pt x="7" y="5"/>
                  </a:cubicBezTo>
                  <a:cubicBezTo>
                    <a:pt x="9" y="7"/>
                    <a:pt x="14" y="9"/>
                    <a:pt x="22" y="11"/>
                  </a:cubicBezTo>
                  <a:cubicBezTo>
                    <a:pt x="33" y="13"/>
                    <a:pt x="48" y="15"/>
                    <a:pt x="6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8" name="Freeform 71"/>
            <p:cNvSpPr>
              <a:spLocks noEditPoints="1"/>
            </p:cNvSpPr>
            <p:nvPr/>
          </p:nvSpPr>
          <p:spPr bwMode="auto">
            <a:xfrm>
              <a:off x="5880110" y="1620848"/>
              <a:ext cx="47625" cy="69851"/>
            </a:xfrm>
            <a:custGeom>
              <a:avLst/>
              <a:gdLst>
                <a:gd name="T0" fmla="*/ 11 w 21"/>
                <a:gd name="T1" fmla="*/ 26 h 31"/>
                <a:gd name="T2" fmla="*/ 12 w 21"/>
                <a:gd name="T3" fmla="*/ 26 h 31"/>
                <a:gd name="T4" fmla="*/ 12 w 21"/>
                <a:gd name="T5" fmla="*/ 26 h 31"/>
                <a:gd name="T6" fmla="*/ 13 w 21"/>
                <a:gd name="T7" fmla="*/ 25 h 31"/>
                <a:gd name="T8" fmla="*/ 15 w 21"/>
                <a:gd name="T9" fmla="*/ 23 h 31"/>
                <a:gd name="T10" fmla="*/ 16 w 21"/>
                <a:gd name="T11" fmla="*/ 19 h 31"/>
                <a:gd name="T12" fmla="*/ 13 w 21"/>
                <a:gd name="T13" fmla="*/ 9 h 31"/>
                <a:gd name="T14" fmla="*/ 11 w 21"/>
                <a:gd name="T15" fmla="*/ 5 h 31"/>
                <a:gd name="T16" fmla="*/ 11 w 21"/>
                <a:gd name="T17" fmla="*/ 0 h 31"/>
                <a:gd name="T18" fmla="*/ 17 w 21"/>
                <a:gd name="T19" fmla="*/ 7 h 31"/>
                <a:gd name="T20" fmla="*/ 21 w 21"/>
                <a:gd name="T21" fmla="*/ 19 h 31"/>
                <a:gd name="T22" fmla="*/ 19 w 21"/>
                <a:gd name="T23" fmla="*/ 25 h 31"/>
                <a:gd name="T24" fmla="*/ 15 w 21"/>
                <a:gd name="T25" fmla="*/ 29 h 31"/>
                <a:gd name="T26" fmla="*/ 13 w 21"/>
                <a:gd name="T27" fmla="*/ 30 h 31"/>
                <a:gd name="T28" fmla="*/ 13 w 21"/>
                <a:gd name="T29" fmla="*/ 30 h 31"/>
                <a:gd name="T30" fmla="*/ 11 w 21"/>
                <a:gd name="T31" fmla="*/ 31 h 31"/>
                <a:gd name="T32" fmla="*/ 11 w 21"/>
                <a:gd name="T33" fmla="*/ 26 h 31"/>
                <a:gd name="T34" fmla="*/ 8 w 21"/>
                <a:gd name="T35" fmla="*/ 25 h 31"/>
                <a:gd name="T36" fmla="*/ 9 w 21"/>
                <a:gd name="T37" fmla="*/ 26 h 31"/>
                <a:gd name="T38" fmla="*/ 11 w 21"/>
                <a:gd name="T39" fmla="*/ 26 h 31"/>
                <a:gd name="T40" fmla="*/ 11 w 21"/>
                <a:gd name="T41" fmla="*/ 26 h 31"/>
                <a:gd name="T42" fmla="*/ 11 w 21"/>
                <a:gd name="T43" fmla="*/ 31 h 31"/>
                <a:gd name="T44" fmla="*/ 11 w 21"/>
                <a:gd name="T45" fmla="*/ 31 h 31"/>
                <a:gd name="T46" fmla="*/ 8 w 21"/>
                <a:gd name="T47" fmla="*/ 30 h 31"/>
                <a:gd name="T48" fmla="*/ 6 w 21"/>
                <a:gd name="T49" fmla="*/ 29 h 31"/>
                <a:gd name="T50" fmla="*/ 2 w 21"/>
                <a:gd name="T51" fmla="*/ 25 h 31"/>
                <a:gd name="T52" fmla="*/ 0 w 21"/>
                <a:gd name="T53" fmla="*/ 19 h 31"/>
                <a:gd name="T54" fmla="*/ 4 w 21"/>
                <a:gd name="T55" fmla="*/ 7 h 31"/>
                <a:gd name="T56" fmla="*/ 10 w 21"/>
                <a:gd name="T57" fmla="*/ 0 h 31"/>
                <a:gd name="T58" fmla="*/ 10 w 21"/>
                <a:gd name="T59" fmla="*/ 0 h 31"/>
                <a:gd name="T60" fmla="*/ 10 w 21"/>
                <a:gd name="T61" fmla="*/ 0 h 31"/>
                <a:gd name="T62" fmla="*/ 11 w 21"/>
                <a:gd name="T63" fmla="*/ 0 h 31"/>
                <a:gd name="T64" fmla="*/ 11 w 21"/>
                <a:gd name="T65" fmla="*/ 5 h 31"/>
                <a:gd name="T66" fmla="*/ 10 w 21"/>
                <a:gd name="T67" fmla="*/ 5 h 31"/>
                <a:gd name="T68" fmla="*/ 10 w 21"/>
                <a:gd name="T69" fmla="*/ 5 h 31"/>
                <a:gd name="T70" fmla="*/ 10 w 21"/>
                <a:gd name="T71" fmla="*/ 5 h 31"/>
                <a:gd name="T72" fmla="*/ 8 w 21"/>
                <a:gd name="T73" fmla="*/ 9 h 31"/>
                <a:gd name="T74" fmla="*/ 5 w 21"/>
                <a:gd name="T75" fmla="*/ 19 h 31"/>
                <a:gd name="T76" fmla="*/ 6 w 21"/>
                <a:gd name="T77" fmla="*/ 23 h 31"/>
                <a:gd name="T78" fmla="*/ 8 w 21"/>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1">
                  <a:moveTo>
                    <a:pt x="11" y="26"/>
                  </a:moveTo>
                  <a:cubicBezTo>
                    <a:pt x="11" y="26"/>
                    <a:pt x="11" y="26"/>
                    <a:pt x="12" y="26"/>
                  </a:cubicBezTo>
                  <a:cubicBezTo>
                    <a:pt x="12" y="26"/>
                    <a:pt x="12" y="26"/>
                    <a:pt x="12" y="26"/>
                  </a:cubicBezTo>
                  <a:cubicBezTo>
                    <a:pt x="12" y="25"/>
                    <a:pt x="13" y="25"/>
                    <a:pt x="13" y="25"/>
                  </a:cubicBezTo>
                  <a:cubicBezTo>
                    <a:pt x="14" y="25"/>
                    <a:pt x="15" y="24"/>
                    <a:pt x="15" y="23"/>
                  </a:cubicBezTo>
                  <a:cubicBezTo>
                    <a:pt x="16" y="22"/>
                    <a:pt x="16" y="21"/>
                    <a:pt x="16" y="19"/>
                  </a:cubicBezTo>
                  <a:cubicBezTo>
                    <a:pt x="16" y="18"/>
                    <a:pt x="15" y="13"/>
                    <a:pt x="13" y="9"/>
                  </a:cubicBezTo>
                  <a:cubicBezTo>
                    <a:pt x="12" y="7"/>
                    <a:pt x="11" y="6"/>
                    <a:pt x="11" y="5"/>
                  </a:cubicBezTo>
                  <a:cubicBezTo>
                    <a:pt x="11" y="0"/>
                    <a:pt x="11" y="0"/>
                    <a:pt x="11" y="0"/>
                  </a:cubicBezTo>
                  <a:cubicBezTo>
                    <a:pt x="13" y="0"/>
                    <a:pt x="15" y="3"/>
                    <a:pt x="17" y="7"/>
                  </a:cubicBezTo>
                  <a:cubicBezTo>
                    <a:pt x="19" y="11"/>
                    <a:pt x="21" y="18"/>
                    <a:pt x="21" y="19"/>
                  </a:cubicBezTo>
                  <a:cubicBezTo>
                    <a:pt x="21" y="21"/>
                    <a:pt x="20" y="23"/>
                    <a:pt x="19" y="25"/>
                  </a:cubicBezTo>
                  <a:cubicBezTo>
                    <a:pt x="18" y="27"/>
                    <a:pt x="17" y="28"/>
                    <a:pt x="15" y="29"/>
                  </a:cubicBezTo>
                  <a:cubicBezTo>
                    <a:pt x="15" y="30"/>
                    <a:pt x="14" y="30"/>
                    <a:pt x="13" y="30"/>
                  </a:cubicBezTo>
                  <a:cubicBezTo>
                    <a:pt x="13" y="30"/>
                    <a:pt x="13" y="30"/>
                    <a:pt x="13" y="30"/>
                  </a:cubicBezTo>
                  <a:cubicBezTo>
                    <a:pt x="12" y="30"/>
                    <a:pt x="11" y="31"/>
                    <a:pt x="11" y="31"/>
                  </a:cubicBezTo>
                  <a:lnTo>
                    <a:pt x="11" y="26"/>
                  </a:lnTo>
                  <a:close/>
                  <a:moveTo>
                    <a:pt x="8" y="25"/>
                  </a:moveTo>
                  <a:cubicBezTo>
                    <a:pt x="9" y="25"/>
                    <a:pt x="9" y="25"/>
                    <a:pt x="9" y="26"/>
                  </a:cubicBezTo>
                  <a:cubicBezTo>
                    <a:pt x="10" y="26"/>
                    <a:pt x="10" y="26"/>
                    <a:pt x="11" y="26"/>
                  </a:cubicBezTo>
                  <a:cubicBezTo>
                    <a:pt x="11" y="26"/>
                    <a:pt x="11" y="26"/>
                    <a:pt x="11" y="26"/>
                  </a:cubicBezTo>
                  <a:cubicBezTo>
                    <a:pt x="11" y="31"/>
                    <a:pt x="11" y="31"/>
                    <a:pt x="11" y="31"/>
                  </a:cubicBezTo>
                  <a:cubicBezTo>
                    <a:pt x="11" y="31"/>
                    <a:pt x="11" y="31"/>
                    <a:pt x="11" y="31"/>
                  </a:cubicBezTo>
                  <a:cubicBezTo>
                    <a:pt x="10" y="31"/>
                    <a:pt x="9" y="30"/>
                    <a:pt x="8" y="30"/>
                  </a:cubicBezTo>
                  <a:cubicBezTo>
                    <a:pt x="7" y="30"/>
                    <a:pt x="7" y="30"/>
                    <a:pt x="6" y="29"/>
                  </a:cubicBezTo>
                  <a:cubicBezTo>
                    <a:pt x="4" y="28"/>
                    <a:pt x="3" y="27"/>
                    <a:pt x="2" y="25"/>
                  </a:cubicBezTo>
                  <a:cubicBezTo>
                    <a:pt x="1" y="23"/>
                    <a:pt x="0" y="21"/>
                    <a:pt x="0" y="19"/>
                  </a:cubicBezTo>
                  <a:cubicBezTo>
                    <a:pt x="0" y="18"/>
                    <a:pt x="2" y="11"/>
                    <a:pt x="4" y="7"/>
                  </a:cubicBezTo>
                  <a:cubicBezTo>
                    <a:pt x="6" y="3"/>
                    <a:pt x="8" y="1"/>
                    <a:pt x="10" y="0"/>
                  </a:cubicBezTo>
                  <a:cubicBezTo>
                    <a:pt x="10" y="0"/>
                    <a:pt x="10" y="0"/>
                    <a:pt x="10" y="0"/>
                  </a:cubicBezTo>
                  <a:cubicBezTo>
                    <a:pt x="10" y="0"/>
                    <a:pt x="10" y="0"/>
                    <a:pt x="10" y="0"/>
                  </a:cubicBezTo>
                  <a:cubicBezTo>
                    <a:pt x="11" y="0"/>
                    <a:pt x="11" y="0"/>
                    <a:pt x="11" y="0"/>
                  </a:cubicBezTo>
                  <a:cubicBezTo>
                    <a:pt x="11" y="5"/>
                    <a:pt x="11" y="5"/>
                    <a:pt x="11" y="5"/>
                  </a:cubicBezTo>
                  <a:cubicBezTo>
                    <a:pt x="11" y="5"/>
                    <a:pt x="10" y="5"/>
                    <a:pt x="10" y="5"/>
                  </a:cubicBezTo>
                  <a:cubicBezTo>
                    <a:pt x="10" y="5"/>
                    <a:pt x="10" y="5"/>
                    <a:pt x="10" y="5"/>
                  </a:cubicBezTo>
                  <a:cubicBezTo>
                    <a:pt x="10" y="5"/>
                    <a:pt x="10" y="5"/>
                    <a:pt x="10" y="5"/>
                  </a:cubicBezTo>
                  <a:cubicBezTo>
                    <a:pt x="10" y="5"/>
                    <a:pt x="9" y="7"/>
                    <a:pt x="8" y="9"/>
                  </a:cubicBezTo>
                  <a:cubicBezTo>
                    <a:pt x="7" y="13"/>
                    <a:pt x="5" y="18"/>
                    <a:pt x="5" y="19"/>
                  </a:cubicBezTo>
                  <a:cubicBezTo>
                    <a:pt x="5" y="21"/>
                    <a:pt x="5" y="22"/>
                    <a:pt x="6" y="23"/>
                  </a:cubicBezTo>
                  <a:cubicBezTo>
                    <a:pt x="7" y="24"/>
                    <a:pt x="7" y="25"/>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699" name="Freeform 72"/>
            <p:cNvSpPr>
              <a:spLocks noEditPoints="1"/>
            </p:cNvSpPr>
            <p:nvPr/>
          </p:nvSpPr>
          <p:spPr bwMode="auto">
            <a:xfrm>
              <a:off x="6019810" y="1946287"/>
              <a:ext cx="192089" cy="358777"/>
            </a:xfrm>
            <a:custGeom>
              <a:avLst/>
              <a:gdLst>
                <a:gd name="T0" fmla="*/ 72 w 85"/>
                <a:gd name="T1" fmla="*/ 14 h 159"/>
                <a:gd name="T2" fmla="*/ 43 w 85"/>
                <a:gd name="T3" fmla="*/ 0 h 159"/>
                <a:gd name="T4" fmla="*/ 85 w 85"/>
                <a:gd name="T5" fmla="*/ 39 h 159"/>
                <a:gd name="T6" fmla="*/ 71 w 85"/>
                <a:gd name="T7" fmla="*/ 119 h 159"/>
                <a:gd name="T8" fmla="*/ 63 w 85"/>
                <a:gd name="T9" fmla="*/ 22 h 159"/>
                <a:gd name="T10" fmla="*/ 43 w 85"/>
                <a:gd name="T11" fmla="*/ 11 h 159"/>
                <a:gd name="T12" fmla="*/ 74 w 85"/>
                <a:gd name="T13" fmla="*/ 39 h 159"/>
                <a:gd name="T14" fmla="*/ 43 w 85"/>
                <a:gd name="T15" fmla="*/ 153 h 159"/>
                <a:gd name="T16" fmla="*/ 68 w 85"/>
                <a:gd name="T17" fmla="*/ 126 h 159"/>
                <a:gd name="T18" fmla="*/ 68 w 85"/>
                <a:gd name="T19" fmla="*/ 66 h 159"/>
                <a:gd name="T20" fmla="*/ 43 w 85"/>
                <a:gd name="T21" fmla="*/ 41 h 159"/>
                <a:gd name="T22" fmla="*/ 57 w 85"/>
                <a:gd name="T23" fmla="*/ 52 h 159"/>
                <a:gd name="T24" fmla="*/ 63 w 85"/>
                <a:gd name="T25" fmla="*/ 126 h 159"/>
                <a:gd name="T26" fmla="*/ 43 w 85"/>
                <a:gd name="T27" fmla="*/ 53 h 159"/>
                <a:gd name="T28" fmla="*/ 49 w 85"/>
                <a:gd name="T29" fmla="*/ 60 h 159"/>
                <a:gd name="T30" fmla="*/ 46 w 85"/>
                <a:gd name="T31" fmla="*/ 137 h 159"/>
                <a:gd name="T32" fmla="*/ 43 w 85"/>
                <a:gd name="T33" fmla="*/ 145 h 159"/>
                <a:gd name="T34" fmla="*/ 49 w 85"/>
                <a:gd name="T35" fmla="*/ 141 h 159"/>
                <a:gd name="T36" fmla="*/ 56 w 85"/>
                <a:gd name="T37" fmla="*/ 66 h 159"/>
                <a:gd name="T38" fmla="*/ 43 w 85"/>
                <a:gd name="T39" fmla="*/ 53 h 159"/>
                <a:gd name="T40" fmla="*/ 13 w 85"/>
                <a:gd name="T41" fmla="*/ 14 h 159"/>
                <a:gd name="T42" fmla="*/ 5 w 85"/>
                <a:gd name="T43" fmla="*/ 125 h 159"/>
                <a:gd name="T44" fmla="*/ 33 w 85"/>
                <a:gd name="T45" fmla="*/ 154 h 159"/>
                <a:gd name="T46" fmla="*/ 34 w 85"/>
                <a:gd name="T47" fmla="*/ 154 h 159"/>
                <a:gd name="T48" fmla="*/ 34 w 85"/>
                <a:gd name="T49" fmla="*/ 159 h 159"/>
                <a:gd name="T50" fmla="*/ 33 w 85"/>
                <a:gd name="T51" fmla="*/ 159 h 159"/>
                <a:gd name="T52" fmla="*/ 0 w 85"/>
                <a:gd name="T53" fmla="*/ 125 h 159"/>
                <a:gd name="T54" fmla="*/ 9 w 85"/>
                <a:gd name="T55" fmla="*/ 11 h 159"/>
                <a:gd name="T56" fmla="*/ 43 w 85"/>
                <a:gd name="T57" fmla="*/ 4 h 159"/>
                <a:gd name="T58" fmla="*/ 41 w 85"/>
                <a:gd name="T59" fmla="*/ 41 h 159"/>
                <a:gd name="T60" fmla="*/ 18 w 85"/>
                <a:gd name="T61" fmla="*/ 116 h 159"/>
                <a:gd name="T62" fmla="*/ 35 w 85"/>
                <a:gd name="T63" fmla="*/ 116 h 159"/>
                <a:gd name="T64" fmla="*/ 41 w 85"/>
                <a:gd name="T65" fmla="*/ 58 h 159"/>
                <a:gd name="T66" fmla="*/ 41 w 85"/>
                <a:gd name="T67" fmla="*/ 53 h 159"/>
                <a:gd name="T68" fmla="*/ 30 w 85"/>
                <a:gd name="T69" fmla="*/ 113 h 159"/>
                <a:gd name="T70" fmla="*/ 28 w 85"/>
                <a:gd name="T71" fmla="*/ 51 h 159"/>
                <a:gd name="T72" fmla="*/ 43 w 85"/>
                <a:gd name="T73" fmla="*/ 145 h 159"/>
                <a:gd name="T74" fmla="*/ 27 w 85"/>
                <a:gd name="T75" fmla="*/ 141 h 159"/>
                <a:gd name="T76" fmla="*/ 16 w 85"/>
                <a:gd name="T77" fmla="*/ 119 h 159"/>
                <a:gd name="T78" fmla="*/ 35 w 85"/>
                <a:gd name="T79" fmla="*/ 16 h 159"/>
                <a:gd name="T80" fmla="*/ 35 w 85"/>
                <a:gd name="T81" fmla="*/ 11 h 159"/>
                <a:gd name="T82" fmla="*/ 12 w 85"/>
                <a:gd name="T83" fmla="*/ 119 h 159"/>
                <a:gd name="T84" fmla="*/ 17 w 85"/>
                <a:gd name="T85" fmla="*/ 140 h 159"/>
                <a:gd name="T86" fmla="*/ 34 w 85"/>
                <a:gd name="T8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159">
                  <a:moveTo>
                    <a:pt x="81" y="114"/>
                  </a:moveTo>
                  <a:cubicBezTo>
                    <a:pt x="81" y="39"/>
                    <a:pt x="81" y="39"/>
                    <a:pt x="81" y="39"/>
                  </a:cubicBezTo>
                  <a:cubicBezTo>
                    <a:pt x="81" y="29"/>
                    <a:pt x="77" y="20"/>
                    <a:pt x="72" y="14"/>
                  </a:cubicBezTo>
                  <a:cubicBezTo>
                    <a:pt x="67" y="8"/>
                    <a:pt x="59" y="4"/>
                    <a:pt x="50" y="4"/>
                  </a:cubicBezTo>
                  <a:cubicBezTo>
                    <a:pt x="43" y="4"/>
                    <a:pt x="43" y="4"/>
                    <a:pt x="43" y="4"/>
                  </a:cubicBezTo>
                  <a:cubicBezTo>
                    <a:pt x="43" y="0"/>
                    <a:pt x="43" y="0"/>
                    <a:pt x="43" y="0"/>
                  </a:cubicBezTo>
                  <a:cubicBezTo>
                    <a:pt x="50" y="0"/>
                    <a:pt x="50" y="0"/>
                    <a:pt x="50" y="0"/>
                  </a:cubicBezTo>
                  <a:cubicBezTo>
                    <a:pt x="60" y="0"/>
                    <a:pt x="69" y="4"/>
                    <a:pt x="75" y="11"/>
                  </a:cubicBezTo>
                  <a:cubicBezTo>
                    <a:pt x="82" y="18"/>
                    <a:pt x="85" y="28"/>
                    <a:pt x="85" y="39"/>
                  </a:cubicBezTo>
                  <a:cubicBezTo>
                    <a:pt x="85" y="116"/>
                    <a:pt x="85" y="116"/>
                    <a:pt x="85" y="116"/>
                  </a:cubicBezTo>
                  <a:cubicBezTo>
                    <a:pt x="85" y="118"/>
                    <a:pt x="84" y="119"/>
                    <a:pt x="83" y="119"/>
                  </a:cubicBezTo>
                  <a:cubicBezTo>
                    <a:pt x="71" y="119"/>
                    <a:pt x="71" y="119"/>
                    <a:pt x="71" y="119"/>
                  </a:cubicBezTo>
                  <a:cubicBezTo>
                    <a:pt x="70" y="119"/>
                    <a:pt x="69" y="118"/>
                    <a:pt x="69" y="116"/>
                  </a:cubicBezTo>
                  <a:cubicBezTo>
                    <a:pt x="69" y="39"/>
                    <a:pt x="69" y="39"/>
                    <a:pt x="69" y="39"/>
                  </a:cubicBezTo>
                  <a:cubicBezTo>
                    <a:pt x="69" y="33"/>
                    <a:pt x="67" y="26"/>
                    <a:pt x="63" y="22"/>
                  </a:cubicBezTo>
                  <a:cubicBezTo>
                    <a:pt x="60" y="18"/>
                    <a:pt x="56" y="16"/>
                    <a:pt x="50" y="16"/>
                  </a:cubicBezTo>
                  <a:cubicBezTo>
                    <a:pt x="43" y="16"/>
                    <a:pt x="43" y="16"/>
                    <a:pt x="43" y="16"/>
                  </a:cubicBezTo>
                  <a:cubicBezTo>
                    <a:pt x="43" y="11"/>
                    <a:pt x="43" y="11"/>
                    <a:pt x="43" y="11"/>
                  </a:cubicBezTo>
                  <a:cubicBezTo>
                    <a:pt x="50" y="11"/>
                    <a:pt x="50" y="11"/>
                    <a:pt x="50" y="11"/>
                  </a:cubicBezTo>
                  <a:cubicBezTo>
                    <a:pt x="57" y="11"/>
                    <a:pt x="63" y="14"/>
                    <a:pt x="67" y="19"/>
                  </a:cubicBezTo>
                  <a:cubicBezTo>
                    <a:pt x="72" y="24"/>
                    <a:pt x="74" y="32"/>
                    <a:pt x="74" y="39"/>
                  </a:cubicBezTo>
                  <a:cubicBezTo>
                    <a:pt x="74" y="114"/>
                    <a:pt x="74" y="114"/>
                    <a:pt x="74" y="114"/>
                  </a:cubicBezTo>
                  <a:cubicBezTo>
                    <a:pt x="81" y="114"/>
                    <a:pt x="81" y="114"/>
                    <a:pt x="81" y="114"/>
                  </a:cubicBezTo>
                  <a:close/>
                  <a:moveTo>
                    <a:pt x="43" y="153"/>
                  </a:moveTo>
                  <a:cubicBezTo>
                    <a:pt x="43" y="158"/>
                    <a:pt x="43" y="158"/>
                    <a:pt x="43" y="158"/>
                  </a:cubicBezTo>
                  <a:cubicBezTo>
                    <a:pt x="48" y="156"/>
                    <a:pt x="53" y="153"/>
                    <a:pt x="57" y="149"/>
                  </a:cubicBezTo>
                  <a:cubicBezTo>
                    <a:pt x="64" y="143"/>
                    <a:pt x="67" y="135"/>
                    <a:pt x="68" y="126"/>
                  </a:cubicBezTo>
                  <a:cubicBezTo>
                    <a:pt x="68" y="126"/>
                    <a:pt x="68" y="126"/>
                    <a:pt x="68" y="126"/>
                  </a:cubicBezTo>
                  <a:cubicBezTo>
                    <a:pt x="68" y="126"/>
                    <a:pt x="68" y="126"/>
                    <a:pt x="68" y="126"/>
                  </a:cubicBezTo>
                  <a:cubicBezTo>
                    <a:pt x="68" y="66"/>
                    <a:pt x="68" y="66"/>
                    <a:pt x="68" y="66"/>
                  </a:cubicBezTo>
                  <a:cubicBezTo>
                    <a:pt x="68" y="59"/>
                    <a:pt x="65" y="53"/>
                    <a:pt x="61" y="48"/>
                  </a:cubicBezTo>
                  <a:cubicBezTo>
                    <a:pt x="56" y="44"/>
                    <a:pt x="50" y="41"/>
                    <a:pt x="44" y="41"/>
                  </a:cubicBezTo>
                  <a:cubicBezTo>
                    <a:pt x="43" y="41"/>
                    <a:pt x="43" y="41"/>
                    <a:pt x="43" y="41"/>
                  </a:cubicBezTo>
                  <a:cubicBezTo>
                    <a:pt x="43" y="46"/>
                    <a:pt x="43" y="46"/>
                    <a:pt x="43" y="46"/>
                  </a:cubicBezTo>
                  <a:cubicBezTo>
                    <a:pt x="44" y="46"/>
                    <a:pt x="44" y="46"/>
                    <a:pt x="44" y="46"/>
                  </a:cubicBezTo>
                  <a:cubicBezTo>
                    <a:pt x="49" y="46"/>
                    <a:pt x="54" y="48"/>
                    <a:pt x="57" y="52"/>
                  </a:cubicBezTo>
                  <a:cubicBezTo>
                    <a:pt x="61" y="55"/>
                    <a:pt x="63" y="60"/>
                    <a:pt x="63" y="66"/>
                  </a:cubicBezTo>
                  <a:cubicBezTo>
                    <a:pt x="63" y="126"/>
                    <a:pt x="63" y="126"/>
                    <a:pt x="63" y="126"/>
                  </a:cubicBezTo>
                  <a:cubicBezTo>
                    <a:pt x="63" y="126"/>
                    <a:pt x="63" y="126"/>
                    <a:pt x="63" y="126"/>
                  </a:cubicBezTo>
                  <a:cubicBezTo>
                    <a:pt x="63" y="134"/>
                    <a:pt x="59" y="141"/>
                    <a:pt x="54" y="146"/>
                  </a:cubicBezTo>
                  <a:cubicBezTo>
                    <a:pt x="51" y="149"/>
                    <a:pt x="47" y="151"/>
                    <a:pt x="43" y="153"/>
                  </a:cubicBezTo>
                  <a:close/>
                  <a:moveTo>
                    <a:pt x="43" y="53"/>
                  </a:moveTo>
                  <a:cubicBezTo>
                    <a:pt x="43" y="58"/>
                    <a:pt x="43" y="58"/>
                    <a:pt x="43" y="58"/>
                  </a:cubicBezTo>
                  <a:cubicBezTo>
                    <a:pt x="44" y="58"/>
                    <a:pt x="44" y="58"/>
                    <a:pt x="44" y="58"/>
                  </a:cubicBezTo>
                  <a:cubicBezTo>
                    <a:pt x="46" y="58"/>
                    <a:pt x="48" y="58"/>
                    <a:pt x="49" y="60"/>
                  </a:cubicBezTo>
                  <a:cubicBezTo>
                    <a:pt x="50" y="61"/>
                    <a:pt x="51" y="63"/>
                    <a:pt x="51" y="66"/>
                  </a:cubicBezTo>
                  <a:cubicBezTo>
                    <a:pt x="51" y="125"/>
                    <a:pt x="51" y="125"/>
                    <a:pt x="51" y="125"/>
                  </a:cubicBezTo>
                  <a:cubicBezTo>
                    <a:pt x="51" y="130"/>
                    <a:pt x="49" y="134"/>
                    <a:pt x="46" y="137"/>
                  </a:cubicBezTo>
                  <a:cubicBezTo>
                    <a:pt x="46" y="137"/>
                    <a:pt x="46" y="137"/>
                    <a:pt x="46" y="137"/>
                  </a:cubicBezTo>
                  <a:cubicBezTo>
                    <a:pt x="45" y="138"/>
                    <a:pt x="44" y="139"/>
                    <a:pt x="43" y="140"/>
                  </a:cubicBezTo>
                  <a:cubicBezTo>
                    <a:pt x="43" y="145"/>
                    <a:pt x="43" y="145"/>
                    <a:pt x="43" y="145"/>
                  </a:cubicBezTo>
                  <a:cubicBezTo>
                    <a:pt x="45" y="144"/>
                    <a:pt x="47" y="143"/>
                    <a:pt x="49" y="141"/>
                  </a:cubicBezTo>
                  <a:cubicBezTo>
                    <a:pt x="49" y="141"/>
                    <a:pt x="49" y="141"/>
                    <a:pt x="49" y="141"/>
                  </a:cubicBezTo>
                  <a:cubicBezTo>
                    <a:pt x="49" y="141"/>
                    <a:pt x="49" y="141"/>
                    <a:pt x="49" y="141"/>
                  </a:cubicBezTo>
                  <a:cubicBezTo>
                    <a:pt x="49" y="141"/>
                    <a:pt x="49" y="141"/>
                    <a:pt x="49" y="141"/>
                  </a:cubicBezTo>
                  <a:cubicBezTo>
                    <a:pt x="53" y="137"/>
                    <a:pt x="56" y="131"/>
                    <a:pt x="56" y="125"/>
                  </a:cubicBezTo>
                  <a:cubicBezTo>
                    <a:pt x="56" y="66"/>
                    <a:pt x="56" y="66"/>
                    <a:pt x="56" y="66"/>
                  </a:cubicBezTo>
                  <a:cubicBezTo>
                    <a:pt x="56" y="62"/>
                    <a:pt x="55" y="59"/>
                    <a:pt x="52" y="57"/>
                  </a:cubicBezTo>
                  <a:cubicBezTo>
                    <a:pt x="50" y="54"/>
                    <a:pt x="47" y="53"/>
                    <a:pt x="44" y="53"/>
                  </a:cubicBezTo>
                  <a:lnTo>
                    <a:pt x="43" y="53"/>
                  </a:lnTo>
                  <a:close/>
                  <a:moveTo>
                    <a:pt x="43" y="4"/>
                  </a:moveTo>
                  <a:cubicBezTo>
                    <a:pt x="35" y="4"/>
                    <a:pt x="35" y="4"/>
                    <a:pt x="35" y="4"/>
                  </a:cubicBezTo>
                  <a:cubicBezTo>
                    <a:pt x="26" y="4"/>
                    <a:pt x="18" y="8"/>
                    <a:pt x="13" y="14"/>
                  </a:cubicBezTo>
                  <a:cubicBezTo>
                    <a:pt x="8" y="20"/>
                    <a:pt x="5" y="29"/>
                    <a:pt x="5" y="39"/>
                  </a:cubicBezTo>
                  <a:cubicBezTo>
                    <a:pt x="5" y="125"/>
                    <a:pt x="5" y="125"/>
                    <a:pt x="5" y="125"/>
                  </a:cubicBezTo>
                  <a:cubicBezTo>
                    <a:pt x="5" y="125"/>
                    <a:pt x="5" y="125"/>
                    <a:pt x="5" y="125"/>
                  </a:cubicBezTo>
                  <a:cubicBezTo>
                    <a:pt x="5" y="125"/>
                    <a:pt x="5" y="125"/>
                    <a:pt x="5" y="125"/>
                  </a:cubicBezTo>
                  <a:cubicBezTo>
                    <a:pt x="5" y="133"/>
                    <a:pt x="8" y="140"/>
                    <a:pt x="13" y="145"/>
                  </a:cubicBezTo>
                  <a:cubicBezTo>
                    <a:pt x="18" y="151"/>
                    <a:pt x="25" y="154"/>
                    <a:pt x="33" y="154"/>
                  </a:cubicBezTo>
                  <a:cubicBezTo>
                    <a:pt x="33" y="154"/>
                    <a:pt x="33" y="154"/>
                    <a:pt x="33" y="154"/>
                  </a:cubicBezTo>
                  <a:cubicBezTo>
                    <a:pt x="33" y="154"/>
                    <a:pt x="33" y="154"/>
                    <a:pt x="33" y="154"/>
                  </a:cubicBezTo>
                  <a:cubicBezTo>
                    <a:pt x="34" y="154"/>
                    <a:pt x="34" y="154"/>
                    <a:pt x="34" y="154"/>
                  </a:cubicBezTo>
                  <a:cubicBezTo>
                    <a:pt x="37" y="154"/>
                    <a:pt x="40" y="154"/>
                    <a:pt x="43" y="153"/>
                  </a:cubicBezTo>
                  <a:cubicBezTo>
                    <a:pt x="43" y="158"/>
                    <a:pt x="43" y="158"/>
                    <a:pt x="43" y="158"/>
                  </a:cubicBezTo>
                  <a:cubicBezTo>
                    <a:pt x="40" y="158"/>
                    <a:pt x="37" y="159"/>
                    <a:pt x="34" y="159"/>
                  </a:cubicBezTo>
                  <a:cubicBezTo>
                    <a:pt x="33" y="159"/>
                    <a:pt x="33" y="159"/>
                    <a:pt x="33" y="159"/>
                  </a:cubicBezTo>
                  <a:cubicBezTo>
                    <a:pt x="33" y="159"/>
                    <a:pt x="33" y="159"/>
                    <a:pt x="33" y="159"/>
                  </a:cubicBezTo>
                  <a:cubicBezTo>
                    <a:pt x="33" y="159"/>
                    <a:pt x="33" y="159"/>
                    <a:pt x="33" y="159"/>
                  </a:cubicBezTo>
                  <a:cubicBezTo>
                    <a:pt x="24" y="159"/>
                    <a:pt x="16" y="155"/>
                    <a:pt x="10" y="149"/>
                  </a:cubicBezTo>
                  <a:cubicBezTo>
                    <a:pt x="4" y="143"/>
                    <a:pt x="0" y="134"/>
                    <a:pt x="0" y="125"/>
                  </a:cubicBezTo>
                  <a:cubicBezTo>
                    <a:pt x="0" y="125"/>
                    <a:pt x="0" y="125"/>
                    <a:pt x="0" y="125"/>
                  </a:cubicBezTo>
                  <a:cubicBezTo>
                    <a:pt x="0" y="125"/>
                    <a:pt x="0" y="125"/>
                    <a:pt x="0" y="125"/>
                  </a:cubicBezTo>
                  <a:cubicBezTo>
                    <a:pt x="0" y="39"/>
                    <a:pt x="0" y="39"/>
                    <a:pt x="0" y="39"/>
                  </a:cubicBezTo>
                  <a:cubicBezTo>
                    <a:pt x="0" y="27"/>
                    <a:pt x="3" y="18"/>
                    <a:pt x="9" y="11"/>
                  </a:cubicBezTo>
                  <a:cubicBezTo>
                    <a:pt x="16" y="4"/>
                    <a:pt x="24" y="0"/>
                    <a:pt x="35" y="0"/>
                  </a:cubicBezTo>
                  <a:cubicBezTo>
                    <a:pt x="43" y="0"/>
                    <a:pt x="43" y="0"/>
                    <a:pt x="43" y="0"/>
                  </a:cubicBezTo>
                  <a:cubicBezTo>
                    <a:pt x="43" y="4"/>
                    <a:pt x="43" y="4"/>
                    <a:pt x="43" y="4"/>
                  </a:cubicBezTo>
                  <a:close/>
                  <a:moveTo>
                    <a:pt x="43" y="46"/>
                  </a:moveTo>
                  <a:cubicBezTo>
                    <a:pt x="43" y="41"/>
                    <a:pt x="43" y="41"/>
                    <a:pt x="43" y="41"/>
                  </a:cubicBezTo>
                  <a:cubicBezTo>
                    <a:pt x="41" y="41"/>
                    <a:pt x="41" y="41"/>
                    <a:pt x="41" y="41"/>
                  </a:cubicBezTo>
                  <a:cubicBezTo>
                    <a:pt x="35" y="41"/>
                    <a:pt x="29" y="44"/>
                    <a:pt x="25" y="48"/>
                  </a:cubicBezTo>
                  <a:cubicBezTo>
                    <a:pt x="21" y="53"/>
                    <a:pt x="18" y="59"/>
                    <a:pt x="18" y="66"/>
                  </a:cubicBezTo>
                  <a:cubicBezTo>
                    <a:pt x="18" y="116"/>
                    <a:pt x="18" y="116"/>
                    <a:pt x="18" y="116"/>
                  </a:cubicBezTo>
                  <a:cubicBezTo>
                    <a:pt x="18" y="117"/>
                    <a:pt x="19" y="118"/>
                    <a:pt x="20" y="118"/>
                  </a:cubicBezTo>
                  <a:cubicBezTo>
                    <a:pt x="32" y="118"/>
                    <a:pt x="32" y="118"/>
                    <a:pt x="32" y="118"/>
                  </a:cubicBezTo>
                  <a:cubicBezTo>
                    <a:pt x="34" y="118"/>
                    <a:pt x="35" y="117"/>
                    <a:pt x="35" y="116"/>
                  </a:cubicBezTo>
                  <a:cubicBezTo>
                    <a:pt x="35" y="66"/>
                    <a:pt x="35" y="66"/>
                    <a:pt x="35" y="66"/>
                  </a:cubicBezTo>
                  <a:cubicBezTo>
                    <a:pt x="35" y="63"/>
                    <a:pt x="35" y="61"/>
                    <a:pt x="37" y="60"/>
                  </a:cubicBezTo>
                  <a:cubicBezTo>
                    <a:pt x="38" y="58"/>
                    <a:pt x="39" y="58"/>
                    <a:pt x="41" y="58"/>
                  </a:cubicBezTo>
                  <a:cubicBezTo>
                    <a:pt x="43" y="58"/>
                    <a:pt x="43" y="58"/>
                    <a:pt x="43" y="58"/>
                  </a:cubicBezTo>
                  <a:cubicBezTo>
                    <a:pt x="43" y="53"/>
                    <a:pt x="43" y="53"/>
                    <a:pt x="43" y="53"/>
                  </a:cubicBezTo>
                  <a:cubicBezTo>
                    <a:pt x="41" y="53"/>
                    <a:pt x="41" y="53"/>
                    <a:pt x="41" y="53"/>
                  </a:cubicBezTo>
                  <a:cubicBezTo>
                    <a:pt x="38" y="53"/>
                    <a:pt x="35" y="54"/>
                    <a:pt x="33" y="56"/>
                  </a:cubicBezTo>
                  <a:cubicBezTo>
                    <a:pt x="31" y="59"/>
                    <a:pt x="30" y="62"/>
                    <a:pt x="30" y="66"/>
                  </a:cubicBezTo>
                  <a:cubicBezTo>
                    <a:pt x="30" y="113"/>
                    <a:pt x="30" y="113"/>
                    <a:pt x="30" y="113"/>
                  </a:cubicBezTo>
                  <a:cubicBezTo>
                    <a:pt x="23" y="113"/>
                    <a:pt x="23" y="113"/>
                    <a:pt x="23" y="113"/>
                  </a:cubicBezTo>
                  <a:cubicBezTo>
                    <a:pt x="23" y="66"/>
                    <a:pt x="23" y="66"/>
                    <a:pt x="23" y="66"/>
                  </a:cubicBezTo>
                  <a:cubicBezTo>
                    <a:pt x="23" y="60"/>
                    <a:pt x="25" y="55"/>
                    <a:pt x="28" y="51"/>
                  </a:cubicBezTo>
                  <a:cubicBezTo>
                    <a:pt x="31" y="48"/>
                    <a:pt x="36" y="46"/>
                    <a:pt x="41" y="46"/>
                  </a:cubicBezTo>
                  <a:cubicBezTo>
                    <a:pt x="43" y="46"/>
                    <a:pt x="43" y="46"/>
                    <a:pt x="43" y="46"/>
                  </a:cubicBezTo>
                  <a:close/>
                  <a:moveTo>
                    <a:pt x="43" y="145"/>
                  </a:moveTo>
                  <a:cubicBezTo>
                    <a:pt x="43" y="140"/>
                    <a:pt x="43" y="140"/>
                    <a:pt x="43" y="140"/>
                  </a:cubicBezTo>
                  <a:cubicBezTo>
                    <a:pt x="40" y="141"/>
                    <a:pt x="37" y="142"/>
                    <a:pt x="34" y="142"/>
                  </a:cubicBezTo>
                  <a:cubicBezTo>
                    <a:pt x="31" y="142"/>
                    <a:pt x="29" y="142"/>
                    <a:pt x="27" y="141"/>
                  </a:cubicBezTo>
                  <a:cubicBezTo>
                    <a:pt x="24" y="140"/>
                    <a:pt x="22" y="138"/>
                    <a:pt x="21" y="137"/>
                  </a:cubicBezTo>
                  <a:cubicBezTo>
                    <a:pt x="20" y="135"/>
                    <a:pt x="18" y="133"/>
                    <a:pt x="18" y="130"/>
                  </a:cubicBezTo>
                  <a:cubicBezTo>
                    <a:pt x="17" y="127"/>
                    <a:pt x="16" y="124"/>
                    <a:pt x="16" y="119"/>
                  </a:cubicBezTo>
                  <a:cubicBezTo>
                    <a:pt x="16" y="39"/>
                    <a:pt x="16" y="39"/>
                    <a:pt x="16" y="39"/>
                  </a:cubicBezTo>
                  <a:cubicBezTo>
                    <a:pt x="16" y="31"/>
                    <a:pt x="18" y="26"/>
                    <a:pt x="21" y="22"/>
                  </a:cubicBezTo>
                  <a:cubicBezTo>
                    <a:pt x="25" y="18"/>
                    <a:pt x="30" y="16"/>
                    <a:pt x="35" y="16"/>
                  </a:cubicBezTo>
                  <a:cubicBezTo>
                    <a:pt x="43" y="16"/>
                    <a:pt x="43" y="16"/>
                    <a:pt x="43" y="16"/>
                  </a:cubicBezTo>
                  <a:cubicBezTo>
                    <a:pt x="43" y="11"/>
                    <a:pt x="43" y="11"/>
                    <a:pt x="43" y="11"/>
                  </a:cubicBezTo>
                  <a:cubicBezTo>
                    <a:pt x="35" y="11"/>
                    <a:pt x="35" y="11"/>
                    <a:pt x="35" y="11"/>
                  </a:cubicBezTo>
                  <a:cubicBezTo>
                    <a:pt x="29" y="11"/>
                    <a:pt x="22" y="14"/>
                    <a:pt x="18" y="19"/>
                  </a:cubicBezTo>
                  <a:cubicBezTo>
                    <a:pt x="14" y="24"/>
                    <a:pt x="12" y="30"/>
                    <a:pt x="12" y="39"/>
                  </a:cubicBezTo>
                  <a:cubicBezTo>
                    <a:pt x="12" y="119"/>
                    <a:pt x="12" y="119"/>
                    <a:pt x="12" y="119"/>
                  </a:cubicBezTo>
                  <a:cubicBezTo>
                    <a:pt x="12" y="124"/>
                    <a:pt x="12" y="128"/>
                    <a:pt x="13" y="131"/>
                  </a:cubicBezTo>
                  <a:cubicBezTo>
                    <a:pt x="14" y="135"/>
                    <a:pt x="15" y="137"/>
                    <a:pt x="17" y="140"/>
                  </a:cubicBezTo>
                  <a:cubicBezTo>
                    <a:pt x="17" y="140"/>
                    <a:pt x="17" y="140"/>
                    <a:pt x="17" y="140"/>
                  </a:cubicBezTo>
                  <a:cubicBezTo>
                    <a:pt x="17" y="140"/>
                    <a:pt x="17" y="140"/>
                    <a:pt x="17" y="140"/>
                  </a:cubicBezTo>
                  <a:cubicBezTo>
                    <a:pt x="19" y="142"/>
                    <a:pt x="22" y="144"/>
                    <a:pt x="25" y="145"/>
                  </a:cubicBezTo>
                  <a:cubicBezTo>
                    <a:pt x="27" y="146"/>
                    <a:pt x="31" y="147"/>
                    <a:pt x="34" y="147"/>
                  </a:cubicBezTo>
                  <a:cubicBezTo>
                    <a:pt x="37" y="147"/>
                    <a:pt x="40" y="146"/>
                    <a:pt x="43"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0" name="Freeform 74"/>
            <p:cNvSpPr>
              <a:spLocks noEditPoints="1"/>
            </p:cNvSpPr>
            <p:nvPr/>
          </p:nvSpPr>
          <p:spPr bwMode="auto">
            <a:xfrm>
              <a:off x="6689737" y="1758961"/>
              <a:ext cx="66675" cy="52389"/>
            </a:xfrm>
            <a:custGeom>
              <a:avLst/>
              <a:gdLst>
                <a:gd name="T0" fmla="*/ 23 w 30"/>
                <a:gd name="T1" fmla="*/ 19 h 23"/>
                <a:gd name="T2" fmla="*/ 15 w 30"/>
                <a:gd name="T3" fmla="*/ 7 h 23"/>
                <a:gd name="T4" fmla="*/ 15 w 30"/>
                <a:gd name="T5" fmla="*/ 7 h 23"/>
                <a:gd name="T6" fmla="*/ 15 w 30"/>
                <a:gd name="T7" fmla="*/ 0 h 23"/>
                <a:gd name="T8" fmla="*/ 17 w 30"/>
                <a:gd name="T9" fmla="*/ 1 h 23"/>
                <a:gd name="T10" fmla="*/ 29 w 30"/>
                <a:gd name="T11" fmla="*/ 20 h 23"/>
                <a:gd name="T12" fmla="*/ 30 w 30"/>
                <a:gd name="T13" fmla="*/ 21 h 23"/>
                <a:gd name="T14" fmla="*/ 27 w 30"/>
                <a:gd name="T15" fmla="*/ 23 h 23"/>
                <a:gd name="T16" fmla="*/ 15 w 30"/>
                <a:gd name="T17" fmla="*/ 23 h 23"/>
                <a:gd name="T18" fmla="*/ 15 w 30"/>
                <a:gd name="T19" fmla="*/ 19 h 23"/>
                <a:gd name="T20" fmla="*/ 23 w 30"/>
                <a:gd name="T21" fmla="*/ 19 h 23"/>
                <a:gd name="T22" fmla="*/ 15 w 30"/>
                <a:gd name="T23" fmla="*/ 7 h 23"/>
                <a:gd name="T24" fmla="*/ 7 w 30"/>
                <a:gd name="T25" fmla="*/ 19 h 23"/>
                <a:gd name="T26" fmla="*/ 15 w 30"/>
                <a:gd name="T27" fmla="*/ 19 h 23"/>
                <a:gd name="T28" fmla="*/ 15 w 30"/>
                <a:gd name="T29" fmla="*/ 23 h 23"/>
                <a:gd name="T30" fmla="*/ 3 w 30"/>
                <a:gd name="T31" fmla="*/ 23 h 23"/>
                <a:gd name="T32" fmla="*/ 3 w 30"/>
                <a:gd name="T33" fmla="*/ 23 h 23"/>
                <a:gd name="T34" fmla="*/ 2 w 30"/>
                <a:gd name="T35" fmla="*/ 23 h 23"/>
                <a:gd name="T36" fmla="*/ 1 w 30"/>
                <a:gd name="T37" fmla="*/ 20 h 23"/>
                <a:gd name="T38" fmla="*/ 13 w 30"/>
                <a:gd name="T39" fmla="*/ 1 h 23"/>
                <a:gd name="T40" fmla="*/ 14 w 30"/>
                <a:gd name="T41" fmla="*/ 0 h 23"/>
                <a:gd name="T42" fmla="*/ 15 w 30"/>
                <a:gd name="T43" fmla="*/ 0 h 23"/>
                <a:gd name="T44" fmla="*/ 15 w 30"/>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3">
                  <a:moveTo>
                    <a:pt x="23" y="19"/>
                  </a:moveTo>
                  <a:cubicBezTo>
                    <a:pt x="15" y="7"/>
                    <a:pt x="15" y="7"/>
                    <a:pt x="15" y="7"/>
                  </a:cubicBezTo>
                  <a:cubicBezTo>
                    <a:pt x="15" y="7"/>
                    <a:pt x="15" y="7"/>
                    <a:pt x="15" y="7"/>
                  </a:cubicBezTo>
                  <a:cubicBezTo>
                    <a:pt x="15" y="0"/>
                    <a:pt x="15" y="0"/>
                    <a:pt x="15" y="0"/>
                  </a:cubicBezTo>
                  <a:cubicBezTo>
                    <a:pt x="16" y="0"/>
                    <a:pt x="17" y="0"/>
                    <a:pt x="17" y="1"/>
                  </a:cubicBezTo>
                  <a:cubicBezTo>
                    <a:pt x="29" y="20"/>
                    <a:pt x="29" y="20"/>
                    <a:pt x="29" y="20"/>
                  </a:cubicBezTo>
                  <a:cubicBezTo>
                    <a:pt x="29" y="20"/>
                    <a:pt x="30" y="20"/>
                    <a:pt x="30" y="21"/>
                  </a:cubicBezTo>
                  <a:cubicBezTo>
                    <a:pt x="30" y="22"/>
                    <a:pt x="29" y="23"/>
                    <a:pt x="27" y="23"/>
                  </a:cubicBezTo>
                  <a:cubicBezTo>
                    <a:pt x="15" y="23"/>
                    <a:pt x="15" y="23"/>
                    <a:pt x="15" y="23"/>
                  </a:cubicBezTo>
                  <a:cubicBezTo>
                    <a:pt x="15" y="19"/>
                    <a:pt x="15" y="19"/>
                    <a:pt x="15" y="19"/>
                  </a:cubicBezTo>
                  <a:lnTo>
                    <a:pt x="23" y="19"/>
                  </a:lnTo>
                  <a:close/>
                  <a:moveTo>
                    <a:pt x="15" y="7"/>
                  </a:moveTo>
                  <a:cubicBezTo>
                    <a:pt x="7" y="19"/>
                    <a:pt x="7" y="19"/>
                    <a:pt x="7" y="19"/>
                  </a:cubicBezTo>
                  <a:cubicBezTo>
                    <a:pt x="15" y="19"/>
                    <a:pt x="15" y="19"/>
                    <a:pt x="15" y="19"/>
                  </a:cubicBezTo>
                  <a:cubicBezTo>
                    <a:pt x="15" y="23"/>
                    <a:pt x="15" y="23"/>
                    <a:pt x="15" y="23"/>
                  </a:cubicBezTo>
                  <a:cubicBezTo>
                    <a:pt x="3" y="23"/>
                    <a:pt x="3" y="23"/>
                    <a:pt x="3" y="23"/>
                  </a:cubicBezTo>
                  <a:cubicBezTo>
                    <a:pt x="3" y="23"/>
                    <a:pt x="3" y="23"/>
                    <a:pt x="3" y="23"/>
                  </a:cubicBezTo>
                  <a:cubicBezTo>
                    <a:pt x="3" y="23"/>
                    <a:pt x="2" y="23"/>
                    <a:pt x="2" y="23"/>
                  </a:cubicBezTo>
                  <a:cubicBezTo>
                    <a:pt x="1" y="22"/>
                    <a:pt x="0" y="21"/>
                    <a:pt x="1" y="20"/>
                  </a:cubicBezTo>
                  <a:cubicBezTo>
                    <a:pt x="13" y="1"/>
                    <a:pt x="13" y="1"/>
                    <a:pt x="13" y="1"/>
                  </a:cubicBezTo>
                  <a:cubicBezTo>
                    <a:pt x="13" y="1"/>
                    <a:pt x="14" y="0"/>
                    <a:pt x="14" y="0"/>
                  </a:cubicBezTo>
                  <a:cubicBezTo>
                    <a:pt x="14" y="0"/>
                    <a:pt x="15" y="0"/>
                    <a:pt x="15" y="0"/>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1" name="Freeform 75"/>
            <p:cNvSpPr>
              <a:spLocks noEditPoints="1"/>
            </p:cNvSpPr>
            <p:nvPr/>
          </p:nvSpPr>
          <p:spPr bwMode="auto">
            <a:xfrm>
              <a:off x="6827849" y="1882787"/>
              <a:ext cx="55563" cy="65088"/>
            </a:xfrm>
            <a:custGeom>
              <a:avLst/>
              <a:gdLst>
                <a:gd name="T0" fmla="*/ 11 w 25"/>
                <a:gd name="T1" fmla="*/ 19 h 29"/>
                <a:gd name="T2" fmla="*/ 17 w 25"/>
                <a:gd name="T3" fmla="*/ 15 h 29"/>
                <a:gd name="T4" fmla="*/ 11 w 25"/>
                <a:gd name="T5" fmla="*/ 11 h 29"/>
                <a:gd name="T6" fmla="*/ 11 w 25"/>
                <a:gd name="T7" fmla="*/ 5 h 29"/>
                <a:gd name="T8" fmla="*/ 23 w 25"/>
                <a:gd name="T9" fmla="*/ 13 h 29"/>
                <a:gd name="T10" fmla="*/ 24 w 25"/>
                <a:gd name="T11" fmla="*/ 13 h 29"/>
                <a:gd name="T12" fmla="*/ 23 w 25"/>
                <a:gd name="T13" fmla="*/ 17 h 29"/>
                <a:gd name="T14" fmla="*/ 11 w 25"/>
                <a:gd name="T15" fmla="*/ 24 h 29"/>
                <a:gd name="T16" fmla="*/ 11 w 25"/>
                <a:gd name="T17" fmla="*/ 19 h 29"/>
                <a:gd name="T18" fmla="*/ 5 w 25"/>
                <a:gd name="T19" fmla="*/ 23 h 29"/>
                <a:gd name="T20" fmla="*/ 11 w 25"/>
                <a:gd name="T21" fmla="*/ 19 h 29"/>
                <a:gd name="T22" fmla="*/ 11 w 25"/>
                <a:gd name="T23" fmla="*/ 24 h 29"/>
                <a:gd name="T24" fmla="*/ 4 w 25"/>
                <a:gd name="T25" fmla="*/ 29 h 29"/>
                <a:gd name="T26" fmla="*/ 3 w 25"/>
                <a:gd name="T27" fmla="*/ 29 h 29"/>
                <a:gd name="T28" fmla="*/ 0 w 25"/>
                <a:gd name="T29" fmla="*/ 27 h 29"/>
                <a:gd name="T30" fmla="*/ 0 w 25"/>
                <a:gd name="T31" fmla="*/ 3 h 29"/>
                <a:gd name="T32" fmla="*/ 0 w 25"/>
                <a:gd name="T33" fmla="*/ 3 h 29"/>
                <a:gd name="T34" fmla="*/ 1 w 25"/>
                <a:gd name="T35" fmla="*/ 1 h 29"/>
                <a:gd name="T36" fmla="*/ 4 w 25"/>
                <a:gd name="T37" fmla="*/ 1 h 29"/>
                <a:gd name="T38" fmla="*/ 11 w 25"/>
                <a:gd name="T39" fmla="*/ 5 h 29"/>
                <a:gd name="T40" fmla="*/ 11 w 25"/>
                <a:gd name="T41" fmla="*/ 11 h 29"/>
                <a:gd name="T42" fmla="*/ 5 w 25"/>
                <a:gd name="T43" fmla="*/ 7 h 29"/>
                <a:gd name="T44" fmla="*/ 5 w 25"/>
                <a:gd name="T4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9">
                  <a:moveTo>
                    <a:pt x="11" y="19"/>
                  </a:moveTo>
                  <a:cubicBezTo>
                    <a:pt x="17" y="15"/>
                    <a:pt x="17" y="15"/>
                    <a:pt x="17" y="15"/>
                  </a:cubicBezTo>
                  <a:cubicBezTo>
                    <a:pt x="11" y="11"/>
                    <a:pt x="11" y="11"/>
                    <a:pt x="11" y="11"/>
                  </a:cubicBezTo>
                  <a:cubicBezTo>
                    <a:pt x="11" y="5"/>
                    <a:pt x="11" y="5"/>
                    <a:pt x="11" y="5"/>
                  </a:cubicBezTo>
                  <a:cubicBezTo>
                    <a:pt x="23" y="13"/>
                    <a:pt x="23" y="13"/>
                    <a:pt x="23" y="13"/>
                  </a:cubicBezTo>
                  <a:cubicBezTo>
                    <a:pt x="23" y="13"/>
                    <a:pt x="24" y="13"/>
                    <a:pt x="24" y="13"/>
                  </a:cubicBezTo>
                  <a:cubicBezTo>
                    <a:pt x="25" y="15"/>
                    <a:pt x="24" y="16"/>
                    <a:pt x="23" y="17"/>
                  </a:cubicBezTo>
                  <a:cubicBezTo>
                    <a:pt x="11" y="24"/>
                    <a:pt x="11" y="24"/>
                    <a:pt x="11" y="24"/>
                  </a:cubicBezTo>
                  <a:lnTo>
                    <a:pt x="11" y="19"/>
                  </a:lnTo>
                  <a:close/>
                  <a:moveTo>
                    <a:pt x="5" y="23"/>
                  </a:moveTo>
                  <a:cubicBezTo>
                    <a:pt x="11" y="19"/>
                    <a:pt x="11" y="19"/>
                    <a:pt x="11" y="19"/>
                  </a:cubicBezTo>
                  <a:cubicBezTo>
                    <a:pt x="11" y="24"/>
                    <a:pt x="11" y="24"/>
                    <a:pt x="11" y="24"/>
                  </a:cubicBezTo>
                  <a:cubicBezTo>
                    <a:pt x="4" y="29"/>
                    <a:pt x="4" y="29"/>
                    <a:pt x="4" y="29"/>
                  </a:cubicBezTo>
                  <a:cubicBezTo>
                    <a:pt x="4" y="29"/>
                    <a:pt x="3" y="29"/>
                    <a:pt x="3" y="29"/>
                  </a:cubicBezTo>
                  <a:cubicBezTo>
                    <a:pt x="2" y="29"/>
                    <a:pt x="0" y="28"/>
                    <a:pt x="0" y="27"/>
                  </a:cubicBezTo>
                  <a:cubicBezTo>
                    <a:pt x="0" y="3"/>
                    <a:pt x="0" y="3"/>
                    <a:pt x="0" y="3"/>
                  </a:cubicBezTo>
                  <a:cubicBezTo>
                    <a:pt x="0" y="3"/>
                    <a:pt x="0" y="3"/>
                    <a:pt x="0" y="3"/>
                  </a:cubicBezTo>
                  <a:cubicBezTo>
                    <a:pt x="0" y="2"/>
                    <a:pt x="1" y="2"/>
                    <a:pt x="1" y="1"/>
                  </a:cubicBezTo>
                  <a:cubicBezTo>
                    <a:pt x="2" y="0"/>
                    <a:pt x="3" y="0"/>
                    <a:pt x="4" y="1"/>
                  </a:cubicBezTo>
                  <a:cubicBezTo>
                    <a:pt x="11" y="5"/>
                    <a:pt x="11" y="5"/>
                    <a:pt x="11" y="5"/>
                  </a:cubicBezTo>
                  <a:cubicBezTo>
                    <a:pt x="11" y="11"/>
                    <a:pt x="11" y="11"/>
                    <a:pt x="11" y="11"/>
                  </a:cubicBezTo>
                  <a:cubicBezTo>
                    <a:pt x="5" y="7"/>
                    <a:pt x="5" y="7"/>
                    <a:pt x="5" y="7"/>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2" name="Freeform 76"/>
            <p:cNvSpPr>
              <a:spLocks noEditPoints="1"/>
            </p:cNvSpPr>
            <p:nvPr/>
          </p:nvSpPr>
          <p:spPr bwMode="auto">
            <a:xfrm>
              <a:off x="6580198" y="1882787"/>
              <a:ext cx="39688" cy="34925"/>
            </a:xfrm>
            <a:custGeom>
              <a:avLst/>
              <a:gdLst>
                <a:gd name="T0" fmla="*/ 12 w 17"/>
                <a:gd name="T1" fmla="*/ 7 h 15"/>
                <a:gd name="T2" fmla="*/ 11 w 17"/>
                <a:gd name="T3" fmla="*/ 8 h 15"/>
                <a:gd name="T4" fmla="*/ 11 w 17"/>
                <a:gd name="T5" fmla="*/ 2 h 15"/>
                <a:gd name="T6" fmla="*/ 13 w 17"/>
                <a:gd name="T7" fmla="*/ 1 h 15"/>
                <a:gd name="T8" fmla="*/ 14 w 17"/>
                <a:gd name="T9" fmla="*/ 0 h 15"/>
                <a:gd name="T10" fmla="*/ 17 w 17"/>
                <a:gd name="T11" fmla="*/ 3 h 15"/>
                <a:gd name="T12" fmla="*/ 17 w 17"/>
                <a:gd name="T13" fmla="*/ 12 h 15"/>
                <a:gd name="T14" fmla="*/ 17 w 17"/>
                <a:gd name="T15" fmla="*/ 12 h 15"/>
                <a:gd name="T16" fmla="*/ 17 w 17"/>
                <a:gd name="T17" fmla="*/ 13 h 15"/>
                <a:gd name="T18" fmla="*/ 14 w 17"/>
                <a:gd name="T19" fmla="*/ 14 h 15"/>
                <a:gd name="T20" fmla="*/ 11 w 17"/>
                <a:gd name="T21" fmla="*/ 14 h 15"/>
                <a:gd name="T22" fmla="*/ 11 w 17"/>
                <a:gd name="T23" fmla="*/ 9 h 15"/>
                <a:gd name="T24" fmla="*/ 12 w 17"/>
                <a:gd name="T25" fmla="*/ 9 h 15"/>
                <a:gd name="T26" fmla="*/ 12 w 17"/>
                <a:gd name="T27" fmla="*/ 7 h 15"/>
                <a:gd name="T28" fmla="*/ 11 w 17"/>
                <a:gd name="T29" fmla="*/ 8 h 15"/>
                <a:gd name="T30" fmla="*/ 9 w 17"/>
                <a:gd name="T31" fmla="*/ 9 h 15"/>
                <a:gd name="T32" fmla="*/ 11 w 17"/>
                <a:gd name="T33" fmla="*/ 9 h 15"/>
                <a:gd name="T34" fmla="*/ 11 w 17"/>
                <a:gd name="T35" fmla="*/ 14 h 15"/>
                <a:gd name="T36" fmla="*/ 8 w 17"/>
                <a:gd name="T37" fmla="*/ 13 h 15"/>
                <a:gd name="T38" fmla="*/ 2 w 17"/>
                <a:gd name="T39" fmla="*/ 13 h 15"/>
                <a:gd name="T40" fmla="*/ 2 w 17"/>
                <a:gd name="T41" fmla="*/ 13 h 15"/>
                <a:gd name="T42" fmla="*/ 0 w 17"/>
                <a:gd name="T43" fmla="*/ 12 h 15"/>
                <a:gd name="T44" fmla="*/ 1 w 17"/>
                <a:gd name="T45" fmla="*/ 8 h 15"/>
                <a:gd name="T46" fmla="*/ 11 w 17"/>
                <a:gd name="T47" fmla="*/ 2 h 15"/>
                <a:gd name="T48" fmla="*/ 11 w 17"/>
                <a:gd name="T4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5">
                  <a:moveTo>
                    <a:pt x="12" y="7"/>
                  </a:moveTo>
                  <a:cubicBezTo>
                    <a:pt x="11" y="8"/>
                    <a:pt x="11" y="8"/>
                    <a:pt x="11" y="8"/>
                  </a:cubicBezTo>
                  <a:cubicBezTo>
                    <a:pt x="11" y="2"/>
                    <a:pt x="11" y="2"/>
                    <a:pt x="11" y="2"/>
                  </a:cubicBezTo>
                  <a:cubicBezTo>
                    <a:pt x="13" y="1"/>
                    <a:pt x="13" y="1"/>
                    <a:pt x="13" y="1"/>
                  </a:cubicBezTo>
                  <a:cubicBezTo>
                    <a:pt x="13" y="0"/>
                    <a:pt x="14" y="0"/>
                    <a:pt x="14" y="0"/>
                  </a:cubicBezTo>
                  <a:cubicBezTo>
                    <a:pt x="16" y="0"/>
                    <a:pt x="17" y="1"/>
                    <a:pt x="17" y="3"/>
                  </a:cubicBezTo>
                  <a:cubicBezTo>
                    <a:pt x="17" y="12"/>
                    <a:pt x="17" y="12"/>
                    <a:pt x="17" y="12"/>
                  </a:cubicBezTo>
                  <a:cubicBezTo>
                    <a:pt x="17" y="12"/>
                    <a:pt x="17" y="12"/>
                    <a:pt x="17" y="12"/>
                  </a:cubicBezTo>
                  <a:cubicBezTo>
                    <a:pt x="17" y="12"/>
                    <a:pt x="17" y="12"/>
                    <a:pt x="17" y="13"/>
                  </a:cubicBezTo>
                  <a:cubicBezTo>
                    <a:pt x="16" y="14"/>
                    <a:pt x="15" y="15"/>
                    <a:pt x="14" y="14"/>
                  </a:cubicBezTo>
                  <a:cubicBezTo>
                    <a:pt x="13" y="14"/>
                    <a:pt x="12" y="14"/>
                    <a:pt x="11" y="14"/>
                  </a:cubicBezTo>
                  <a:cubicBezTo>
                    <a:pt x="11" y="9"/>
                    <a:pt x="11" y="9"/>
                    <a:pt x="11" y="9"/>
                  </a:cubicBezTo>
                  <a:cubicBezTo>
                    <a:pt x="11" y="9"/>
                    <a:pt x="12" y="9"/>
                    <a:pt x="12" y="9"/>
                  </a:cubicBezTo>
                  <a:lnTo>
                    <a:pt x="12" y="7"/>
                  </a:lnTo>
                  <a:close/>
                  <a:moveTo>
                    <a:pt x="11" y="8"/>
                  </a:moveTo>
                  <a:cubicBezTo>
                    <a:pt x="9" y="9"/>
                    <a:pt x="9" y="9"/>
                    <a:pt x="9" y="9"/>
                  </a:cubicBezTo>
                  <a:cubicBezTo>
                    <a:pt x="10" y="9"/>
                    <a:pt x="10" y="9"/>
                    <a:pt x="11" y="9"/>
                  </a:cubicBezTo>
                  <a:cubicBezTo>
                    <a:pt x="11" y="14"/>
                    <a:pt x="11" y="14"/>
                    <a:pt x="11" y="14"/>
                  </a:cubicBezTo>
                  <a:cubicBezTo>
                    <a:pt x="10" y="14"/>
                    <a:pt x="9" y="13"/>
                    <a:pt x="8" y="13"/>
                  </a:cubicBezTo>
                  <a:cubicBezTo>
                    <a:pt x="6" y="13"/>
                    <a:pt x="4" y="13"/>
                    <a:pt x="2" y="13"/>
                  </a:cubicBezTo>
                  <a:cubicBezTo>
                    <a:pt x="2" y="13"/>
                    <a:pt x="2" y="13"/>
                    <a:pt x="2" y="13"/>
                  </a:cubicBezTo>
                  <a:cubicBezTo>
                    <a:pt x="2" y="13"/>
                    <a:pt x="1" y="12"/>
                    <a:pt x="0" y="12"/>
                  </a:cubicBezTo>
                  <a:cubicBezTo>
                    <a:pt x="0" y="11"/>
                    <a:pt x="0" y="9"/>
                    <a:pt x="1" y="8"/>
                  </a:cubicBezTo>
                  <a:cubicBezTo>
                    <a:pt x="11" y="2"/>
                    <a:pt x="11" y="2"/>
                    <a:pt x="11" y="2"/>
                  </a:cubicBez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3" name="Freeform 77"/>
            <p:cNvSpPr>
              <a:spLocks noEditPoints="1"/>
            </p:cNvSpPr>
            <p:nvPr/>
          </p:nvSpPr>
          <p:spPr bwMode="auto">
            <a:xfrm>
              <a:off x="6775461" y="1801824"/>
              <a:ext cx="63500" cy="63500"/>
            </a:xfrm>
            <a:custGeom>
              <a:avLst/>
              <a:gdLst>
                <a:gd name="T0" fmla="*/ 15 w 28"/>
                <a:gd name="T1" fmla="*/ 16 h 28"/>
                <a:gd name="T2" fmla="*/ 19 w 28"/>
                <a:gd name="T3" fmla="*/ 20 h 28"/>
                <a:gd name="T4" fmla="*/ 22 w 28"/>
                <a:gd name="T5" fmla="*/ 6 h 28"/>
                <a:gd name="T6" fmla="*/ 15 w 28"/>
                <a:gd name="T7" fmla="*/ 8 h 28"/>
                <a:gd name="T8" fmla="*/ 15 w 28"/>
                <a:gd name="T9" fmla="*/ 3 h 28"/>
                <a:gd name="T10" fmla="*/ 25 w 28"/>
                <a:gd name="T11" fmla="*/ 1 h 28"/>
                <a:gd name="T12" fmla="*/ 26 w 28"/>
                <a:gd name="T13" fmla="*/ 1 h 28"/>
                <a:gd name="T14" fmla="*/ 27 w 28"/>
                <a:gd name="T15" fmla="*/ 3 h 28"/>
                <a:gd name="T16" fmla="*/ 23 w 28"/>
                <a:gd name="T17" fmla="*/ 25 h 28"/>
                <a:gd name="T18" fmla="*/ 23 w 28"/>
                <a:gd name="T19" fmla="*/ 25 h 28"/>
                <a:gd name="T20" fmla="*/ 22 w 28"/>
                <a:gd name="T21" fmla="*/ 27 h 28"/>
                <a:gd name="T22" fmla="*/ 18 w 28"/>
                <a:gd name="T23" fmla="*/ 27 h 28"/>
                <a:gd name="T24" fmla="*/ 15 w 28"/>
                <a:gd name="T25" fmla="*/ 23 h 28"/>
                <a:gd name="T26" fmla="*/ 15 w 28"/>
                <a:gd name="T27" fmla="*/ 16 h 28"/>
                <a:gd name="T28" fmla="*/ 8 w 28"/>
                <a:gd name="T29" fmla="*/ 9 h 28"/>
                <a:gd name="T30" fmla="*/ 15 w 28"/>
                <a:gd name="T31" fmla="*/ 16 h 28"/>
                <a:gd name="T32" fmla="*/ 15 w 28"/>
                <a:gd name="T33" fmla="*/ 23 h 28"/>
                <a:gd name="T34" fmla="*/ 1 w 28"/>
                <a:gd name="T35" fmla="*/ 9 h 28"/>
                <a:gd name="T36" fmla="*/ 1 w 28"/>
                <a:gd name="T37" fmla="*/ 8 h 28"/>
                <a:gd name="T38" fmla="*/ 3 w 28"/>
                <a:gd name="T39" fmla="*/ 5 h 28"/>
                <a:gd name="T40" fmla="*/ 15 w 28"/>
                <a:gd name="T41" fmla="*/ 3 h 28"/>
                <a:gd name="T42" fmla="*/ 15 w 28"/>
                <a:gd name="T43" fmla="*/ 8 h 28"/>
                <a:gd name="T44" fmla="*/ 8 w 28"/>
                <a:gd name="T45"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8">
                  <a:moveTo>
                    <a:pt x="15" y="16"/>
                  </a:moveTo>
                  <a:cubicBezTo>
                    <a:pt x="19" y="20"/>
                    <a:pt x="19" y="20"/>
                    <a:pt x="19" y="20"/>
                  </a:cubicBezTo>
                  <a:cubicBezTo>
                    <a:pt x="22" y="6"/>
                    <a:pt x="22" y="6"/>
                    <a:pt x="22" y="6"/>
                  </a:cubicBezTo>
                  <a:cubicBezTo>
                    <a:pt x="15" y="8"/>
                    <a:pt x="15" y="8"/>
                    <a:pt x="15" y="8"/>
                  </a:cubicBezTo>
                  <a:cubicBezTo>
                    <a:pt x="15" y="3"/>
                    <a:pt x="15" y="3"/>
                    <a:pt x="15" y="3"/>
                  </a:cubicBezTo>
                  <a:cubicBezTo>
                    <a:pt x="25" y="1"/>
                    <a:pt x="25" y="1"/>
                    <a:pt x="25" y="1"/>
                  </a:cubicBezTo>
                  <a:cubicBezTo>
                    <a:pt x="25" y="0"/>
                    <a:pt x="25" y="0"/>
                    <a:pt x="26" y="1"/>
                  </a:cubicBezTo>
                  <a:cubicBezTo>
                    <a:pt x="27" y="1"/>
                    <a:pt x="28" y="2"/>
                    <a:pt x="27" y="3"/>
                  </a:cubicBezTo>
                  <a:cubicBezTo>
                    <a:pt x="23" y="25"/>
                    <a:pt x="23" y="25"/>
                    <a:pt x="23" y="25"/>
                  </a:cubicBezTo>
                  <a:cubicBezTo>
                    <a:pt x="23" y="25"/>
                    <a:pt x="23" y="25"/>
                    <a:pt x="23" y="25"/>
                  </a:cubicBezTo>
                  <a:cubicBezTo>
                    <a:pt x="22" y="26"/>
                    <a:pt x="22" y="26"/>
                    <a:pt x="22" y="27"/>
                  </a:cubicBezTo>
                  <a:cubicBezTo>
                    <a:pt x="21" y="28"/>
                    <a:pt x="19" y="28"/>
                    <a:pt x="18" y="27"/>
                  </a:cubicBezTo>
                  <a:cubicBezTo>
                    <a:pt x="15" y="23"/>
                    <a:pt x="15" y="23"/>
                    <a:pt x="15" y="23"/>
                  </a:cubicBezTo>
                  <a:lnTo>
                    <a:pt x="15" y="16"/>
                  </a:lnTo>
                  <a:close/>
                  <a:moveTo>
                    <a:pt x="8" y="9"/>
                  </a:moveTo>
                  <a:cubicBezTo>
                    <a:pt x="15" y="16"/>
                    <a:pt x="15" y="16"/>
                    <a:pt x="15" y="16"/>
                  </a:cubicBezTo>
                  <a:cubicBezTo>
                    <a:pt x="15" y="23"/>
                    <a:pt x="15" y="23"/>
                    <a:pt x="15" y="23"/>
                  </a:cubicBezTo>
                  <a:cubicBezTo>
                    <a:pt x="1" y="9"/>
                    <a:pt x="1" y="9"/>
                    <a:pt x="1" y="9"/>
                  </a:cubicBezTo>
                  <a:cubicBezTo>
                    <a:pt x="1" y="9"/>
                    <a:pt x="1" y="9"/>
                    <a:pt x="1" y="8"/>
                  </a:cubicBezTo>
                  <a:cubicBezTo>
                    <a:pt x="0" y="7"/>
                    <a:pt x="1" y="6"/>
                    <a:pt x="3" y="5"/>
                  </a:cubicBezTo>
                  <a:cubicBezTo>
                    <a:pt x="15" y="3"/>
                    <a:pt x="15" y="3"/>
                    <a:pt x="15" y="3"/>
                  </a:cubicBezTo>
                  <a:cubicBezTo>
                    <a:pt x="15" y="8"/>
                    <a:pt x="15" y="8"/>
                    <a:pt x="15" y="8"/>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4" name="Freeform 78"/>
            <p:cNvSpPr>
              <a:spLocks noEditPoints="1"/>
            </p:cNvSpPr>
            <p:nvPr/>
          </p:nvSpPr>
          <p:spPr bwMode="auto">
            <a:xfrm>
              <a:off x="6775461" y="1968512"/>
              <a:ext cx="60325" cy="61913"/>
            </a:xfrm>
            <a:custGeom>
              <a:avLst/>
              <a:gdLst>
                <a:gd name="T0" fmla="*/ 19 w 27"/>
                <a:gd name="T1" fmla="*/ 7 h 27"/>
                <a:gd name="T2" fmla="*/ 15 w 27"/>
                <a:gd name="T3" fmla="*/ 11 h 27"/>
                <a:gd name="T4" fmla="*/ 15 w 27"/>
                <a:gd name="T5" fmla="*/ 5 h 27"/>
                <a:gd name="T6" fmla="*/ 18 w 27"/>
                <a:gd name="T7" fmla="*/ 1 h 27"/>
                <a:gd name="T8" fmla="*/ 20 w 27"/>
                <a:gd name="T9" fmla="*/ 0 h 27"/>
                <a:gd name="T10" fmla="*/ 23 w 27"/>
                <a:gd name="T11" fmla="*/ 2 h 27"/>
                <a:gd name="T12" fmla="*/ 27 w 27"/>
                <a:gd name="T13" fmla="*/ 24 h 27"/>
                <a:gd name="T14" fmla="*/ 27 w 27"/>
                <a:gd name="T15" fmla="*/ 25 h 27"/>
                <a:gd name="T16" fmla="*/ 25 w 27"/>
                <a:gd name="T17" fmla="*/ 27 h 27"/>
                <a:gd name="T18" fmla="*/ 15 w 27"/>
                <a:gd name="T19" fmla="*/ 25 h 27"/>
                <a:gd name="T20" fmla="*/ 15 w 27"/>
                <a:gd name="T21" fmla="*/ 20 h 27"/>
                <a:gd name="T22" fmla="*/ 22 w 27"/>
                <a:gd name="T23" fmla="*/ 22 h 27"/>
                <a:gd name="T24" fmla="*/ 19 w 27"/>
                <a:gd name="T25" fmla="*/ 7 h 27"/>
                <a:gd name="T26" fmla="*/ 15 w 27"/>
                <a:gd name="T27" fmla="*/ 11 h 27"/>
                <a:gd name="T28" fmla="*/ 8 w 27"/>
                <a:gd name="T29" fmla="*/ 18 h 27"/>
                <a:gd name="T30" fmla="*/ 15 w 27"/>
                <a:gd name="T31" fmla="*/ 20 h 27"/>
                <a:gd name="T32" fmla="*/ 15 w 27"/>
                <a:gd name="T33" fmla="*/ 25 h 27"/>
                <a:gd name="T34" fmla="*/ 3 w 27"/>
                <a:gd name="T35" fmla="*/ 22 h 27"/>
                <a:gd name="T36" fmla="*/ 3 w 27"/>
                <a:gd name="T37" fmla="*/ 22 h 27"/>
                <a:gd name="T38" fmla="*/ 1 w 27"/>
                <a:gd name="T39" fmla="*/ 22 h 27"/>
                <a:gd name="T40" fmla="*/ 1 w 27"/>
                <a:gd name="T41" fmla="*/ 18 h 27"/>
                <a:gd name="T42" fmla="*/ 15 w 27"/>
                <a:gd name="T43" fmla="*/ 5 h 27"/>
                <a:gd name="T44" fmla="*/ 15 w 27"/>
                <a:gd name="T45"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7">
                  <a:moveTo>
                    <a:pt x="19" y="7"/>
                  </a:moveTo>
                  <a:cubicBezTo>
                    <a:pt x="15" y="11"/>
                    <a:pt x="15" y="11"/>
                    <a:pt x="15" y="11"/>
                  </a:cubicBezTo>
                  <a:cubicBezTo>
                    <a:pt x="15" y="5"/>
                    <a:pt x="15" y="5"/>
                    <a:pt x="15" y="5"/>
                  </a:cubicBezTo>
                  <a:cubicBezTo>
                    <a:pt x="18" y="1"/>
                    <a:pt x="18" y="1"/>
                    <a:pt x="18" y="1"/>
                  </a:cubicBezTo>
                  <a:cubicBezTo>
                    <a:pt x="19" y="1"/>
                    <a:pt x="19" y="0"/>
                    <a:pt x="20" y="0"/>
                  </a:cubicBezTo>
                  <a:cubicBezTo>
                    <a:pt x="21" y="0"/>
                    <a:pt x="22" y="1"/>
                    <a:pt x="23" y="2"/>
                  </a:cubicBezTo>
                  <a:cubicBezTo>
                    <a:pt x="27" y="24"/>
                    <a:pt x="27" y="24"/>
                    <a:pt x="27" y="24"/>
                  </a:cubicBezTo>
                  <a:cubicBezTo>
                    <a:pt x="27" y="24"/>
                    <a:pt x="27" y="25"/>
                    <a:pt x="27" y="25"/>
                  </a:cubicBezTo>
                  <a:cubicBezTo>
                    <a:pt x="27" y="26"/>
                    <a:pt x="26" y="27"/>
                    <a:pt x="25" y="27"/>
                  </a:cubicBezTo>
                  <a:cubicBezTo>
                    <a:pt x="15" y="25"/>
                    <a:pt x="15" y="25"/>
                    <a:pt x="15" y="25"/>
                  </a:cubicBezTo>
                  <a:cubicBezTo>
                    <a:pt x="15" y="20"/>
                    <a:pt x="15" y="20"/>
                    <a:pt x="15" y="20"/>
                  </a:cubicBezTo>
                  <a:cubicBezTo>
                    <a:pt x="22" y="22"/>
                    <a:pt x="22" y="22"/>
                    <a:pt x="22" y="22"/>
                  </a:cubicBezTo>
                  <a:lnTo>
                    <a:pt x="19" y="7"/>
                  </a:lnTo>
                  <a:close/>
                  <a:moveTo>
                    <a:pt x="15" y="11"/>
                  </a:moveTo>
                  <a:cubicBezTo>
                    <a:pt x="8" y="18"/>
                    <a:pt x="8" y="18"/>
                    <a:pt x="8" y="18"/>
                  </a:cubicBezTo>
                  <a:cubicBezTo>
                    <a:pt x="15" y="20"/>
                    <a:pt x="15" y="20"/>
                    <a:pt x="15" y="20"/>
                  </a:cubicBezTo>
                  <a:cubicBezTo>
                    <a:pt x="15" y="25"/>
                    <a:pt x="15" y="25"/>
                    <a:pt x="15" y="25"/>
                  </a:cubicBezTo>
                  <a:cubicBezTo>
                    <a:pt x="3" y="22"/>
                    <a:pt x="3" y="22"/>
                    <a:pt x="3" y="22"/>
                  </a:cubicBezTo>
                  <a:cubicBezTo>
                    <a:pt x="3" y="22"/>
                    <a:pt x="3" y="22"/>
                    <a:pt x="3" y="22"/>
                  </a:cubicBezTo>
                  <a:cubicBezTo>
                    <a:pt x="2" y="22"/>
                    <a:pt x="2" y="22"/>
                    <a:pt x="1" y="22"/>
                  </a:cubicBezTo>
                  <a:cubicBezTo>
                    <a:pt x="0" y="21"/>
                    <a:pt x="0" y="19"/>
                    <a:pt x="1" y="18"/>
                  </a:cubicBezTo>
                  <a:cubicBezTo>
                    <a:pt x="15" y="5"/>
                    <a:pt x="15" y="5"/>
                    <a:pt x="15" y="5"/>
                  </a:cubicBezTo>
                  <a:lnTo>
                    <a:pt x="1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5" name="Freeform 79"/>
            <p:cNvSpPr>
              <a:spLocks noEditPoints="1"/>
            </p:cNvSpPr>
            <p:nvPr/>
          </p:nvSpPr>
          <p:spPr bwMode="auto">
            <a:xfrm>
              <a:off x="6610361" y="1801824"/>
              <a:ext cx="60325" cy="63500"/>
            </a:xfrm>
            <a:custGeom>
              <a:avLst/>
              <a:gdLst>
                <a:gd name="T0" fmla="*/ 12 w 27"/>
                <a:gd name="T1" fmla="*/ 16 h 28"/>
                <a:gd name="T2" fmla="*/ 19 w 27"/>
                <a:gd name="T3" fmla="*/ 9 h 28"/>
                <a:gd name="T4" fmla="*/ 12 w 27"/>
                <a:gd name="T5" fmla="*/ 8 h 28"/>
                <a:gd name="T6" fmla="*/ 12 w 27"/>
                <a:gd name="T7" fmla="*/ 3 h 28"/>
                <a:gd name="T8" fmla="*/ 25 w 27"/>
                <a:gd name="T9" fmla="*/ 5 h 28"/>
                <a:gd name="T10" fmla="*/ 25 w 27"/>
                <a:gd name="T11" fmla="*/ 5 h 28"/>
                <a:gd name="T12" fmla="*/ 26 w 27"/>
                <a:gd name="T13" fmla="*/ 6 h 28"/>
                <a:gd name="T14" fmla="*/ 26 w 27"/>
                <a:gd name="T15" fmla="*/ 9 h 28"/>
                <a:gd name="T16" fmla="*/ 12 w 27"/>
                <a:gd name="T17" fmla="*/ 23 h 28"/>
                <a:gd name="T18" fmla="*/ 12 w 27"/>
                <a:gd name="T19" fmla="*/ 16 h 28"/>
                <a:gd name="T20" fmla="*/ 9 w 27"/>
                <a:gd name="T21" fmla="*/ 20 h 28"/>
                <a:gd name="T22" fmla="*/ 12 w 27"/>
                <a:gd name="T23" fmla="*/ 16 h 28"/>
                <a:gd name="T24" fmla="*/ 12 w 27"/>
                <a:gd name="T25" fmla="*/ 23 h 28"/>
                <a:gd name="T26" fmla="*/ 9 w 27"/>
                <a:gd name="T27" fmla="*/ 27 h 28"/>
                <a:gd name="T28" fmla="*/ 9 w 27"/>
                <a:gd name="T29" fmla="*/ 27 h 28"/>
                <a:gd name="T30" fmla="*/ 8 w 27"/>
                <a:gd name="T31" fmla="*/ 27 h 28"/>
                <a:gd name="T32" fmla="*/ 5 w 27"/>
                <a:gd name="T33" fmla="*/ 25 h 28"/>
                <a:gd name="T34" fmla="*/ 0 w 27"/>
                <a:gd name="T35" fmla="*/ 4 h 28"/>
                <a:gd name="T36" fmla="*/ 0 w 27"/>
                <a:gd name="T37" fmla="*/ 2 h 28"/>
                <a:gd name="T38" fmla="*/ 3 w 27"/>
                <a:gd name="T39" fmla="*/ 1 h 28"/>
                <a:gd name="T40" fmla="*/ 12 w 27"/>
                <a:gd name="T41" fmla="*/ 3 h 28"/>
                <a:gd name="T42" fmla="*/ 12 w 27"/>
                <a:gd name="T43" fmla="*/ 8 h 28"/>
                <a:gd name="T44" fmla="*/ 5 w 27"/>
                <a:gd name="T45" fmla="*/ 6 h 28"/>
                <a:gd name="T46" fmla="*/ 9 w 27"/>
                <a:gd name="T4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8">
                  <a:moveTo>
                    <a:pt x="12" y="16"/>
                  </a:moveTo>
                  <a:cubicBezTo>
                    <a:pt x="19" y="9"/>
                    <a:pt x="19" y="9"/>
                    <a:pt x="19" y="9"/>
                  </a:cubicBezTo>
                  <a:cubicBezTo>
                    <a:pt x="12" y="8"/>
                    <a:pt x="12" y="8"/>
                    <a:pt x="12" y="8"/>
                  </a:cubicBezTo>
                  <a:cubicBezTo>
                    <a:pt x="12" y="3"/>
                    <a:pt x="12" y="3"/>
                    <a:pt x="12" y="3"/>
                  </a:cubicBezTo>
                  <a:cubicBezTo>
                    <a:pt x="25" y="5"/>
                    <a:pt x="25" y="5"/>
                    <a:pt x="25" y="5"/>
                  </a:cubicBezTo>
                  <a:cubicBezTo>
                    <a:pt x="25" y="5"/>
                    <a:pt x="25" y="5"/>
                    <a:pt x="25" y="5"/>
                  </a:cubicBezTo>
                  <a:cubicBezTo>
                    <a:pt x="25" y="5"/>
                    <a:pt x="26" y="6"/>
                    <a:pt x="26" y="6"/>
                  </a:cubicBezTo>
                  <a:cubicBezTo>
                    <a:pt x="27" y="7"/>
                    <a:pt x="27" y="9"/>
                    <a:pt x="26" y="9"/>
                  </a:cubicBezTo>
                  <a:cubicBezTo>
                    <a:pt x="12" y="23"/>
                    <a:pt x="12" y="23"/>
                    <a:pt x="12" y="23"/>
                  </a:cubicBezTo>
                  <a:lnTo>
                    <a:pt x="12" y="16"/>
                  </a:lnTo>
                  <a:close/>
                  <a:moveTo>
                    <a:pt x="9" y="20"/>
                  </a:moveTo>
                  <a:cubicBezTo>
                    <a:pt x="12" y="16"/>
                    <a:pt x="12" y="16"/>
                    <a:pt x="12" y="16"/>
                  </a:cubicBezTo>
                  <a:cubicBezTo>
                    <a:pt x="12" y="23"/>
                    <a:pt x="12" y="23"/>
                    <a:pt x="12" y="23"/>
                  </a:cubicBezTo>
                  <a:cubicBezTo>
                    <a:pt x="9" y="27"/>
                    <a:pt x="9" y="27"/>
                    <a:pt x="9" y="27"/>
                  </a:cubicBezTo>
                  <a:cubicBezTo>
                    <a:pt x="9" y="27"/>
                    <a:pt x="9" y="27"/>
                    <a:pt x="9" y="27"/>
                  </a:cubicBezTo>
                  <a:cubicBezTo>
                    <a:pt x="8" y="27"/>
                    <a:pt x="8" y="27"/>
                    <a:pt x="8" y="27"/>
                  </a:cubicBezTo>
                  <a:cubicBezTo>
                    <a:pt x="6" y="28"/>
                    <a:pt x="5" y="27"/>
                    <a:pt x="5" y="25"/>
                  </a:cubicBezTo>
                  <a:cubicBezTo>
                    <a:pt x="0" y="4"/>
                    <a:pt x="0" y="4"/>
                    <a:pt x="0" y="4"/>
                  </a:cubicBezTo>
                  <a:cubicBezTo>
                    <a:pt x="0" y="3"/>
                    <a:pt x="0" y="3"/>
                    <a:pt x="0" y="2"/>
                  </a:cubicBezTo>
                  <a:cubicBezTo>
                    <a:pt x="0" y="1"/>
                    <a:pt x="1" y="0"/>
                    <a:pt x="3" y="1"/>
                  </a:cubicBezTo>
                  <a:cubicBezTo>
                    <a:pt x="12" y="3"/>
                    <a:pt x="12" y="3"/>
                    <a:pt x="12" y="3"/>
                  </a:cubicBezTo>
                  <a:cubicBezTo>
                    <a:pt x="12" y="8"/>
                    <a:pt x="12" y="8"/>
                    <a:pt x="12" y="8"/>
                  </a:cubicBezTo>
                  <a:cubicBezTo>
                    <a:pt x="5" y="6"/>
                    <a:pt x="5" y="6"/>
                    <a:pt x="5" y="6"/>
                  </a:cubicBezTo>
                  <a:lnTo>
                    <a:pt x="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6" name="Freeform 80"/>
            <p:cNvSpPr>
              <a:spLocks noEditPoints="1"/>
            </p:cNvSpPr>
            <p:nvPr/>
          </p:nvSpPr>
          <p:spPr bwMode="auto">
            <a:xfrm>
              <a:off x="6402397" y="1912949"/>
              <a:ext cx="438151" cy="273052"/>
            </a:xfrm>
            <a:custGeom>
              <a:avLst/>
              <a:gdLst>
                <a:gd name="T0" fmla="*/ 156 w 194"/>
                <a:gd name="T1" fmla="*/ 54 h 121"/>
                <a:gd name="T2" fmla="*/ 146 w 194"/>
                <a:gd name="T3" fmla="*/ 57 h 121"/>
                <a:gd name="T4" fmla="*/ 153 w 194"/>
                <a:gd name="T5" fmla="*/ 50 h 121"/>
                <a:gd name="T6" fmla="*/ 158 w 194"/>
                <a:gd name="T7" fmla="*/ 49 h 121"/>
                <a:gd name="T8" fmla="*/ 194 w 194"/>
                <a:gd name="T9" fmla="*/ 85 h 121"/>
                <a:gd name="T10" fmla="*/ 158 w 194"/>
                <a:gd name="T11" fmla="*/ 121 h 121"/>
                <a:gd name="T12" fmla="*/ 146 w 194"/>
                <a:gd name="T13" fmla="*/ 116 h 121"/>
                <a:gd name="T14" fmla="*/ 180 w 194"/>
                <a:gd name="T15" fmla="*/ 107 h 121"/>
                <a:gd name="T16" fmla="*/ 180 w 194"/>
                <a:gd name="T17" fmla="*/ 63 h 121"/>
                <a:gd name="T18" fmla="*/ 146 w 194"/>
                <a:gd name="T19" fmla="*/ 51 h 121"/>
                <a:gd name="T20" fmla="*/ 158 w 194"/>
                <a:gd name="T21" fmla="*/ 54 h 121"/>
                <a:gd name="T22" fmla="*/ 145 w 194"/>
                <a:gd name="T23" fmla="*/ 57 h 121"/>
                <a:gd name="T24" fmla="*/ 135 w 194"/>
                <a:gd name="T25" fmla="*/ 61 h 121"/>
                <a:gd name="T26" fmla="*/ 134 w 194"/>
                <a:gd name="T27" fmla="*/ 55 h 121"/>
                <a:gd name="T28" fmla="*/ 133 w 194"/>
                <a:gd name="T29" fmla="*/ 51 h 121"/>
                <a:gd name="T30" fmla="*/ 146 w 194"/>
                <a:gd name="T31" fmla="*/ 51 h 121"/>
                <a:gd name="T32" fmla="*/ 133 w 194"/>
                <a:gd name="T33" fmla="*/ 48 h 121"/>
                <a:gd name="T34" fmla="*/ 119 w 194"/>
                <a:gd name="T35" fmla="*/ 23 h 121"/>
                <a:gd name="T36" fmla="*/ 98 w 194"/>
                <a:gd name="T37" fmla="*/ 9 h 121"/>
                <a:gd name="T38" fmla="*/ 93 w 194"/>
                <a:gd name="T39" fmla="*/ 7 h 121"/>
                <a:gd name="T40" fmla="*/ 93 w 194"/>
                <a:gd name="T41" fmla="*/ 7 h 121"/>
                <a:gd name="T42" fmla="*/ 78 w 194"/>
                <a:gd name="T43" fmla="*/ 5 h 121"/>
                <a:gd name="T44" fmla="*/ 76 w 194"/>
                <a:gd name="T45" fmla="*/ 5 h 121"/>
                <a:gd name="T46" fmla="*/ 23 w 194"/>
                <a:gd name="T47" fmla="*/ 61 h 121"/>
                <a:gd name="T48" fmla="*/ 25 w 194"/>
                <a:gd name="T49" fmla="*/ 77 h 121"/>
                <a:gd name="T50" fmla="*/ 23 w 194"/>
                <a:gd name="T51" fmla="*/ 80 h 121"/>
                <a:gd name="T52" fmla="*/ 5 w 194"/>
                <a:gd name="T53" fmla="*/ 98 h 121"/>
                <a:gd name="T54" fmla="*/ 11 w 194"/>
                <a:gd name="T55" fmla="*/ 111 h 121"/>
                <a:gd name="T56" fmla="*/ 78 w 194"/>
                <a:gd name="T57" fmla="*/ 116 h 121"/>
                <a:gd name="T58" fmla="*/ 146 w 194"/>
                <a:gd name="T59" fmla="*/ 116 h 121"/>
                <a:gd name="T60" fmla="*/ 81 w 194"/>
                <a:gd name="T61" fmla="*/ 121 h 121"/>
                <a:gd name="T62" fmla="*/ 23 w 194"/>
                <a:gd name="T63" fmla="*/ 121 h 121"/>
                <a:gd name="T64" fmla="*/ 7 w 194"/>
                <a:gd name="T65" fmla="*/ 115 h 121"/>
                <a:gd name="T66" fmla="*/ 7 w 194"/>
                <a:gd name="T67" fmla="*/ 82 h 121"/>
                <a:gd name="T68" fmla="*/ 19 w 194"/>
                <a:gd name="T69" fmla="*/ 70 h 121"/>
                <a:gd name="T70" fmla="*/ 35 w 194"/>
                <a:gd name="T71" fmla="*/ 19 h 121"/>
                <a:gd name="T72" fmla="*/ 76 w 194"/>
                <a:gd name="T73" fmla="*/ 0 h 121"/>
                <a:gd name="T74" fmla="*/ 77 w 194"/>
                <a:gd name="T75" fmla="*/ 0 h 121"/>
                <a:gd name="T76" fmla="*/ 78 w 194"/>
                <a:gd name="T77" fmla="*/ 0 h 121"/>
                <a:gd name="T78" fmla="*/ 94 w 194"/>
                <a:gd name="T79" fmla="*/ 2 h 121"/>
                <a:gd name="T80" fmla="*/ 97 w 194"/>
                <a:gd name="T81" fmla="*/ 3 h 121"/>
                <a:gd name="T82" fmla="*/ 100 w 194"/>
                <a:gd name="T83" fmla="*/ 4 h 121"/>
                <a:gd name="T84" fmla="*/ 136 w 194"/>
                <a:gd name="T85" fmla="*/ 43 h 121"/>
                <a:gd name="T86" fmla="*/ 138 w 194"/>
                <a:gd name="T87" fmla="*/ 50 h 121"/>
                <a:gd name="T88" fmla="*/ 139 w 194"/>
                <a:gd name="T89" fmla="*/ 55 h 121"/>
                <a:gd name="T90" fmla="*/ 143 w 194"/>
                <a:gd name="T91" fmla="*/ 52 h 121"/>
                <a:gd name="T92" fmla="*/ 146 w 194"/>
                <a:gd name="T93"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4" h="121">
                  <a:moveTo>
                    <a:pt x="158" y="54"/>
                  </a:moveTo>
                  <a:cubicBezTo>
                    <a:pt x="157" y="54"/>
                    <a:pt x="156" y="54"/>
                    <a:pt x="156" y="54"/>
                  </a:cubicBezTo>
                  <a:cubicBezTo>
                    <a:pt x="155" y="54"/>
                    <a:pt x="154" y="54"/>
                    <a:pt x="154" y="54"/>
                  </a:cubicBezTo>
                  <a:cubicBezTo>
                    <a:pt x="151" y="55"/>
                    <a:pt x="148" y="56"/>
                    <a:pt x="146" y="57"/>
                  </a:cubicBezTo>
                  <a:cubicBezTo>
                    <a:pt x="146" y="52"/>
                    <a:pt x="146" y="52"/>
                    <a:pt x="146" y="52"/>
                  </a:cubicBezTo>
                  <a:cubicBezTo>
                    <a:pt x="148" y="51"/>
                    <a:pt x="150" y="50"/>
                    <a:pt x="153" y="50"/>
                  </a:cubicBezTo>
                  <a:cubicBezTo>
                    <a:pt x="154" y="50"/>
                    <a:pt x="155" y="50"/>
                    <a:pt x="155" y="49"/>
                  </a:cubicBezTo>
                  <a:cubicBezTo>
                    <a:pt x="156" y="49"/>
                    <a:pt x="157" y="49"/>
                    <a:pt x="158" y="49"/>
                  </a:cubicBezTo>
                  <a:cubicBezTo>
                    <a:pt x="168" y="49"/>
                    <a:pt x="177" y="53"/>
                    <a:pt x="183" y="60"/>
                  </a:cubicBezTo>
                  <a:cubicBezTo>
                    <a:pt x="190" y="66"/>
                    <a:pt x="194" y="75"/>
                    <a:pt x="194" y="85"/>
                  </a:cubicBezTo>
                  <a:cubicBezTo>
                    <a:pt x="194" y="95"/>
                    <a:pt x="190" y="104"/>
                    <a:pt x="183" y="111"/>
                  </a:cubicBezTo>
                  <a:cubicBezTo>
                    <a:pt x="177" y="117"/>
                    <a:pt x="168" y="121"/>
                    <a:pt x="158" y="121"/>
                  </a:cubicBezTo>
                  <a:cubicBezTo>
                    <a:pt x="146" y="121"/>
                    <a:pt x="146" y="121"/>
                    <a:pt x="146" y="121"/>
                  </a:cubicBezTo>
                  <a:cubicBezTo>
                    <a:pt x="146" y="116"/>
                    <a:pt x="146" y="116"/>
                    <a:pt x="146" y="116"/>
                  </a:cubicBezTo>
                  <a:cubicBezTo>
                    <a:pt x="158" y="116"/>
                    <a:pt x="158" y="116"/>
                    <a:pt x="158" y="116"/>
                  </a:cubicBezTo>
                  <a:cubicBezTo>
                    <a:pt x="167" y="116"/>
                    <a:pt x="174" y="113"/>
                    <a:pt x="180" y="107"/>
                  </a:cubicBezTo>
                  <a:cubicBezTo>
                    <a:pt x="186" y="102"/>
                    <a:pt x="189" y="94"/>
                    <a:pt x="189" y="85"/>
                  </a:cubicBezTo>
                  <a:cubicBezTo>
                    <a:pt x="189" y="77"/>
                    <a:pt x="186" y="69"/>
                    <a:pt x="180" y="63"/>
                  </a:cubicBezTo>
                  <a:cubicBezTo>
                    <a:pt x="174" y="58"/>
                    <a:pt x="167" y="54"/>
                    <a:pt x="158" y="54"/>
                  </a:cubicBezTo>
                  <a:cubicBezTo>
                    <a:pt x="146" y="51"/>
                    <a:pt x="146" y="51"/>
                    <a:pt x="146" y="51"/>
                  </a:cubicBezTo>
                  <a:cubicBezTo>
                    <a:pt x="146" y="51"/>
                    <a:pt x="146" y="51"/>
                    <a:pt x="146" y="51"/>
                  </a:cubicBezTo>
                  <a:lnTo>
                    <a:pt x="158" y="54"/>
                  </a:lnTo>
                  <a:close/>
                  <a:moveTo>
                    <a:pt x="146" y="57"/>
                  </a:moveTo>
                  <a:cubicBezTo>
                    <a:pt x="145" y="57"/>
                    <a:pt x="145" y="57"/>
                    <a:pt x="145" y="57"/>
                  </a:cubicBezTo>
                  <a:cubicBezTo>
                    <a:pt x="143" y="58"/>
                    <a:pt x="140" y="60"/>
                    <a:pt x="138" y="61"/>
                  </a:cubicBezTo>
                  <a:cubicBezTo>
                    <a:pt x="137" y="62"/>
                    <a:pt x="135" y="62"/>
                    <a:pt x="135" y="61"/>
                  </a:cubicBezTo>
                  <a:cubicBezTo>
                    <a:pt x="134" y="61"/>
                    <a:pt x="134" y="60"/>
                    <a:pt x="134" y="60"/>
                  </a:cubicBezTo>
                  <a:cubicBezTo>
                    <a:pt x="134" y="58"/>
                    <a:pt x="134" y="57"/>
                    <a:pt x="134" y="55"/>
                  </a:cubicBezTo>
                  <a:cubicBezTo>
                    <a:pt x="134" y="54"/>
                    <a:pt x="133" y="52"/>
                    <a:pt x="133" y="51"/>
                  </a:cubicBezTo>
                  <a:cubicBezTo>
                    <a:pt x="133" y="51"/>
                    <a:pt x="133" y="51"/>
                    <a:pt x="133" y="51"/>
                  </a:cubicBezTo>
                  <a:cubicBezTo>
                    <a:pt x="133" y="50"/>
                    <a:pt x="134" y="48"/>
                    <a:pt x="135" y="48"/>
                  </a:cubicBezTo>
                  <a:cubicBezTo>
                    <a:pt x="146" y="51"/>
                    <a:pt x="146" y="51"/>
                    <a:pt x="146" y="51"/>
                  </a:cubicBezTo>
                  <a:cubicBezTo>
                    <a:pt x="146" y="51"/>
                    <a:pt x="146" y="51"/>
                    <a:pt x="146" y="51"/>
                  </a:cubicBezTo>
                  <a:cubicBezTo>
                    <a:pt x="133" y="48"/>
                    <a:pt x="133" y="48"/>
                    <a:pt x="133" y="48"/>
                  </a:cubicBezTo>
                  <a:cubicBezTo>
                    <a:pt x="132" y="47"/>
                    <a:pt x="132" y="46"/>
                    <a:pt x="132" y="45"/>
                  </a:cubicBezTo>
                  <a:cubicBezTo>
                    <a:pt x="129" y="37"/>
                    <a:pt x="125" y="29"/>
                    <a:pt x="119" y="23"/>
                  </a:cubicBezTo>
                  <a:cubicBezTo>
                    <a:pt x="114" y="17"/>
                    <a:pt x="106" y="12"/>
                    <a:pt x="98" y="9"/>
                  </a:cubicBezTo>
                  <a:cubicBezTo>
                    <a:pt x="98" y="9"/>
                    <a:pt x="98" y="9"/>
                    <a:pt x="98" y="9"/>
                  </a:cubicBezTo>
                  <a:cubicBezTo>
                    <a:pt x="98" y="8"/>
                    <a:pt x="97" y="8"/>
                    <a:pt x="96" y="8"/>
                  </a:cubicBezTo>
                  <a:cubicBezTo>
                    <a:pt x="95" y="8"/>
                    <a:pt x="94" y="7"/>
                    <a:pt x="93" y="7"/>
                  </a:cubicBezTo>
                  <a:cubicBezTo>
                    <a:pt x="93" y="7"/>
                    <a:pt x="93" y="7"/>
                    <a:pt x="93" y="7"/>
                  </a:cubicBezTo>
                  <a:cubicBezTo>
                    <a:pt x="93" y="7"/>
                    <a:pt x="93" y="7"/>
                    <a:pt x="93" y="7"/>
                  </a:cubicBezTo>
                  <a:cubicBezTo>
                    <a:pt x="90" y="6"/>
                    <a:pt x="88" y="6"/>
                    <a:pt x="86" y="6"/>
                  </a:cubicBezTo>
                  <a:cubicBezTo>
                    <a:pt x="83" y="5"/>
                    <a:pt x="81" y="5"/>
                    <a:pt x="78" y="5"/>
                  </a:cubicBezTo>
                  <a:cubicBezTo>
                    <a:pt x="78" y="5"/>
                    <a:pt x="77" y="5"/>
                    <a:pt x="77" y="5"/>
                  </a:cubicBezTo>
                  <a:cubicBezTo>
                    <a:pt x="76" y="5"/>
                    <a:pt x="76" y="5"/>
                    <a:pt x="76" y="5"/>
                  </a:cubicBezTo>
                  <a:cubicBezTo>
                    <a:pt x="61" y="6"/>
                    <a:pt x="48" y="12"/>
                    <a:pt x="38" y="22"/>
                  </a:cubicBezTo>
                  <a:cubicBezTo>
                    <a:pt x="29" y="32"/>
                    <a:pt x="23" y="46"/>
                    <a:pt x="23" y="61"/>
                  </a:cubicBezTo>
                  <a:cubicBezTo>
                    <a:pt x="23" y="64"/>
                    <a:pt x="23" y="66"/>
                    <a:pt x="23" y="69"/>
                  </a:cubicBezTo>
                  <a:cubicBezTo>
                    <a:pt x="24" y="72"/>
                    <a:pt x="24" y="75"/>
                    <a:pt x="25" y="77"/>
                  </a:cubicBezTo>
                  <a:cubicBezTo>
                    <a:pt x="26" y="78"/>
                    <a:pt x="25" y="80"/>
                    <a:pt x="24" y="80"/>
                  </a:cubicBezTo>
                  <a:cubicBezTo>
                    <a:pt x="23" y="80"/>
                    <a:pt x="23" y="80"/>
                    <a:pt x="23" y="80"/>
                  </a:cubicBezTo>
                  <a:cubicBezTo>
                    <a:pt x="18" y="80"/>
                    <a:pt x="14" y="82"/>
                    <a:pt x="10" y="86"/>
                  </a:cubicBezTo>
                  <a:cubicBezTo>
                    <a:pt x="7" y="89"/>
                    <a:pt x="5" y="93"/>
                    <a:pt x="5" y="98"/>
                  </a:cubicBezTo>
                  <a:cubicBezTo>
                    <a:pt x="5" y="103"/>
                    <a:pt x="7" y="108"/>
                    <a:pt x="11" y="111"/>
                  </a:cubicBezTo>
                  <a:cubicBezTo>
                    <a:pt x="11" y="111"/>
                    <a:pt x="11" y="111"/>
                    <a:pt x="11" y="111"/>
                  </a:cubicBezTo>
                  <a:cubicBezTo>
                    <a:pt x="14" y="114"/>
                    <a:pt x="18" y="116"/>
                    <a:pt x="23" y="116"/>
                  </a:cubicBezTo>
                  <a:cubicBezTo>
                    <a:pt x="78" y="116"/>
                    <a:pt x="78" y="116"/>
                    <a:pt x="78" y="116"/>
                  </a:cubicBezTo>
                  <a:cubicBezTo>
                    <a:pt x="81" y="116"/>
                    <a:pt x="81" y="116"/>
                    <a:pt x="81" y="116"/>
                  </a:cubicBezTo>
                  <a:cubicBezTo>
                    <a:pt x="146" y="116"/>
                    <a:pt x="146" y="116"/>
                    <a:pt x="146" y="116"/>
                  </a:cubicBezTo>
                  <a:cubicBezTo>
                    <a:pt x="146" y="121"/>
                    <a:pt x="146" y="121"/>
                    <a:pt x="146" y="121"/>
                  </a:cubicBezTo>
                  <a:cubicBezTo>
                    <a:pt x="81" y="121"/>
                    <a:pt x="81" y="121"/>
                    <a:pt x="81" y="121"/>
                  </a:cubicBezTo>
                  <a:cubicBezTo>
                    <a:pt x="78" y="121"/>
                    <a:pt x="78" y="121"/>
                    <a:pt x="78" y="121"/>
                  </a:cubicBezTo>
                  <a:cubicBezTo>
                    <a:pt x="23" y="121"/>
                    <a:pt x="23" y="121"/>
                    <a:pt x="23" y="121"/>
                  </a:cubicBezTo>
                  <a:cubicBezTo>
                    <a:pt x="17" y="121"/>
                    <a:pt x="11" y="119"/>
                    <a:pt x="7" y="115"/>
                  </a:cubicBezTo>
                  <a:cubicBezTo>
                    <a:pt x="7" y="115"/>
                    <a:pt x="7" y="115"/>
                    <a:pt x="7" y="115"/>
                  </a:cubicBezTo>
                  <a:cubicBezTo>
                    <a:pt x="3" y="110"/>
                    <a:pt x="0" y="105"/>
                    <a:pt x="0" y="98"/>
                  </a:cubicBezTo>
                  <a:cubicBezTo>
                    <a:pt x="0" y="92"/>
                    <a:pt x="3" y="86"/>
                    <a:pt x="7" y="82"/>
                  </a:cubicBezTo>
                  <a:cubicBezTo>
                    <a:pt x="10" y="79"/>
                    <a:pt x="15" y="76"/>
                    <a:pt x="20" y="76"/>
                  </a:cubicBezTo>
                  <a:cubicBezTo>
                    <a:pt x="19" y="74"/>
                    <a:pt x="19" y="72"/>
                    <a:pt x="19" y="70"/>
                  </a:cubicBezTo>
                  <a:cubicBezTo>
                    <a:pt x="18" y="67"/>
                    <a:pt x="18" y="64"/>
                    <a:pt x="18" y="61"/>
                  </a:cubicBezTo>
                  <a:cubicBezTo>
                    <a:pt x="18" y="45"/>
                    <a:pt x="24" y="30"/>
                    <a:pt x="35" y="19"/>
                  </a:cubicBezTo>
                  <a:cubicBezTo>
                    <a:pt x="45" y="8"/>
                    <a:pt x="60" y="1"/>
                    <a:pt x="76" y="0"/>
                  </a:cubicBezTo>
                  <a:cubicBezTo>
                    <a:pt x="76" y="0"/>
                    <a:pt x="76" y="0"/>
                    <a:pt x="76" y="0"/>
                  </a:cubicBezTo>
                  <a:cubicBezTo>
                    <a:pt x="77" y="0"/>
                    <a:pt x="77" y="0"/>
                    <a:pt x="77" y="0"/>
                  </a:cubicBezTo>
                  <a:cubicBezTo>
                    <a:pt x="77" y="0"/>
                    <a:pt x="77" y="0"/>
                    <a:pt x="77" y="0"/>
                  </a:cubicBezTo>
                  <a:cubicBezTo>
                    <a:pt x="77" y="0"/>
                    <a:pt x="77" y="0"/>
                    <a:pt x="77" y="0"/>
                  </a:cubicBezTo>
                  <a:cubicBezTo>
                    <a:pt x="78" y="0"/>
                    <a:pt x="78" y="0"/>
                    <a:pt x="78" y="0"/>
                  </a:cubicBezTo>
                  <a:cubicBezTo>
                    <a:pt x="81" y="0"/>
                    <a:pt x="84" y="0"/>
                    <a:pt x="86" y="1"/>
                  </a:cubicBezTo>
                  <a:cubicBezTo>
                    <a:pt x="89" y="1"/>
                    <a:pt x="92" y="2"/>
                    <a:pt x="94" y="2"/>
                  </a:cubicBezTo>
                  <a:cubicBezTo>
                    <a:pt x="94" y="2"/>
                    <a:pt x="94" y="2"/>
                    <a:pt x="94" y="2"/>
                  </a:cubicBezTo>
                  <a:cubicBezTo>
                    <a:pt x="95" y="3"/>
                    <a:pt x="96" y="3"/>
                    <a:pt x="97" y="3"/>
                  </a:cubicBezTo>
                  <a:cubicBezTo>
                    <a:pt x="98" y="4"/>
                    <a:pt x="99" y="4"/>
                    <a:pt x="100" y="4"/>
                  </a:cubicBezTo>
                  <a:cubicBezTo>
                    <a:pt x="100" y="4"/>
                    <a:pt x="100" y="4"/>
                    <a:pt x="100" y="4"/>
                  </a:cubicBezTo>
                  <a:cubicBezTo>
                    <a:pt x="109" y="8"/>
                    <a:pt x="117" y="13"/>
                    <a:pt x="123" y="20"/>
                  </a:cubicBezTo>
                  <a:cubicBezTo>
                    <a:pt x="129" y="26"/>
                    <a:pt x="134" y="35"/>
                    <a:pt x="136" y="43"/>
                  </a:cubicBezTo>
                  <a:cubicBezTo>
                    <a:pt x="137" y="44"/>
                    <a:pt x="137" y="46"/>
                    <a:pt x="137" y="47"/>
                  </a:cubicBezTo>
                  <a:cubicBezTo>
                    <a:pt x="137" y="48"/>
                    <a:pt x="138" y="49"/>
                    <a:pt x="138" y="50"/>
                  </a:cubicBezTo>
                  <a:cubicBezTo>
                    <a:pt x="138" y="50"/>
                    <a:pt x="138" y="50"/>
                    <a:pt x="138" y="50"/>
                  </a:cubicBezTo>
                  <a:cubicBezTo>
                    <a:pt x="138" y="52"/>
                    <a:pt x="138" y="53"/>
                    <a:pt x="139" y="55"/>
                  </a:cubicBezTo>
                  <a:cubicBezTo>
                    <a:pt x="139" y="55"/>
                    <a:pt x="139" y="55"/>
                    <a:pt x="139" y="55"/>
                  </a:cubicBezTo>
                  <a:cubicBezTo>
                    <a:pt x="140" y="54"/>
                    <a:pt x="142" y="53"/>
                    <a:pt x="143" y="52"/>
                  </a:cubicBezTo>
                  <a:cubicBezTo>
                    <a:pt x="144" y="52"/>
                    <a:pt x="145" y="52"/>
                    <a:pt x="146" y="52"/>
                  </a:cubicBezTo>
                  <a:lnTo>
                    <a:pt x="14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7" name="Freeform 81"/>
            <p:cNvSpPr>
              <a:spLocks noEditPoints="1"/>
            </p:cNvSpPr>
            <p:nvPr/>
          </p:nvSpPr>
          <p:spPr bwMode="auto">
            <a:xfrm>
              <a:off x="6200785" y="2298714"/>
              <a:ext cx="290514" cy="323851"/>
            </a:xfrm>
            <a:custGeom>
              <a:avLst/>
              <a:gdLst>
                <a:gd name="T0" fmla="*/ 123 w 128"/>
                <a:gd name="T1" fmla="*/ 5 h 143"/>
                <a:gd name="T2" fmla="*/ 114 w 128"/>
                <a:gd name="T3" fmla="*/ 5 h 143"/>
                <a:gd name="T4" fmla="*/ 125 w 128"/>
                <a:gd name="T5" fmla="*/ 143 h 143"/>
                <a:gd name="T6" fmla="*/ 109 w 128"/>
                <a:gd name="T7" fmla="*/ 127 h 143"/>
                <a:gd name="T8" fmla="*/ 109 w 128"/>
                <a:gd name="T9" fmla="*/ 115 h 143"/>
                <a:gd name="T10" fmla="*/ 116 w 128"/>
                <a:gd name="T11" fmla="*/ 104 h 143"/>
                <a:gd name="T12" fmla="*/ 114 w 128"/>
                <a:gd name="T13" fmla="*/ 91 h 143"/>
                <a:gd name="T14" fmla="*/ 119 w 128"/>
                <a:gd name="T15" fmla="*/ 78 h 143"/>
                <a:gd name="T16" fmla="*/ 114 w 128"/>
                <a:gd name="T17" fmla="*/ 76 h 143"/>
                <a:gd name="T18" fmla="*/ 119 w 128"/>
                <a:gd name="T19" fmla="*/ 42 h 143"/>
                <a:gd name="T20" fmla="*/ 109 w 128"/>
                <a:gd name="T21" fmla="*/ 52 h 143"/>
                <a:gd name="T22" fmla="*/ 116 w 128"/>
                <a:gd name="T23" fmla="*/ 16 h 143"/>
                <a:gd name="T24" fmla="*/ 109 w 128"/>
                <a:gd name="T25" fmla="*/ 33 h 143"/>
                <a:gd name="T26" fmla="*/ 100 w 128"/>
                <a:gd name="T27" fmla="*/ 136 h 143"/>
                <a:gd name="T28" fmla="*/ 102 w 128"/>
                <a:gd name="T29" fmla="*/ 143 h 143"/>
                <a:gd name="T30" fmla="*/ 109 w 128"/>
                <a:gd name="T31" fmla="*/ 10 h 143"/>
                <a:gd name="T32" fmla="*/ 93 w 128"/>
                <a:gd name="T33" fmla="*/ 42 h 143"/>
                <a:gd name="T34" fmla="*/ 102 w 128"/>
                <a:gd name="T35" fmla="*/ 0 h 143"/>
                <a:gd name="T36" fmla="*/ 102 w 128"/>
                <a:gd name="T37" fmla="*/ 16 h 143"/>
                <a:gd name="T38" fmla="*/ 105 w 128"/>
                <a:gd name="T39" fmla="*/ 28 h 143"/>
                <a:gd name="T40" fmla="*/ 100 w 128"/>
                <a:gd name="T41" fmla="*/ 42 h 143"/>
                <a:gd name="T42" fmla="*/ 105 w 128"/>
                <a:gd name="T43" fmla="*/ 44 h 143"/>
                <a:gd name="T44" fmla="*/ 105 w 128"/>
                <a:gd name="T45" fmla="*/ 76 h 143"/>
                <a:gd name="T46" fmla="*/ 102 w 128"/>
                <a:gd name="T47" fmla="*/ 63 h 143"/>
                <a:gd name="T48" fmla="*/ 102 w 128"/>
                <a:gd name="T49" fmla="*/ 104 h 143"/>
                <a:gd name="T50" fmla="*/ 109 w 128"/>
                <a:gd name="T51" fmla="*/ 86 h 143"/>
                <a:gd name="T52" fmla="*/ 109 w 128"/>
                <a:gd name="T53" fmla="*/ 127 h 143"/>
                <a:gd name="T54" fmla="*/ 64 w 128"/>
                <a:gd name="T55" fmla="*/ 93 h 143"/>
                <a:gd name="T56" fmla="*/ 93 w 128"/>
                <a:gd name="T57" fmla="*/ 50 h 143"/>
                <a:gd name="T58" fmla="*/ 28 w 128"/>
                <a:gd name="T59" fmla="*/ 7 h 143"/>
                <a:gd name="T60" fmla="*/ 25 w 128"/>
                <a:gd name="T61" fmla="*/ 0 h 143"/>
                <a:gd name="T62" fmla="*/ 35 w 128"/>
                <a:gd name="T63" fmla="*/ 42 h 143"/>
                <a:gd name="T64" fmla="*/ 28 w 128"/>
                <a:gd name="T65" fmla="*/ 136 h 143"/>
                <a:gd name="T66" fmla="*/ 64 w 128"/>
                <a:gd name="T67" fmla="*/ 106 h 143"/>
                <a:gd name="T68" fmla="*/ 23 w 128"/>
                <a:gd name="T69" fmla="*/ 138 h 143"/>
                <a:gd name="T70" fmla="*/ 37 w 128"/>
                <a:gd name="T71" fmla="*/ 88 h 143"/>
                <a:gd name="T72" fmla="*/ 35 w 128"/>
                <a:gd name="T73" fmla="*/ 50 h 143"/>
                <a:gd name="T74" fmla="*/ 25 w 128"/>
                <a:gd name="T75" fmla="*/ 110 h 143"/>
                <a:gd name="T76" fmla="*/ 18 w 128"/>
                <a:gd name="T77" fmla="*/ 127 h 143"/>
                <a:gd name="T78" fmla="*/ 18 w 128"/>
                <a:gd name="T79" fmla="*/ 86 h 143"/>
                <a:gd name="T80" fmla="*/ 18 w 128"/>
                <a:gd name="T81" fmla="*/ 80 h 143"/>
                <a:gd name="T82" fmla="*/ 25 w 128"/>
                <a:gd name="T83" fmla="*/ 63 h 143"/>
                <a:gd name="T84" fmla="*/ 25 w 128"/>
                <a:gd name="T85" fmla="*/ 57 h 143"/>
                <a:gd name="T86" fmla="*/ 23 w 128"/>
                <a:gd name="T87" fmla="*/ 44 h 143"/>
                <a:gd name="T88" fmla="*/ 28 w 128"/>
                <a:gd name="T89" fmla="*/ 31 h 143"/>
                <a:gd name="T90" fmla="*/ 23 w 128"/>
                <a:gd name="T91" fmla="*/ 28 h 143"/>
                <a:gd name="T92" fmla="*/ 9 w 128"/>
                <a:gd name="T93" fmla="*/ 5 h 143"/>
                <a:gd name="T94" fmla="*/ 18 w 128"/>
                <a:gd name="T95" fmla="*/ 133 h 143"/>
                <a:gd name="T96" fmla="*/ 0 w 128"/>
                <a:gd name="T97" fmla="*/ 141 h 143"/>
                <a:gd name="T98" fmla="*/ 18 w 128"/>
                <a:gd name="T99" fmla="*/ 5 h 143"/>
                <a:gd name="T100" fmla="*/ 11 w 128"/>
                <a:gd name="T101" fmla="*/ 33 h 143"/>
                <a:gd name="T102" fmla="*/ 18 w 128"/>
                <a:gd name="T103" fmla="*/ 16 h 143"/>
                <a:gd name="T104" fmla="*/ 18 w 128"/>
                <a:gd name="T105" fmla="*/ 57 h 143"/>
                <a:gd name="T106" fmla="*/ 18 w 128"/>
                <a:gd name="T107" fmla="*/ 63 h 143"/>
                <a:gd name="T108" fmla="*/ 18 w 128"/>
                <a:gd name="T109" fmla="*/ 76 h 143"/>
                <a:gd name="T110" fmla="*/ 11 w 128"/>
                <a:gd name="T111" fmla="*/ 86 h 143"/>
                <a:gd name="T112" fmla="*/ 13 w 128"/>
                <a:gd name="T113" fmla="*/ 99 h 143"/>
                <a:gd name="T114" fmla="*/ 9 w 128"/>
                <a:gd name="T115" fmla="*/ 112 h 143"/>
                <a:gd name="T116" fmla="*/ 13 w 128"/>
                <a:gd name="T117"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43">
                  <a:moveTo>
                    <a:pt x="109" y="133"/>
                  </a:moveTo>
                  <a:cubicBezTo>
                    <a:pt x="116" y="133"/>
                    <a:pt x="116" y="133"/>
                    <a:pt x="116" y="133"/>
                  </a:cubicBezTo>
                  <a:cubicBezTo>
                    <a:pt x="118" y="133"/>
                    <a:pt x="119" y="134"/>
                    <a:pt x="119" y="136"/>
                  </a:cubicBezTo>
                  <a:cubicBezTo>
                    <a:pt x="119" y="138"/>
                    <a:pt x="119" y="138"/>
                    <a:pt x="119" y="138"/>
                  </a:cubicBezTo>
                  <a:cubicBezTo>
                    <a:pt x="123" y="138"/>
                    <a:pt x="123" y="138"/>
                    <a:pt x="123" y="138"/>
                  </a:cubicBezTo>
                  <a:cubicBezTo>
                    <a:pt x="123" y="5"/>
                    <a:pt x="123" y="5"/>
                    <a:pt x="123" y="5"/>
                  </a:cubicBezTo>
                  <a:cubicBezTo>
                    <a:pt x="119" y="5"/>
                    <a:pt x="119" y="5"/>
                    <a:pt x="119" y="5"/>
                  </a:cubicBezTo>
                  <a:cubicBezTo>
                    <a:pt x="119" y="7"/>
                    <a:pt x="119" y="7"/>
                    <a:pt x="119" y="7"/>
                  </a:cubicBezTo>
                  <a:cubicBezTo>
                    <a:pt x="119" y="9"/>
                    <a:pt x="118" y="10"/>
                    <a:pt x="116" y="10"/>
                  </a:cubicBezTo>
                  <a:cubicBezTo>
                    <a:pt x="109" y="10"/>
                    <a:pt x="109" y="10"/>
                    <a:pt x="109" y="10"/>
                  </a:cubicBezTo>
                  <a:cubicBezTo>
                    <a:pt x="109" y="5"/>
                    <a:pt x="109" y="5"/>
                    <a:pt x="109" y="5"/>
                  </a:cubicBezTo>
                  <a:cubicBezTo>
                    <a:pt x="114" y="5"/>
                    <a:pt x="114" y="5"/>
                    <a:pt x="114" y="5"/>
                  </a:cubicBezTo>
                  <a:cubicBezTo>
                    <a:pt x="114" y="2"/>
                    <a:pt x="114" y="2"/>
                    <a:pt x="114" y="2"/>
                  </a:cubicBezTo>
                  <a:cubicBezTo>
                    <a:pt x="114" y="1"/>
                    <a:pt x="115" y="0"/>
                    <a:pt x="116" y="0"/>
                  </a:cubicBezTo>
                  <a:cubicBezTo>
                    <a:pt x="125" y="0"/>
                    <a:pt x="125" y="0"/>
                    <a:pt x="125" y="0"/>
                  </a:cubicBezTo>
                  <a:cubicBezTo>
                    <a:pt x="127" y="0"/>
                    <a:pt x="128" y="1"/>
                    <a:pt x="128" y="2"/>
                  </a:cubicBezTo>
                  <a:cubicBezTo>
                    <a:pt x="128" y="141"/>
                    <a:pt x="128" y="141"/>
                    <a:pt x="128" y="141"/>
                  </a:cubicBezTo>
                  <a:cubicBezTo>
                    <a:pt x="128" y="142"/>
                    <a:pt x="127" y="143"/>
                    <a:pt x="125" y="143"/>
                  </a:cubicBezTo>
                  <a:cubicBezTo>
                    <a:pt x="116" y="143"/>
                    <a:pt x="116" y="143"/>
                    <a:pt x="116" y="143"/>
                  </a:cubicBezTo>
                  <a:cubicBezTo>
                    <a:pt x="115" y="143"/>
                    <a:pt x="114" y="142"/>
                    <a:pt x="114" y="141"/>
                  </a:cubicBezTo>
                  <a:cubicBezTo>
                    <a:pt x="114" y="138"/>
                    <a:pt x="114" y="138"/>
                    <a:pt x="114" y="138"/>
                  </a:cubicBezTo>
                  <a:cubicBezTo>
                    <a:pt x="109" y="138"/>
                    <a:pt x="109" y="138"/>
                    <a:pt x="109" y="138"/>
                  </a:cubicBezTo>
                  <a:cubicBezTo>
                    <a:pt x="109" y="133"/>
                    <a:pt x="109" y="133"/>
                    <a:pt x="109" y="133"/>
                  </a:cubicBezTo>
                  <a:close/>
                  <a:moveTo>
                    <a:pt x="109" y="127"/>
                  </a:moveTo>
                  <a:cubicBezTo>
                    <a:pt x="116" y="127"/>
                    <a:pt x="116" y="127"/>
                    <a:pt x="116" y="127"/>
                  </a:cubicBezTo>
                  <a:cubicBezTo>
                    <a:pt x="118" y="127"/>
                    <a:pt x="119" y="126"/>
                    <a:pt x="119" y="125"/>
                  </a:cubicBezTo>
                  <a:cubicBezTo>
                    <a:pt x="119" y="112"/>
                    <a:pt x="119" y="112"/>
                    <a:pt x="119" y="112"/>
                  </a:cubicBezTo>
                  <a:cubicBezTo>
                    <a:pt x="119" y="111"/>
                    <a:pt x="118" y="110"/>
                    <a:pt x="116" y="110"/>
                  </a:cubicBezTo>
                  <a:cubicBezTo>
                    <a:pt x="109" y="110"/>
                    <a:pt x="109" y="110"/>
                    <a:pt x="109" y="110"/>
                  </a:cubicBezTo>
                  <a:cubicBezTo>
                    <a:pt x="109" y="115"/>
                    <a:pt x="109" y="115"/>
                    <a:pt x="109" y="115"/>
                  </a:cubicBezTo>
                  <a:cubicBezTo>
                    <a:pt x="114" y="115"/>
                    <a:pt x="114" y="115"/>
                    <a:pt x="114" y="115"/>
                  </a:cubicBezTo>
                  <a:cubicBezTo>
                    <a:pt x="114" y="123"/>
                    <a:pt x="114" y="123"/>
                    <a:pt x="114" y="123"/>
                  </a:cubicBezTo>
                  <a:cubicBezTo>
                    <a:pt x="109" y="123"/>
                    <a:pt x="109" y="123"/>
                    <a:pt x="109" y="123"/>
                  </a:cubicBezTo>
                  <a:cubicBezTo>
                    <a:pt x="109" y="127"/>
                    <a:pt x="109" y="127"/>
                    <a:pt x="109" y="127"/>
                  </a:cubicBezTo>
                  <a:close/>
                  <a:moveTo>
                    <a:pt x="109" y="104"/>
                  </a:moveTo>
                  <a:cubicBezTo>
                    <a:pt x="116" y="104"/>
                    <a:pt x="116" y="104"/>
                    <a:pt x="116" y="104"/>
                  </a:cubicBezTo>
                  <a:cubicBezTo>
                    <a:pt x="118" y="104"/>
                    <a:pt x="119" y="103"/>
                    <a:pt x="119" y="101"/>
                  </a:cubicBezTo>
                  <a:cubicBezTo>
                    <a:pt x="119" y="89"/>
                    <a:pt x="119" y="89"/>
                    <a:pt x="119" y="89"/>
                  </a:cubicBezTo>
                  <a:cubicBezTo>
                    <a:pt x="119" y="87"/>
                    <a:pt x="118" y="86"/>
                    <a:pt x="116" y="86"/>
                  </a:cubicBezTo>
                  <a:cubicBezTo>
                    <a:pt x="109" y="86"/>
                    <a:pt x="109" y="86"/>
                    <a:pt x="109" y="86"/>
                  </a:cubicBezTo>
                  <a:cubicBezTo>
                    <a:pt x="109" y="91"/>
                    <a:pt x="109" y="91"/>
                    <a:pt x="109" y="91"/>
                  </a:cubicBezTo>
                  <a:cubicBezTo>
                    <a:pt x="114" y="91"/>
                    <a:pt x="114" y="91"/>
                    <a:pt x="114" y="91"/>
                  </a:cubicBezTo>
                  <a:cubicBezTo>
                    <a:pt x="114" y="99"/>
                    <a:pt x="114" y="99"/>
                    <a:pt x="114" y="99"/>
                  </a:cubicBezTo>
                  <a:cubicBezTo>
                    <a:pt x="109" y="99"/>
                    <a:pt x="109" y="99"/>
                    <a:pt x="109" y="99"/>
                  </a:cubicBezTo>
                  <a:cubicBezTo>
                    <a:pt x="109" y="104"/>
                    <a:pt x="109" y="104"/>
                    <a:pt x="109" y="104"/>
                  </a:cubicBezTo>
                  <a:close/>
                  <a:moveTo>
                    <a:pt x="109" y="80"/>
                  </a:moveTo>
                  <a:cubicBezTo>
                    <a:pt x="116" y="80"/>
                    <a:pt x="116" y="80"/>
                    <a:pt x="116" y="80"/>
                  </a:cubicBezTo>
                  <a:cubicBezTo>
                    <a:pt x="118" y="80"/>
                    <a:pt x="119" y="79"/>
                    <a:pt x="119" y="78"/>
                  </a:cubicBezTo>
                  <a:cubicBezTo>
                    <a:pt x="119" y="65"/>
                    <a:pt x="119" y="65"/>
                    <a:pt x="119" y="65"/>
                  </a:cubicBezTo>
                  <a:cubicBezTo>
                    <a:pt x="119" y="64"/>
                    <a:pt x="118" y="63"/>
                    <a:pt x="116" y="63"/>
                  </a:cubicBezTo>
                  <a:cubicBezTo>
                    <a:pt x="109" y="63"/>
                    <a:pt x="109" y="63"/>
                    <a:pt x="109" y="63"/>
                  </a:cubicBezTo>
                  <a:cubicBezTo>
                    <a:pt x="109" y="67"/>
                    <a:pt x="109" y="67"/>
                    <a:pt x="109" y="67"/>
                  </a:cubicBezTo>
                  <a:cubicBezTo>
                    <a:pt x="114" y="67"/>
                    <a:pt x="114" y="67"/>
                    <a:pt x="114" y="67"/>
                  </a:cubicBezTo>
                  <a:cubicBezTo>
                    <a:pt x="114" y="76"/>
                    <a:pt x="114" y="76"/>
                    <a:pt x="114" y="76"/>
                  </a:cubicBezTo>
                  <a:cubicBezTo>
                    <a:pt x="109" y="76"/>
                    <a:pt x="109" y="76"/>
                    <a:pt x="109" y="76"/>
                  </a:cubicBezTo>
                  <a:cubicBezTo>
                    <a:pt x="109" y="80"/>
                    <a:pt x="109" y="80"/>
                    <a:pt x="109" y="80"/>
                  </a:cubicBezTo>
                  <a:close/>
                  <a:moveTo>
                    <a:pt x="109" y="57"/>
                  </a:moveTo>
                  <a:cubicBezTo>
                    <a:pt x="116" y="57"/>
                    <a:pt x="116" y="57"/>
                    <a:pt x="116" y="57"/>
                  </a:cubicBezTo>
                  <a:cubicBezTo>
                    <a:pt x="118" y="57"/>
                    <a:pt x="119" y="56"/>
                    <a:pt x="119" y="54"/>
                  </a:cubicBezTo>
                  <a:cubicBezTo>
                    <a:pt x="119" y="42"/>
                    <a:pt x="119" y="42"/>
                    <a:pt x="119" y="42"/>
                  </a:cubicBezTo>
                  <a:cubicBezTo>
                    <a:pt x="119" y="40"/>
                    <a:pt x="118" y="39"/>
                    <a:pt x="116" y="39"/>
                  </a:cubicBezTo>
                  <a:cubicBezTo>
                    <a:pt x="109" y="39"/>
                    <a:pt x="109" y="39"/>
                    <a:pt x="109" y="39"/>
                  </a:cubicBezTo>
                  <a:cubicBezTo>
                    <a:pt x="109" y="44"/>
                    <a:pt x="109" y="44"/>
                    <a:pt x="109" y="44"/>
                  </a:cubicBezTo>
                  <a:cubicBezTo>
                    <a:pt x="114" y="44"/>
                    <a:pt x="114" y="44"/>
                    <a:pt x="114" y="44"/>
                  </a:cubicBezTo>
                  <a:cubicBezTo>
                    <a:pt x="114" y="52"/>
                    <a:pt x="114" y="52"/>
                    <a:pt x="114" y="52"/>
                  </a:cubicBezTo>
                  <a:cubicBezTo>
                    <a:pt x="109" y="52"/>
                    <a:pt x="109" y="52"/>
                    <a:pt x="109" y="52"/>
                  </a:cubicBezTo>
                  <a:cubicBezTo>
                    <a:pt x="109" y="57"/>
                    <a:pt x="109" y="57"/>
                    <a:pt x="109" y="57"/>
                  </a:cubicBezTo>
                  <a:close/>
                  <a:moveTo>
                    <a:pt x="109" y="33"/>
                  </a:moveTo>
                  <a:cubicBezTo>
                    <a:pt x="116" y="33"/>
                    <a:pt x="116" y="33"/>
                    <a:pt x="116" y="33"/>
                  </a:cubicBezTo>
                  <a:cubicBezTo>
                    <a:pt x="118" y="33"/>
                    <a:pt x="119" y="32"/>
                    <a:pt x="119" y="31"/>
                  </a:cubicBezTo>
                  <a:cubicBezTo>
                    <a:pt x="119" y="18"/>
                    <a:pt x="119" y="18"/>
                    <a:pt x="119" y="18"/>
                  </a:cubicBezTo>
                  <a:cubicBezTo>
                    <a:pt x="119" y="17"/>
                    <a:pt x="118" y="16"/>
                    <a:pt x="116" y="16"/>
                  </a:cubicBezTo>
                  <a:cubicBezTo>
                    <a:pt x="109" y="16"/>
                    <a:pt x="109" y="16"/>
                    <a:pt x="109" y="16"/>
                  </a:cubicBezTo>
                  <a:cubicBezTo>
                    <a:pt x="109" y="20"/>
                    <a:pt x="109" y="20"/>
                    <a:pt x="109" y="20"/>
                  </a:cubicBezTo>
                  <a:cubicBezTo>
                    <a:pt x="114" y="20"/>
                    <a:pt x="114" y="20"/>
                    <a:pt x="114" y="20"/>
                  </a:cubicBezTo>
                  <a:cubicBezTo>
                    <a:pt x="114" y="28"/>
                    <a:pt x="114" y="28"/>
                    <a:pt x="114" y="28"/>
                  </a:cubicBezTo>
                  <a:cubicBezTo>
                    <a:pt x="109" y="28"/>
                    <a:pt x="109" y="28"/>
                    <a:pt x="109" y="28"/>
                  </a:cubicBezTo>
                  <a:lnTo>
                    <a:pt x="109" y="33"/>
                  </a:lnTo>
                  <a:close/>
                  <a:moveTo>
                    <a:pt x="64" y="101"/>
                  </a:moveTo>
                  <a:cubicBezTo>
                    <a:pt x="93" y="101"/>
                    <a:pt x="93" y="101"/>
                    <a:pt x="93" y="101"/>
                  </a:cubicBezTo>
                  <a:cubicBezTo>
                    <a:pt x="94" y="101"/>
                    <a:pt x="96" y="102"/>
                    <a:pt x="96" y="104"/>
                  </a:cubicBezTo>
                  <a:cubicBezTo>
                    <a:pt x="96" y="138"/>
                    <a:pt x="96" y="138"/>
                    <a:pt x="96" y="138"/>
                  </a:cubicBezTo>
                  <a:cubicBezTo>
                    <a:pt x="100" y="138"/>
                    <a:pt x="100" y="138"/>
                    <a:pt x="100" y="138"/>
                  </a:cubicBezTo>
                  <a:cubicBezTo>
                    <a:pt x="100" y="136"/>
                    <a:pt x="100" y="136"/>
                    <a:pt x="100" y="136"/>
                  </a:cubicBezTo>
                  <a:cubicBezTo>
                    <a:pt x="100" y="134"/>
                    <a:pt x="101" y="133"/>
                    <a:pt x="102" y="133"/>
                  </a:cubicBezTo>
                  <a:cubicBezTo>
                    <a:pt x="109" y="133"/>
                    <a:pt x="109" y="133"/>
                    <a:pt x="109" y="133"/>
                  </a:cubicBezTo>
                  <a:cubicBezTo>
                    <a:pt x="109" y="138"/>
                    <a:pt x="109" y="138"/>
                    <a:pt x="109" y="138"/>
                  </a:cubicBezTo>
                  <a:cubicBezTo>
                    <a:pt x="105" y="138"/>
                    <a:pt x="105" y="138"/>
                    <a:pt x="105" y="138"/>
                  </a:cubicBezTo>
                  <a:cubicBezTo>
                    <a:pt x="105" y="141"/>
                    <a:pt x="105" y="141"/>
                    <a:pt x="105" y="141"/>
                  </a:cubicBezTo>
                  <a:cubicBezTo>
                    <a:pt x="105" y="142"/>
                    <a:pt x="104" y="143"/>
                    <a:pt x="102" y="143"/>
                  </a:cubicBezTo>
                  <a:cubicBezTo>
                    <a:pt x="93" y="143"/>
                    <a:pt x="93" y="143"/>
                    <a:pt x="93" y="143"/>
                  </a:cubicBezTo>
                  <a:cubicBezTo>
                    <a:pt x="92" y="143"/>
                    <a:pt x="91" y="142"/>
                    <a:pt x="91" y="141"/>
                  </a:cubicBezTo>
                  <a:cubicBezTo>
                    <a:pt x="91" y="106"/>
                    <a:pt x="91" y="106"/>
                    <a:pt x="91" y="106"/>
                  </a:cubicBezTo>
                  <a:cubicBezTo>
                    <a:pt x="64" y="106"/>
                    <a:pt x="64" y="106"/>
                    <a:pt x="64" y="106"/>
                  </a:cubicBezTo>
                  <a:cubicBezTo>
                    <a:pt x="64" y="101"/>
                    <a:pt x="64" y="101"/>
                    <a:pt x="64" y="101"/>
                  </a:cubicBezTo>
                  <a:close/>
                  <a:moveTo>
                    <a:pt x="109" y="10"/>
                  </a:moveTo>
                  <a:cubicBezTo>
                    <a:pt x="102" y="10"/>
                    <a:pt x="102" y="10"/>
                    <a:pt x="102" y="10"/>
                  </a:cubicBezTo>
                  <a:cubicBezTo>
                    <a:pt x="101" y="10"/>
                    <a:pt x="100" y="9"/>
                    <a:pt x="100" y="7"/>
                  </a:cubicBezTo>
                  <a:cubicBezTo>
                    <a:pt x="100" y="5"/>
                    <a:pt x="100" y="5"/>
                    <a:pt x="100" y="5"/>
                  </a:cubicBezTo>
                  <a:cubicBezTo>
                    <a:pt x="96" y="5"/>
                    <a:pt x="96" y="5"/>
                    <a:pt x="96" y="5"/>
                  </a:cubicBezTo>
                  <a:cubicBezTo>
                    <a:pt x="96" y="39"/>
                    <a:pt x="96" y="39"/>
                    <a:pt x="96" y="39"/>
                  </a:cubicBezTo>
                  <a:cubicBezTo>
                    <a:pt x="96" y="41"/>
                    <a:pt x="94" y="42"/>
                    <a:pt x="93" y="42"/>
                  </a:cubicBezTo>
                  <a:cubicBezTo>
                    <a:pt x="64" y="42"/>
                    <a:pt x="64" y="42"/>
                    <a:pt x="64" y="42"/>
                  </a:cubicBezTo>
                  <a:cubicBezTo>
                    <a:pt x="64" y="37"/>
                    <a:pt x="64" y="37"/>
                    <a:pt x="64" y="37"/>
                  </a:cubicBezTo>
                  <a:cubicBezTo>
                    <a:pt x="91" y="37"/>
                    <a:pt x="91" y="37"/>
                    <a:pt x="91" y="37"/>
                  </a:cubicBezTo>
                  <a:cubicBezTo>
                    <a:pt x="91" y="2"/>
                    <a:pt x="91" y="2"/>
                    <a:pt x="91" y="2"/>
                  </a:cubicBezTo>
                  <a:cubicBezTo>
                    <a:pt x="91" y="1"/>
                    <a:pt x="92" y="0"/>
                    <a:pt x="93" y="0"/>
                  </a:cubicBezTo>
                  <a:cubicBezTo>
                    <a:pt x="102" y="0"/>
                    <a:pt x="102" y="0"/>
                    <a:pt x="102" y="0"/>
                  </a:cubicBezTo>
                  <a:cubicBezTo>
                    <a:pt x="104" y="0"/>
                    <a:pt x="105" y="1"/>
                    <a:pt x="105" y="2"/>
                  </a:cubicBezTo>
                  <a:cubicBezTo>
                    <a:pt x="105" y="5"/>
                    <a:pt x="105" y="5"/>
                    <a:pt x="105" y="5"/>
                  </a:cubicBezTo>
                  <a:cubicBezTo>
                    <a:pt x="109" y="5"/>
                    <a:pt x="109" y="5"/>
                    <a:pt x="109" y="5"/>
                  </a:cubicBezTo>
                  <a:cubicBezTo>
                    <a:pt x="109" y="10"/>
                    <a:pt x="109" y="10"/>
                    <a:pt x="109" y="10"/>
                  </a:cubicBezTo>
                  <a:close/>
                  <a:moveTo>
                    <a:pt x="109" y="16"/>
                  </a:moveTo>
                  <a:cubicBezTo>
                    <a:pt x="102" y="16"/>
                    <a:pt x="102" y="16"/>
                    <a:pt x="102" y="16"/>
                  </a:cubicBezTo>
                  <a:cubicBezTo>
                    <a:pt x="101" y="16"/>
                    <a:pt x="100" y="17"/>
                    <a:pt x="100" y="18"/>
                  </a:cubicBezTo>
                  <a:cubicBezTo>
                    <a:pt x="100" y="31"/>
                    <a:pt x="100" y="31"/>
                    <a:pt x="100" y="31"/>
                  </a:cubicBezTo>
                  <a:cubicBezTo>
                    <a:pt x="100" y="32"/>
                    <a:pt x="101" y="33"/>
                    <a:pt x="102" y="33"/>
                  </a:cubicBezTo>
                  <a:cubicBezTo>
                    <a:pt x="109" y="33"/>
                    <a:pt x="109" y="33"/>
                    <a:pt x="109" y="33"/>
                  </a:cubicBezTo>
                  <a:cubicBezTo>
                    <a:pt x="109" y="28"/>
                    <a:pt x="109" y="28"/>
                    <a:pt x="109" y="28"/>
                  </a:cubicBezTo>
                  <a:cubicBezTo>
                    <a:pt x="105" y="28"/>
                    <a:pt x="105" y="28"/>
                    <a:pt x="105" y="28"/>
                  </a:cubicBezTo>
                  <a:cubicBezTo>
                    <a:pt x="105" y="20"/>
                    <a:pt x="105" y="20"/>
                    <a:pt x="105" y="20"/>
                  </a:cubicBezTo>
                  <a:cubicBezTo>
                    <a:pt x="109" y="20"/>
                    <a:pt x="109" y="20"/>
                    <a:pt x="109" y="20"/>
                  </a:cubicBezTo>
                  <a:cubicBezTo>
                    <a:pt x="109" y="16"/>
                    <a:pt x="109" y="16"/>
                    <a:pt x="109" y="16"/>
                  </a:cubicBezTo>
                  <a:close/>
                  <a:moveTo>
                    <a:pt x="109" y="39"/>
                  </a:moveTo>
                  <a:cubicBezTo>
                    <a:pt x="102" y="39"/>
                    <a:pt x="102" y="39"/>
                    <a:pt x="102" y="39"/>
                  </a:cubicBezTo>
                  <a:cubicBezTo>
                    <a:pt x="101" y="39"/>
                    <a:pt x="100" y="40"/>
                    <a:pt x="100" y="42"/>
                  </a:cubicBezTo>
                  <a:cubicBezTo>
                    <a:pt x="100" y="54"/>
                    <a:pt x="100" y="54"/>
                    <a:pt x="100" y="54"/>
                  </a:cubicBezTo>
                  <a:cubicBezTo>
                    <a:pt x="100" y="56"/>
                    <a:pt x="101" y="57"/>
                    <a:pt x="102" y="57"/>
                  </a:cubicBezTo>
                  <a:cubicBezTo>
                    <a:pt x="109" y="57"/>
                    <a:pt x="109" y="57"/>
                    <a:pt x="109" y="57"/>
                  </a:cubicBezTo>
                  <a:cubicBezTo>
                    <a:pt x="109" y="52"/>
                    <a:pt x="109" y="52"/>
                    <a:pt x="109" y="52"/>
                  </a:cubicBezTo>
                  <a:cubicBezTo>
                    <a:pt x="105" y="52"/>
                    <a:pt x="105" y="52"/>
                    <a:pt x="105" y="52"/>
                  </a:cubicBezTo>
                  <a:cubicBezTo>
                    <a:pt x="105" y="44"/>
                    <a:pt x="105" y="44"/>
                    <a:pt x="105" y="44"/>
                  </a:cubicBezTo>
                  <a:cubicBezTo>
                    <a:pt x="109" y="44"/>
                    <a:pt x="109" y="44"/>
                    <a:pt x="109" y="44"/>
                  </a:cubicBezTo>
                  <a:cubicBezTo>
                    <a:pt x="109" y="39"/>
                    <a:pt x="109" y="39"/>
                    <a:pt x="109" y="39"/>
                  </a:cubicBezTo>
                  <a:close/>
                  <a:moveTo>
                    <a:pt x="109" y="63"/>
                  </a:moveTo>
                  <a:cubicBezTo>
                    <a:pt x="109" y="67"/>
                    <a:pt x="109" y="67"/>
                    <a:pt x="109" y="67"/>
                  </a:cubicBezTo>
                  <a:cubicBezTo>
                    <a:pt x="105" y="67"/>
                    <a:pt x="105" y="67"/>
                    <a:pt x="105" y="67"/>
                  </a:cubicBezTo>
                  <a:cubicBezTo>
                    <a:pt x="105" y="76"/>
                    <a:pt x="105" y="76"/>
                    <a:pt x="105" y="76"/>
                  </a:cubicBezTo>
                  <a:cubicBezTo>
                    <a:pt x="109" y="76"/>
                    <a:pt x="109" y="76"/>
                    <a:pt x="109" y="76"/>
                  </a:cubicBezTo>
                  <a:cubicBezTo>
                    <a:pt x="109" y="80"/>
                    <a:pt x="109" y="80"/>
                    <a:pt x="109" y="80"/>
                  </a:cubicBezTo>
                  <a:cubicBezTo>
                    <a:pt x="102" y="80"/>
                    <a:pt x="102" y="80"/>
                    <a:pt x="102" y="80"/>
                  </a:cubicBezTo>
                  <a:cubicBezTo>
                    <a:pt x="101" y="80"/>
                    <a:pt x="100" y="79"/>
                    <a:pt x="100" y="78"/>
                  </a:cubicBezTo>
                  <a:cubicBezTo>
                    <a:pt x="100" y="65"/>
                    <a:pt x="100" y="65"/>
                    <a:pt x="100" y="65"/>
                  </a:cubicBezTo>
                  <a:cubicBezTo>
                    <a:pt x="100" y="64"/>
                    <a:pt x="101" y="63"/>
                    <a:pt x="102" y="63"/>
                  </a:cubicBezTo>
                  <a:cubicBezTo>
                    <a:pt x="109" y="63"/>
                    <a:pt x="109" y="63"/>
                    <a:pt x="109" y="63"/>
                  </a:cubicBezTo>
                  <a:close/>
                  <a:moveTo>
                    <a:pt x="109" y="86"/>
                  </a:moveTo>
                  <a:cubicBezTo>
                    <a:pt x="102" y="86"/>
                    <a:pt x="102" y="86"/>
                    <a:pt x="102" y="86"/>
                  </a:cubicBezTo>
                  <a:cubicBezTo>
                    <a:pt x="101" y="86"/>
                    <a:pt x="100" y="87"/>
                    <a:pt x="100" y="89"/>
                  </a:cubicBezTo>
                  <a:cubicBezTo>
                    <a:pt x="100" y="101"/>
                    <a:pt x="100" y="101"/>
                    <a:pt x="100" y="101"/>
                  </a:cubicBezTo>
                  <a:cubicBezTo>
                    <a:pt x="100" y="103"/>
                    <a:pt x="101" y="104"/>
                    <a:pt x="102" y="104"/>
                  </a:cubicBezTo>
                  <a:cubicBezTo>
                    <a:pt x="109" y="104"/>
                    <a:pt x="109" y="104"/>
                    <a:pt x="109" y="104"/>
                  </a:cubicBezTo>
                  <a:cubicBezTo>
                    <a:pt x="109" y="99"/>
                    <a:pt x="109" y="99"/>
                    <a:pt x="109" y="99"/>
                  </a:cubicBezTo>
                  <a:cubicBezTo>
                    <a:pt x="105" y="99"/>
                    <a:pt x="105" y="99"/>
                    <a:pt x="105" y="99"/>
                  </a:cubicBezTo>
                  <a:cubicBezTo>
                    <a:pt x="105" y="91"/>
                    <a:pt x="105" y="91"/>
                    <a:pt x="105" y="91"/>
                  </a:cubicBezTo>
                  <a:cubicBezTo>
                    <a:pt x="109" y="91"/>
                    <a:pt x="109" y="91"/>
                    <a:pt x="109" y="91"/>
                  </a:cubicBezTo>
                  <a:cubicBezTo>
                    <a:pt x="109" y="86"/>
                    <a:pt x="109" y="86"/>
                    <a:pt x="109" y="86"/>
                  </a:cubicBezTo>
                  <a:close/>
                  <a:moveTo>
                    <a:pt x="109" y="110"/>
                  </a:moveTo>
                  <a:cubicBezTo>
                    <a:pt x="102" y="110"/>
                    <a:pt x="102" y="110"/>
                    <a:pt x="102" y="110"/>
                  </a:cubicBezTo>
                  <a:cubicBezTo>
                    <a:pt x="101" y="110"/>
                    <a:pt x="100" y="111"/>
                    <a:pt x="100" y="112"/>
                  </a:cubicBezTo>
                  <a:cubicBezTo>
                    <a:pt x="100" y="125"/>
                    <a:pt x="100" y="125"/>
                    <a:pt x="100" y="125"/>
                  </a:cubicBezTo>
                  <a:cubicBezTo>
                    <a:pt x="100" y="126"/>
                    <a:pt x="101" y="127"/>
                    <a:pt x="102" y="127"/>
                  </a:cubicBezTo>
                  <a:cubicBezTo>
                    <a:pt x="109" y="127"/>
                    <a:pt x="109" y="127"/>
                    <a:pt x="109" y="127"/>
                  </a:cubicBezTo>
                  <a:cubicBezTo>
                    <a:pt x="109" y="123"/>
                    <a:pt x="109" y="123"/>
                    <a:pt x="109" y="123"/>
                  </a:cubicBezTo>
                  <a:cubicBezTo>
                    <a:pt x="105" y="123"/>
                    <a:pt x="105" y="123"/>
                    <a:pt x="105" y="123"/>
                  </a:cubicBezTo>
                  <a:cubicBezTo>
                    <a:pt x="105" y="115"/>
                    <a:pt x="105" y="115"/>
                    <a:pt x="105" y="115"/>
                  </a:cubicBezTo>
                  <a:cubicBezTo>
                    <a:pt x="109" y="115"/>
                    <a:pt x="109" y="115"/>
                    <a:pt x="109" y="115"/>
                  </a:cubicBezTo>
                  <a:cubicBezTo>
                    <a:pt x="109" y="110"/>
                    <a:pt x="109" y="110"/>
                    <a:pt x="109" y="110"/>
                  </a:cubicBezTo>
                  <a:close/>
                  <a:moveTo>
                    <a:pt x="64" y="93"/>
                  </a:moveTo>
                  <a:cubicBezTo>
                    <a:pt x="64" y="88"/>
                    <a:pt x="64" y="88"/>
                    <a:pt x="64" y="88"/>
                  </a:cubicBezTo>
                  <a:cubicBezTo>
                    <a:pt x="91" y="88"/>
                    <a:pt x="91" y="88"/>
                    <a:pt x="91" y="88"/>
                  </a:cubicBezTo>
                  <a:cubicBezTo>
                    <a:pt x="91" y="55"/>
                    <a:pt x="91" y="55"/>
                    <a:pt x="91" y="55"/>
                  </a:cubicBezTo>
                  <a:cubicBezTo>
                    <a:pt x="64" y="55"/>
                    <a:pt x="64" y="55"/>
                    <a:pt x="64" y="55"/>
                  </a:cubicBezTo>
                  <a:cubicBezTo>
                    <a:pt x="64" y="50"/>
                    <a:pt x="64" y="50"/>
                    <a:pt x="64" y="50"/>
                  </a:cubicBezTo>
                  <a:cubicBezTo>
                    <a:pt x="93" y="50"/>
                    <a:pt x="93" y="50"/>
                    <a:pt x="93" y="50"/>
                  </a:cubicBezTo>
                  <a:cubicBezTo>
                    <a:pt x="94" y="50"/>
                    <a:pt x="96" y="51"/>
                    <a:pt x="96" y="53"/>
                  </a:cubicBezTo>
                  <a:cubicBezTo>
                    <a:pt x="96" y="90"/>
                    <a:pt x="96" y="90"/>
                    <a:pt x="96" y="90"/>
                  </a:cubicBezTo>
                  <a:cubicBezTo>
                    <a:pt x="96" y="92"/>
                    <a:pt x="94" y="93"/>
                    <a:pt x="93" y="93"/>
                  </a:cubicBezTo>
                  <a:lnTo>
                    <a:pt x="64" y="93"/>
                  </a:lnTo>
                  <a:close/>
                  <a:moveTo>
                    <a:pt x="28" y="5"/>
                  </a:moveTo>
                  <a:cubicBezTo>
                    <a:pt x="28" y="7"/>
                    <a:pt x="28" y="7"/>
                    <a:pt x="28" y="7"/>
                  </a:cubicBezTo>
                  <a:cubicBezTo>
                    <a:pt x="28" y="9"/>
                    <a:pt x="27" y="10"/>
                    <a:pt x="25" y="10"/>
                  </a:cubicBezTo>
                  <a:cubicBezTo>
                    <a:pt x="18" y="10"/>
                    <a:pt x="18" y="10"/>
                    <a:pt x="18" y="10"/>
                  </a:cubicBezTo>
                  <a:cubicBezTo>
                    <a:pt x="18" y="5"/>
                    <a:pt x="18" y="5"/>
                    <a:pt x="18" y="5"/>
                  </a:cubicBezTo>
                  <a:cubicBezTo>
                    <a:pt x="23" y="5"/>
                    <a:pt x="23" y="5"/>
                    <a:pt x="23" y="5"/>
                  </a:cubicBezTo>
                  <a:cubicBezTo>
                    <a:pt x="23" y="2"/>
                    <a:pt x="23" y="2"/>
                    <a:pt x="23" y="2"/>
                  </a:cubicBezTo>
                  <a:cubicBezTo>
                    <a:pt x="23" y="1"/>
                    <a:pt x="24" y="0"/>
                    <a:pt x="25" y="0"/>
                  </a:cubicBezTo>
                  <a:cubicBezTo>
                    <a:pt x="35" y="0"/>
                    <a:pt x="35" y="0"/>
                    <a:pt x="35" y="0"/>
                  </a:cubicBezTo>
                  <a:cubicBezTo>
                    <a:pt x="36" y="0"/>
                    <a:pt x="37" y="1"/>
                    <a:pt x="37" y="2"/>
                  </a:cubicBezTo>
                  <a:cubicBezTo>
                    <a:pt x="37" y="37"/>
                    <a:pt x="37" y="37"/>
                    <a:pt x="37" y="37"/>
                  </a:cubicBezTo>
                  <a:cubicBezTo>
                    <a:pt x="64" y="37"/>
                    <a:pt x="64" y="37"/>
                    <a:pt x="64" y="37"/>
                  </a:cubicBezTo>
                  <a:cubicBezTo>
                    <a:pt x="64" y="42"/>
                    <a:pt x="64" y="42"/>
                    <a:pt x="64" y="42"/>
                  </a:cubicBezTo>
                  <a:cubicBezTo>
                    <a:pt x="35" y="42"/>
                    <a:pt x="35" y="42"/>
                    <a:pt x="35" y="42"/>
                  </a:cubicBezTo>
                  <a:cubicBezTo>
                    <a:pt x="33" y="42"/>
                    <a:pt x="32" y="41"/>
                    <a:pt x="32" y="39"/>
                  </a:cubicBezTo>
                  <a:cubicBezTo>
                    <a:pt x="32" y="5"/>
                    <a:pt x="32" y="5"/>
                    <a:pt x="32" y="5"/>
                  </a:cubicBezTo>
                  <a:cubicBezTo>
                    <a:pt x="28" y="5"/>
                    <a:pt x="28" y="5"/>
                    <a:pt x="28" y="5"/>
                  </a:cubicBezTo>
                  <a:close/>
                  <a:moveTo>
                    <a:pt x="18" y="133"/>
                  </a:moveTo>
                  <a:cubicBezTo>
                    <a:pt x="25" y="133"/>
                    <a:pt x="25" y="133"/>
                    <a:pt x="25" y="133"/>
                  </a:cubicBezTo>
                  <a:cubicBezTo>
                    <a:pt x="27" y="133"/>
                    <a:pt x="28" y="134"/>
                    <a:pt x="28" y="136"/>
                  </a:cubicBezTo>
                  <a:cubicBezTo>
                    <a:pt x="28" y="138"/>
                    <a:pt x="28" y="138"/>
                    <a:pt x="28" y="138"/>
                  </a:cubicBezTo>
                  <a:cubicBezTo>
                    <a:pt x="32" y="138"/>
                    <a:pt x="32" y="138"/>
                    <a:pt x="32" y="138"/>
                  </a:cubicBezTo>
                  <a:cubicBezTo>
                    <a:pt x="32" y="104"/>
                    <a:pt x="32" y="104"/>
                    <a:pt x="32" y="104"/>
                  </a:cubicBezTo>
                  <a:cubicBezTo>
                    <a:pt x="32" y="102"/>
                    <a:pt x="33" y="101"/>
                    <a:pt x="35" y="101"/>
                  </a:cubicBezTo>
                  <a:cubicBezTo>
                    <a:pt x="64" y="101"/>
                    <a:pt x="64" y="101"/>
                    <a:pt x="64" y="101"/>
                  </a:cubicBezTo>
                  <a:cubicBezTo>
                    <a:pt x="64" y="106"/>
                    <a:pt x="64" y="106"/>
                    <a:pt x="64" y="106"/>
                  </a:cubicBezTo>
                  <a:cubicBezTo>
                    <a:pt x="37" y="106"/>
                    <a:pt x="37" y="106"/>
                    <a:pt x="37" y="106"/>
                  </a:cubicBezTo>
                  <a:cubicBezTo>
                    <a:pt x="37" y="141"/>
                    <a:pt x="37" y="141"/>
                    <a:pt x="37" y="141"/>
                  </a:cubicBezTo>
                  <a:cubicBezTo>
                    <a:pt x="37" y="142"/>
                    <a:pt x="36" y="143"/>
                    <a:pt x="35" y="143"/>
                  </a:cubicBezTo>
                  <a:cubicBezTo>
                    <a:pt x="25" y="143"/>
                    <a:pt x="25" y="143"/>
                    <a:pt x="25" y="143"/>
                  </a:cubicBezTo>
                  <a:cubicBezTo>
                    <a:pt x="24" y="143"/>
                    <a:pt x="23" y="142"/>
                    <a:pt x="23" y="141"/>
                  </a:cubicBezTo>
                  <a:cubicBezTo>
                    <a:pt x="23" y="138"/>
                    <a:pt x="23" y="138"/>
                    <a:pt x="23" y="138"/>
                  </a:cubicBezTo>
                  <a:cubicBezTo>
                    <a:pt x="18" y="138"/>
                    <a:pt x="18" y="138"/>
                    <a:pt x="18" y="138"/>
                  </a:cubicBezTo>
                  <a:cubicBezTo>
                    <a:pt x="18" y="133"/>
                    <a:pt x="18" y="133"/>
                    <a:pt x="18" y="133"/>
                  </a:cubicBezTo>
                  <a:close/>
                  <a:moveTo>
                    <a:pt x="64" y="50"/>
                  </a:moveTo>
                  <a:cubicBezTo>
                    <a:pt x="64" y="55"/>
                    <a:pt x="64" y="55"/>
                    <a:pt x="64" y="55"/>
                  </a:cubicBezTo>
                  <a:cubicBezTo>
                    <a:pt x="37" y="55"/>
                    <a:pt x="37" y="55"/>
                    <a:pt x="37" y="55"/>
                  </a:cubicBezTo>
                  <a:cubicBezTo>
                    <a:pt x="37" y="88"/>
                    <a:pt x="37" y="88"/>
                    <a:pt x="37" y="88"/>
                  </a:cubicBezTo>
                  <a:cubicBezTo>
                    <a:pt x="64" y="88"/>
                    <a:pt x="64" y="88"/>
                    <a:pt x="64" y="88"/>
                  </a:cubicBezTo>
                  <a:cubicBezTo>
                    <a:pt x="64" y="93"/>
                    <a:pt x="64" y="93"/>
                    <a:pt x="64" y="93"/>
                  </a:cubicBezTo>
                  <a:cubicBezTo>
                    <a:pt x="35" y="93"/>
                    <a:pt x="35" y="93"/>
                    <a:pt x="35" y="93"/>
                  </a:cubicBezTo>
                  <a:cubicBezTo>
                    <a:pt x="33" y="93"/>
                    <a:pt x="32" y="92"/>
                    <a:pt x="32" y="90"/>
                  </a:cubicBezTo>
                  <a:cubicBezTo>
                    <a:pt x="32" y="53"/>
                    <a:pt x="32" y="53"/>
                    <a:pt x="32" y="53"/>
                  </a:cubicBezTo>
                  <a:cubicBezTo>
                    <a:pt x="32" y="51"/>
                    <a:pt x="33" y="50"/>
                    <a:pt x="35" y="50"/>
                  </a:cubicBezTo>
                  <a:cubicBezTo>
                    <a:pt x="64" y="50"/>
                    <a:pt x="64" y="50"/>
                    <a:pt x="64" y="50"/>
                  </a:cubicBezTo>
                  <a:close/>
                  <a:moveTo>
                    <a:pt x="18" y="127"/>
                  </a:moveTo>
                  <a:cubicBezTo>
                    <a:pt x="25" y="127"/>
                    <a:pt x="25" y="127"/>
                    <a:pt x="25" y="127"/>
                  </a:cubicBezTo>
                  <a:cubicBezTo>
                    <a:pt x="27" y="127"/>
                    <a:pt x="28" y="126"/>
                    <a:pt x="28" y="125"/>
                  </a:cubicBezTo>
                  <a:cubicBezTo>
                    <a:pt x="28" y="112"/>
                    <a:pt x="28" y="112"/>
                    <a:pt x="28" y="112"/>
                  </a:cubicBezTo>
                  <a:cubicBezTo>
                    <a:pt x="28" y="111"/>
                    <a:pt x="27" y="110"/>
                    <a:pt x="25" y="110"/>
                  </a:cubicBezTo>
                  <a:cubicBezTo>
                    <a:pt x="18" y="110"/>
                    <a:pt x="18" y="110"/>
                    <a:pt x="18" y="110"/>
                  </a:cubicBezTo>
                  <a:cubicBezTo>
                    <a:pt x="18" y="115"/>
                    <a:pt x="18" y="115"/>
                    <a:pt x="18" y="115"/>
                  </a:cubicBezTo>
                  <a:cubicBezTo>
                    <a:pt x="23" y="115"/>
                    <a:pt x="23" y="115"/>
                    <a:pt x="23" y="115"/>
                  </a:cubicBezTo>
                  <a:cubicBezTo>
                    <a:pt x="23" y="123"/>
                    <a:pt x="23" y="123"/>
                    <a:pt x="23" y="123"/>
                  </a:cubicBezTo>
                  <a:cubicBezTo>
                    <a:pt x="18" y="123"/>
                    <a:pt x="18" y="123"/>
                    <a:pt x="18" y="123"/>
                  </a:cubicBezTo>
                  <a:cubicBezTo>
                    <a:pt x="18" y="127"/>
                    <a:pt x="18" y="127"/>
                    <a:pt x="18" y="127"/>
                  </a:cubicBezTo>
                  <a:close/>
                  <a:moveTo>
                    <a:pt x="18" y="104"/>
                  </a:moveTo>
                  <a:cubicBezTo>
                    <a:pt x="25" y="104"/>
                    <a:pt x="25" y="104"/>
                    <a:pt x="25" y="104"/>
                  </a:cubicBezTo>
                  <a:cubicBezTo>
                    <a:pt x="27" y="104"/>
                    <a:pt x="28" y="103"/>
                    <a:pt x="28" y="101"/>
                  </a:cubicBezTo>
                  <a:cubicBezTo>
                    <a:pt x="28" y="89"/>
                    <a:pt x="28" y="89"/>
                    <a:pt x="28" y="89"/>
                  </a:cubicBezTo>
                  <a:cubicBezTo>
                    <a:pt x="28" y="87"/>
                    <a:pt x="27" y="86"/>
                    <a:pt x="25" y="86"/>
                  </a:cubicBezTo>
                  <a:cubicBezTo>
                    <a:pt x="18" y="86"/>
                    <a:pt x="18" y="86"/>
                    <a:pt x="18" y="86"/>
                  </a:cubicBezTo>
                  <a:cubicBezTo>
                    <a:pt x="18" y="91"/>
                    <a:pt x="18" y="91"/>
                    <a:pt x="18" y="91"/>
                  </a:cubicBezTo>
                  <a:cubicBezTo>
                    <a:pt x="23" y="91"/>
                    <a:pt x="23" y="91"/>
                    <a:pt x="23" y="91"/>
                  </a:cubicBezTo>
                  <a:cubicBezTo>
                    <a:pt x="23" y="99"/>
                    <a:pt x="23" y="99"/>
                    <a:pt x="23" y="99"/>
                  </a:cubicBezTo>
                  <a:cubicBezTo>
                    <a:pt x="18" y="99"/>
                    <a:pt x="18" y="99"/>
                    <a:pt x="18" y="99"/>
                  </a:cubicBezTo>
                  <a:cubicBezTo>
                    <a:pt x="18" y="104"/>
                    <a:pt x="18" y="104"/>
                    <a:pt x="18" y="104"/>
                  </a:cubicBezTo>
                  <a:close/>
                  <a:moveTo>
                    <a:pt x="18" y="80"/>
                  </a:moveTo>
                  <a:cubicBezTo>
                    <a:pt x="18" y="76"/>
                    <a:pt x="18" y="76"/>
                    <a:pt x="18" y="76"/>
                  </a:cubicBezTo>
                  <a:cubicBezTo>
                    <a:pt x="23" y="76"/>
                    <a:pt x="23" y="76"/>
                    <a:pt x="23" y="76"/>
                  </a:cubicBezTo>
                  <a:cubicBezTo>
                    <a:pt x="23" y="67"/>
                    <a:pt x="23" y="67"/>
                    <a:pt x="23" y="67"/>
                  </a:cubicBezTo>
                  <a:cubicBezTo>
                    <a:pt x="18" y="67"/>
                    <a:pt x="18" y="67"/>
                    <a:pt x="18" y="67"/>
                  </a:cubicBezTo>
                  <a:cubicBezTo>
                    <a:pt x="18" y="63"/>
                    <a:pt x="18" y="63"/>
                    <a:pt x="18" y="63"/>
                  </a:cubicBezTo>
                  <a:cubicBezTo>
                    <a:pt x="25" y="63"/>
                    <a:pt x="25" y="63"/>
                    <a:pt x="25" y="63"/>
                  </a:cubicBezTo>
                  <a:cubicBezTo>
                    <a:pt x="27" y="63"/>
                    <a:pt x="28" y="64"/>
                    <a:pt x="28" y="65"/>
                  </a:cubicBezTo>
                  <a:cubicBezTo>
                    <a:pt x="28" y="78"/>
                    <a:pt x="28" y="78"/>
                    <a:pt x="28" y="78"/>
                  </a:cubicBezTo>
                  <a:cubicBezTo>
                    <a:pt x="28" y="79"/>
                    <a:pt x="27" y="80"/>
                    <a:pt x="25" y="80"/>
                  </a:cubicBezTo>
                  <a:cubicBezTo>
                    <a:pt x="18" y="80"/>
                    <a:pt x="18" y="80"/>
                    <a:pt x="18" y="80"/>
                  </a:cubicBezTo>
                  <a:close/>
                  <a:moveTo>
                    <a:pt x="18" y="57"/>
                  </a:moveTo>
                  <a:cubicBezTo>
                    <a:pt x="25" y="57"/>
                    <a:pt x="25" y="57"/>
                    <a:pt x="25" y="57"/>
                  </a:cubicBezTo>
                  <a:cubicBezTo>
                    <a:pt x="27" y="57"/>
                    <a:pt x="28" y="56"/>
                    <a:pt x="28" y="54"/>
                  </a:cubicBezTo>
                  <a:cubicBezTo>
                    <a:pt x="28" y="42"/>
                    <a:pt x="28" y="42"/>
                    <a:pt x="28" y="42"/>
                  </a:cubicBezTo>
                  <a:cubicBezTo>
                    <a:pt x="28" y="40"/>
                    <a:pt x="27" y="39"/>
                    <a:pt x="25" y="39"/>
                  </a:cubicBezTo>
                  <a:cubicBezTo>
                    <a:pt x="18" y="39"/>
                    <a:pt x="18" y="39"/>
                    <a:pt x="18" y="39"/>
                  </a:cubicBezTo>
                  <a:cubicBezTo>
                    <a:pt x="18" y="44"/>
                    <a:pt x="18" y="44"/>
                    <a:pt x="18" y="44"/>
                  </a:cubicBezTo>
                  <a:cubicBezTo>
                    <a:pt x="23" y="44"/>
                    <a:pt x="23" y="44"/>
                    <a:pt x="23" y="44"/>
                  </a:cubicBezTo>
                  <a:cubicBezTo>
                    <a:pt x="23" y="52"/>
                    <a:pt x="23" y="52"/>
                    <a:pt x="23" y="52"/>
                  </a:cubicBezTo>
                  <a:cubicBezTo>
                    <a:pt x="18" y="52"/>
                    <a:pt x="18" y="52"/>
                    <a:pt x="18" y="52"/>
                  </a:cubicBezTo>
                  <a:cubicBezTo>
                    <a:pt x="18" y="57"/>
                    <a:pt x="18" y="57"/>
                    <a:pt x="18" y="57"/>
                  </a:cubicBezTo>
                  <a:close/>
                  <a:moveTo>
                    <a:pt x="18" y="33"/>
                  </a:moveTo>
                  <a:cubicBezTo>
                    <a:pt x="25" y="33"/>
                    <a:pt x="25" y="33"/>
                    <a:pt x="25" y="33"/>
                  </a:cubicBezTo>
                  <a:cubicBezTo>
                    <a:pt x="27" y="33"/>
                    <a:pt x="28" y="32"/>
                    <a:pt x="28" y="31"/>
                  </a:cubicBezTo>
                  <a:cubicBezTo>
                    <a:pt x="28" y="18"/>
                    <a:pt x="28" y="18"/>
                    <a:pt x="28" y="18"/>
                  </a:cubicBezTo>
                  <a:cubicBezTo>
                    <a:pt x="28" y="17"/>
                    <a:pt x="27" y="16"/>
                    <a:pt x="25" y="16"/>
                  </a:cubicBezTo>
                  <a:cubicBezTo>
                    <a:pt x="18" y="16"/>
                    <a:pt x="18" y="16"/>
                    <a:pt x="18" y="16"/>
                  </a:cubicBezTo>
                  <a:cubicBezTo>
                    <a:pt x="18" y="20"/>
                    <a:pt x="18" y="20"/>
                    <a:pt x="18" y="20"/>
                  </a:cubicBezTo>
                  <a:cubicBezTo>
                    <a:pt x="23" y="20"/>
                    <a:pt x="23" y="20"/>
                    <a:pt x="23" y="20"/>
                  </a:cubicBezTo>
                  <a:cubicBezTo>
                    <a:pt x="23" y="28"/>
                    <a:pt x="23" y="28"/>
                    <a:pt x="23" y="28"/>
                  </a:cubicBezTo>
                  <a:cubicBezTo>
                    <a:pt x="18" y="28"/>
                    <a:pt x="18" y="28"/>
                    <a:pt x="18" y="28"/>
                  </a:cubicBezTo>
                  <a:lnTo>
                    <a:pt x="18" y="33"/>
                  </a:lnTo>
                  <a:close/>
                  <a:moveTo>
                    <a:pt x="18" y="10"/>
                  </a:moveTo>
                  <a:cubicBezTo>
                    <a:pt x="11" y="10"/>
                    <a:pt x="11" y="10"/>
                    <a:pt x="11" y="10"/>
                  </a:cubicBezTo>
                  <a:cubicBezTo>
                    <a:pt x="10" y="10"/>
                    <a:pt x="9" y="9"/>
                    <a:pt x="9" y="7"/>
                  </a:cubicBezTo>
                  <a:cubicBezTo>
                    <a:pt x="9" y="5"/>
                    <a:pt x="9" y="5"/>
                    <a:pt x="9" y="5"/>
                  </a:cubicBezTo>
                  <a:cubicBezTo>
                    <a:pt x="5" y="5"/>
                    <a:pt x="5" y="5"/>
                    <a:pt x="5" y="5"/>
                  </a:cubicBezTo>
                  <a:cubicBezTo>
                    <a:pt x="5" y="138"/>
                    <a:pt x="5" y="138"/>
                    <a:pt x="5" y="138"/>
                  </a:cubicBezTo>
                  <a:cubicBezTo>
                    <a:pt x="9" y="138"/>
                    <a:pt x="9" y="138"/>
                    <a:pt x="9" y="138"/>
                  </a:cubicBezTo>
                  <a:cubicBezTo>
                    <a:pt x="9" y="136"/>
                    <a:pt x="9" y="136"/>
                    <a:pt x="9" y="136"/>
                  </a:cubicBezTo>
                  <a:cubicBezTo>
                    <a:pt x="9" y="134"/>
                    <a:pt x="10" y="133"/>
                    <a:pt x="11" y="133"/>
                  </a:cubicBezTo>
                  <a:cubicBezTo>
                    <a:pt x="18" y="133"/>
                    <a:pt x="18" y="133"/>
                    <a:pt x="18" y="133"/>
                  </a:cubicBezTo>
                  <a:cubicBezTo>
                    <a:pt x="18" y="138"/>
                    <a:pt x="18" y="138"/>
                    <a:pt x="18" y="138"/>
                  </a:cubicBezTo>
                  <a:cubicBezTo>
                    <a:pt x="13" y="138"/>
                    <a:pt x="13" y="138"/>
                    <a:pt x="13" y="138"/>
                  </a:cubicBezTo>
                  <a:cubicBezTo>
                    <a:pt x="13" y="141"/>
                    <a:pt x="13" y="141"/>
                    <a:pt x="13" y="141"/>
                  </a:cubicBezTo>
                  <a:cubicBezTo>
                    <a:pt x="13" y="142"/>
                    <a:pt x="12" y="143"/>
                    <a:pt x="11" y="143"/>
                  </a:cubicBezTo>
                  <a:cubicBezTo>
                    <a:pt x="2" y="143"/>
                    <a:pt x="2" y="143"/>
                    <a:pt x="2" y="143"/>
                  </a:cubicBezTo>
                  <a:cubicBezTo>
                    <a:pt x="1" y="143"/>
                    <a:pt x="0" y="142"/>
                    <a:pt x="0" y="141"/>
                  </a:cubicBezTo>
                  <a:cubicBezTo>
                    <a:pt x="0" y="2"/>
                    <a:pt x="0" y="2"/>
                    <a:pt x="0" y="2"/>
                  </a:cubicBezTo>
                  <a:cubicBezTo>
                    <a:pt x="0" y="1"/>
                    <a:pt x="1" y="0"/>
                    <a:pt x="2" y="0"/>
                  </a:cubicBezTo>
                  <a:cubicBezTo>
                    <a:pt x="11" y="0"/>
                    <a:pt x="11" y="0"/>
                    <a:pt x="11" y="0"/>
                  </a:cubicBezTo>
                  <a:cubicBezTo>
                    <a:pt x="12" y="0"/>
                    <a:pt x="13" y="1"/>
                    <a:pt x="13" y="2"/>
                  </a:cubicBezTo>
                  <a:cubicBezTo>
                    <a:pt x="13" y="5"/>
                    <a:pt x="13" y="5"/>
                    <a:pt x="13" y="5"/>
                  </a:cubicBezTo>
                  <a:cubicBezTo>
                    <a:pt x="18" y="5"/>
                    <a:pt x="18" y="5"/>
                    <a:pt x="18" y="5"/>
                  </a:cubicBezTo>
                  <a:cubicBezTo>
                    <a:pt x="18" y="10"/>
                    <a:pt x="18" y="10"/>
                    <a:pt x="18" y="10"/>
                  </a:cubicBezTo>
                  <a:close/>
                  <a:moveTo>
                    <a:pt x="18" y="16"/>
                  </a:moveTo>
                  <a:cubicBezTo>
                    <a:pt x="11" y="16"/>
                    <a:pt x="11" y="16"/>
                    <a:pt x="11" y="16"/>
                  </a:cubicBezTo>
                  <a:cubicBezTo>
                    <a:pt x="10" y="16"/>
                    <a:pt x="9" y="17"/>
                    <a:pt x="9" y="18"/>
                  </a:cubicBezTo>
                  <a:cubicBezTo>
                    <a:pt x="9" y="31"/>
                    <a:pt x="9" y="31"/>
                    <a:pt x="9" y="31"/>
                  </a:cubicBezTo>
                  <a:cubicBezTo>
                    <a:pt x="9" y="32"/>
                    <a:pt x="10" y="33"/>
                    <a:pt x="11" y="33"/>
                  </a:cubicBezTo>
                  <a:cubicBezTo>
                    <a:pt x="18" y="33"/>
                    <a:pt x="18" y="33"/>
                    <a:pt x="18" y="33"/>
                  </a:cubicBezTo>
                  <a:cubicBezTo>
                    <a:pt x="18" y="28"/>
                    <a:pt x="18" y="28"/>
                    <a:pt x="18" y="28"/>
                  </a:cubicBezTo>
                  <a:cubicBezTo>
                    <a:pt x="13" y="28"/>
                    <a:pt x="13" y="28"/>
                    <a:pt x="13" y="28"/>
                  </a:cubicBezTo>
                  <a:cubicBezTo>
                    <a:pt x="13" y="20"/>
                    <a:pt x="13" y="20"/>
                    <a:pt x="13" y="20"/>
                  </a:cubicBezTo>
                  <a:cubicBezTo>
                    <a:pt x="18" y="20"/>
                    <a:pt x="18" y="20"/>
                    <a:pt x="18" y="20"/>
                  </a:cubicBezTo>
                  <a:cubicBezTo>
                    <a:pt x="18" y="16"/>
                    <a:pt x="18" y="16"/>
                    <a:pt x="18" y="16"/>
                  </a:cubicBezTo>
                  <a:close/>
                  <a:moveTo>
                    <a:pt x="18" y="39"/>
                  </a:moveTo>
                  <a:cubicBezTo>
                    <a:pt x="11" y="39"/>
                    <a:pt x="11" y="39"/>
                    <a:pt x="11" y="39"/>
                  </a:cubicBezTo>
                  <a:cubicBezTo>
                    <a:pt x="10" y="39"/>
                    <a:pt x="9" y="40"/>
                    <a:pt x="9" y="42"/>
                  </a:cubicBezTo>
                  <a:cubicBezTo>
                    <a:pt x="9" y="54"/>
                    <a:pt x="9" y="54"/>
                    <a:pt x="9" y="54"/>
                  </a:cubicBezTo>
                  <a:cubicBezTo>
                    <a:pt x="9" y="56"/>
                    <a:pt x="10" y="57"/>
                    <a:pt x="11" y="57"/>
                  </a:cubicBezTo>
                  <a:cubicBezTo>
                    <a:pt x="18" y="57"/>
                    <a:pt x="18" y="57"/>
                    <a:pt x="18" y="57"/>
                  </a:cubicBezTo>
                  <a:cubicBezTo>
                    <a:pt x="18" y="52"/>
                    <a:pt x="18" y="52"/>
                    <a:pt x="18" y="52"/>
                  </a:cubicBezTo>
                  <a:cubicBezTo>
                    <a:pt x="13" y="52"/>
                    <a:pt x="13" y="52"/>
                    <a:pt x="13" y="52"/>
                  </a:cubicBezTo>
                  <a:cubicBezTo>
                    <a:pt x="13" y="44"/>
                    <a:pt x="13" y="44"/>
                    <a:pt x="13" y="44"/>
                  </a:cubicBezTo>
                  <a:cubicBezTo>
                    <a:pt x="18" y="44"/>
                    <a:pt x="18" y="44"/>
                    <a:pt x="18" y="44"/>
                  </a:cubicBezTo>
                  <a:cubicBezTo>
                    <a:pt x="18" y="39"/>
                    <a:pt x="18" y="39"/>
                    <a:pt x="18" y="39"/>
                  </a:cubicBezTo>
                  <a:close/>
                  <a:moveTo>
                    <a:pt x="18" y="63"/>
                  </a:moveTo>
                  <a:cubicBezTo>
                    <a:pt x="11" y="63"/>
                    <a:pt x="11" y="63"/>
                    <a:pt x="11" y="63"/>
                  </a:cubicBezTo>
                  <a:cubicBezTo>
                    <a:pt x="10" y="63"/>
                    <a:pt x="9" y="64"/>
                    <a:pt x="9" y="65"/>
                  </a:cubicBezTo>
                  <a:cubicBezTo>
                    <a:pt x="9" y="78"/>
                    <a:pt x="9" y="78"/>
                    <a:pt x="9" y="78"/>
                  </a:cubicBezTo>
                  <a:cubicBezTo>
                    <a:pt x="9" y="79"/>
                    <a:pt x="10" y="80"/>
                    <a:pt x="11" y="80"/>
                  </a:cubicBezTo>
                  <a:cubicBezTo>
                    <a:pt x="18" y="80"/>
                    <a:pt x="18" y="80"/>
                    <a:pt x="18" y="80"/>
                  </a:cubicBezTo>
                  <a:cubicBezTo>
                    <a:pt x="18" y="76"/>
                    <a:pt x="18" y="76"/>
                    <a:pt x="18" y="76"/>
                  </a:cubicBezTo>
                  <a:cubicBezTo>
                    <a:pt x="13" y="76"/>
                    <a:pt x="13" y="76"/>
                    <a:pt x="13" y="76"/>
                  </a:cubicBezTo>
                  <a:cubicBezTo>
                    <a:pt x="13" y="67"/>
                    <a:pt x="13" y="67"/>
                    <a:pt x="13" y="67"/>
                  </a:cubicBezTo>
                  <a:cubicBezTo>
                    <a:pt x="18" y="67"/>
                    <a:pt x="18" y="67"/>
                    <a:pt x="18" y="67"/>
                  </a:cubicBezTo>
                  <a:cubicBezTo>
                    <a:pt x="18" y="63"/>
                    <a:pt x="18" y="63"/>
                    <a:pt x="18" y="63"/>
                  </a:cubicBezTo>
                  <a:close/>
                  <a:moveTo>
                    <a:pt x="18" y="86"/>
                  </a:moveTo>
                  <a:cubicBezTo>
                    <a:pt x="11" y="86"/>
                    <a:pt x="11" y="86"/>
                    <a:pt x="11" y="86"/>
                  </a:cubicBezTo>
                  <a:cubicBezTo>
                    <a:pt x="10" y="86"/>
                    <a:pt x="9" y="87"/>
                    <a:pt x="9" y="89"/>
                  </a:cubicBezTo>
                  <a:cubicBezTo>
                    <a:pt x="9" y="101"/>
                    <a:pt x="9" y="101"/>
                    <a:pt x="9" y="101"/>
                  </a:cubicBezTo>
                  <a:cubicBezTo>
                    <a:pt x="9" y="103"/>
                    <a:pt x="10" y="104"/>
                    <a:pt x="11" y="104"/>
                  </a:cubicBezTo>
                  <a:cubicBezTo>
                    <a:pt x="18" y="104"/>
                    <a:pt x="18" y="104"/>
                    <a:pt x="18" y="104"/>
                  </a:cubicBezTo>
                  <a:cubicBezTo>
                    <a:pt x="18" y="99"/>
                    <a:pt x="18" y="99"/>
                    <a:pt x="18" y="99"/>
                  </a:cubicBezTo>
                  <a:cubicBezTo>
                    <a:pt x="13" y="99"/>
                    <a:pt x="13" y="99"/>
                    <a:pt x="13" y="99"/>
                  </a:cubicBezTo>
                  <a:cubicBezTo>
                    <a:pt x="13" y="91"/>
                    <a:pt x="13" y="91"/>
                    <a:pt x="13" y="91"/>
                  </a:cubicBezTo>
                  <a:cubicBezTo>
                    <a:pt x="18" y="91"/>
                    <a:pt x="18" y="91"/>
                    <a:pt x="18" y="91"/>
                  </a:cubicBezTo>
                  <a:cubicBezTo>
                    <a:pt x="18" y="86"/>
                    <a:pt x="18" y="86"/>
                    <a:pt x="18" y="86"/>
                  </a:cubicBezTo>
                  <a:close/>
                  <a:moveTo>
                    <a:pt x="18" y="110"/>
                  </a:moveTo>
                  <a:cubicBezTo>
                    <a:pt x="11" y="110"/>
                    <a:pt x="11" y="110"/>
                    <a:pt x="11" y="110"/>
                  </a:cubicBezTo>
                  <a:cubicBezTo>
                    <a:pt x="10" y="110"/>
                    <a:pt x="9" y="111"/>
                    <a:pt x="9" y="112"/>
                  </a:cubicBezTo>
                  <a:cubicBezTo>
                    <a:pt x="9" y="125"/>
                    <a:pt x="9" y="125"/>
                    <a:pt x="9" y="125"/>
                  </a:cubicBezTo>
                  <a:cubicBezTo>
                    <a:pt x="9" y="126"/>
                    <a:pt x="10" y="127"/>
                    <a:pt x="11" y="127"/>
                  </a:cubicBezTo>
                  <a:cubicBezTo>
                    <a:pt x="18" y="127"/>
                    <a:pt x="18" y="127"/>
                    <a:pt x="18" y="127"/>
                  </a:cubicBezTo>
                  <a:cubicBezTo>
                    <a:pt x="18" y="123"/>
                    <a:pt x="18" y="123"/>
                    <a:pt x="18" y="123"/>
                  </a:cubicBezTo>
                  <a:cubicBezTo>
                    <a:pt x="13" y="123"/>
                    <a:pt x="13" y="123"/>
                    <a:pt x="13" y="123"/>
                  </a:cubicBezTo>
                  <a:cubicBezTo>
                    <a:pt x="13" y="115"/>
                    <a:pt x="13" y="115"/>
                    <a:pt x="13" y="115"/>
                  </a:cubicBezTo>
                  <a:cubicBezTo>
                    <a:pt x="18" y="115"/>
                    <a:pt x="18" y="115"/>
                    <a:pt x="18" y="115"/>
                  </a:cubicBezTo>
                  <a:lnTo>
                    <a:pt x="18"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08" name="Freeform 82"/>
            <p:cNvSpPr>
              <a:spLocks noEditPoints="1"/>
            </p:cNvSpPr>
            <p:nvPr/>
          </p:nvSpPr>
          <p:spPr bwMode="auto">
            <a:xfrm>
              <a:off x="5703897" y="884245"/>
              <a:ext cx="42863" cy="325439"/>
            </a:xfrm>
            <a:custGeom>
              <a:avLst/>
              <a:gdLst>
                <a:gd name="T0" fmla="*/ 9 w 19"/>
                <a:gd name="T1" fmla="*/ 139 h 144"/>
                <a:gd name="T2" fmla="*/ 14 w 19"/>
                <a:gd name="T3" fmla="*/ 139 h 144"/>
                <a:gd name="T4" fmla="*/ 14 w 19"/>
                <a:gd name="T5" fmla="*/ 6 h 144"/>
                <a:gd name="T6" fmla="*/ 13 w 19"/>
                <a:gd name="T7" fmla="*/ 6 h 144"/>
                <a:gd name="T8" fmla="*/ 9 w 19"/>
                <a:gd name="T9" fmla="*/ 6 h 144"/>
                <a:gd name="T10" fmla="*/ 9 w 19"/>
                <a:gd name="T11" fmla="*/ 6 h 144"/>
                <a:gd name="T12" fmla="*/ 9 w 19"/>
                <a:gd name="T13" fmla="*/ 2 h 144"/>
                <a:gd name="T14" fmla="*/ 9 w 19"/>
                <a:gd name="T15" fmla="*/ 2 h 144"/>
                <a:gd name="T16" fmla="*/ 12 w 19"/>
                <a:gd name="T17" fmla="*/ 1 h 144"/>
                <a:gd name="T18" fmla="*/ 15 w 19"/>
                <a:gd name="T19" fmla="*/ 0 h 144"/>
                <a:gd name="T20" fmla="*/ 16 w 19"/>
                <a:gd name="T21" fmla="*/ 0 h 144"/>
                <a:gd name="T22" fmla="*/ 19 w 19"/>
                <a:gd name="T23" fmla="*/ 2 h 144"/>
                <a:gd name="T24" fmla="*/ 19 w 19"/>
                <a:gd name="T25" fmla="*/ 141 h 144"/>
                <a:gd name="T26" fmla="*/ 16 w 19"/>
                <a:gd name="T27" fmla="*/ 144 h 144"/>
                <a:gd name="T28" fmla="*/ 9 w 19"/>
                <a:gd name="T29" fmla="*/ 144 h 144"/>
                <a:gd name="T30" fmla="*/ 9 w 19"/>
                <a:gd name="T31" fmla="*/ 139 h 144"/>
                <a:gd name="T32" fmla="*/ 4 w 19"/>
                <a:gd name="T33" fmla="*/ 6 h 144"/>
                <a:gd name="T34" fmla="*/ 4 w 19"/>
                <a:gd name="T35" fmla="*/ 139 h 144"/>
                <a:gd name="T36" fmla="*/ 9 w 19"/>
                <a:gd name="T37" fmla="*/ 139 h 144"/>
                <a:gd name="T38" fmla="*/ 9 w 19"/>
                <a:gd name="T39" fmla="*/ 144 h 144"/>
                <a:gd name="T40" fmla="*/ 2 w 19"/>
                <a:gd name="T41" fmla="*/ 144 h 144"/>
                <a:gd name="T42" fmla="*/ 0 w 19"/>
                <a:gd name="T43" fmla="*/ 141 h 144"/>
                <a:gd name="T44" fmla="*/ 0 w 19"/>
                <a:gd name="T45" fmla="*/ 2 h 144"/>
                <a:gd name="T46" fmla="*/ 0 w 19"/>
                <a:gd name="T47" fmla="*/ 2 h 144"/>
                <a:gd name="T48" fmla="*/ 0 w 19"/>
                <a:gd name="T49" fmla="*/ 1 h 144"/>
                <a:gd name="T50" fmla="*/ 3 w 19"/>
                <a:gd name="T51" fmla="*/ 0 h 144"/>
                <a:gd name="T52" fmla="*/ 6 w 19"/>
                <a:gd name="T53" fmla="*/ 1 h 144"/>
                <a:gd name="T54" fmla="*/ 9 w 19"/>
                <a:gd name="T55" fmla="*/ 2 h 144"/>
                <a:gd name="T56" fmla="*/ 9 w 19"/>
                <a:gd name="T57" fmla="*/ 6 h 144"/>
                <a:gd name="T58" fmla="*/ 5 w 19"/>
                <a:gd name="T59" fmla="*/ 6 h 144"/>
                <a:gd name="T60" fmla="*/ 4 w 19"/>
                <a:gd name="T61"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44">
                  <a:moveTo>
                    <a:pt x="9" y="139"/>
                  </a:moveTo>
                  <a:cubicBezTo>
                    <a:pt x="14" y="139"/>
                    <a:pt x="14" y="139"/>
                    <a:pt x="14" y="139"/>
                  </a:cubicBezTo>
                  <a:cubicBezTo>
                    <a:pt x="14" y="6"/>
                    <a:pt x="14" y="6"/>
                    <a:pt x="14" y="6"/>
                  </a:cubicBezTo>
                  <a:cubicBezTo>
                    <a:pt x="13" y="6"/>
                    <a:pt x="13" y="6"/>
                    <a:pt x="13" y="6"/>
                  </a:cubicBezTo>
                  <a:cubicBezTo>
                    <a:pt x="12" y="6"/>
                    <a:pt x="11" y="6"/>
                    <a:pt x="9" y="6"/>
                  </a:cubicBezTo>
                  <a:cubicBezTo>
                    <a:pt x="9" y="6"/>
                    <a:pt x="9" y="6"/>
                    <a:pt x="9" y="6"/>
                  </a:cubicBezTo>
                  <a:cubicBezTo>
                    <a:pt x="9" y="2"/>
                    <a:pt x="9" y="2"/>
                    <a:pt x="9" y="2"/>
                  </a:cubicBezTo>
                  <a:cubicBezTo>
                    <a:pt x="9" y="2"/>
                    <a:pt x="9" y="2"/>
                    <a:pt x="9" y="2"/>
                  </a:cubicBezTo>
                  <a:cubicBezTo>
                    <a:pt x="10" y="2"/>
                    <a:pt x="11" y="1"/>
                    <a:pt x="12" y="1"/>
                  </a:cubicBezTo>
                  <a:cubicBezTo>
                    <a:pt x="13" y="1"/>
                    <a:pt x="14" y="1"/>
                    <a:pt x="15" y="0"/>
                  </a:cubicBezTo>
                  <a:cubicBezTo>
                    <a:pt x="15" y="0"/>
                    <a:pt x="16" y="0"/>
                    <a:pt x="16" y="0"/>
                  </a:cubicBezTo>
                  <a:cubicBezTo>
                    <a:pt x="18" y="0"/>
                    <a:pt x="19" y="1"/>
                    <a:pt x="19" y="2"/>
                  </a:cubicBezTo>
                  <a:cubicBezTo>
                    <a:pt x="19" y="141"/>
                    <a:pt x="19" y="141"/>
                    <a:pt x="19" y="141"/>
                  </a:cubicBezTo>
                  <a:cubicBezTo>
                    <a:pt x="19" y="142"/>
                    <a:pt x="18" y="144"/>
                    <a:pt x="16" y="144"/>
                  </a:cubicBezTo>
                  <a:cubicBezTo>
                    <a:pt x="9" y="144"/>
                    <a:pt x="9" y="144"/>
                    <a:pt x="9" y="144"/>
                  </a:cubicBezTo>
                  <a:lnTo>
                    <a:pt x="9" y="139"/>
                  </a:lnTo>
                  <a:close/>
                  <a:moveTo>
                    <a:pt x="4" y="6"/>
                  </a:moveTo>
                  <a:cubicBezTo>
                    <a:pt x="4" y="139"/>
                    <a:pt x="4" y="139"/>
                    <a:pt x="4" y="139"/>
                  </a:cubicBezTo>
                  <a:cubicBezTo>
                    <a:pt x="9" y="139"/>
                    <a:pt x="9" y="139"/>
                    <a:pt x="9" y="139"/>
                  </a:cubicBezTo>
                  <a:cubicBezTo>
                    <a:pt x="9" y="144"/>
                    <a:pt x="9" y="144"/>
                    <a:pt x="9" y="144"/>
                  </a:cubicBezTo>
                  <a:cubicBezTo>
                    <a:pt x="2" y="144"/>
                    <a:pt x="2" y="144"/>
                    <a:pt x="2" y="144"/>
                  </a:cubicBezTo>
                  <a:cubicBezTo>
                    <a:pt x="1" y="144"/>
                    <a:pt x="0" y="142"/>
                    <a:pt x="0" y="141"/>
                  </a:cubicBezTo>
                  <a:cubicBezTo>
                    <a:pt x="0" y="2"/>
                    <a:pt x="0" y="2"/>
                    <a:pt x="0" y="2"/>
                  </a:cubicBezTo>
                  <a:cubicBezTo>
                    <a:pt x="0" y="2"/>
                    <a:pt x="0" y="2"/>
                    <a:pt x="0" y="2"/>
                  </a:cubicBezTo>
                  <a:cubicBezTo>
                    <a:pt x="0" y="2"/>
                    <a:pt x="0" y="2"/>
                    <a:pt x="0" y="1"/>
                  </a:cubicBezTo>
                  <a:cubicBezTo>
                    <a:pt x="0" y="0"/>
                    <a:pt x="2" y="0"/>
                    <a:pt x="3" y="0"/>
                  </a:cubicBezTo>
                  <a:cubicBezTo>
                    <a:pt x="4" y="1"/>
                    <a:pt x="5" y="1"/>
                    <a:pt x="6" y="1"/>
                  </a:cubicBezTo>
                  <a:cubicBezTo>
                    <a:pt x="7" y="1"/>
                    <a:pt x="8" y="2"/>
                    <a:pt x="9" y="2"/>
                  </a:cubicBezTo>
                  <a:cubicBezTo>
                    <a:pt x="9" y="6"/>
                    <a:pt x="9" y="6"/>
                    <a:pt x="9" y="6"/>
                  </a:cubicBezTo>
                  <a:cubicBezTo>
                    <a:pt x="8" y="6"/>
                    <a:pt x="6" y="6"/>
                    <a:pt x="5" y="6"/>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12" name="Freeform 83"/>
            <p:cNvSpPr>
              <a:spLocks noEditPoints="1"/>
            </p:cNvSpPr>
            <p:nvPr/>
          </p:nvSpPr>
          <p:spPr bwMode="auto">
            <a:xfrm>
              <a:off x="5694372" y="827094"/>
              <a:ext cx="61913" cy="61913"/>
            </a:xfrm>
            <a:custGeom>
              <a:avLst/>
              <a:gdLst>
                <a:gd name="T0" fmla="*/ 13 w 27"/>
                <a:gd name="T1" fmla="*/ 0 h 27"/>
                <a:gd name="T2" fmla="*/ 23 w 27"/>
                <a:gd name="T3" fmla="*/ 4 h 27"/>
                <a:gd name="T4" fmla="*/ 23 w 27"/>
                <a:gd name="T5" fmla="*/ 4 h 27"/>
                <a:gd name="T6" fmla="*/ 27 w 27"/>
                <a:gd name="T7" fmla="*/ 13 h 27"/>
                <a:gd name="T8" fmla="*/ 23 w 27"/>
                <a:gd name="T9" fmla="*/ 23 h 27"/>
                <a:gd name="T10" fmla="*/ 23 w 27"/>
                <a:gd name="T11" fmla="*/ 23 h 27"/>
                <a:gd name="T12" fmla="*/ 13 w 27"/>
                <a:gd name="T13" fmla="*/ 27 h 27"/>
                <a:gd name="T14" fmla="*/ 13 w 27"/>
                <a:gd name="T15" fmla="*/ 27 h 27"/>
                <a:gd name="T16" fmla="*/ 13 w 27"/>
                <a:gd name="T17" fmla="*/ 22 h 27"/>
                <a:gd name="T18" fmla="*/ 13 w 27"/>
                <a:gd name="T19" fmla="*/ 22 h 27"/>
                <a:gd name="T20" fmla="*/ 19 w 27"/>
                <a:gd name="T21" fmla="*/ 19 h 27"/>
                <a:gd name="T22" fmla="*/ 19 w 27"/>
                <a:gd name="T23" fmla="*/ 19 h 27"/>
                <a:gd name="T24" fmla="*/ 19 w 27"/>
                <a:gd name="T25" fmla="*/ 19 h 27"/>
                <a:gd name="T26" fmla="*/ 22 w 27"/>
                <a:gd name="T27" fmla="*/ 13 h 27"/>
                <a:gd name="T28" fmla="*/ 19 w 27"/>
                <a:gd name="T29" fmla="*/ 7 h 27"/>
                <a:gd name="T30" fmla="*/ 19 w 27"/>
                <a:gd name="T31" fmla="*/ 7 h 27"/>
                <a:gd name="T32" fmla="*/ 19 w 27"/>
                <a:gd name="T33" fmla="*/ 7 h 27"/>
                <a:gd name="T34" fmla="*/ 13 w 27"/>
                <a:gd name="T35" fmla="*/ 4 h 27"/>
                <a:gd name="T36" fmla="*/ 13 w 27"/>
                <a:gd name="T37" fmla="*/ 4 h 27"/>
                <a:gd name="T38" fmla="*/ 13 w 27"/>
                <a:gd name="T39" fmla="*/ 0 h 27"/>
                <a:gd name="T40" fmla="*/ 13 w 27"/>
                <a:gd name="T41" fmla="*/ 27 h 27"/>
                <a:gd name="T42" fmla="*/ 4 w 27"/>
                <a:gd name="T43" fmla="*/ 23 h 27"/>
                <a:gd name="T44" fmla="*/ 4 w 27"/>
                <a:gd name="T45" fmla="*/ 23 h 27"/>
                <a:gd name="T46" fmla="*/ 4 w 27"/>
                <a:gd name="T47" fmla="*/ 23 h 27"/>
                <a:gd name="T48" fmla="*/ 4 w 27"/>
                <a:gd name="T49" fmla="*/ 23 h 27"/>
                <a:gd name="T50" fmla="*/ 0 w 27"/>
                <a:gd name="T51" fmla="*/ 13 h 27"/>
                <a:gd name="T52" fmla="*/ 4 w 27"/>
                <a:gd name="T53" fmla="*/ 4 h 27"/>
                <a:gd name="T54" fmla="*/ 4 w 27"/>
                <a:gd name="T55" fmla="*/ 3 h 27"/>
                <a:gd name="T56" fmla="*/ 13 w 27"/>
                <a:gd name="T57" fmla="*/ 0 h 27"/>
                <a:gd name="T58" fmla="*/ 13 w 27"/>
                <a:gd name="T59" fmla="*/ 4 h 27"/>
                <a:gd name="T60" fmla="*/ 7 w 27"/>
                <a:gd name="T61" fmla="*/ 7 h 27"/>
                <a:gd name="T62" fmla="*/ 7 w 27"/>
                <a:gd name="T63" fmla="*/ 7 h 27"/>
                <a:gd name="T64" fmla="*/ 4 w 27"/>
                <a:gd name="T65" fmla="*/ 13 h 27"/>
                <a:gd name="T66" fmla="*/ 7 w 27"/>
                <a:gd name="T67" fmla="*/ 19 h 27"/>
                <a:gd name="T68" fmla="*/ 7 w 27"/>
                <a:gd name="T69" fmla="*/ 19 h 27"/>
                <a:gd name="T70" fmla="*/ 13 w 27"/>
                <a:gd name="T71" fmla="*/ 22 h 27"/>
                <a:gd name="T72" fmla="*/ 13 w 27"/>
                <a:gd name="T7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3" y="0"/>
                  </a:moveTo>
                  <a:cubicBezTo>
                    <a:pt x="17" y="0"/>
                    <a:pt x="20" y="1"/>
                    <a:pt x="23" y="4"/>
                  </a:cubicBezTo>
                  <a:cubicBezTo>
                    <a:pt x="23" y="4"/>
                    <a:pt x="23" y="4"/>
                    <a:pt x="23" y="4"/>
                  </a:cubicBezTo>
                  <a:cubicBezTo>
                    <a:pt x="25" y="6"/>
                    <a:pt x="27" y="9"/>
                    <a:pt x="27" y="13"/>
                  </a:cubicBezTo>
                  <a:cubicBezTo>
                    <a:pt x="27" y="17"/>
                    <a:pt x="25" y="20"/>
                    <a:pt x="23" y="23"/>
                  </a:cubicBezTo>
                  <a:cubicBezTo>
                    <a:pt x="23" y="23"/>
                    <a:pt x="23" y="23"/>
                    <a:pt x="23" y="23"/>
                  </a:cubicBezTo>
                  <a:cubicBezTo>
                    <a:pt x="20" y="25"/>
                    <a:pt x="17" y="27"/>
                    <a:pt x="13" y="27"/>
                  </a:cubicBezTo>
                  <a:cubicBezTo>
                    <a:pt x="13" y="27"/>
                    <a:pt x="13" y="27"/>
                    <a:pt x="13" y="27"/>
                  </a:cubicBezTo>
                  <a:cubicBezTo>
                    <a:pt x="13" y="22"/>
                    <a:pt x="13" y="22"/>
                    <a:pt x="13" y="22"/>
                  </a:cubicBezTo>
                  <a:cubicBezTo>
                    <a:pt x="13" y="22"/>
                    <a:pt x="13" y="22"/>
                    <a:pt x="13" y="22"/>
                  </a:cubicBezTo>
                  <a:cubicBezTo>
                    <a:pt x="16" y="22"/>
                    <a:pt x="18" y="21"/>
                    <a:pt x="19" y="19"/>
                  </a:cubicBezTo>
                  <a:cubicBezTo>
                    <a:pt x="19" y="19"/>
                    <a:pt x="19" y="19"/>
                    <a:pt x="19" y="19"/>
                  </a:cubicBezTo>
                  <a:cubicBezTo>
                    <a:pt x="19" y="19"/>
                    <a:pt x="19" y="19"/>
                    <a:pt x="19" y="19"/>
                  </a:cubicBezTo>
                  <a:cubicBezTo>
                    <a:pt x="21" y="18"/>
                    <a:pt x="22" y="16"/>
                    <a:pt x="22" y="13"/>
                  </a:cubicBezTo>
                  <a:cubicBezTo>
                    <a:pt x="22" y="11"/>
                    <a:pt x="21" y="9"/>
                    <a:pt x="19" y="7"/>
                  </a:cubicBezTo>
                  <a:cubicBezTo>
                    <a:pt x="19" y="7"/>
                    <a:pt x="19" y="7"/>
                    <a:pt x="19" y="7"/>
                  </a:cubicBezTo>
                  <a:cubicBezTo>
                    <a:pt x="19" y="7"/>
                    <a:pt x="19" y="7"/>
                    <a:pt x="19" y="7"/>
                  </a:cubicBezTo>
                  <a:cubicBezTo>
                    <a:pt x="18" y="5"/>
                    <a:pt x="16" y="4"/>
                    <a:pt x="13" y="4"/>
                  </a:cubicBezTo>
                  <a:cubicBezTo>
                    <a:pt x="13" y="4"/>
                    <a:pt x="13" y="4"/>
                    <a:pt x="13" y="4"/>
                  </a:cubicBezTo>
                  <a:cubicBezTo>
                    <a:pt x="13" y="0"/>
                    <a:pt x="13" y="0"/>
                    <a:pt x="13" y="0"/>
                  </a:cubicBezTo>
                  <a:close/>
                  <a:moveTo>
                    <a:pt x="13" y="27"/>
                  </a:moveTo>
                  <a:cubicBezTo>
                    <a:pt x="9" y="27"/>
                    <a:pt x="6" y="25"/>
                    <a:pt x="4" y="23"/>
                  </a:cubicBezTo>
                  <a:cubicBezTo>
                    <a:pt x="4" y="23"/>
                    <a:pt x="4" y="23"/>
                    <a:pt x="4" y="23"/>
                  </a:cubicBezTo>
                  <a:cubicBezTo>
                    <a:pt x="4" y="23"/>
                    <a:pt x="4" y="23"/>
                    <a:pt x="4" y="23"/>
                  </a:cubicBezTo>
                  <a:cubicBezTo>
                    <a:pt x="4" y="23"/>
                    <a:pt x="4" y="23"/>
                    <a:pt x="4" y="23"/>
                  </a:cubicBezTo>
                  <a:cubicBezTo>
                    <a:pt x="1" y="20"/>
                    <a:pt x="0" y="17"/>
                    <a:pt x="0" y="13"/>
                  </a:cubicBezTo>
                  <a:cubicBezTo>
                    <a:pt x="0" y="9"/>
                    <a:pt x="1" y="6"/>
                    <a:pt x="4" y="4"/>
                  </a:cubicBezTo>
                  <a:cubicBezTo>
                    <a:pt x="4" y="3"/>
                    <a:pt x="4" y="3"/>
                    <a:pt x="4" y="3"/>
                  </a:cubicBezTo>
                  <a:cubicBezTo>
                    <a:pt x="6" y="1"/>
                    <a:pt x="10" y="0"/>
                    <a:pt x="13" y="0"/>
                  </a:cubicBezTo>
                  <a:cubicBezTo>
                    <a:pt x="13" y="4"/>
                    <a:pt x="13" y="4"/>
                    <a:pt x="13" y="4"/>
                  </a:cubicBezTo>
                  <a:cubicBezTo>
                    <a:pt x="11" y="4"/>
                    <a:pt x="9" y="5"/>
                    <a:pt x="7" y="7"/>
                  </a:cubicBezTo>
                  <a:cubicBezTo>
                    <a:pt x="7" y="7"/>
                    <a:pt x="7" y="7"/>
                    <a:pt x="7" y="7"/>
                  </a:cubicBezTo>
                  <a:cubicBezTo>
                    <a:pt x="5" y="9"/>
                    <a:pt x="4" y="11"/>
                    <a:pt x="4" y="13"/>
                  </a:cubicBezTo>
                  <a:cubicBezTo>
                    <a:pt x="4" y="16"/>
                    <a:pt x="5" y="18"/>
                    <a:pt x="7" y="19"/>
                  </a:cubicBezTo>
                  <a:cubicBezTo>
                    <a:pt x="7" y="19"/>
                    <a:pt x="7" y="19"/>
                    <a:pt x="7" y="19"/>
                  </a:cubicBezTo>
                  <a:cubicBezTo>
                    <a:pt x="9" y="21"/>
                    <a:pt x="11" y="22"/>
                    <a:pt x="13" y="22"/>
                  </a:cubicBezTo>
                  <a:lnTo>
                    <a:pt x="1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36" name="Freeform 84"/>
            <p:cNvSpPr>
              <a:spLocks noEditPoints="1"/>
            </p:cNvSpPr>
            <p:nvPr/>
          </p:nvSpPr>
          <p:spPr bwMode="auto">
            <a:xfrm>
              <a:off x="5753109" y="885831"/>
              <a:ext cx="282575" cy="203201"/>
            </a:xfrm>
            <a:custGeom>
              <a:avLst/>
              <a:gdLst>
                <a:gd name="T0" fmla="*/ 63 w 125"/>
                <a:gd name="T1" fmla="*/ 0 h 90"/>
                <a:gd name="T2" fmla="*/ 123 w 125"/>
                <a:gd name="T3" fmla="*/ 0 h 90"/>
                <a:gd name="T4" fmla="*/ 125 w 125"/>
                <a:gd name="T5" fmla="*/ 2 h 90"/>
                <a:gd name="T6" fmla="*/ 125 w 125"/>
                <a:gd name="T7" fmla="*/ 88 h 90"/>
                <a:gd name="T8" fmla="*/ 123 w 125"/>
                <a:gd name="T9" fmla="*/ 90 h 90"/>
                <a:gd name="T10" fmla="*/ 63 w 125"/>
                <a:gd name="T11" fmla="*/ 90 h 90"/>
                <a:gd name="T12" fmla="*/ 63 w 125"/>
                <a:gd name="T13" fmla="*/ 86 h 90"/>
                <a:gd name="T14" fmla="*/ 120 w 125"/>
                <a:gd name="T15" fmla="*/ 86 h 90"/>
                <a:gd name="T16" fmla="*/ 120 w 125"/>
                <a:gd name="T17" fmla="*/ 5 h 90"/>
                <a:gd name="T18" fmla="*/ 63 w 125"/>
                <a:gd name="T19" fmla="*/ 5 h 90"/>
                <a:gd name="T20" fmla="*/ 63 w 125"/>
                <a:gd name="T21" fmla="*/ 0 h 90"/>
                <a:gd name="T22" fmla="*/ 3 w 125"/>
                <a:gd name="T23" fmla="*/ 0 h 90"/>
                <a:gd name="T24" fmla="*/ 63 w 125"/>
                <a:gd name="T25" fmla="*/ 0 h 90"/>
                <a:gd name="T26" fmla="*/ 63 w 125"/>
                <a:gd name="T27" fmla="*/ 5 h 90"/>
                <a:gd name="T28" fmla="*/ 5 w 125"/>
                <a:gd name="T29" fmla="*/ 5 h 90"/>
                <a:gd name="T30" fmla="*/ 5 w 125"/>
                <a:gd name="T31" fmla="*/ 86 h 90"/>
                <a:gd name="T32" fmla="*/ 63 w 125"/>
                <a:gd name="T33" fmla="*/ 86 h 90"/>
                <a:gd name="T34" fmla="*/ 63 w 125"/>
                <a:gd name="T35" fmla="*/ 90 h 90"/>
                <a:gd name="T36" fmla="*/ 3 w 125"/>
                <a:gd name="T37" fmla="*/ 90 h 90"/>
                <a:gd name="T38" fmla="*/ 0 w 125"/>
                <a:gd name="T39" fmla="*/ 88 h 90"/>
                <a:gd name="T40" fmla="*/ 0 w 125"/>
                <a:gd name="T41" fmla="*/ 2 h 90"/>
                <a:gd name="T42" fmla="*/ 3 w 125"/>
                <a:gd name="T4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0">
                  <a:moveTo>
                    <a:pt x="63" y="0"/>
                  </a:moveTo>
                  <a:cubicBezTo>
                    <a:pt x="123" y="0"/>
                    <a:pt x="123" y="0"/>
                    <a:pt x="123" y="0"/>
                  </a:cubicBezTo>
                  <a:cubicBezTo>
                    <a:pt x="124" y="0"/>
                    <a:pt x="125" y="1"/>
                    <a:pt x="125" y="2"/>
                  </a:cubicBezTo>
                  <a:cubicBezTo>
                    <a:pt x="125" y="88"/>
                    <a:pt x="125" y="88"/>
                    <a:pt x="125" y="88"/>
                  </a:cubicBezTo>
                  <a:cubicBezTo>
                    <a:pt x="125" y="89"/>
                    <a:pt x="124" y="90"/>
                    <a:pt x="123" y="90"/>
                  </a:cubicBezTo>
                  <a:cubicBezTo>
                    <a:pt x="63" y="90"/>
                    <a:pt x="63" y="90"/>
                    <a:pt x="63" y="90"/>
                  </a:cubicBezTo>
                  <a:cubicBezTo>
                    <a:pt x="63" y="86"/>
                    <a:pt x="63" y="86"/>
                    <a:pt x="63" y="86"/>
                  </a:cubicBezTo>
                  <a:cubicBezTo>
                    <a:pt x="120" y="86"/>
                    <a:pt x="120" y="86"/>
                    <a:pt x="120" y="86"/>
                  </a:cubicBezTo>
                  <a:cubicBezTo>
                    <a:pt x="120" y="5"/>
                    <a:pt x="120" y="5"/>
                    <a:pt x="120" y="5"/>
                  </a:cubicBezTo>
                  <a:cubicBezTo>
                    <a:pt x="63" y="5"/>
                    <a:pt x="63" y="5"/>
                    <a:pt x="63" y="5"/>
                  </a:cubicBezTo>
                  <a:lnTo>
                    <a:pt x="63" y="0"/>
                  </a:lnTo>
                  <a:close/>
                  <a:moveTo>
                    <a:pt x="3" y="0"/>
                  </a:moveTo>
                  <a:cubicBezTo>
                    <a:pt x="63" y="0"/>
                    <a:pt x="63" y="0"/>
                    <a:pt x="63" y="0"/>
                  </a:cubicBezTo>
                  <a:cubicBezTo>
                    <a:pt x="63" y="5"/>
                    <a:pt x="63" y="5"/>
                    <a:pt x="63" y="5"/>
                  </a:cubicBezTo>
                  <a:cubicBezTo>
                    <a:pt x="5" y="5"/>
                    <a:pt x="5" y="5"/>
                    <a:pt x="5" y="5"/>
                  </a:cubicBezTo>
                  <a:cubicBezTo>
                    <a:pt x="5" y="86"/>
                    <a:pt x="5" y="86"/>
                    <a:pt x="5" y="86"/>
                  </a:cubicBezTo>
                  <a:cubicBezTo>
                    <a:pt x="63" y="86"/>
                    <a:pt x="63" y="86"/>
                    <a:pt x="63" y="86"/>
                  </a:cubicBezTo>
                  <a:cubicBezTo>
                    <a:pt x="63" y="90"/>
                    <a:pt x="63" y="90"/>
                    <a:pt x="63" y="90"/>
                  </a:cubicBezTo>
                  <a:cubicBezTo>
                    <a:pt x="3" y="90"/>
                    <a:pt x="3" y="90"/>
                    <a:pt x="3" y="90"/>
                  </a:cubicBezTo>
                  <a:cubicBezTo>
                    <a:pt x="2" y="90"/>
                    <a:pt x="0" y="89"/>
                    <a:pt x="0" y="88"/>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40" name="Freeform 85"/>
            <p:cNvSpPr>
              <a:spLocks noEditPoints="1"/>
            </p:cNvSpPr>
            <p:nvPr/>
          </p:nvSpPr>
          <p:spPr bwMode="auto">
            <a:xfrm>
              <a:off x="5810259" y="1144596"/>
              <a:ext cx="158750" cy="439740"/>
            </a:xfrm>
            <a:custGeom>
              <a:avLst/>
              <a:gdLst>
                <a:gd name="T0" fmla="*/ 41 w 70"/>
                <a:gd name="T1" fmla="*/ 190 h 195"/>
                <a:gd name="T2" fmla="*/ 43 w 70"/>
                <a:gd name="T3" fmla="*/ 87 h 195"/>
                <a:gd name="T4" fmla="*/ 60 w 70"/>
                <a:gd name="T5" fmla="*/ 67 h 195"/>
                <a:gd name="T6" fmla="*/ 60 w 70"/>
                <a:gd name="T7" fmla="*/ 67 h 195"/>
                <a:gd name="T8" fmla="*/ 64 w 70"/>
                <a:gd name="T9" fmla="*/ 49 h 195"/>
                <a:gd name="T10" fmla="*/ 58 w 70"/>
                <a:gd name="T11" fmla="*/ 26 h 195"/>
                <a:gd name="T12" fmla="*/ 57 w 70"/>
                <a:gd name="T13" fmla="*/ 24 h 195"/>
                <a:gd name="T14" fmla="*/ 48 w 70"/>
                <a:gd name="T15" fmla="*/ 7 h 195"/>
                <a:gd name="T16" fmla="*/ 50 w 70"/>
                <a:gd name="T17" fmla="*/ 50 h 195"/>
                <a:gd name="T18" fmla="*/ 50 w 70"/>
                <a:gd name="T19" fmla="*/ 50 h 195"/>
                <a:gd name="T20" fmla="*/ 42 w 70"/>
                <a:gd name="T21" fmla="*/ 47 h 195"/>
                <a:gd name="T22" fmla="*/ 35 w 70"/>
                <a:gd name="T23" fmla="*/ 5 h 195"/>
                <a:gd name="T24" fmla="*/ 35 w 70"/>
                <a:gd name="T25" fmla="*/ 0 h 195"/>
                <a:gd name="T26" fmla="*/ 39 w 70"/>
                <a:gd name="T27" fmla="*/ 0 h 195"/>
                <a:gd name="T28" fmla="*/ 42 w 70"/>
                <a:gd name="T29" fmla="*/ 2 h 195"/>
                <a:gd name="T30" fmla="*/ 47 w 70"/>
                <a:gd name="T31" fmla="*/ 45 h 195"/>
                <a:gd name="T32" fmla="*/ 43 w 70"/>
                <a:gd name="T33" fmla="*/ 3 h 195"/>
                <a:gd name="T34" fmla="*/ 61 w 70"/>
                <a:gd name="T35" fmla="*/ 22 h 195"/>
                <a:gd name="T36" fmla="*/ 62 w 70"/>
                <a:gd name="T37" fmla="*/ 24 h 195"/>
                <a:gd name="T38" fmla="*/ 69 w 70"/>
                <a:gd name="T39" fmla="*/ 48 h 195"/>
                <a:gd name="T40" fmla="*/ 64 w 70"/>
                <a:gd name="T41" fmla="*/ 70 h 195"/>
                <a:gd name="T42" fmla="*/ 55 w 70"/>
                <a:gd name="T43" fmla="*/ 83 h 195"/>
                <a:gd name="T44" fmla="*/ 46 w 70"/>
                <a:gd name="T45" fmla="*/ 193 h 195"/>
                <a:gd name="T46" fmla="*/ 35 w 70"/>
                <a:gd name="T47" fmla="*/ 195 h 195"/>
                <a:gd name="T48" fmla="*/ 12 w 70"/>
                <a:gd name="T49" fmla="*/ 26 h 195"/>
                <a:gd name="T50" fmla="*/ 5 w 70"/>
                <a:gd name="T51" fmla="*/ 49 h 195"/>
                <a:gd name="T52" fmla="*/ 9 w 70"/>
                <a:gd name="T53" fmla="*/ 67 h 195"/>
                <a:gd name="T54" fmla="*/ 18 w 70"/>
                <a:gd name="T55" fmla="*/ 80 h 195"/>
                <a:gd name="T56" fmla="*/ 28 w 70"/>
                <a:gd name="T57" fmla="*/ 89 h 195"/>
                <a:gd name="T58" fmla="*/ 28 w 70"/>
                <a:gd name="T59" fmla="*/ 190 h 195"/>
                <a:gd name="T60" fmla="*/ 35 w 70"/>
                <a:gd name="T61" fmla="*/ 195 h 195"/>
                <a:gd name="T62" fmla="*/ 23 w 70"/>
                <a:gd name="T63" fmla="*/ 193 h 195"/>
                <a:gd name="T64" fmla="*/ 15 w 70"/>
                <a:gd name="T65" fmla="*/ 83 h 195"/>
                <a:gd name="T66" fmla="*/ 5 w 70"/>
                <a:gd name="T67" fmla="*/ 70 h 195"/>
                <a:gd name="T68" fmla="*/ 0 w 70"/>
                <a:gd name="T69" fmla="*/ 48 h 195"/>
                <a:gd name="T70" fmla="*/ 7 w 70"/>
                <a:gd name="T71" fmla="*/ 24 h 195"/>
                <a:gd name="T72" fmla="*/ 8 w 70"/>
                <a:gd name="T73" fmla="*/ 22 h 195"/>
                <a:gd name="T74" fmla="*/ 24 w 70"/>
                <a:gd name="T75" fmla="*/ 0 h 195"/>
                <a:gd name="T76" fmla="*/ 24 w 70"/>
                <a:gd name="T77" fmla="*/ 0 h 195"/>
                <a:gd name="T78" fmla="*/ 22 w 70"/>
                <a:gd name="T79" fmla="*/ 45 h 195"/>
                <a:gd name="T80" fmla="*/ 28 w 70"/>
                <a:gd name="T81" fmla="*/ 3 h 195"/>
                <a:gd name="T82" fmla="*/ 35 w 70"/>
                <a:gd name="T83" fmla="*/ 0 h 195"/>
                <a:gd name="T84" fmla="*/ 32 w 70"/>
                <a:gd name="T85" fmla="*/ 5 h 195"/>
                <a:gd name="T86" fmla="*/ 25 w 70"/>
                <a:gd name="T87" fmla="*/ 50 h 195"/>
                <a:gd name="T88" fmla="*/ 19 w 70"/>
                <a:gd name="T89" fmla="*/ 50 h 195"/>
                <a:gd name="T90" fmla="*/ 17 w 70"/>
                <a:gd name="T91" fmla="*/ 47 h 195"/>
                <a:gd name="T92" fmla="*/ 12 w 70"/>
                <a:gd name="T93" fmla="*/ 24 h 195"/>
                <a:gd name="T94" fmla="*/ 12 w 70"/>
                <a:gd name="T95" fmla="*/ 2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195">
                  <a:moveTo>
                    <a:pt x="35" y="190"/>
                  </a:moveTo>
                  <a:cubicBezTo>
                    <a:pt x="41" y="190"/>
                    <a:pt x="41" y="190"/>
                    <a:pt x="41" y="190"/>
                  </a:cubicBezTo>
                  <a:cubicBezTo>
                    <a:pt x="41" y="89"/>
                    <a:pt x="41" y="89"/>
                    <a:pt x="41" y="89"/>
                  </a:cubicBezTo>
                  <a:cubicBezTo>
                    <a:pt x="41" y="88"/>
                    <a:pt x="42" y="87"/>
                    <a:pt x="43" y="87"/>
                  </a:cubicBezTo>
                  <a:cubicBezTo>
                    <a:pt x="46" y="85"/>
                    <a:pt x="49" y="83"/>
                    <a:pt x="51" y="80"/>
                  </a:cubicBezTo>
                  <a:cubicBezTo>
                    <a:pt x="55" y="76"/>
                    <a:pt x="58" y="71"/>
                    <a:pt x="60" y="67"/>
                  </a:cubicBezTo>
                  <a:cubicBezTo>
                    <a:pt x="60" y="67"/>
                    <a:pt x="60" y="67"/>
                    <a:pt x="60" y="67"/>
                  </a:cubicBezTo>
                  <a:cubicBezTo>
                    <a:pt x="60" y="67"/>
                    <a:pt x="60" y="67"/>
                    <a:pt x="60" y="67"/>
                  </a:cubicBezTo>
                  <a:cubicBezTo>
                    <a:pt x="62" y="64"/>
                    <a:pt x="63" y="61"/>
                    <a:pt x="64" y="58"/>
                  </a:cubicBezTo>
                  <a:cubicBezTo>
                    <a:pt x="65" y="55"/>
                    <a:pt x="65" y="52"/>
                    <a:pt x="64" y="49"/>
                  </a:cubicBezTo>
                  <a:cubicBezTo>
                    <a:pt x="64" y="42"/>
                    <a:pt x="61" y="35"/>
                    <a:pt x="59" y="29"/>
                  </a:cubicBezTo>
                  <a:cubicBezTo>
                    <a:pt x="58" y="28"/>
                    <a:pt x="58" y="27"/>
                    <a:pt x="58" y="26"/>
                  </a:cubicBezTo>
                  <a:cubicBezTo>
                    <a:pt x="57" y="25"/>
                    <a:pt x="57" y="24"/>
                    <a:pt x="57" y="24"/>
                  </a:cubicBezTo>
                  <a:cubicBezTo>
                    <a:pt x="57" y="24"/>
                    <a:pt x="57" y="24"/>
                    <a:pt x="57" y="24"/>
                  </a:cubicBezTo>
                  <a:cubicBezTo>
                    <a:pt x="57" y="24"/>
                    <a:pt x="57" y="24"/>
                    <a:pt x="57" y="24"/>
                  </a:cubicBezTo>
                  <a:cubicBezTo>
                    <a:pt x="55" y="18"/>
                    <a:pt x="52" y="10"/>
                    <a:pt x="48" y="7"/>
                  </a:cubicBezTo>
                  <a:cubicBezTo>
                    <a:pt x="52" y="47"/>
                    <a:pt x="52" y="47"/>
                    <a:pt x="52" y="47"/>
                  </a:cubicBezTo>
                  <a:cubicBezTo>
                    <a:pt x="53" y="48"/>
                    <a:pt x="52" y="49"/>
                    <a:pt x="50" y="50"/>
                  </a:cubicBezTo>
                  <a:cubicBezTo>
                    <a:pt x="50" y="50"/>
                    <a:pt x="50" y="50"/>
                    <a:pt x="50" y="50"/>
                  </a:cubicBezTo>
                  <a:cubicBezTo>
                    <a:pt x="50" y="50"/>
                    <a:pt x="50" y="50"/>
                    <a:pt x="50" y="50"/>
                  </a:cubicBezTo>
                  <a:cubicBezTo>
                    <a:pt x="44" y="50"/>
                    <a:pt x="44" y="50"/>
                    <a:pt x="44" y="50"/>
                  </a:cubicBezTo>
                  <a:cubicBezTo>
                    <a:pt x="43" y="50"/>
                    <a:pt x="42" y="49"/>
                    <a:pt x="42" y="47"/>
                  </a:cubicBezTo>
                  <a:cubicBezTo>
                    <a:pt x="37" y="5"/>
                    <a:pt x="37" y="5"/>
                    <a:pt x="37" y="5"/>
                  </a:cubicBezTo>
                  <a:cubicBezTo>
                    <a:pt x="35" y="5"/>
                    <a:pt x="35" y="5"/>
                    <a:pt x="35" y="5"/>
                  </a:cubicBezTo>
                  <a:cubicBezTo>
                    <a:pt x="35" y="5"/>
                    <a:pt x="35" y="5"/>
                    <a:pt x="35" y="5"/>
                  </a:cubicBezTo>
                  <a:cubicBezTo>
                    <a:pt x="35" y="0"/>
                    <a:pt x="35" y="0"/>
                    <a:pt x="35" y="0"/>
                  </a:cubicBezTo>
                  <a:cubicBezTo>
                    <a:pt x="35" y="0"/>
                    <a:pt x="35" y="0"/>
                    <a:pt x="35" y="0"/>
                  </a:cubicBezTo>
                  <a:cubicBezTo>
                    <a:pt x="39" y="0"/>
                    <a:pt x="39" y="0"/>
                    <a:pt x="39" y="0"/>
                  </a:cubicBezTo>
                  <a:cubicBezTo>
                    <a:pt x="39" y="0"/>
                    <a:pt x="39" y="0"/>
                    <a:pt x="39" y="0"/>
                  </a:cubicBezTo>
                  <a:cubicBezTo>
                    <a:pt x="41" y="0"/>
                    <a:pt x="42" y="1"/>
                    <a:pt x="42" y="2"/>
                  </a:cubicBezTo>
                  <a:cubicBezTo>
                    <a:pt x="46" y="45"/>
                    <a:pt x="46" y="45"/>
                    <a:pt x="46" y="45"/>
                  </a:cubicBezTo>
                  <a:cubicBezTo>
                    <a:pt x="47" y="45"/>
                    <a:pt x="47" y="45"/>
                    <a:pt x="47" y="45"/>
                  </a:cubicBezTo>
                  <a:cubicBezTo>
                    <a:pt x="43" y="3"/>
                    <a:pt x="43" y="3"/>
                    <a:pt x="43" y="3"/>
                  </a:cubicBezTo>
                  <a:cubicBezTo>
                    <a:pt x="43" y="3"/>
                    <a:pt x="43" y="3"/>
                    <a:pt x="43" y="3"/>
                  </a:cubicBezTo>
                  <a:cubicBezTo>
                    <a:pt x="43" y="1"/>
                    <a:pt x="44" y="0"/>
                    <a:pt x="46" y="0"/>
                  </a:cubicBezTo>
                  <a:cubicBezTo>
                    <a:pt x="54" y="1"/>
                    <a:pt x="59" y="15"/>
                    <a:pt x="61" y="22"/>
                  </a:cubicBezTo>
                  <a:cubicBezTo>
                    <a:pt x="61" y="22"/>
                    <a:pt x="61" y="22"/>
                    <a:pt x="61" y="22"/>
                  </a:cubicBezTo>
                  <a:cubicBezTo>
                    <a:pt x="62" y="23"/>
                    <a:pt x="62" y="23"/>
                    <a:pt x="62" y="24"/>
                  </a:cubicBezTo>
                  <a:cubicBezTo>
                    <a:pt x="63" y="27"/>
                    <a:pt x="63" y="27"/>
                    <a:pt x="63" y="27"/>
                  </a:cubicBezTo>
                  <a:cubicBezTo>
                    <a:pt x="66" y="34"/>
                    <a:pt x="68" y="41"/>
                    <a:pt x="69" y="48"/>
                  </a:cubicBezTo>
                  <a:cubicBezTo>
                    <a:pt x="70" y="52"/>
                    <a:pt x="69" y="56"/>
                    <a:pt x="68" y="60"/>
                  </a:cubicBezTo>
                  <a:cubicBezTo>
                    <a:pt x="68" y="63"/>
                    <a:pt x="66" y="66"/>
                    <a:pt x="64" y="70"/>
                  </a:cubicBezTo>
                  <a:cubicBezTo>
                    <a:pt x="64" y="70"/>
                    <a:pt x="64" y="70"/>
                    <a:pt x="64" y="70"/>
                  </a:cubicBezTo>
                  <a:cubicBezTo>
                    <a:pt x="62" y="74"/>
                    <a:pt x="59" y="79"/>
                    <a:pt x="55" y="83"/>
                  </a:cubicBezTo>
                  <a:cubicBezTo>
                    <a:pt x="52" y="86"/>
                    <a:pt x="49" y="89"/>
                    <a:pt x="46" y="91"/>
                  </a:cubicBezTo>
                  <a:cubicBezTo>
                    <a:pt x="46" y="193"/>
                    <a:pt x="46" y="193"/>
                    <a:pt x="46" y="193"/>
                  </a:cubicBezTo>
                  <a:cubicBezTo>
                    <a:pt x="46" y="194"/>
                    <a:pt x="45" y="195"/>
                    <a:pt x="44" y="195"/>
                  </a:cubicBezTo>
                  <a:cubicBezTo>
                    <a:pt x="35" y="195"/>
                    <a:pt x="35" y="195"/>
                    <a:pt x="35" y="195"/>
                  </a:cubicBezTo>
                  <a:lnTo>
                    <a:pt x="35" y="190"/>
                  </a:lnTo>
                  <a:close/>
                  <a:moveTo>
                    <a:pt x="12" y="26"/>
                  </a:moveTo>
                  <a:cubicBezTo>
                    <a:pt x="11" y="29"/>
                    <a:pt x="11" y="29"/>
                    <a:pt x="11" y="29"/>
                  </a:cubicBezTo>
                  <a:cubicBezTo>
                    <a:pt x="8" y="35"/>
                    <a:pt x="6" y="42"/>
                    <a:pt x="5" y="49"/>
                  </a:cubicBezTo>
                  <a:cubicBezTo>
                    <a:pt x="4" y="52"/>
                    <a:pt x="5" y="55"/>
                    <a:pt x="5" y="58"/>
                  </a:cubicBezTo>
                  <a:cubicBezTo>
                    <a:pt x="6" y="61"/>
                    <a:pt x="7" y="64"/>
                    <a:pt x="9" y="67"/>
                  </a:cubicBezTo>
                  <a:cubicBezTo>
                    <a:pt x="9" y="67"/>
                    <a:pt x="9" y="67"/>
                    <a:pt x="9" y="67"/>
                  </a:cubicBezTo>
                  <a:cubicBezTo>
                    <a:pt x="11" y="71"/>
                    <a:pt x="14" y="76"/>
                    <a:pt x="18" y="80"/>
                  </a:cubicBezTo>
                  <a:cubicBezTo>
                    <a:pt x="21" y="83"/>
                    <a:pt x="24" y="86"/>
                    <a:pt x="27" y="87"/>
                  </a:cubicBezTo>
                  <a:cubicBezTo>
                    <a:pt x="28" y="88"/>
                    <a:pt x="28" y="89"/>
                    <a:pt x="28" y="89"/>
                  </a:cubicBezTo>
                  <a:cubicBezTo>
                    <a:pt x="28" y="89"/>
                    <a:pt x="28" y="89"/>
                    <a:pt x="28" y="89"/>
                  </a:cubicBezTo>
                  <a:cubicBezTo>
                    <a:pt x="28" y="190"/>
                    <a:pt x="28" y="190"/>
                    <a:pt x="28" y="190"/>
                  </a:cubicBezTo>
                  <a:cubicBezTo>
                    <a:pt x="35" y="190"/>
                    <a:pt x="35" y="190"/>
                    <a:pt x="35" y="190"/>
                  </a:cubicBezTo>
                  <a:cubicBezTo>
                    <a:pt x="35" y="195"/>
                    <a:pt x="35" y="195"/>
                    <a:pt x="35" y="195"/>
                  </a:cubicBezTo>
                  <a:cubicBezTo>
                    <a:pt x="26" y="195"/>
                    <a:pt x="26" y="195"/>
                    <a:pt x="26" y="195"/>
                  </a:cubicBezTo>
                  <a:cubicBezTo>
                    <a:pt x="24" y="195"/>
                    <a:pt x="23" y="194"/>
                    <a:pt x="23" y="193"/>
                  </a:cubicBezTo>
                  <a:cubicBezTo>
                    <a:pt x="23" y="91"/>
                    <a:pt x="23" y="91"/>
                    <a:pt x="23" y="91"/>
                  </a:cubicBezTo>
                  <a:cubicBezTo>
                    <a:pt x="20" y="89"/>
                    <a:pt x="17" y="86"/>
                    <a:pt x="15" y="83"/>
                  </a:cubicBezTo>
                  <a:cubicBezTo>
                    <a:pt x="11" y="79"/>
                    <a:pt x="7" y="74"/>
                    <a:pt x="5" y="70"/>
                  </a:cubicBezTo>
                  <a:cubicBezTo>
                    <a:pt x="5" y="70"/>
                    <a:pt x="5" y="70"/>
                    <a:pt x="5" y="70"/>
                  </a:cubicBezTo>
                  <a:cubicBezTo>
                    <a:pt x="3" y="66"/>
                    <a:pt x="2" y="63"/>
                    <a:pt x="1" y="60"/>
                  </a:cubicBezTo>
                  <a:cubicBezTo>
                    <a:pt x="0" y="56"/>
                    <a:pt x="0" y="52"/>
                    <a:pt x="0" y="48"/>
                  </a:cubicBezTo>
                  <a:cubicBezTo>
                    <a:pt x="1" y="41"/>
                    <a:pt x="4" y="34"/>
                    <a:pt x="6" y="27"/>
                  </a:cubicBezTo>
                  <a:cubicBezTo>
                    <a:pt x="7" y="24"/>
                    <a:pt x="7" y="24"/>
                    <a:pt x="7" y="24"/>
                  </a:cubicBezTo>
                  <a:cubicBezTo>
                    <a:pt x="7" y="24"/>
                    <a:pt x="7" y="24"/>
                    <a:pt x="7" y="24"/>
                  </a:cubicBezTo>
                  <a:cubicBezTo>
                    <a:pt x="7" y="23"/>
                    <a:pt x="8" y="23"/>
                    <a:pt x="8" y="22"/>
                  </a:cubicBezTo>
                  <a:cubicBezTo>
                    <a:pt x="8" y="22"/>
                    <a:pt x="8" y="22"/>
                    <a:pt x="8" y="22"/>
                  </a:cubicBezTo>
                  <a:cubicBezTo>
                    <a:pt x="10" y="15"/>
                    <a:pt x="15" y="1"/>
                    <a:pt x="24" y="0"/>
                  </a:cubicBezTo>
                  <a:cubicBezTo>
                    <a:pt x="24" y="0"/>
                    <a:pt x="24" y="0"/>
                    <a:pt x="24" y="0"/>
                  </a:cubicBezTo>
                  <a:cubicBezTo>
                    <a:pt x="24" y="0"/>
                    <a:pt x="24" y="0"/>
                    <a:pt x="24" y="0"/>
                  </a:cubicBezTo>
                  <a:cubicBezTo>
                    <a:pt x="26" y="1"/>
                    <a:pt x="26" y="2"/>
                    <a:pt x="26" y="3"/>
                  </a:cubicBezTo>
                  <a:cubicBezTo>
                    <a:pt x="22" y="45"/>
                    <a:pt x="22" y="45"/>
                    <a:pt x="22" y="45"/>
                  </a:cubicBezTo>
                  <a:cubicBezTo>
                    <a:pt x="23" y="45"/>
                    <a:pt x="23" y="45"/>
                    <a:pt x="23" y="45"/>
                  </a:cubicBezTo>
                  <a:cubicBezTo>
                    <a:pt x="28" y="3"/>
                    <a:pt x="28" y="3"/>
                    <a:pt x="28" y="3"/>
                  </a:cubicBezTo>
                  <a:cubicBezTo>
                    <a:pt x="28" y="1"/>
                    <a:pt x="29" y="0"/>
                    <a:pt x="30" y="0"/>
                  </a:cubicBezTo>
                  <a:cubicBezTo>
                    <a:pt x="35" y="0"/>
                    <a:pt x="35" y="0"/>
                    <a:pt x="35" y="0"/>
                  </a:cubicBezTo>
                  <a:cubicBezTo>
                    <a:pt x="35" y="5"/>
                    <a:pt x="35" y="5"/>
                    <a:pt x="35" y="5"/>
                  </a:cubicBezTo>
                  <a:cubicBezTo>
                    <a:pt x="32" y="5"/>
                    <a:pt x="32" y="5"/>
                    <a:pt x="32" y="5"/>
                  </a:cubicBezTo>
                  <a:cubicBezTo>
                    <a:pt x="28" y="47"/>
                    <a:pt x="28" y="47"/>
                    <a:pt x="28" y="47"/>
                  </a:cubicBezTo>
                  <a:cubicBezTo>
                    <a:pt x="27" y="49"/>
                    <a:pt x="26" y="50"/>
                    <a:pt x="25" y="50"/>
                  </a:cubicBezTo>
                  <a:cubicBezTo>
                    <a:pt x="25" y="50"/>
                    <a:pt x="25" y="50"/>
                    <a:pt x="25" y="50"/>
                  </a:cubicBezTo>
                  <a:cubicBezTo>
                    <a:pt x="19" y="50"/>
                    <a:pt x="19" y="50"/>
                    <a:pt x="19" y="50"/>
                  </a:cubicBezTo>
                  <a:cubicBezTo>
                    <a:pt x="18" y="50"/>
                    <a:pt x="17" y="48"/>
                    <a:pt x="17" y="47"/>
                  </a:cubicBezTo>
                  <a:cubicBezTo>
                    <a:pt x="17" y="47"/>
                    <a:pt x="17" y="47"/>
                    <a:pt x="17" y="47"/>
                  </a:cubicBezTo>
                  <a:cubicBezTo>
                    <a:pt x="21" y="7"/>
                    <a:pt x="21" y="7"/>
                    <a:pt x="21" y="7"/>
                  </a:cubicBezTo>
                  <a:cubicBezTo>
                    <a:pt x="17" y="10"/>
                    <a:pt x="14" y="18"/>
                    <a:pt x="12" y="24"/>
                  </a:cubicBezTo>
                  <a:cubicBezTo>
                    <a:pt x="12" y="24"/>
                    <a:pt x="12" y="24"/>
                    <a:pt x="12" y="24"/>
                  </a:cubicBezTo>
                  <a:cubicBezTo>
                    <a:pt x="12" y="25"/>
                    <a:pt x="12" y="25"/>
                    <a:pt x="12" y="26"/>
                  </a:cubicBezTo>
                  <a:cubicBezTo>
                    <a:pt x="12" y="26"/>
                    <a:pt x="12" y="26"/>
                    <a:pt x="1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73" name="Freeform 87"/>
            <p:cNvSpPr>
              <a:spLocks noEditPoints="1"/>
            </p:cNvSpPr>
            <p:nvPr/>
          </p:nvSpPr>
          <p:spPr bwMode="auto">
            <a:xfrm>
              <a:off x="7907350" y="1200158"/>
              <a:ext cx="111126" cy="207964"/>
            </a:xfrm>
            <a:custGeom>
              <a:avLst/>
              <a:gdLst>
                <a:gd name="T0" fmla="*/ 24 w 49"/>
                <a:gd name="T1" fmla="*/ 61 h 92"/>
                <a:gd name="T2" fmla="*/ 43 w 49"/>
                <a:gd name="T3" fmla="*/ 38 h 92"/>
                <a:gd name="T4" fmla="*/ 24 w 49"/>
                <a:gd name="T5" fmla="*/ 23 h 92"/>
                <a:gd name="T6" fmla="*/ 24 w 49"/>
                <a:gd name="T7" fmla="*/ 17 h 92"/>
                <a:gd name="T8" fmla="*/ 47 w 49"/>
                <a:gd name="T9" fmla="*/ 36 h 92"/>
                <a:gd name="T10" fmla="*/ 48 w 49"/>
                <a:gd name="T11" fmla="*/ 36 h 92"/>
                <a:gd name="T12" fmla="*/ 48 w 49"/>
                <a:gd name="T13" fmla="*/ 39 h 92"/>
                <a:gd name="T14" fmla="*/ 24 w 49"/>
                <a:gd name="T15" fmla="*/ 68 h 92"/>
                <a:gd name="T16" fmla="*/ 24 w 49"/>
                <a:gd name="T17" fmla="*/ 61 h 92"/>
                <a:gd name="T18" fmla="*/ 5 w 49"/>
                <a:gd name="T19" fmla="*/ 83 h 92"/>
                <a:gd name="T20" fmla="*/ 24 w 49"/>
                <a:gd name="T21" fmla="*/ 61 h 92"/>
                <a:gd name="T22" fmla="*/ 24 w 49"/>
                <a:gd name="T23" fmla="*/ 68 h 92"/>
                <a:gd name="T24" fmla="*/ 5 w 49"/>
                <a:gd name="T25" fmla="*/ 91 h 92"/>
                <a:gd name="T26" fmla="*/ 3 w 49"/>
                <a:gd name="T27" fmla="*/ 92 h 92"/>
                <a:gd name="T28" fmla="*/ 0 w 49"/>
                <a:gd name="T29" fmla="*/ 90 h 92"/>
                <a:gd name="T30" fmla="*/ 0 w 49"/>
                <a:gd name="T31" fmla="*/ 3 h 92"/>
                <a:gd name="T32" fmla="*/ 0 w 49"/>
                <a:gd name="T33" fmla="*/ 3 h 92"/>
                <a:gd name="T34" fmla="*/ 1 w 49"/>
                <a:gd name="T35" fmla="*/ 1 h 92"/>
                <a:gd name="T36" fmla="*/ 4 w 49"/>
                <a:gd name="T37" fmla="*/ 1 h 92"/>
                <a:gd name="T38" fmla="*/ 24 w 49"/>
                <a:gd name="T39" fmla="*/ 17 h 92"/>
                <a:gd name="T40" fmla="*/ 24 w 49"/>
                <a:gd name="T41" fmla="*/ 23 h 92"/>
                <a:gd name="T42" fmla="*/ 5 w 49"/>
                <a:gd name="T43" fmla="*/ 8 h 92"/>
                <a:gd name="T44" fmla="*/ 5 w 49"/>
                <a:gd name="T45"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2">
                  <a:moveTo>
                    <a:pt x="24" y="61"/>
                  </a:moveTo>
                  <a:cubicBezTo>
                    <a:pt x="43" y="38"/>
                    <a:pt x="43" y="38"/>
                    <a:pt x="43" y="38"/>
                  </a:cubicBezTo>
                  <a:cubicBezTo>
                    <a:pt x="24" y="23"/>
                    <a:pt x="24" y="23"/>
                    <a:pt x="24" y="23"/>
                  </a:cubicBezTo>
                  <a:cubicBezTo>
                    <a:pt x="24" y="17"/>
                    <a:pt x="24" y="17"/>
                    <a:pt x="24" y="17"/>
                  </a:cubicBezTo>
                  <a:cubicBezTo>
                    <a:pt x="47" y="36"/>
                    <a:pt x="47" y="36"/>
                    <a:pt x="47" y="36"/>
                  </a:cubicBezTo>
                  <a:cubicBezTo>
                    <a:pt x="48" y="36"/>
                    <a:pt x="48" y="36"/>
                    <a:pt x="48" y="36"/>
                  </a:cubicBezTo>
                  <a:cubicBezTo>
                    <a:pt x="49" y="37"/>
                    <a:pt x="49" y="38"/>
                    <a:pt x="48" y="39"/>
                  </a:cubicBezTo>
                  <a:cubicBezTo>
                    <a:pt x="24" y="68"/>
                    <a:pt x="24" y="68"/>
                    <a:pt x="24" y="68"/>
                  </a:cubicBezTo>
                  <a:lnTo>
                    <a:pt x="24" y="61"/>
                  </a:lnTo>
                  <a:close/>
                  <a:moveTo>
                    <a:pt x="5" y="83"/>
                  </a:moveTo>
                  <a:cubicBezTo>
                    <a:pt x="24" y="61"/>
                    <a:pt x="24" y="61"/>
                    <a:pt x="24" y="61"/>
                  </a:cubicBezTo>
                  <a:cubicBezTo>
                    <a:pt x="24" y="68"/>
                    <a:pt x="24" y="68"/>
                    <a:pt x="24" y="68"/>
                  </a:cubicBezTo>
                  <a:cubicBezTo>
                    <a:pt x="5" y="91"/>
                    <a:pt x="5" y="91"/>
                    <a:pt x="5" y="91"/>
                  </a:cubicBezTo>
                  <a:cubicBezTo>
                    <a:pt x="4" y="92"/>
                    <a:pt x="3" y="92"/>
                    <a:pt x="3" y="92"/>
                  </a:cubicBezTo>
                  <a:cubicBezTo>
                    <a:pt x="1" y="92"/>
                    <a:pt x="0" y="91"/>
                    <a:pt x="0" y="90"/>
                  </a:cubicBezTo>
                  <a:cubicBezTo>
                    <a:pt x="0" y="3"/>
                    <a:pt x="0" y="3"/>
                    <a:pt x="0" y="3"/>
                  </a:cubicBezTo>
                  <a:cubicBezTo>
                    <a:pt x="0" y="3"/>
                    <a:pt x="0" y="3"/>
                    <a:pt x="0" y="3"/>
                  </a:cubicBezTo>
                  <a:cubicBezTo>
                    <a:pt x="0" y="2"/>
                    <a:pt x="0" y="2"/>
                    <a:pt x="1" y="1"/>
                  </a:cubicBezTo>
                  <a:cubicBezTo>
                    <a:pt x="2" y="0"/>
                    <a:pt x="3" y="0"/>
                    <a:pt x="4" y="1"/>
                  </a:cubicBezTo>
                  <a:cubicBezTo>
                    <a:pt x="24" y="17"/>
                    <a:pt x="24" y="17"/>
                    <a:pt x="24" y="17"/>
                  </a:cubicBezTo>
                  <a:cubicBezTo>
                    <a:pt x="24" y="23"/>
                    <a:pt x="24" y="23"/>
                    <a:pt x="24" y="23"/>
                  </a:cubicBezTo>
                  <a:cubicBezTo>
                    <a:pt x="5" y="8"/>
                    <a:pt x="5" y="8"/>
                    <a:pt x="5" y="8"/>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797" name="Freeform 88"/>
            <p:cNvSpPr>
              <a:spLocks noEditPoints="1"/>
            </p:cNvSpPr>
            <p:nvPr/>
          </p:nvSpPr>
          <p:spPr bwMode="auto">
            <a:xfrm>
              <a:off x="8142300" y="1203333"/>
              <a:ext cx="111126" cy="204789"/>
            </a:xfrm>
            <a:custGeom>
              <a:avLst/>
              <a:gdLst>
                <a:gd name="T0" fmla="*/ 44 w 49"/>
                <a:gd name="T1" fmla="*/ 82 h 91"/>
                <a:gd name="T2" fmla="*/ 44 w 49"/>
                <a:gd name="T3" fmla="*/ 7 h 91"/>
                <a:gd name="T4" fmla="*/ 25 w 49"/>
                <a:gd name="T5" fmla="*/ 22 h 91"/>
                <a:gd name="T6" fmla="*/ 25 w 49"/>
                <a:gd name="T7" fmla="*/ 16 h 91"/>
                <a:gd name="T8" fmla="*/ 45 w 49"/>
                <a:gd name="T9" fmla="*/ 0 h 91"/>
                <a:gd name="T10" fmla="*/ 46 w 49"/>
                <a:gd name="T11" fmla="*/ 0 h 91"/>
                <a:gd name="T12" fmla="*/ 49 w 49"/>
                <a:gd name="T13" fmla="*/ 2 h 91"/>
                <a:gd name="T14" fmla="*/ 49 w 49"/>
                <a:gd name="T15" fmla="*/ 89 h 91"/>
                <a:gd name="T16" fmla="*/ 49 w 49"/>
                <a:gd name="T17" fmla="*/ 89 h 91"/>
                <a:gd name="T18" fmla="*/ 48 w 49"/>
                <a:gd name="T19" fmla="*/ 91 h 91"/>
                <a:gd name="T20" fmla="*/ 45 w 49"/>
                <a:gd name="T21" fmla="*/ 90 h 91"/>
                <a:gd name="T22" fmla="*/ 25 w 49"/>
                <a:gd name="T23" fmla="*/ 67 h 91"/>
                <a:gd name="T24" fmla="*/ 25 w 49"/>
                <a:gd name="T25" fmla="*/ 60 h 91"/>
                <a:gd name="T26" fmla="*/ 44 w 49"/>
                <a:gd name="T27" fmla="*/ 82 h 91"/>
                <a:gd name="T28" fmla="*/ 25 w 49"/>
                <a:gd name="T29" fmla="*/ 22 h 91"/>
                <a:gd name="T30" fmla="*/ 6 w 49"/>
                <a:gd name="T31" fmla="*/ 37 h 91"/>
                <a:gd name="T32" fmla="*/ 25 w 49"/>
                <a:gd name="T33" fmla="*/ 60 h 91"/>
                <a:gd name="T34" fmla="*/ 25 w 49"/>
                <a:gd name="T35" fmla="*/ 67 h 91"/>
                <a:gd name="T36" fmla="*/ 1 w 49"/>
                <a:gd name="T37" fmla="*/ 38 h 91"/>
                <a:gd name="T38" fmla="*/ 1 w 49"/>
                <a:gd name="T39" fmla="*/ 38 h 91"/>
                <a:gd name="T40" fmla="*/ 1 w 49"/>
                <a:gd name="T41" fmla="*/ 38 h 91"/>
                <a:gd name="T42" fmla="*/ 2 w 49"/>
                <a:gd name="T43" fmla="*/ 35 h 91"/>
                <a:gd name="T44" fmla="*/ 25 w 49"/>
                <a:gd name="T45" fmla="*/ 16 h 91"/>
                <a:gd name="T46" fmla="*/ 25 w 49"/>
                <a:gd name="T47"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1">
                  <a:moveTo>
                    <a:pt x="44" y="82"/>
                  </a:moveTo>
                  <a:cubicBezTo>
                    <a:pt x="44" y="7"/>
                    <a:pt x="44" y="7"/>
                    <a:pt x="44" y="7"/>
                  </a:cubicBezTo>
                  <a:cubicBezTo>
                    <a:pt x="25" y="22"/>
                    <a:pt x="25" y="22"/>
                    <a:pt x="25" y="22"/>
                  </a:cubicBezTo>
                  <a:cubicBezTo>
                    <a:pt x="25" y="16"/>
                    <a:pt x="25" y="16"/>
                    <a:pt x="25" y="16"/>
                  </a:cubicBezTo>
                  <a:cubicBezTo>
                    <a:pt x="45" y="0"/>
                    <a:pt x="45" y="0"/>
                    <a:pt x="45" y="0"/>
                  </a:cubicBezTo>
                  <a:cubicBezTo>
                    <a:pt x="45" y="0"/>
                    <a:pt x="46" y="0"/>
                    <a:pt x="46" y="0"/>
                  </a:cubicBezTo>
                  <a:cubicBezTo>
                    <a:pt x="48" y="0"/>
                    <a:pt x="49" y="1"/>
                    <a:pt x="49" y="2"/>
                  </a:cubicBezTo>
                  <a:cubicBezTo>
                    <a:pt x="49" y="89"/>
                    <a:pt x="49" y="89"/>
                    <a:pt x="49" y="89"/>
                  </a:cubicBezTo>
                  <a:cubicBezTo>
                    <a:pt x="49" y="89"/>
                    <a:pt x="49" y="89"/>
                    <a:pt x="49" y="89"/>
                  </a:cubicBezTo>
                  <a:cubicBezTo>
                    <a:pt x="49" y="89"/>
                    <a:pt x="48" y="90"/>
                    <a:pt x="48" y="91"/>
                  </a:cubicBezTo>
                  <a:cubicBezTo>
                    <a:pt x="47" y="91"/>
                    <a:pt x="45" y="91"/>
                    <a:pt x="45" y="90"/>
                  </a:cubicBezTo>
                  <a:cubicBezTo>
                    <a:pt x="25" y="67"/>
                    <a:pt x="25" y="67"/>
                    <a:pt x="25" y="67"/>
                  </a:cubicBezTo>
                  <a:cubicBezTo>
                    <a:pt x="25" y="60"/>
                    <a:pt x="25" y="60"/>
                    <a:pt x="25" y="60"/>
                  </a:cubicBezTo>
                  <a:lnTo>
                    <a:pt x="44" y="82"/>
                  </a:lnTo>
                  <a:close/>
                  <a:moveTo>
                    <a:pt x="25" y="22"/>
                  </a:moveTo>
                  <a:cubicBezTo>
                    <a:pt x="6" y="37"/>
                    <a:pt x="6" y="37"/>
                    <a:pt x="6" y="37"/>
                  </a:cubicBezTo>
                  <a:cubicBezTo>
                    <a:pt x="25" y="60"/>
                    <a:pt x="25" y="60"/>
                    <a:pt x="25" y="60"/>
                  </a:cubicBezTo>
                  <a:cubicBezTo>
                    <a:pt x="25" y="67"/>
                    <a:pt x="25" y="67"/>
                    <a:pt x="25" y="67"/>
                  </a:cubicBezTo>
                  <a:cubicBezTo>
                    <a:pt x="1" y="38"/>
                    <a:pt x="1" y="38"/>
                    <a:pt x="1" y="38"/>
                  </a:cubicBezTo>
                  <a:cubicBezTo>
                    <a:pt x="1" y="38"/>
                    <a:pt x="1" y="38"/>
                    <a:pt x="1" y="38"/>
                  </a:cubicBezTo>
                  <a:cubicBezTo>
                    <a:pt x="1" y="38"/>
                    <a:pt x="1" y="38"/>
                    <a:pt x="1" y="38"/>
                  </a:cubicBezTo>
                  <a:cubicBezTo>
                    <a:pt x="0" y="37"/>
                    <a:pt x="0" y="36"/>
                    <a:pt x="2" y="35"/>
                  </a:cubicBezTo>
                  <a:cubicBezTo>
                    <a:pt x="25" y="16"/>
                    <a:pt x="25" y="16"/>
                    <a:pt x="25" y="16"/>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01" name="Freeform 89"/>
            <p:cNvSpPr>
              <a:spLocks/>
            </p:cNvSpPr>
            <p:nvPr/>
          </p:nvSpPr>
          <p:spPr bwMode="auto">
            <a:xfrm>
              <a:off x="8239139" y="1406534"/>
              <a:ext cx="14288" cy="11112"/>
            </a:xfrm>
            <a:custGeom>
              <a:avLst/>
              <a:gdLst>
                <a:gd name="T0" fmla="*/ 3 w 6"/>
                <a:gd name="T1" fmla="*/ 5 h 5"/>
                <a:gd name="T2" fmla="*/ 3 w 6"/>
                <a:gd name="T3" fmla="*/ 5 h 5"/>
                <a:gd name="T4" fmla="*/ 3 w 6"/>
                <a:gd name="T5" fmla="*/ 5 h 5"/>
                <a:gd name="T6" fmla="*/ 1 w 6"/>
                <a:gd name="T7" fmla="*/ 4 h 5"/>
                <a:gd name="T8" fmla="*/ 1 w 6"/>
                <a:gd name="T9" fmla="*/ 0 h 5"/>
                <a:gd name="T10" fmla="*/ 2 w 6"/>
                <a:gd name="T11" fmla="*/ 0 h 5"/>
                <a:gd name="T12" fmla="*/ 3 w 6"/>
                <a:gd name="T13" fmla="*/ 0 h 5"/>
                <a:gd name="T14" fmla="*/ 6 w 6"/>
                <a:gd name="T15" fmla="*/ 2 h 5"/>
                <a:gd name="T16" fmla="*/ 6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cubicBezTo>
                    <a:pt x="3" y="5"/>
                    <a:pt x="3" y="5"/>
                    <a:pt x="3" y="5"/>
                  </a:cubicBezTo>
                  <a:cubicBezTo>
                    <a:pt x="3" y="5"/>
                    <a:pt x="3" y="5"/>
                    <a:pt x="3" y="5"/>
                  </a:cubicBezTo>
                  <a:cubicBezTo>
                    <a:pt x="2" y="5"/>
                    <a:pt x="2" y="4"/>
                    <a:pt x="1" y="4"/>
                  </a:cubicBezTo>
                  <a:cubicBezTo>
                    <a:pt x="0" y="3"/>
                    <a:pt x="0" y="1"/>
                    <a:pt x="1" y="0"/>
                  </a:cubicBezTo>
                  <a:cubicBezTo>
                    <a:pt x="2" y="0"/>
                    <a:pt x="2" y="0"/>
                    <a:pt x="2" y="0"/>
                  </a:cubicBezTo>
                  <a:cubicBezTo>
                    <a:pt x="2" y="0"/>
                    <a:pt x="3" y="0"/>
                    <a:pt x="3" y="0"/>
                  </a:cubicBezTo>
                  <a:cubicBezTo>
                    <a:pt x="5" y="0"/>
                    <a:pt x="6" y="1"/>
                    <a:pt x="6" y="2"/>
                  </a:cubicBezTo>
                  <a:cubicBezTo>
                    <a:pt x="6" y="2"/>
                    <a:pt x="6" y="2"/>
                    <a:pt x="6" y="2"/>
                  </a:cubicBezTo>
                  <a:cubicBezTo>
                    <a:pt x="6" y="4"/>
                    <a:pt x="5"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03" name="Freeform 90"/>
            <p:cNvSpPr>
              <a:spLocks/>
            </p:cNvSpPr>
            <p:nvPr/>
          </p:nvSpPr>
          <p:spPr bwMode="auto">
            <a:xfrm>
              <a:off x="7907350" y="1403359"/>
              <a:ext cx="11112" cy="14289"/>
            </a:xfrm>
            <a:custGeom>
              <a:avLst/>
              <a:gdLst>
                <a:gd name="T0" fmla="*/ 3 w 5"/>
                <a:gd name="T1" fmla="*/ 6 h 6"/>
                <a:gd name="T2" fmla="*/ 3 w 5"/>
                <a:gd name="T3" fmla="*/ 6 h 6"/>
                <a:gd name="T4" fmla="*/ 0 w 5"/>
                <a:gd name="T5" fmla="*/ 3 h 6"/>
                <a:gd name="T6" fmla="*/ 0 w 5"/>
                <a:gd name="T7" fmla="*/ 3 h 6"/>
                <a:gd name="T8" fmla="*/ 0 w 5"/>
                <a:gd name="T9" fmla="*/ 3 h 6"/>
                <a:gd name="T10" fmla="*/ 1 w 5"/>
                <a:gd name="T11" fmla="*/ 1 h 6"/>
                <a:gd name="T12" fmla="*/ 4 w 5"/>
                <a:gd name="T13" fmla="*/ 1 h 6"/>
                <a:gd name="T14" fmla="*/ 4 w 5"/>
                <a:gd name="T15" fmla="*/ 1 h 6"/>
                <a:gd name="T16" fmla="*/ 5 w 5"/>
                <a:gd name="T17" fmla="*/ 3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cubicBezTo>
                    <a:pt x="3" y="6"/>
                    <a:pt x="3" y="6"/>
                    <a:pt x="3" y="6"/>
                  </a:cubicBezTo>
                  <a:cubicBezTo>
                    <a:pt x="1" y="6"/>
                    <a:pt x="0" y="5"/>
                    <a:pt x="0" y="3"/>
                  </a:cubicBezTo>
                  <a:cubicBezTo>
                    <a:pt x="0" y="3"/>
                    <a:pt x="0" y="3"/>
                    <a:pt x="0" y="3"/>
                  </a:cubicBezTo>
                  <a:cubicBezTo>
                    <a:pt x="0" y="3"/>
                    <a:pt x="0" y="3"/>
                    <a:pt x="0" y="3"/>
                  </a:cubicBezTo>
                  <a:cubicBezTo>
                    <a:pt x="0" y="2"/>
                    <a:pt x="0" y="2"/>
                    <a:pt x="1" y="1"/>
                  </a:cubicBezTo>
                  <a:cubicBezTo>
                    <a:pt x="2" y="0"/>
                    <a:pt x="3" y="0"/>
                    <a:pt x="4" y="1"/>
                  </a:cubicBezTo>
                  <a:cubicBezTo>
                    <a:pt x="4" y="1"/>
                    <a:pt x="4" y="1"/>
                    <a:pt x="4" y="1"/>
                  </a:cubicBezTo>
                  <a:cubicBezTo>
                    <a:pt x="5" y="2"/>
                    <a:pt x="5" y="3"/>
                    <a:pt x="5" y="3"/>
                  </a:cubicBezTo>
                  <a:cubicBezTo>
                    <a:pt x="5" y="5"/>
                    <a:pt x="4"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09" name="Freeform 91"/>
            <p:cNvSpPr>
              <a:spLocks noEditPoints="1"/>
            </p:cNvSpPr>
            <p:nvPr/>
          </p:nvSpPr>
          <p:spPr bwMode="auto">
            <a:xfrm>
              <a:off x="7912113" y="1285883"/>
              <a:ext cx="334964" cy="131764"/>
            </a:xfrm>
            <a:custGeom>
              <a:avLst/>
              <a:gdLst>
                <a:gd name="T0" fmla="*/ 147 w 148"/>
                <a:gd name="T1" fmla="*/ 53 h 58"/>
                <a:gd name="T2" fmla="*/ 148 w 148"/>
                <a:gd name="T3" fmla="*/ 54 h 58"/>
                <a:gd name="T4" fmla="*/ 148 w 148"/>
                <a:gd name="T5" fmla="*/ 55 h 58"/>
                <a:gd name="T6" fmla="*/ 146 w 148"/>
                <a:gd name="T7" fmla="*/ 58 h 58"/>
                <a:gd name="T8" fmla="*/ 75 w 148"/>
                <a:gd name="T9" fmla="*/ 58 h 58"/>
                <a:gd name="T10" fmla="*/ 75 w 148"/>
                <a:gd name="T11" fmla="*/ 53 h 58"/>
                <a:gd name="T12" fmla="*/ 141 w 148"/>
                <a:gd name="T13" fmla="*/ 53 h 58"/>
                <a:gd name="T14" fmla="*/ 101 w 148"/>
                <a:gd name="T15" fmla="*/ 6 h 58"/>
                <a:gd name="T16" fmla="*/ 76 w 148"/>
                <a:gd name="T17" fmla="*/ 26 h 58"/>
                <a:gd name="T18" fmla="*/ 75 w 148"/>
                <a:gd name="T19" fmla="*/ 27 h 58"/>
                <a:gd name="T20" fmla="*/ 75 w 148"/>
                <a:gd name="T21" fmla="*/ 21 h 58"/>
                <a:gd name="T22" fmla="*/ 100 w 148"/>
                <a:gd name="T23" fmla="*/ 1 h 58"/>
                <a:gd name="T24" fmla="*/ 100 w 148"/>
                <a:gd name="T25" fmla="*/ 1 h 58"/>
                <a:gd name="T26" fmla="*/ 104 w 148"/>
                <a:gd name="T27" fmla="*/ 1 h 58"/>
                <a:gd name="T28" fmla="*/ 147 w 148"/>
                <a:gd name="T29" fmla="*/ 53 h 58"/>
                <a:gd name="T30" fmla="*/ 75 w 148"/>
                <a:gd name="T31" fmla="*/ 58 h 58"/>
                <a:gd name="T32" fmla="*/ 3 w 148"/>
                <a:gd name="T33" fmla="*/ 58 h 58"/>
                <a:gd name="T34" fmla="*/ 3 w 148"/>
                <a:gd name="T35" fmla="*/ 58 h 58"/>
                <a:gd name="T36" fmla="*/ 2 w 148"/>
                <a:gd name="T37" fmla="*/ 57 h 58"/>
                <a:gd name="T38" fmla="*/ 1 w 148"/>
                <a:gd name="T39" fmla="*/ 54 h 58"/>
                <a:gd name="T40" fmla="*/ 2 w 148"/>
                <a:gd name="T41" fmla="*/ 54 h 58"/>
                <a:gd name="T42" fmla="*/ 2 w 148"/>
                <a:gd name="T43" fmla="*/ 53 h 58"/>
                <a:gd name="T44" fmla="*/ 45 w 148"/>
                <a:gd name="T45" fmla="*/ 1 h 58"/>
                <a:gd name="T46" fmla="*/ 45 w 148"/>
                <a:gd name="T47" fmla="*/ 1 h 58"/>
                <a:gd name="T48" fmla="*/ 49 w 148"/>
                <a:gd name="T49" fmla="*/ 1 h 58"/>
                <a:gd name="T50" fmla="*/ 75 w 148"/>
                <a:gd name="T51" fmla="*/ 21 h 58"/>
                <a:gd name="T52" fmla="*/ 75 w 148"/>
                <a:gd name="T53" fmla="*/ 21 h 58"/>
                <a:gd name="T54" fmla="*/ 75 w 148"/>
                <a:gd name="T55" fmla="*/ 27 h 58"/>
                <a:gd name="T56" fmla="*/ 73 w 148"/>
                <a:gd name="T57" fmla="*/ 26 h 58"/>
                <a:gd name="T58" fmla="*/ 48 w 148"/>
                <a:gd name="T59" fmla="*/ 6 h 58"/>
                <a:gd name="T60" fmla="*/ 8 w 148"/>
                <a:gd name="T61" fmla="*/ 53 h 58"/>
                <a:gd name="T62" fmla="*/ 75 w 148"/>
                <a:gd name="T63" fmla="*/ 53 h 58"/>
                <a:gd name="T64" fmla="*/ 75 w 148"/>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8">
                  <a:moveTo>
                    <a:pt x="147" y="53"/>
                  </a:moveTo>
                  <a:cubicBezTo>
                    <a:pt x="148" y="54"/>
                    <a:pt x="148" y="54"/>
                    <a:pt x="148" y="54"/>
                  </a:cubicBezTo>
                  <a:cubicBezTo>
                    <a:pt x="148" y="54"/>
                    <a:pt x="148" y="55"/>
                    <a:pt x="148" y="55"/>
                  </a:cubicBezTo>
                  <a:cubicBezTo>
                    <a:pt x="148" y="57"/>
                    <a:pt x="147" y="58"/>
                    <a:pt x="146" y="58"/>
                  </a:cubicBezTo>
                  <a:cubicBezTo>
                    <a:pt x="75" y="58"/>
                    <a:pt x="75" y="58"/>
                    <a:pt x="75" y="58"/>
                  </a:cubicBezTo>
                  <a:cubicBezTo>
                    <a:pt x="75" y="53"/>
                    <a:pt x="75" y="53"/>
                    <a:pt x="75" y="53"/>
                  </a:cubicBezTo>
                  <a:cubicBezTo>
                    <a:pt x="141" y="53"/>
                    <a:pt x="141" y="53"/>
                    <a:pt x="141" y="53"/>
                  </a:cubicBezTo>
                  <a:cubicBezTo>
                    <a:pt x="101" y="6"/>
                    <a:pt x="101" y="6"/>
                    <a:pt x="101" y="6"/>
                  </a:cubicBezTo>
                  <a:cubicBezTo>
                    <a:pt x="76" y="26"/>
                    <a:pt x="76" y="26"/>
                    <a:pt x="76" y="26"/>
                  </a:cubicBezTo>
                  <a:cubicBezTo>
                    <a:pt x="76" y="27"/>
                    <a:pt x="75" y="27"/>
                    <a:pt x="75" y="27"/>
                  </a:cubicBezTo>
                  <a:cubicBezTo>
                    <a:pt x="75" y="21"/>
                    <a:pt x="75" y="21"/>
                    <a:pt x="75" y="21"/>
                  </a:cubicBezTo>
                  <a:cubicBezTo>
                    <a:pt x="100" y="1"/>
                    <a:pt x="100" y="1"/>
                    <a:pt x="100" y="1"/>
                  </a:cubicBezTo>
                  <a:cubicBezTo>
                    <a:pt x="100" y="1"/>
                    <a:pt x="100" y="1"/>
                    <a:pt x="100" y="1"/>
                  </a:cubicBezTo>
                  <a:cubicBezTo>
                    <a:pt x="101" y="0"/>
                    <a:pt x="103" y="0"/>
                    <a:pt x="104" y="1"/>
                  </a:cubicBezTo>
                  <a:cubicBezTo>
                    <a:pt x="147" y="53"/>
                    <a:pt x="147" y="53"/>
                    <a:pt x="147" y="53"/>
                  </a:cubicBezTo>
                  <a:close/>
                  <a:moveTo>
                    <a:pt x="75" y="58"/>
                  </a:moveTo>
                  <a:cubicBezTo>
                    <a:pt x="3" y="58"/>
                    <a:pt x="3" y="58"/>
                    <a:pt x="3" y="58"/>
                  </a:cubicBezTo>
                  <a:cubicBezTo>
                    <a:pt x="3" y="58"/>
                    <a:pt x="3" y="58"/>
                    <a:pt x="3" y="58"/>
                  </a:cubicBezTo>
                  <a:cubicBezTo>
                    <a:pt x="3" y="58"/>
                    <a:pt x="2" y="58"/>
                    <a:pt x="2" y="57"/>
                  </a:cubicBezTo>
                  <a:cubicBezTo>
                    <a:pt x="1" y="56"/>
                    <a:pt x="0" y="55"/>
                    <a:pt x="1" y="54"/>
                  </a:cubicBezTo>
                  <a:cubicBezTo>
                    <a:pt x="2" y="54"/>
                    <a:pt x="2" y="54"/>
                    <a:pt x="2" y="54"/>
                  </a:cubicBezTo>
                  <a:cubicBezTo>
                    <a:pt x="2" y="53"/>
                    <a:pt x="2" y="53"/>
                    <a:pt x="2" y="53"/>
                  </a:cubicBezTo>
                  <a:cubicBezTo>
                    <a:pt x="45" y="1"/>
                    <a:pt x="45" y="1"/>
                    <a:pt x="45" y="1"/>
                  </a:cubicBezTo>
                  <a:cubicBezTo>
                    <a:pt x="45" y="1"/>
                    <a:pt x="45" y="1"/>
                    <a:pt x="45" y="1"/>
                  </a:cubicBezTo>
                  <a:cubicBezTo>
                    <a:pt x="46" y="0"/>
                    <a:pt x="48" y="0"/>
                    <a:pt x="49" y="1"/>
                  </a:cubicBezTo>
                  <a:cubicBezTo>
                    <a:pt x="75" y="21"/>
                    <a:pt x="75" y="21"/>
                    <a:pt x="75" y="21"/>
                  </a:cubicBezTo>
                  <a:cubicBezTo>
                    <a:pt x="75" y="21"/>
                    <a:pt x="75" y="21"/>
                    <a:pt x="75" y="21"/>
                  </a:cubicBezTo>
                  <a:cubicBezTo>
                    <a:pt x="75" y="27"/>
                    <a:pt x="75" y="27"/>
                    <a:pt x="75" y="27"/>
                  </a:cubicBezTo>
                  <a:cubicBezTo>
                    <a:pt x="74" y="27"/>
                    <a:pt x="73" y="27"/>
                    <a:pt x="73" y="26"/>
                  </a:cubicBezTo>
                  <a:cubicBezTo>
                    <a:pt x="48" y="6"/>
                    <a:pt x="48" y="6"/>
                    <a:pt x="48" y="6"/>
                  </a:cubicBezTo>
                  <a:cubicBezTo>
                    <a:pt x="8" y="53"/>
                    <a:pt x="8" y="53"/>
                    <a:pt x="8" y="53"/>
                  </a:cubicBezTo>
                  <a:cubicBezTo>
                    <a:pt x="75" y="53"/>
                    <a:pt x="75" y="53"/>
                    <a:pt x="75" y="53"/>
                  </a:cubicBezTo>
                  <a:lnTo>
                    <a:pt x="7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24" name="Freeform 92"/>
            <p:cNvSpPr>
              <a:spLocks noEditPoints="1"/>
            </p:cNvSpPr>
            <p:nvPr/>
          </p:nvSpPr>
          <p:spPr bwMode="auto">
            <a:xfrm>
              <a:off x="7916875" y="1195395"/>
              <a:ext cx="330201" cy="138114"/>
            </a:xfrm>
            <a:custGeom>
              <a:avLst/>
              <a:gdLst>
                <a:gd name="T0" fmla="*/ 73 w 146"/>
                <a:gd name="T1" fmla="*/ 56 h 61"/>
                <a:gd name="T2" fmla="*/ 95 w 146"/>
                <a:gd name="T3" fmla="*/ 37 h 61"/>
                <a:gd name="T4" fmla="*/ 97 w 146"/>
                <a:gd name="T5" fmla="*/ 36 h 61"/>
                <a:gd name="T6" fmla="*/ 99 w 146"/>
                <a:gd name="T7" fmla="*/ 35 h 61"/>
                <a:gd name="T8" fmla="*/ 136 w 146"/>
                <a:gd name="T9" fmla="*/ 5 h 61"/>
                <a:gd name="T10" fmla="*/ 73 w 146"/>
                <a:gd name="T11" fmla="*/ 5 h 61"/>
                <a:gd name="T12" fmla="*/ 73 w 146"/>
                <a:gd name="T13" fmla="*/ 0 h 61"/>
                <a:gd name="T14" fmla="*/ 143 w 146"/>
                <a:gd name="T15" fmla="*/ 0 h 61"/>
                <a:gd name="T16" fmla="*/ 143 w 146"/>
                <a:gd name="T17" fmla="*/ 0 h 61"/>
                <a:gd name="T18" fmla="*/ 145 w 146"/>
                <a:gd name="T19" fmla="*/ 1 h 61"/>
                <a:gd name="T20" fmla="*/ 144 w 146"/>
                <a:gd name="T21" fmla="*/ 4 h 61"/>
                <a:gd name="T22" fmla="*/ 102 w 146"/>
                <a:gd name="T23" fmla="*/ 38 h 61"/>
                <a:gd name="T24" fmla="*/ 100 w 146"/>
                <a:gd name="T25" fmla="*/ 40 h 61"/>
                <a:gd name="T26" fmla="*/ 98 w 146"/>
                <a:gd name="T27" fmla="*/ 41 h 61"/>
                <a:gd name="T28" fmla="*/ 74 w 146"/>
                <a:gd name="T29" fmla="*/ 61 h 61"/>
                <a:gd name="T30" fmla="*/ 73 w 146"/>
                <a:gd name="T31" fmla="*/ 61 h 61"/>
                <a:gd name="T32" fmla="*/ 73 w 146"/>
                <a:gd name="T33" fmla="*/ 56 h 61"/>
                <a:gd name="T34" fmla="*/ 46 w 146"/>
                <a:gd name="T35" fmla="*/ 35 h 61"/>
                <a:gd name="T36" fmla="*/ 48 w 146"/>
                <a:gd name="T37" fmla="*/ 36 h 61"/>
                <a:gd name="T38" fmla="*/ 50 w 146"/>
                <a:gd name="T39" fmla="*/ 37 h 61"/>
                <a:gd name="T40" fmla="*/ 73 w 146"/>
                <a:gd name="T41" fmla="*/ 56 h 61"/>
                <a:gd name="T42" fmla="*/ 73 w 146"/>
                <a:gd name="T43" fmla="*/ 56 h 61"/>
                <a:gd name="T44" fmla="*/ 73 w 146"/>
                <a:gd name="T45" fmla="*/ 61 h 61"/>
                <a:gd name="T46" fmla="*/ 71 w 146"/>
                <a:gd name="T47" fmla="*/ 61 h 61"/>
                <a:gd name="T48" fmla="*/ 47 w 146"/>
                <a:gd name="T49" fmla="*/ 41 h 61"/>
                <a:gd name="T50" fmla="*/ 45 w 146"/>
                <a:gd name="T51" fmla="*/ 40 h 61"/>
                <a:gd name="T52" fmla="*/ 43 w 146"/>
                <a:gd name="T53" fmla="*/ 38 h 61"/>
                <a:gd name="T54" fmla="*/ 1 w 146"/>
                <a:gd name="T55" fmla="*/ 4 h 61"/>
                <a:gd name="T56" fmla="*/ 0 w 146"/>
                <a:gd name="T57" fmla="*/ 2 h 61"/>
                <a:gd name="T58" fmla="*/ 2 w 146"/>
                <a:gd name="T59" fmla="*/ 0 h 61"/>
                <a:gd name="T60" fmla="*/ 73 w 146"/>
                <a:gd name="T61" fmla="*/ 0 h 61"/>
                <a:gd name="T62" fmla="*/ 73 w 146"/>
                <a:gd name="T63" fmla="*/ 5 h 61"/>
                <a:gd name="T64" fmla="*/ 9 w 146"/>
                <a:gd name="T65" fmla="*/ 5 h 61"/>
                <a:gd name="T66" fmla="*/ 46 w 146"/>
                <a:gd name="T67"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61">
                  <a:moveTo>
                    <a:pt x="73" y="56"/>
                  </a:moveTo>
                  <a:cubicBezTo>
                    <a:pt x="95" y="37"/>
                    <a:pt x="95" y="37"/>
                    <a:pt x="95" y="37"/>
                  </a:cubicBezTo>
                  <a:cubicBezTo>
                    <a:pt x="97" y="36"/>
                    <a:pt x="97" y="36"/>
                    <a:pt x="97" y="36"/>
                  </a:cubicBezTo>
                  <a:cubicBezTo>
                    <a:pt x="99" y="35"/>
                    <a:pt x="99" y="35"/>
                    <a:pt x="99" y="35"/>
                  </a:cubicBezTo>
                  <a:cubicBezTo>
                    <a:pt x="136" y="5"/>
                    <a:pt x="136" y="5"/>
                    <a:pt x="136" y="5"/>
                  </a:cubicBezTo>
                  <a:cubicBezTo>
                    <a:pt x="73" y="5"/>
                    <a:pt x="73" y="5"/>
                    <a:pt x="73" y="5"/>
                  </a:cubicBezTo>
                  <a:cubicBezTo>
                    <a:pt x="73" y="0"/>
                    <a:pt x="73" y="0"/>
                    <a:pt x="73" y="0"/>
                  </a:cubicBezTo>
                  <a:cubicBezTo>
                    <a:pt x="143" y="0"/>
                    <a:pt x="143" y="0"/>
                    <a:pt x="143" y="0"/>
                  </a:cubicBezTo>
                  <a:cubicBezTo>
                    <a:pt x="143" y="0"/>
                    <a:pt x="143" y="0"/>
                    <a:pt x="143" y="0"/>
                  </a:cubicBezTo>
                  <a:cubicBezTo>
                    <a:pt x="144" y="0"/>
                    <a:pt x="144" y="0"/>
                    <a:pt x="145" y="1"/>
                  </a:cubicBezTo>
                  <a:cubicBezTo>
                    <a:pt x="146" y="2"/>
                    <a:pt x="146" y="3"/>
                    <a:pt x="144" y="4"/>
                  </a:cubicBezTo>
                  <a:cubicBezTo>
                    <a:pt x="102" y="38"/>
                    <a:pt x="102" y="38"/>
                    <a:pt x="102" y="38"/>
                  </a:cubicBezTo>
                  <a:cubicBezTo>
                    <a:pt x="100" y="40"/>
                    <a:pt x="100" y="40"/>
                    <a:pt x="100" y="40"/>
                  </a:cubicBezTo>
                  <a:cubicBezTo>
                    <a:pt x="98" y="41"/>
                    <a:pt x="98" y="41"/>
                    <a:pt x="98" y="41"/>
                  </a:cubicBezTo>
                  <a:cubicBezTo>
                    <a:pt x="74" y="61"/>
                    <a:pt x="74" y="61"/>
                    <a:pt x="74" y="61"/>
                  </a:cubicBezTo>
                  <a:cubicBezTo>
                    <a:pt x="74" y="61"/>
                    <a:pt x="73" y="61"/>
                    <a:pt x="73" y="61"/>
                  </a:cubicBezTo>
                  <a:lnTo>
                    <a:pt x="73" y="56"/>
                  </a:lnTo>
                  <a:close/>
                  <a:moveTo>
                    <a:pt x="46" y="35"/>
                  </a:moveTo>
                  <a:cubicBezTo>
                    <a:pt x="48" y="36"/>
                    <a:pt x="48" y="36"/>
                    <a:pt x="48" y="36"/>
                  </a:cubicBezTo>
                  <a:cubicBezTo>
                    <a:pt x="50" y="37"/>
                    <a:pt x="50" y="37"/>
                    <a:pt x="50" y="37"/>
                  </a:cubicBezTo>
                  <a:cubicBezTo>
                    <a:pt x="73" y="56"/>
                    <a:pt x="73" y="56"/>
                    <a:pt x="73" y="56"/>
                  </a:cubicBezTo>
                  <a:cubicBezTo>
                    <a:pt x="73" y="56"/>
                    <a:pt x="73" y="56"/>
                    <a:pt x="73" y="56"/>
                  </a:cubicBezTo>
                  <a:cubicBezTo>
                    <a:pt x="73" y="61"/>
                    <a:pt x="73" y="61"/>
                    <a:pt x="73" y="61"/>
                  </a:cubicBezTo>
                  <a:cubicBezTo>
                    <a:pt x="72" y="61"/>
                    <a:pt x="71" y="61"/>
                    <a:pt x="71" y="61"/>
                  </a:cubicBezTo>
                  <a:cubicBezTo>
                    <a:pt x="47" y="41"/>
                    <a:pt x="47" y="41"/>
                    <a:pt x="47" y="41"/>
                  </a:cubicBezTo>
                  <a:cubicBezTo>
                    <a:pt x="45" y="40"/>
                    <a:pt x="45" y="40"/>
                    <a:pt x="45" y="40"/>
                  </a:cubicBezTo>
                  <a:cubicBezTo>
                    <a:pt x="43" y="38"/>
                    <a:pt x="43" y="38"/>
                    <a:pt x="43" y="38"/>
                  </a:cubicBezTo>
                  <a:cubicBezTo>
                    <a:pt x="1" y="4"/>
                    <a:pt x="1" y="4"/>
                    <a:pt x="1" y="4"/>
                  </a:cubicBezTo>
                  <a:cubicBezTo>
                    <a:pt x="0" y="4"/>
                    <a:pt x="0" y="3"/>
                    <a:pt x="0" y="2"/>
                  </a:cubicBezTo>
                  <a:cubicBezTo>
                    <a:pt x="0" y="1"/>
                    <a:pt x="1" y="0"/>
                    <a:pt x="2" y="0"/>
                  </a:cubicBezTo>
                  <a:cubicBezTo>
                    <a:pt x="73" y="0"/>
                    <a:pt x="73" y="0"/>
                    <a:pt x="73" y="0"/>
                  </a:cubicBezTo>
                  <a:cubicBezTo>
                    <a:pt x="73" y="5"/>
                    <a:pt x="73" y="5"/>
                    <a:pt x="73" y="5"/>
                  </a:cubicBezTo>
                  <a:cubicBezTo>
                    <a:pt x="9" y="5"/>
                    <a:pt x="9" y="5"/>
                    <a:pt x="9" y="5"/>
                  </a:cubicBezTo>
                  <a:lnTo>
                    <a:pt x="46"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36" name="Freeform 93"/>
            <p:cNvSpPr>
              <a:spLocks noEditPoints="1"/>
            </p:cNvSpPr>
            <p:nvPr/>
          </p:nvSpPr>
          <p:spPr bwMode="auto">
            <a:xfrm>
              <a:off x="7161223" y="2211401"/>
              <a:ext cx="69851" cy="34925"/>
            </a:xfrm>
            <a:custGeom>
              <a:avLst/>
              <a:gdLst>
                <a:gd name="T0" fmla="*/ 15 w 31"/>
                <a:gd name="T1" fmla="*/ 0 h 16"/>
                <a:gd name="T2" fmla="*/ 28 w 31"/>
                <a:gd name="T3" fmla="*/ 0 h 16"/>
                <a:gd name="T4" fmla="*/ 31 w 31"/>
                <a:gd name="T5" fmla="*/ 2 h 16"/>
                <a:gd name="T6" fmla="*/ 31 w 31"/>
                <a:gd name="T7" fmla="*/ 13 h 16"/>
                <a:gd name="T8" fmla="*/ 28 w 31"/>
                <a:gd name="T9" fmla="*/ 16 h 16"/>
                <a:gd name="T10" fmla="*/ 15 w 31"/>
                <a:gd name="T11" fmla="*/ 16 h 16"/>
                <a:gd name="T12" fmla="*/ 15 w 31"/>
                <a:gd name="T13" fmla="*/ 11 h 16"/>
                <a:gd name="T14" fmla="*/ 26 w 31"/>
                <a:gd name="T15" fmla="*/ 11 h 16"/>
                <a:gd name="T16" fmla="*/ 26 w 31"/>
                <a:gd name="T17" fmla="*/ 5 h 16"/>
                <a:gd name="T18" fmla="*/ 15 w 31"/>
                <a:gd name="T19" fmla="*/ 5 h 16"/>
                <a:gd name="T20" fmla="*/ 15 w 31"/>
                <a:gd name="T21" fmla="*/ 0 h 16"/>
                <a:gd name="T22" fmla="*/ 2 w 31"/>
                <a:gd name="T23" fmla="*/ 0 h 16"/>
                <a:gd name="T24" fmla="*/ 15 w 31"/>
                <a:gd name="T25" fmla="*/ 0 h 16"/>
                <a:gd name="T26" fmla="*/ 15 w 31"/>
                <a:gd name="T27" fmla="*/ 5 h 16"/>
                <a:gd name="T28" fmla="*/ 5 w 31"/>
                <a:gd name="T29" fmla="*/ 5 h 16"/>
                <a:gd name="T30" fmla="*/ 5 w 31"/>
                <a:gd name="T31" fmla="*/ 11 h 16"/>
                <a:gd name="T32" fmla="*/ 15 w 31"/>
                <a:gd name="T33" fmla="*/ 11 h 16"/>
                <a:gd name="T34" fmla="*/ 15 w 31"/>
                <a:gd name="T35" fmla="*/ 16 h 16"/>
                <a:gd name="T36" fmla="*/ 2 w 31"/>
                <a:gd name="T37" fmla="*/ 16 h 16"/>
                <a:gd name="T38" fmla="*/ 0 w 31"/>
                <a:gd name="T39" fmla="*/ 13 h 16"/>
                <a:gd name="T40" fmla="*/ 0 w 31"/>
                <a:gd name="T41" fmla="*/ 2 h 16"/>
                <a:gd name="T42" fmla="*/ 2 w 31"/>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16">
                  <a:moveTo>
                    <a:pt x="15" y="0"/>
                  </a:moveTo>
                  <a:cubicBezTo>
                    <a:pt x="28" y="0"/>
                    <a:pt x="28" y="0"/>
                    <a:pt x="28" y="0"/>
                  </a:cubicBezTo>
                  <a:cubicBezTo>
                    <a:pt x="30" y="0"/>
                    <a:pt x="31" y="1"/>
                    <a:pt x="31" y="2"/>
                  </a:cubicBezTo>
                  <a:cubicBezTo>
                    <a:pt x="31" y="13"/>
                    <a:pt x="31" y="13"/>
                    <a:pt x="31" y="13"/>
                  </a:cubicBezTo>
                  <a:cubicBezTo>
                    <a:pt x="31" y="15"/>
                    <a:pt x="30" y="16"/>
                    <a:pt x="28" y="16"/>
                  </a:cubicBezTo>
                  <a:cubicBezTo>
                    <a:pt x="15" y="16"/>
                    <a:pt x="15" y="16"/>
                    <a:pt x="15" y="16"/>
                  </a:cubicBezTo>
                  <a:cubicBezTo>
                    <a:pt x="15" y="11"/>
                    <a:pt x="15" y="11"/>
                    <a:pt x="15" y="11"/>
                  </a:cubicBezTo>
                  <a:cubicBezTo>
                    <a:pt x="26" y="11"/>
                    <a:pt x="26" y="11"/>
                    <a:pt x="26" y="11"/>
                  </a:cubicBezTo>
                  <a:cubicBezTo>
                    <a:pt x="26" y="5"/>
                    <a:pt x="26" y="5"/>
                    <a:pt x="26" y="5"/>
                  </a:cubicBezTo>
                  <a:cubicBezTo>
                    <a:pt x="15" y="5"/>
                    <a:pt x="15" y="5"/>
                    <a:pt x="15" y="5"/>
                  </a:cubicBezTo>
                  <a:lnTo>
                    <a:pt x="15" y="0"/>
                  </a:lnTo>
                  <a:close/>
                  <a:moveTo>
                    <a:pt x="2" y="0"/>
                  </a:moveTo>
                  <a:cubicBezTo>
                    <a:pt x="15" y="0"/>
                    <a:pt x="15" y="0"/>
                    <a:pt x="15" y="0"/>
                  </a:cubicBezTo>
                  <a:cubicBezTo>
                    <a:pt x="15" y="5"/>
                    <a:pt x="15" y="5"/>
                    <a:pt x="15" y="5"/>
                  </a:cubicBezTo>
                  <a:cubicBezTo>
                    <a:pt x="5" y="5"/>
                    <a:pt x="5" y="5"/>
                    <a:pt x="5" y="5"/>
                  </a:cubicBezTo>
                  <a:cubicBezTo>
                    <a:pt x="5" y="11"/>
                    <a:pt x="5" y="11"/>
                    <a:pt x="5" y="11"/>
                  </a:cubicBezTo>
                  <a:cubicBezTo>
                    <a:pt x="15" y="11"/>
                    <a:pt x="15" y="11"/>
                    <a:pt x="15" y="11"/>
                  </a:cubicBezTo>
                  <a:cubicBezTo>
                    <a:pt x="15" y="16"/>
                    <a:pt x="15" y="16"/>
                    <a:pt x="15" y="16"/>
                  </a:cubicBezTo>
                  <a:cubicBezTo>
                    <a:pt x="2" y="16"/>
                    <a:pt x="2" y="16"/>
                    <a:pt x="2" y="16"/>
                  </a:cubicBezTo>
                  <a:cubicBezTo>
                    <a:pt x="1" y="16"/>
                    <a:pt x="0" y="15"/>
                    <a:pt x="0" y="1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60" name="Freeform 95"/>
            <p:cNvSpPr>
              <a:spLocks noEditPoints="1"/>
            </p:cNvSpPr>
            <p:nvPr/>
          </p:nvSpPr>
          <p:spPr bwMode="auto">
            <a:xfrm>
              <a:off x="7038986" y="2298714"/>
              <a:ext cx="131764" cy="133351"/>
            </a:xfrm>
            <a:custGeom>
              <a:avLst/>
              <a:gdLst>
                <a:gd name="T0" fmla="*/ 29 w 58"/>
                <a:gd name="T1" fmla="*/ 54 h 59"/>
                <a:gd name="T2" fmla="*/ 46 w 58"/>
                <a:gd name="T3" fmla="*/ 47 h 59"/>
                <a:gd name="T4" fmla="*/ 47 w 58"/>
                <a:gd name="T5" fmla="*/ 47 h 59"/>
                <a:gd name="T6" fmla="*/ 54 w 58"/>
                <a:gd name="T7" fmla="*/ 29 h 59"/>
                <a:gd name="T8" fmla="*/ 46 w 58"/>
                <a:gd name="T9" fmla="*/ 12 h 59"/>
                <a:gd name="T10" fmla="*/ 29 w 58"/>
                <a:gd name="T11" fmla="*/ 5 h 59"/>
                <a:gd name="T12" fmla="*/ 29 w 58"/>
                <a:gd name="T13" fmla="*/ 5 h 59"/>
                <a:gd name="T14" fmla="*/ 29 w 58"/>
                <a:gd name="T15" fmla="*/ 0 h 59"/>
                <a:gd name="T16" fmla="*/ 29 w 58"/>
                <a:gd name="T17" fmla="*/ 0 h 59"/>
                <a:gd name="T18" fmla="*/ 50 w 58"/>
                <a:gd name="T19" fmla="*/ 9 h 59"/>
                <a:gd name="T20" fmla="*/ 58 w 58"/>
                <a:gd name="T21" fmla="*/ 29 h 59"/>
                <a:gd name="T22" fmla="*/ 50 w 58"/>
                <a:gd name="T23" fmla="*/ 50 h 59"/>
                <a:gd name="T24" fmla="*/ 50 w 58"/>
                <a:gd name="T25" fmla="*/ 50 h 59"/>
                <a:gd name="T26" fmla="*/ 29 w 58"/>
                <a:gd name="T27" fmla="*/ 59 h 59"/>
                <a:gd name="T28" fmla="*/ 29 w 58"/>
                <a:gd name="T29" fmla="*/ 59 h 59"/>
                <a:gd name="T30" fmla="*/ 29 w 58"/>
                <a:gd name="T31" fmla="*/ 54 h 59"/>
                <a:gd name="T32" fmla="*/ 29 w 58"/>
                <a:gd name="T33" fmla="*/ 5 h 59"/>
                <a:gd name="T34" fmla="*/ 12 w 58"/>
                <a:gd name="T35" fmla="*/ 12 h 59"/>
                <a:gd name="T36" fmla="*/ 5 w 58"/>
                <a:gd name="T37" fmla="*/ 29 h 59"/>
                <a:gd name="T38" fmla="*/ 12 w 58"/>
                <a:gd name="T39" fmla="*/ 47 h 59"/>
                <a:gd name="T40" fmla="*/ 12 w 58"/>
                <a:gd name="T41" fmla="*/ 47 h 59"/>
                <a:gd name="T42" fmla="*/ 12 w 58"/>
                <a:gd name="T43" fmla="*/ 47 h 59"/>
                <a:gd name="T44" fmla="*/ 29 w 58"/>
                <a:gd name="T45" fmla="*/ 54 h 59"/>
                <a:gd name="T46" fmla="*/ 29 w 58"/>
                <a:gd name="T47" fmla="*/ 59 h 59"/>
                <a:gd name="T48" fmla="*/ 9 w 58"/>
                <a:gd name="T49" fmla="*/ 50 h 59"/>
                <a:gd name="T50" fmla="*/ 9 w 58"/>
                <a:gd name="T51" fmla="*/ 50 h 59"/>
                <a:gd name="T52" fmla="*/ 0 w 58"/>
                <a:gd name="T53" fmla="*/ 29 h 59"/>
                <a:gd name="T54" fmla="*/ 9 w 58"/>
                <a:gd name="T55" fmla="*/ 9 h 59"/>
                <a:gd name="T56" fmla="*/ 9 w 58"/>
                <a:gd name="T57" fmla="*/ 9 h 59"/>
                <a:gd name="T58" fmla="*/ 29 w 58"/>
                <a:gd name="T59" fmla="*/ 0 h 59"/>
                <a:gd name="T60" fmla="*/ 29 w 58"/>
                <a:gd name="T61"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59">
                  <a:moveTo>
                    <a:pt x="29" y="54"/>
                  </a:moveTo>
                  <a:cubicBezTo>
                    <a:pt x="36" y="54"/>
                    <a:pt x="42" y="51"/>
                    <a:pt x="46" y="47"/>
                  </a:cubicBezTo>
                  <a:cubicBezTo>
                    <a:pt x="47" y="47"/>
                    <a:pt x="47" y="47"/>
                    <a:pt x="47" y="47"/>
                  </a:cubicBezTo>
                  <a:cubicBezTo>
                    <a:pt x="51" y="42"/>
                    <a:pt x="54" y="36"/>
                    <a:pt x="54" y="29"/>
                  </a:cubicBezTo>
                  <a:cubicBezTo>
                    <a:pt x="54" y="23"/>
                    <a:pt x="51" y="17"/>
                    <a:pt x="46" y="12"/>
                  </a:cubicBezTo>
                  <a:cubicBezTo>
                    <a:pt x="42" y="8"/>
                    <a:pt x="36" y="5"/>
                    <a:pt x="29" y="5"/>
                  </a:cubicBezTo>
                  <a:cubicBezTo>
                    <a:pt x="29" y="5"/>
                    <a:pt x="29" y="5"/>
                    <a:pt x="29" y="5"/>
                  </a:cubicBezTo>
                  <a:cubicBezTo>
                    <a:pt x="29" y="0"/>
                    <a:pt x="29" y="0"/>
                    <a:pt x="29" y="0"/>
                  </a:cubicBezTo>
                  <a:cubicBezTo>
                    <a:pt x="29" y="0"/>
                    <a:pt x="29" y="0"/>
                    <a:pt x="29" y="0"/>
                  </a:cubicBezTo>
                  <a:cubicBezTo>
                    <a:pt x="37" y="0"/>
                    <a:pt x="44" y="4"/>
                    <a:pt x="50" y="9"/>
                  </a:cubicBezTo>
                  <a:cubicBezTo>
                    <a:pt x="55" y="14"/>
                    <a:pt x="58" y="21"/>
                    <a:pt x="58" y="29"/>
                  </a:cubicBezTo>
                  <a:cubicBezTo>
                    <a:pt x="58" y="37"/>
                    <a:pt x="55" y="45"/>
                    <a:pt x="50" y="50"/>
                  </a:cubicBezTo>
                  <a:cubicBezTo>
                    <a:pt x="50" y="50"/>
                    <a:pt x="50" y="50"/>
                    <a:pt x="50" y="50"/>
                  </a:cubicBezTo>
                  <a:cubicBezTo>
                    <a:pt x="44" y="55"/>
                    <a:pt x="37" y="59"/>
                    <a:pt x="29" y="59"/>
                  </a:cubicBezTo>
                  <a:cubicBezTo>
                    <a:pt x="29" y="59"/>
                    <a:pt x="29" y="59"/>
                    <a:pt x="29" y="59"/>
                  </a:cubicBezTo>
                  <a:cubicBezTo>
                    <a:pt x="29" y="54"/>
                    <a:pt x="29" y="54"/>
                    <a:pt x="29" y="54"/>
                  </a:cubicBezTo>
                  <a:close/>
                  <a:moveTo>
                    <a:pt x="29" y="5"/>
                  </a:moveTo>
                  <a:cubicBezTo>
                    <a:pt x="22" y="5"/>
                    <a:pt x="16" y="8"/>
                    <a:pt x="12" y="12"/>
                  </a:cubicBezTo>
                  <a:cubicBezTo>
                    <a:pt x="8" y="17"/>
                    <a:pt x="5" y="23"/>
                    <a:pt x="5" y="29"/>
                  </a:cubicBezTo>
                  <a:cubicBezTo>
                    <a:pt x="5" y="36"/>
                    <a:pt x="8" y="42"/>
                    <a:pt x="12" y="47"/>
                  </a:cubicBezTo>
                  <a:cubicBezTo>
                    <a:pt x="12" y="47"/>
                    <a:pt x="12" y="47"/>
                    <a:pt x="12" y="47"/>
                  </a:cubicBezTo>
                  <a:cubicBezTo>
                    <a:pt x="12" y="47"/>
                    <a:pt x="12" y="47"/>
                    <a:pt x="12" y="47"/>
                  </a:cubicBezTo>
                  <a:cubicBezTo>
                    <a:pt x="16" y="51"/>
                    <a:pt x="22" y="54"/>
                    <a:pt x="29" y="54"/>
                  </a:cubicBezTo>
                  <a:cubicBezTo>
                    <a:pt x="29" y="59"/>
                    <a:pt x="29" y="59"/>
                    <a:pt x="29" y="59"/>
                  </a:cubicBezTo>
                  <a:cubicBezTo>
                    <a:pt x="21" y="59"/>
                    <a:pt x="14" y="55"/>
                    <a:pt x="9" y="50"/>
                  </a:cubicBezTo>
                  <a:cubicBezTo>
                    <a:pt x="9" y="50"/>
                    <a:pt x="9" y="50"/>
                    <a:pt x="9" y="50"/>
                  </a:cubicBezTo>
                  <a:cubicBezTo>
                    <a:pt x="3" y="45"/>
                    <a:pt x="0" y="37"/>
                    <a:pt x="0" y="29"/>
                  </a:cubicBezTo>
                  <a:cubicBezTo>
                    <a:pt x="0" y="21"/>
                    <a:pt x="3" y="14"/>
                    <a:pt x="9" y="9"/>
                  </a:cubicBezTo>
                  <a:cubicBezTo>
                    <a:pt x="9" y="9"/>
                    <a:pt x="9" y="9"/>
                    <a:pt x="9" y="9"/>
                  </a:cubicBezTo>
                  <a:cubicBezTo>
                    <a:pt x="14" y="4"/>
                    <a:pt x="21" y="0"/>
                    <a:pt x="29" y="0"/>
                  </a:cubicBezTo>
                  <a:lnTo>
                    <a:pt x="2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887" name="Freeform 97"/>
            <p:cNvSpPr>
              <a:spLocks noEditPoints="1"/>
            </p:cNvSpPr>
            <p:nvPr/>
          </p:nvSpPr>
          <p:spPr bwMode="auto">
            <a:xfrm>
              <a:off x="8536001" y="320678"/>
              <a:ext cx="39688" cy="74614"/>
            </a:xfrm>
            <a:custGeom>
              <a:avLst/>
              <a:gdLst>
                <a:gd name="T0" fmla="*/ 9 w 18"/>
                <a:gd name="T1" fmla="*/ 0 h 33"/>
                <a:gd name="T2" fmla="*/ 16 w 18"/>
                <a:gd name="T3" fmla="*/ 0 h 33"/>
                <a:gd name="T4" fmla="*/ 18 w 18"/>
                <a:gd name="T5" fmla="*/ 2 h 33"/>
                <a:gd name="T6" fmla="*/ 18 w 18"/>
                <a:gd name="T7" fmla="*/ 31 h 33"/>
                <a:gd name="T8" fmla="*/ 16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3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3 w 18"/>
                <a:gd name="T37" fmla="*/ 33 h 33"/>
                <a:gd name="T38" fmla="*/ 0 w 18"/>
                <a:gd name="T39" fmla="*/ 31 h 33"/>
                <a:gd name="T40" fmla="*/ 0 w 18"/>
                <a:gd name="T41" fmla="*/ 2 h 33"/>
                <a:gd name="T42" fmla="*/ 3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6" y="0"/>
                    <a:pt x="16" y="0"/>
                    <a:pt x="16" y="0"/>
                  </a:cubicBezTo>
                  <a:cubicBezTo>
                    <a:pt x="17" y="0"/>
                    <a:pt x="18" y="1"/>
                    <a:pt x="18" y="2"/>
                  </a:cubicBezTo>
                  <a:cubicBezTo>
                    <a:pt x="18" y="31"/>
                    <a:pt x="18" y="31"/>
                    <a:pt x="18" y="31"/>
                  </a:cubicBezTo>
                  <a:cubicBezTo>
                    <a:pt x="18" y="32"/>
                    <a:pt x="17" y="33"/>
                    <a:pt x="16"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3" y="33"/>
                    <a:pt x="3" y="33"/>
                    <a:pt x="3" y="33"/>
                  </a:cubicBezTo>
                  <a:cubicBezTo>
                    <a:pt x="1" y="33"/>
                    <a:pt x="0" y="32"/>
                    <a:pt x="0" y="31"/>
                  </a:cubicBezTo>
                  <a:cubicBezTo>
                    <a:pt x="0" y="2"/>
                    <a:pt x="0" y="2"/>
                    <a:pt x="0" y="2"/>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031" name="Freeform 98"/>
            <p:cNvSpPr>
              <a:spLocks noEditPoints="1"/>
            </p:cNvSpPr>
            <p:nvPr/>
          </p:nvSpPr>
          <p:spPr bwMode="auto">
            <a:xfrm>
              <a:off x="8607439" y="357191"/>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8 h 33"/>
                <a:gd name="T14" fmla="*/ 13 w 18"/>
                <a:gd name="T15" fmla="*/ 28 h 33"/>
                <a:gd name="T16" fmla="*/ 13 w 18"/>
                <a:gd name="T17" fmla="*/ 4 h 33"/>
                <a:gd name="T18" fmla="*/ 9 w 18"/>
                <a:gd name="T19" fmla="*/ 4 h 33"/>
                <a:gd name="T20" fmla="*/ 9 w 18"/>
                <a:gd name="T21" fmla="*/ 0 h 33"/>
                <a:gd name="T22" fmla="*/ 2 w 18"/>
                <a:gd name="T23" fmla="*/ 0 h 33"/>
                <a:gd name="T24" fmla="*/ 9 w 18"/>
                <a:gd name="T25" fmla="*/ 0 h 33"/>
                <a:gd name="T26" fmla="*/ 9 w 18"/>
                <a:gd name="T27" fmla="*/ 4 h 33"/>
                <a:gd name="T28" fmla="*/ 5 w 18"/>
                <a:gd name="T29" fmla="*/ 4 h 33"/>
                <a:gd name="T30" fmla="*/ 5 w 18"/>
                <a:gd name="T31" fmla="*/ 28 h 33"/>
                <a:gd name="T32" fmla="*/ 9 w 18"/>
                <a:gd name="T33" fmla="*/ 28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7" y="0"/>
                    <a:pt x="18" y="1"/>
                    <a:pt x="18" y="2"/>
                  </a:cubicBezTo>
                  <a:cubicBezTo>
                    <a:pt x="18" y="31"/>
                    <a:pt x="18" y="31"/>
                    <a:pt x="18" y="31"/>
                  </a:cubicBezTo>
                  <a:cubicBezTo>
                    <a:pt x="18" y="32"/>
                    <a:pt x="17" y="33"/>
                    <a:pt x="15" y="33"/>
                  </a:cubicBezTo>
                  <a:cubicBezTo>
                    <a:pt x="9" y="33"/>
                    <a:pt x="9" y="33"/>
                    <a:pt x="9" y="33"/>
                  </a:cubicBezTo>
                  <a:cubicBezTo>
                    <a:pt x="9" y="28"/>
                    <a:pt x="9" y="28"/>
                    <a:pt x="9" y="28"/>
                  </a:cubicBezTo>
                  <a:cubicBezTo>
                    <a:pt x="13" y="28"/>
                    <a:pt x="13" y="28"/>
                    <a:pt x="13" y="28"/>
                  </a:cubicBezTo>
                  <a:cubicBezTo>
                    <a:pt x="13" y="4"/>
                    <a:pt x="13" y="4"/>
                    <a:pt x="13" y="4"/>
                  </a:cubicBezTo>
                  <a:cubicBezTo>
                    <a:pt x="9" y="4"/>
                    <a:pt x="9" y="4"/>
                    <a:pt x="9" y="4"/>
                  </a:cubicBezTo>
                  <a:lnTo>
                    <a:pt x="9" y="0"/>
                  </a:lnTo>
                  <a:close/>
                  <a:moveTo>
                    <a:pt x="2" y="0"/>
                  </a:moveTo>
                  <a:cubicBezTo>
                    <a:pt x="9" y="0"/>
                    <a:pt x="9" y="0"/>
                    <a:pt x="9" y="0"/>
                  </a:cubicBezTo>
                  <a:cubicBezTo>
                    <a:pt x="9" y="4"/>
                    <a:pt x="9" y="4"/>
                    <a:pt x="9" y="4"/>
                  </a:cubicBezTo>
                  <a:cubicBezTo>
                    <a:pt x="5" y="4"/>
                    <a:pt x="5" y="4"/>
                    <a:pt x="5" y="4"/>
                  </a:cubicBezTo>
                  <a:cubicBezTo>
                    <a:pt x="5" y="28"/>
                    <a:pt x="5" y="28"/>
                    <a:pt x="5" y="28"/>
                  </a:cubicBezTo>
                  <a:cubicBezTo>
                    <a:pt x="9" y="28"/>
                    <a:pt x="9" y="28"/>
                    <a:pt x="9" y="28"/>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032" name="Freeform 99"/>
            <p:cNvSpPr>
              <a:spLocks noEditPoints="1"/>
            </p:cNvSpPr>
            <p:nvPr/>
          </p:nvSpPr>
          <p:spPr bwMode="auto">
            <a:xfrm>
              <a:off x="8680464" y="320678"/>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2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6" y="0"/>
                    <a:pt x="18" y="1"/>
                    <a:pt x="18" y="2"/>
                  </a:cubicBezTo>
                  <a:cubicBezTo>
                    <a:pt x="18" y="31"/>
                    <a:pt x="18" y="31"/>
                    <a:pt x="18" y="31"/>
                  </a:cubicBezTo>
                  <a:cubicBezTo>
                    <a:pt x="18" y="32"/>
                    <a:pt x="16" y="33"/>
                    <a:pt x="15"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2"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035" name="Freeform 100"/>
            <p:cNvSpPr>
              <a:spLocks noEditPoints="1"/>
            </p:cNvSpPr>
            <p:nvPr/>
          </p:nvSpPr>
          <p:spPr bwMode="auto">
            <a:xfrm>
              <a:off x="8751902" y="357191"/>
              <a:ext cx="39688" cy="74614"/>
            </a:xfrm>
            <a:custGeom>
              <a:avLst/>
              <a:gdLst>
                <a:gd name="T0" fmla="*/ 8 w 17"/>
                <a:gd name="T1" fmla="*/ 0 h 33"/>
                <a:gd name="T2" fmla="*/ 15 w 17"/>
                <a:gd name="T3" fmla="*/ 0 h 33"/>
                <a:gd name="T4" fmla="*/ 17 w 17"/>
                <a:gd name="T5" fmla="*/ 2 h 33"/>
                <a:gd name="T6" fmla="*/ 17 w 17"/>
                <a:gd name="T7" fmla="*/ 31 h 33"/>
                <a:gd name="T8" fmla="*/ 15 w 17"/>
                <a:gd name="T9" fmla="*/ 33 h 33"/>
                <a:gd name="T10" fmla="*/ 8 w 17"/>
                <a:gd name="T11" fmla="*/ 33 h 33"/>
                <a:gd name="T12" fmla="*/ 8 w 17"/>
                <a:gd name="T13" fmla="*/ 28 h 33"/>
                <a:gd name="T14" fmla="*/ 13 w 17"/>
                <a:gd name="T15" fmla="*/ 28 h 33"/>
                <a:gd name="T16" fmla="*/ 13 w 17"/>
                <a:gd name="T17" fmla="*/ 4 h 33"/>
                <a:gd name="T18" fmla="*/ 8 w 17"/>
                <a:gd name="T19" fmla="*/ 4 h 33"/>
                <a:gd name="T20" fmla="*/ 8 w 17"/>
                <a:gd name="T21" fmla="*/ 0 h 33"/>
                <a:gd name="T22" fmla="*/ 2 w 17"/>
                <a:gd name="T23" fmla="*/ 0 h 33"/>
                <a:gd name="T24" fmla="*/ 8 w 17"/>
                <a:gd name="T25" fmla="*/ 0 h 33"/>
                <a:gd name="T26" fmla="*/ 8 w 17"/>
                <a:gd name="T27" fmla="*/ 4 h 33"/>
                <a:gd name="T28" fmla="*/ 4 w 17"/>
                <a:gd name="T29" fmla="*/ 4 h 33"/>
                <a:gd name="T30" fmla="*/ 4 w 17"/>
                <a:gd name="T31" fmla="*/ 28 h 33"/>
                <a:gd name="T32" fmla="*/ 8 w 17"/>
                <a:gd name="T33" fmla="*/ 28 h 33"/>
                <a:gd name="T34" fmla="*/ 8 w 17"/>
                <a:gd name="T35" fmla="*/ 33 h 33"/>
                <a:gd name="T36" fmla="*/ 2 w 17"/>
                <a:gd name="T37" fmla="*/ 33 h 33"/>
                <a:gd name="T38" fmla="*/ 0 w 17"/>
                <a:gd name="T39" fmla="*/ 31 h 33"/>
                <a:gd name="T40" fmla="*/ 0 w 17"/>
                <a:gd name="T41" fmla="*/ 2 h 33"/>
                <a:gd name="T42" fmla="*/ 2 w 17"/>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3">
                  <a:moveTo>
                    <a:pt x="8" y="0"/>
                  </a:moveTo>
                  <a:cubicBezTo>
                    <a:pt x="15" y="0"/>
                    <a:pt x="15" y="0"/>
                    <a:pt x="15" y="0"/>
                  </a:cubicBezTo>
                  <a:cubicBezTo>
                    <a:pt x="16" y="0"/>
                    <a:pt x="17" y="1"/>
                    <a:pt x="17" y="2"/>
                  </a:cubicBezTo>
                  <a:cubicBezTo>
                    <a:pt x="17" y="31"/>
                    <a:pt x="17" y="31"/>
                    <a:pt x="17" y="31"/>
                  </a:cubicBezTo>
                  <a:cubicBezTo>
                    <a:pt x="17" y="32"/>
                    <a:pt x="16" y="33"/>
                    <a:pt x="15" y="33"/>
                  </a:cubicBezTo>
                  <a:cubicBezTo>
                    <a:pt x="8" y="33"/>
                    <a:pt x="8" y="33"/>
                    <a:pt x="8" y="33"/>
                  </a:cubicBezTo>
                  <a:cubicBezTo>
                    <a:pt x="8" y="28"/>
                    <a:pt x="8" y="28"/>
                    <a:pt x="8" y="28"/>
                  </a:cubicBezTo>
                  <a:cubicBezTo>
                    <a:pt x="13" y="28"/>
                    <a:pt x="13" y="28"/>
                    <a:pt x="13" y="28"/>
                  </a:cubicBezTo>
                  <a:cubicBezTo>
                    <a:pt x="13" y="4"/>
                    <a:pt x="13" y="4"/>
                    <a:pt x="13"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28"/>
                    <a:pt x="4" y="28"/>
                    <a:pt x="4" y="28"/>
                  </a:cubicBezTo>
                  <a:cubicBezTo>
                    <a:pt x="8" y="28"/>
                    <a:pt x="8" y="28"/>
                    <a:pt x="8" y="28"/>
                  </a:cubicBezTo>
                  <a:cubicBezTo>
                    <a:pt x="8" y="33"/>
                    <a:pt x="8" y="33"/>
                    <a:pt x="8"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055" name="Freeform 101"/>
            <p:cNvSpPr>
              <a:spLocks noEditPoints="1"/>
            </p:cNvSpPr>
            <p:nvPr/>
          </p:nvSpPr>
          <p:spPr bwMode="auto">
            <a:xfrm>
              <a:off x="7672399" y="4024337"/>
              <a:ext cx="47625" cy="47625"/>
            </a:xfrm>
            <a:custGeom>
              <a:avLst/>
              <a:gdLst>
                <a:gd name="T0" fmla="*/ 10 w 21"/>
                <a:gd name="T1" fmla="*/ 0 h 21"/>
                <a:gd name="T2" fmla="*/ 18 w 21"/>
                <a:gd name="T3" fmla="*/ 3 h 21"/>
                <a:gd name="T4" fmla="*/ 21 w 21"/>
                <a:gd name="T5" fmla="*/ 10 h 21"/>
                <a:gd name="T6" fmla="*/ 18 w 21"/>
                <a:gd name="T7" fmla="*/ 18 h 21"/>
                <a:gd name="T8" fmla="*/ 18 w 21"/>
                <a:gd name="T9" fmla="*/ 18 h 21"/>
                <a:gd name="T10" fmla="*/ 10 w 21"/>
                <a:gd name="T11" fmla="*/ 21 h 21"/>
                <a:gd name="T12" fmla="*/ 10 w 21"/>
                <a:gd name="T13" fmla="*/ 16 h 21"/>
                <a:gd name="T14" fmla="*/ 14 w 21"/>
                <a:gd name="T15" fmla="*/ 14 h 21"/>
                <a:gd name="T16" fmla="*/ 14 w 21"/>
                <a:gd name="T17" fmla="*/ 14 h 21"/>
                <a:gd name="T18" fmla="*/ 16 w 21"/>
                <a:gd name="T19" fmla="*/ 10 h 21"/>
                <a:gd name="T20" fmla="*/ 14 w 21"/>
                <a:gd name="T21" fmla="*/ 6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6 h 21"/>
                <a:gd name="T36" fmla="*/ 6 w 21"/>
                <a:gd name="T37" fmla="*/ 6 h 21"/>
                <a:gd name="T38" fmla="*/ 5 w 21"/>
                <a:gd name="T39" fmla="*/ 10 h 21"/>
                <a:gd name="T40" fmla="*/ 6 w 21"/>
                <a:gd name="T41" fmla="*/ 14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0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7"/>
                    <a:pt x="21" y="10"/>
                  </a:cubicBezTo>
                  <a:cubicBezTo>
                    <a:pt x="21" y="13"/>
                    <a:pt x="19" y="16"/>
                    <a:pt x="18" y="18"/>
                  </a:cubicBezTo>
                  <a:cubicBezTo>
                    <a:pt x="18" y="18"/>
                    <a:pt x="18" y="18"/>
                    <a:pt x="18" y="18"/>
                  </a:cubicBezTo>
                  <a:cubicBezTo>
                    <a:pt x="16" y="19"/>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6"/>
                  </a:cubicBezTo>
                  <a:cubicBezTo>
                    <a:pt x="6" y="6"/>
                    <a:pt x="6" y="6"/>
                    <a:pt x="6" y="6"/>
                  </a:cubicBezTo>
                  <a:cubicBezTo>
                    <a:pt x="5" y="7"/>
                    <a:pt x="5" y="9"/>
                    <a:pt x="5" y="10"/>
                  </a:cubicBezTo>
                  <a:cubicBezTo>
                    <a:pt x="5" y="12"/>
                    <a:pt x="5" y="13"/>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19"/>
                    <a:pt x="3" y="18"/>
                  </a:cubicBezTo>
                  <a:cubicBezTo>
                    <a:pt x="1" y="16"/>
                    <a:pt x="0" y="13"/>
                    <a:pt x="0" y="10"/>
                  </a:cubicBezTo>
                  <a:cubicBezTo>
                    <a:pt x="0" y="7"/>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059" name="Freeform 102"/>
            <p:cNvSpPr>
              <a:spLocks noEditPoints="1"/>
            </p:cNvSpPr>
            <p:nvPr/>
          </p:nvSpPr>
          <p:spPr bwMode="auto">
            <a:xfrm>
              <a:off x="7708913" y="3984648"/>
              <a:ext cx="38100" cy="39688"/>
            </a:xfrm>
            <a:custGeom>
              <a:avLst/>
              <a:gdLst>
                <a:gd name="T0" fmla="*/ 8 w 17"/>
                <a:gd name="T1" fmla="*/ 0 h 17"/>
                <a:gd name="T2" fmla="*/ 14 w 17"/>
                <a:gd name="T3" fmla="*/ 3 h 17"/>
                <a:gd name="T4" fmla="*/ 17 w 17"/>
                <a:gd name="T5" fmla="*/ 9 h 17"/>
                <a:gd name="T6" fmla="*/ 14 w 17"/>
                <a:gd name="T7" fmla="*/ 15 h 17"/>
                <a:gd name="T8" fmla="*/ 14 w 17"/>
                <a:gd name="T9" fmla="*/ 15 h 17"/>
                <a:gd name="T10" fmla="*/ 14 w 17"/>
                <a:gd name="T11" fmla="*/ 15 h 17"/>
                <a:gd name="T12" fmla="*/ 8 w 17"/>
                <a:gd name="T13" fmla="*/ 17 h 17"/>
                <a:gd name="T14" fmla="*/ 8 w 17"/>
                <a:gd name="T15" fmla="*/ 17 h 17"/>
                <a:gd name="T16" fmla="*/ 8 w 17"/>
                <a:gd name="T17" fmla="*/ 13 h 17"/>
                <a:gd name="T18" fmla="*/ 8 w 17"/>
                <a:gd name="T19" fmla="*/ 13 h 17"/>
                <a:gd name="T20" fmla="*/ 11 w 17"/>
                <a:gd name="T21" fmla="*/ 12 h 17"/>
                <a:gd name="T22" fmla="*/ 11 w 17"/>
                <a:gd name="T23" fmla="*/ 12 h 17"/>
                <a:gd name="T24" fmla="*/ 12 w 17"/>
                <a:gd name="T25" fmla="*/ 9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5 h 17"/>
                <a:gd name="T38" fmla="*/ 2 w 17"/>
                <a:gd name="T39" fmla="*/ 15 h 17"/>
                <a:gd name="T40" fmla="*/ 2 w 17"/>
                <a:gd name="T41" fmla="*/ 15 h 17"/>
                <a:gd name="T42" fmla="*/ 0 w 17"/>
                <a:gd name="T43" fmla="*/ 9 h 17"/>
                <a:gd name="T44" fmla="*/ 2 w 17"/>
                <a:gd name="T45" fmla="*/ 3 h 17"/>
                <a:gd name="T46" fmla="*/ 2 w 17"/>
                <a:gd name="T47" fmla="*/ 3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9 h 17"/>
                <a:gd name="T60" fmla="*/ 6 w 17"/>
                <a:gd name="T61" fmla="*/ 12 h 17"/>
                <a:gd name="T62" fmla="*/ 6 w 17"/>
                <a:gd name="T63" fmla="*/ 12 h 17"/>
                <a:gd name="T64" fmla="*/ 8 w 17"/>
                <a:gd name="T65" fmla="*/ 13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3"/>
                  </a:cubicBezTo>
                  <a:cubicBezTo>
                    <a:pt x="16" y="4"/>
                    <a:pt x="17" y="7"/>
                    <a:pt x="17" y="9"/>
                  </a:cubicBezTo>
                  <a:cubicBezTo>
                    <a:pt x="17" y="11"/>
                    <a:pt x="16" y="13"/>
                    <a:pt x="14" y="15"/>
                  </a:cubicBezTo>
                  <a:cubicBezTo>
                    <a:pt x="14" y="15"/>
                    <a:pt x="14" y="15"/>
                    <a:pt x="14" y="15"/>
                  </a:cubicBezTo>
                  <a:cubicBezTo>
                    <a:pt x="14" y="15"/>
                    <a:pt x="14" y="15"/>
                    <a:pt x="14" y="15"/>
                  </a:cubicBezTo>
                  <a:cubicBezTo>
                    <a:pt x="13" y="17"/>
                    <a:pt x="11" y="17"/>
                    <a:pt x="8" y="17"/>
                  </a:cubicBezTo>
                  <a:cubicBezTo>
                    <a:pt x="8" y="17"/>
                    <a:pt x="8" y="17"/>
                    <a:pt x="8" y="17"/>
                  </a:cubicBezTo>
                  <a:cubicBezTo>
                    <a:pt x="8" y="13"/>
                    <a:pt x="8" y="13"/>
                    <a:pt x="8" y="13"/>
                  </a:cubicBezTo>
                  <a:cubicBezTo>
                    <a:pt x="8" y="13"/>
                    <a:pt x="8" y="13"/>
                    <a:pt x="8" y="13"/>
                  </a:cubicBezTo>
                  <a:cubicBezTo>
                    <a:pt x="9" y="13"/>
                    <a:pt x="10" y="12"/>
                    <a:pt x="11" y="12"/>
                  </a:cubicBezTo>
                  <a:cubicBezTo>
                    <a:pt x="11" y="12"/>
                    <a:pt x="11" y="12"/>
                    <a:pt x="11" y="12"/>
                  </a:cubicBezTo>
                  <a:cubicBezTo>
                    <a:pt x="12" y="11"/>
                    <a:pt x="12" y="10"/>
                    <a:pt x="12" y="9"/>
                  </a:cubicBezTo>
                  <a:cubicBezTo>
                    <a:pt x="12" y="8"/>
                    <a:pt x="12" y="7"/>
                    <a:pt x="11" y="6"/>
                  </a:cubicBezTo>
                  <a:cubicBezTo>
                    <a:pt x="10" y="6"/>
                    <a:pt x="9" y="5"/>
                    <a:pt x="8" y="5"/>
                  </a:cubicBezTo>
                  <a:cubicBezTo>
                    <a:pt x="8" y="5"/>
                    <a:pt x="8" y="5"/>
                    <a:pt x="8" y="5"/>
                  </a:cubicBezTo>
                  <a:cubicBezTo>
                    <a:pt x="8" y="0"/>
                    <a:pt x="8" y="0"/>
                    <a:pt x="8" y="0"/>
                  </a:cubicBezTo>
                  <a:close/>
                  <a:moveTo>
                    <a:pt x="8" y="17"/>
                  </a:moveTo>
                  <a:cubicBezTo>
                    <a:pt x="6" y="17"/>
                    <a:pt x="4" y="17"/>
                    <a:pt x="2" y="15"/>
                  </a:cubicBezTo>
                  <a:cubicBezTo>
                    <a:pt x="2" y="15"/>
                    <a:pt x="2" y="15"/>
                    <a:pt x="2" y="15"/>
                  </a:cubicBezTo>
                  <a:cubicBezTo>
                    <a:pt x="2" y="15"/>
                    <a:pt x="2" y="15"/>
                    <a:pt x="2" y="15"/>
                  </a:cubicBezTo>
                  <a:cubicBezTo>
                    <a:pt x="1" y="13"/>
                    <a:pt x="0" y="11"/>
                    <a:pt x="0" y="9"/>
                  </a:cubicBezTo>
                  <a:cubicBezTo>
                    <a:pt x="0" y="7"/>
                    <a:pt x="1" y="4"/>
                    <a:pt x="2" y="3"/>
                  </a:cubicBezTo>
                  <a:cubicBezTo>
                    <a:pt x="2" y="3"/>
                    <a:pt x="2" y="3"/>
                    <a:pt x="2" y="3"/>
                  </a:cubicBezTo>
                  <a:cubicBezTo>
                    <a:pt x="4" y="1"/>
                    <a:pt x="6" y="0"/>
                    <a:pt x="8" y="0"/>
                  </a:cubicBezTo>
                  <a:cubicBezTo>
                    <a:pt x="8" y="5"/>
                    <a:pt x="8" y="5"/>
                    <a:pt x="8" y="5"/>
                  </a:cubicBezTo>
                  <a:cubicBezTo>
                    <a:pt x="7" y="5"/>
                    <a:pt x="6" y="6"/>
                    <a:pt x="6" y="6"/>
                  </a:cubicBezTo>
                  <a:cubicBezTo>
                    <a:pt x="6" y="6"/>
                    <a:pt x="6" y="6"/>
                    <a:pt x="6" y="6"/>
                  </a:cubicBezTo>
                  <a:cubicBezTo>
                    <a:pt x="6" y="6"/>
                    <a:pt x="6" y="6"/>
                    <a:pt x="6" y="6"/>
                  </a:cubicBezTo>
                  <a:cubicBezTo>
                    <a:pt x="5" y="7"/>
                    <a:pt x="5" y="8"/>
                    <a:pt x="5" y="9"/>
                  </a:cubicBezTo>
                  <a:cubicBezTo>
                    <a:pt x="5" y="10"/>
                    <a:pt x="5" y="11"/>
                    <a:pt x="6" y="12"/>
                  </a:cubicBezTo>
                  <a:cubicBezTo>
                    <a:pt x="6" y="12"/>
                    <a:pt x="6" y="12"/>
                    <a:pt x="6" y="12"/>
                  </a:cubicBezTo>
                  <a:cubicBezTo>
                    <a:pt x="6" y="12"/>
                    <a:pt x="7" y="13"/>
                    <a:pt x="8" y="13"/>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05" name="Freeform 103"/>
            <p:cNvSpPr>
              <a:spLocks noEditPoints="1"/>
            </p:cNvSpPr>
            <p:nvPr/>
          </p:nvSpPr>
          <p:spPr bwMode="auto">
            <a:xfrm>
              <a:off x="7681925" y="3938612"/>
              <a:ext cx="28575" cy="28575"/>
            </a:xfrm>
            <a:custGeom>
              <a:avLst/>
              <a:gdLst>
                <a:gd name="T0" fmla="*/ 6 w 13"/>
                <a:gd name="T1" fmla="*/ 0 h 13"/>
                <a:gd name="T2" fmla="*/ 11 w 13"/>
                <a:gd name="T3" fmla="*/ 2 h 13"/>
                <a:gd name="T4" fmla="*/ 11 w 13"/>
                <a:gd name="T5" fmla="*/ 2 h 13"/>
                <a:gd name="T6" fmla="*/ 13 w 13"/>
                <a:gd name="T7" fmla="*/ 7 h 13"/>
                <a:gd name="T8" fmla="*/ 11 w 13"/>
                <a:gd name="T9" fmla="*/ 11 h 13"/>
                <a:gd name="T10" fmla="*/ 11 w 13"/>
                <a:gd name="T11" fmla="*/ 11 h 13"/>
                <a:gd name="T12" fmla="*/ 6 w 13"/>
                <a:gd name="T13" fmla="*/ 13 h 13"/>
                <a:gd name="T14" fmla="*/ 6 w 13"/>
                <a:gd name="T15" fmla="*/ 9 h 13"/>
                <a:gd name="T16" fmla="*/ 8 w 13"/>
                <a:gd name="T17" fmla="*/ 8 h 13"/>
                <a:gd name="T18" fmla="*/ 8 w 13"/>
                <a:gd name="T19" fmla="*/ 8 h 13"/>
                <a:gd name="T20" fmla="*/ 8 w 13"/>
                <a:gd name="T21" fmla="*/ 7 h 13"/>
                <a:gd name="T22" fmla="*/ 8 w 13"/>
                <a:gd name="T23" fmla="*/ 5 h 13"/>
                <a:gd name="T24" fmla="*/ 8 w 13"/>
                <a:gd name="T25" fmla="*/ 5 h 13"/>
                <a:gd name="T26" fmla="*/ 6 w 13"/>
                <a:gd name="T27" fmla="*/ 5 h 13"/>
                <a:gd name="T28" fmla="*/ 6 w 13"/>
                <a:gd name="T29" fmla="*/ 0 h 13"/>
                <a:gd name="T30" fmla="*/ 6 w 13"/>
                <a:gd name="T31" fmla="*/ 13 h 13"/>
                <a:gd name="T32" fmla="*/ 1 w 13"/>
                <a:gd name="T33" fmla="*/ 11 h 13"/>
                <a:gd name="T34" fmla="*/ 0 w 13"/>
                <a:gd name="T35" fmla="*/ 7 h 13"/>
                <a:gd name="T36" fmla="*/ 1 w 13"/>
                <a:gd name="T37" fmla="*/ 2 h 13"/>
                <a:gd name="T38" fmla="*/ 1 w 13"/>
                <a:gd name="T39" fmla="*/ 2 h 13"/>
                <a:gd name="T40" fmla="*/ 6 w 13"/>
                <a:gd name="T41" fmla="*/ 0 h 13"/>
                <a:gd name="T42" fmla="*/ 6 w 13"/>
                <a:gd name="T43" fmla="*/ 5 h 13"/>
                <a:gd name="T44" fmla="*/ 5 w 13"/>
                <a:gd name="T45" fmla="*/ 5 h 13"/>
                <a:gd name="T46" fmla="*/ 5 w 13"/>
                <a:gd name="T47" fmla="*/ 5 h 13"/>
                <a:gd name="T48" fmla="*/ 5 w 13"/>
                <a:gd name="T49" fmla="*/ 5 h 13"/>
                <a:gd name="T50" fmla="*/ 4 w 13"/>
                <a:gd name="T51" fmla="*/ 7 h 13"/>
                <a:gd name="T52" fmla="*/ 5 w 13"/>
                <a:gd name="T53" fmla="*/ 8 h 13"/>
                <a:gd name="T54" fmla="*/ 6 w 13"/>
                <a:gd name="T55" fmla="*/ 9 h 13"/>
                <a:gd name="T56" fmla="*/ 6 w 13"/>
                <a:gd name="T5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3">
                  <a:moveTo>
                    <a:pt x="6" y="0"/>
                  </a:moveTo>
                  <a:cubicBezTo>
                    <a:pt x="8" y="0"/>
                    <a:pt x="10" y="1"/>
                    <a:pt x="11" y="2"/>
                  </a:cubicBezTo>
                  <a:cubicBezTo>
                    <a:pt x="11" y="2"/>
                    <a:pt x="11" y="2"/>
                    <a:pt x="11" y="2"/>
                  </a:cubicBezTo>
                  <a:cubicBezTo>
                    <a:pt x="12" y="3"/>
                    <a:pt x="13" y="5"/>
                    <a:pt x="13" y="7"/>
                  </a:cubicBezTo>
                  <a:cubicBezTo>
                    <a:pt x="13" y="8"/>
                    <a:pt x="12" y="10"/>
                    <a:pt x="11" y="11"/>
                  </a:cubicBezTo>
                  <a:cubicBezTo>
                    <a:pt x="11" y="11"/>
                    <a:pt x="11" y="11"/>
                    <a:pt x="11" y="11"/>
                  </a:cubicBezTo>
                  <a:cubicBezTo>
                    <a:pt x="10" y="13"/>
                    <a:pt x="8" y="13"/>
                    <a:pt x="6" y="13"/>
                  </a:cubicBezTo>
                  <a:cubicBezTo>
                    <a:pt x="6" y="9"/>
                    <a:pt x="6" y="9"/>
                    <a:pt x="6" y="9"/>
                  </a:cubicBezTo>
                  <a:cubicBezTo>
                    <a:pt x="7" y="9"/>
                    <a:pt x="7" y="8"/>
                    <a:pt x="8" y="8"/>
                  </a:cubicBezTo>
                  <a:cubicBezTo>
                    <a:pt x="8" y="8"/>
                    <a:pt x="8" y="8"/>
                    <a:pt x="8" y="8"/>
                  </a:cubicBezTo>
                  <a:cubicBezTo>
                    <a:pt x="8" y="8"/>
                    <a:pt x="8" y="7"/>
                    <a:pt x="8" y="7"/>
                  </a:cubicBezTo>
                  <a:cubicBezTo>
                    <a:pt x="8" y="6"/>
                    <a:pt x="8" y="6"/>
                    <a:pt x="8" y="5"/>
                  </a:cubicBezTo>
                  <a:cubicBezTo>
                    <a:pt x="8" y="5"/>
                    <a:pt x="8" y="5"/>
                    <a:pt x="8" y="5"/>
                  </a:cubicBezTo>
                  <a:cubicBezTo>
                    <a:pt x="7" y="5"/>
                    <a:pt x="7" y="5"/>
                    <a:pt x="6" y="5"/>
                  </a:cubicBezTo>
                  <a:lnTo>
                    <a:pt x="6" y="0"/>
                  </a:lnTo>
                  <a:close/>
                  <a:moveTo>
                    <a:pt x="6" y="13"/>
                  </a:moveTo>
                  <a:cubicBezTo>
                    <a:pt x="4" y="13"/>
                    <a:pt x="3" y="13"/>
                    <a:pt x="1" y="11"/>
                  </a:cubicBezTo>
                  <a:cubicBezTo>
                    <a:pt x="0" y="10"/>
                    <a:pt x="0" y="8"/>
                    <a:pt x="0" y="7"/>
                  </a:cubicBezTo>
                  <a:cubicBezTo>
                    <a:pt x="0" y="5"/>
                    <a:pt x="0" y="3"/>
                    <a:pt x="1" y="2"/>
                  </a:cubicBezTo>
                  <a:cubicBezTo>
                    <a:pt x="1" y="2"/>
                    <a:pt x="1" y="2"/>
                    <a:pt x="1" y="2"/>
                  </a:cubicBezTo>
                  <a:cubicBezTo>
                    <a:pt x="3" y="1"/>
                    <a:pt x="4" y="0"/>
                    <a:pt x="6" y="0"/>
                  </a:cubicBezTo>
                  <a:cubicBezTo>
                    <a:pt x="6" y="5"/>
                    <a:pt x="6" y="5"/>
                    <a:pt x="6" y="5"/>
                  </a:cubicBezTo>
                  <a:cubicBezTo>
                    <a:pt x="6" y="5"/>
                    <a:pt x="5" y="5"/>
                    <a:pt x="5" y="5"/>
                  </a:cubicBezTo>
                  <a:cubicBezTo>
                    <a:pt x="5" y="5"/>
                    <a:pt x="5" y="5"/>
                    <a:pt x="5" y="5"/>
                  </a:cubicBezTo>
                  <a:cubicBezTo>
                    <a:pt x="5" y="5"/>
                    <a:pt x="5" y="5"/>
                    <a:pt x="5" y="5"/>
                  </a:cubicBezTo>
                  <a:cubicBezTo>
                    <a:pt x="5" y="6"/>
                    <a:pt x="4" y="6"/>
                    <a:pt x="4" y="7"/>
                  </a:cubicBezTo>
                  <a:cubicBezTo>
                    <a:pt x="4" y="7"/>
                    <a:pt x="5" y="8"/>
                    <a:pt x="5" y="8"/>
                  </a:cubicBezTo>
                  <a:cubicBezTo>
                    <a:pt x="5" y="8"/>
                    <a:pt x="6" y="9"/>
                    <a:pt x="6" y="9"/>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06" name="Freeform 104"/>
            <p:cNvSpPr>
              <a:spLocks noEditPoints="1"/>
            </p:cNvSpPr>
            <p:nvPr/>
          </p:nvSpPr>
          <p:spPr bwMode="auto">
            <a:xfrm>
              <a:off x="7672399" y="3859236"/>
              <a:ext cx="47625" cy="44450"/>
            </a:xfrm>
            <a:custGeom>
              <a:avLst/>
              <a:gdLst>
                <a:gd name="T0" fmla="*/ 10 w 21"/>
                <a:gd name="T1" fmla="*/ 0 h 20"/>
                <a:gd name="T2" fmla="*/ 18 w 21"/>
                <a:gd name="T3" fmla="*/ 3 h 20"/>
                <a:gd name="T4" fmla="*/ 18 w 21"/>
                <a:gd name="T5" fmla="*/ 3 h 20"/>
                <a:gd name="T6" fmla="*/ 21 w 21"/>
                <a:gd name="T7" fmla="*/ 10 h 20"/>
                <a:gd name="T8" fmla="*/ 18 w 21"/>
                <a:gd name="T9" fmla="*/ 17 h 20"/>
                <a:gd name="T10" fmla="*/ 18 w 21"/>
                <a:gd name="T11" fmla="*/ 17 h 20"/>
                <a:gd name="T12" fmla="*/ 10 w 21"/>
                <a:gd name="T13" fmla="*/ 20 h 20"/>
                <a:gd name="T14" fmla="*/ 10 w 21"/>
                <a:gd name="T15" fmla="*/ 16 h 20"/>
                <a:gd name="T16" fmla="*/ 14 w 21"/>
                <a:gd name="T17" fmla="*/ 14 h 20"/>
                <a:gd name="T18" fmla="*/ 14 w 21"/>
                <a:gd name="T19" fmla="*/ 14 h 20"/>
                <a:gd name="T20" fmla="*/ 16 w 21"/>
                <a:gd name="T21" fmla="*/ 10 h 20"/>
                <a:gd name="T22" fmla="*/ 14 w 21"/>
                <a:gd name="T23" fmla="*/ 6 h 20"/>
                <a:gd name="T24" fmla="*/ 14 w 21"/>
                <a:gd name="T25" fmla="*/ 6 h 20"/>
                <a:gd name="T26" fmla="*/ 10 w 21"/>
                <a:gd name="T27" fmla="*/ 4 h 20"/>
                <a:gd name="T28" fmla="*/ 10 w 21"/>
                <a:gd name="T29" fmla="*/ 0 h 20"/>
                <a:gd name="T30" fmla="*/ 10 w 21"/>
                <a:gd name="T31" fmla="*/ 0 h 20"/>
                <a:gd name="T32" fmla="*/ 10 w 21"/>
                <a:gd name="T33" fmla="*/ 0 h 20"/>
                <a:gd name="T34" fmla="*/ 10 w 21"/>
                <a:gd name="T35" fmla="*/ 4 h 20"/>
                <a:gd name="T36" fmla="*/ 10 w 21"/>
                <a:gd name="T37" fmla="*/ 4 h 20"/>
                <a:gd name="T38" fmla="*/ 6 w 21"/>
                <a:gd name="T39" fmla="*/ 6 h 20"/>
                <a:gd name="T40" fmla="*/ 5 w 21"/>
                <a:gd name="T41" fmla="*/ 10 h 20"/>
                <a:gd name="T42" fmla="*/ 6 w 21"/>
                <a:gd name="T43" fmla="*/ 14 h 20"/>
                <a:gd name="T44" fmla="*/ 6 w 21"/>
                <a:gd name="T45" fmla="*/ 14 h 20"/>
                <a:gd name="T46" fmla="*/ 6 w 21"/>
                <a:gd name="T47" fmla="*/ 14 h 20"/>
                <a:gd name="T48" fmla="*/ 10 w 21"/>
                <a:gd name="T49" fmla="*/ 16 h 20"/>
                <a:gd name="T50" fmla="*/ 10 w 21"/>
                <a:gd name="T51" fmla="*/ 16 h 20"/>
                <a:gd name="T52" fmla="*/ 10 w 21"/>
                <a:gd name="T53" fmla="*/ 20 h 20"/>
                <a:gd name="T54" fmla="*/ 10 w 21"/>
                <a:gd name="T55" fmla="*/ 20 h 20"/>
                <a:gd name="T56" fmla="*/ 3 w 21"/>
                <a:gd name="T57" fmla="*/ 17 h 20"/>
                <a:gd name="T58" fmla="*/ 3 w 21"/>
                <a:gd name="T59" fmla="*/ 17 h 20"/>
                <a:gd name="T60" fmla="*/ 0 w 21"/>
                <a:gd name="T61" fmla="*/ 10 h 20"/>
                <a:gd name="T62" fmla="*/ 3 w 21"/>
                <a:gd name="T63" fmla="*/ 3 h 20"/>
                <a:gd name="T64" fmla="*/ 10 w 21"/>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0">
                  <a:moveTo>
                    <a:pt x="10" y="0"/>
                  </a:moveTo>
                  <a:cubicBezTo>
                    <a:pt x="13" y="0"/>
                    <a:pt x="16" y="1"/>
                    <a:pt x="18" y="3"/>
                  </a:cubicBezTo>
                  <a:cubicBezTo>
                    <a:pt x="18" y="3"/>
                    <a:pt x="18" y="3"/>
                    <a:pt x="18" y="3"/>
                  </a:cubicBezTo>
                  <a:cubicBezTo>
                    <a:pt x="19" y="5"/>
                    <a:pt x="21" y="7"/>
                    <a:pt x="21" y="10"/>
                  </a:cubicBezTo>
                  <a:cubicBezTo>
                    <a:pt x="21" y="13"/>
                    <a:pt x="19" y="16"/>
                    <a:pt x="18" y="17"/>
                  </a:cubicBezTo>
                  <a:cubicBezTo>
                    <a:pt x="18" y="17"/>
                    <a:pt x="18" y="17"/>
                    <a:pt x="18" y="17"/>
                  </a:cubicBezTo>
                  <a:cubicBezTo>
                    <a:pt x="16" y="19"/>
                    <a:pt x="13" y="20"/>
                    <a:pt x="10" y="20"/>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4" y="6"/>
                    <a:pt x="14" y="6"/>
                    <a:pt x="14" y="6"/>
                  </a:cubicBezTo>
                  <a:cubicBezTo>
                    <a:pt x="13" y="5"/>
                    <a:pt x="12" y="4"/>
                    <a:pt x="10" y="4"/>
                  </a:cubicBezTo>
                  <a:lnTo>
                    <a:pt x="10" y="0"/>
                  </a:lnTo>
                  <a:close/>
                  <a:moveTo>
                    <a:pt x="10" y="0"/>
                  </a:moveTo>
                  <a:cubicBezTo>
                    <a:pt x="10" y="0"/>
                    <a:pt x="10" y="0"/>
                    <a:pt x="10" y="0"/>
                  </a:cubicBezTo>
                  <a:cubicBezTo>
                    <a:pt x="10" y="4"/>
                    <a:pt x="10" y="4"/>
                    <a:pt x="10" y="4"/>
                  </a:cubicBezTo>
                  <a:cubicBezTo>
                    <a:pt x="10" y="4"/>
                    <a:pt x="10" y="4"/>
                    <a:pt x="10" y="4"/>
                  </a:cubicBezTo>
                  <a:cubicBezTo>
                    <a:pt x="9" y="4"/>
                    <a:pt x="7" y="5"/>
                    <a:pt x="6" y="6"/>
                  </a:cubicBezTo>
                  <a:cubicBezTo>
                    <a:pt x="5" y="7"/>
                    <a:pt x="5" y="8"/>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0"/>
                    <a:pt x="10" y="20"/>
                    <a:pt x="10" y="20"/>
                  </a:cubicBezTo>
                  <a:cubicBezTo>
                    <a:pt x="10" y="20"/>
                    <a:pt x="10" y="20"/>
                    <a:pt x="10" y="20"/>
                  </a:cubicBezTo>
                  <a:cubicBezTo>
                    <a:pt x="7" y="20"/>
                    <a:pt x="5" y="19"/>
                    <a:pt x="3" y="17"/>
                  </a:cubicBezTo>
                  <a:cubicBezTo>
                    <a:pt x="3" y="17"/>
                    <a:pt x="3" y="17"/>
                    <a:pt x="3" y="17"/>
                  </a:cubicBezTo>
                  <a:cubicBezTo>
                    <a:pt x="1" y="16"/>
                    <a:pt x="0" y="13"/>
                    <a:pt x="0" y="10"/>
                  </a:cubicBezTo>
                  <a:cubicBezTo>
                    <a:pt x="0" y="7"/>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07" name="Freeform 106"/>
            <p:cNvSpPr>
              <a:spLocks noEditPoints="1"/>
            </p:cNvSpPr>
            <p:nvPr/>
          </p:nvSpPr>
          <p:spPr bwMode="auto">
            <a:xfrm>
              <a:off x="6211898" y="987432"/>
              <a:ext cx="696914" cy="447678"/>
            </a:xfrm>
            <a:custGeom>
              <a:avLst/>
              <a:gdLst>
                <a:gd name="T0" fmla="*/ 154 w 308"/>
                <a:gd name="T1" fmla="*/ 0 h 198"/>
                <a:gd name="T2" fmla="*/ 305 w 308"/>
                <a:gd name="T3" fmla="*/ 0 h 198"/>
                <a:gd name="T4" fmla="*/ 308 w 308"/>
                <a:gd name="T5" fmla="*/ 2 h 198"/>
                <a:gd name="T6" fmla="*/ 308 w 308"/>
                <a:gd name="T7" fmla="*/ 195 h 198"/>
                <a:gd name="T8" fmla="*/ 305 w 308"/>
                <a:gd name="T9" fmla="*/ 198 h 198"/>
                <a:gd name="T10" fmla="*/ 154 w 308"/>
                <a:gd name="T11" fmla="*/ 198 h 198"/>
                <a:gd name="T12" fmla="*/ 154 w 308"/>
                <a:gd name="T13" fmla="*/ 193 h 198"/>
                <a:gd name="T14" fmla="*/ 303 w 308"/>
                <a:gd name="T15" fmla="*/ 193 h 198"/>
                <a:gd name="T16" fmla="*/ 303 w 308"/>
                <a:gd name="T17" fmla="*/ 5 h 198"/>
                <a:gd name="T18" fmla="*/ 154 w 308"/>
                <a:gd name="T19" fmla="*/ 5 h 198"/>
                <a:gd name="T20" fmla="*/ 154 w 308"/>
                <a:gd name="T21" fmla="*/ 0 h 198"/>
                <a:gd name="T22" fmla="*/ 3 w 308"/>
                <a:gd name="T23" fmla="*/ 0 h 198"/>
                <a:gd name="T24" fmla="*/ 154 w 308"/>
                <a:gd name="T25" fmla="*/ 0 h 198"/>
                <a:gd name="T26" fmla="*/ 154 w 308"/>
                <a:gd name="T27" fmla="*/ 5 h 198"/>
                <a:gd name="T28" fmla="*/ 5 w 308"/>
                <a:gd name="T29" fmla="*/ 5 h 198"/>
                <a:gd name="T30" fmla="*/ 5 w 308"/>
                <a:gd name="T31" fmla="*/ 193 h 198"/>
                <a:gd name="T32" fmla="*/ 154 w 308"/>
                <a:gd name="T33" fmla="*/ 193 h 198"/>
                <a:gd name="T34" fmla="*/ 154 w 308"/>
                <a:gd name="T35" fmla="*/ 198 h 198"/>
                <a:gd name="T36" fmla="*/ 3 w 308"/>
                <a:gd name="T37" fmla="*/ 198 h 198"/>
                <a:gd name="T38" fmla="*/ 0 w 308"/>
                <a:gd name="T39" fmla="*/ 195 h 198"/>
                <a:gd name="T40" fmla="*/ 0 w 308"/>
                <a:gd name="T41" fmla="*/ 2 h 198"/>
                <a:gd name="T42" fmla="*/ 3 w 308"/>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198">
                  <a:moveTo>
                    <a:pt x="154" y="0"/>
                  </a:moveTo>
                  <a:cubicBezTo>
                    <a:pt x="305" y="0"/>
                    <a:pt x="305" y="0"/>
                    <a:pt x="305" y="0"/>
                  </a:cubicBezTo>
                  <a:cubicBezTo>
                    <a:pt x="307" y="0"/>
                    <a:pt x="308" y="1"/>
                    <a:pt x="308" y="2"/>
                  </a:cubicBezTo>
                  <a:cubicBezTo>
                    <a:pt x="308" y="195"/>
                    <a:pt x="308" y="195"/>
                    <a:pt x="308" y="195"/>
                  </a:cubicBezTo>
                  <a:cubicBezTo>
                    <a:pt x="308" y="196"/>
                    <a:pt x="307" y="198"/>
                    <a:pt x="305" y="198"/>
                  </a:cubicBezTo>
                  <a:cubicBezTo>
                    <a:pt x="154" y="198"/>
                    <a:pt x="154" y="198"/>
                    <a:pt x="154" y="198"/>
                  </a:cubicBezTo>
                  <a:cubicBezTo>
                    <a:pt x="154" y="193"/>
                    <a:pt x="154" y="193"/>
                    <a:pt x="154" y="193"/>
                  </a:cubicBezTo>
                  <a:cubicBezTo>
                    <a:pt x="303" y="193"/>
                    <a:pt x="303" y="193"/>
                    <a:pt x="303" y="193"/>
                  </a:cubicBezTo>
                  <a:cubicBezTo>
                    <a:pt x="303" y="5"/>
                    <a:pt x="303" y="5"/>
                    <a:pt x="303" y="5"/>
                  </a:cubicBezTo>
                  <a:cubicBezTo>
                    <a:pt x="154" y="5"/>
                    <a:pt x="154" y="5"/>
                    <a:pt x="154" y="5"/>
                  </a:cubicBezTo>
                  <a:lnTo>
                    <a:pt x="154" y="0"/>
                  </a:lnTo>
                  <a:close/>
                  <a:moveTo>
                    <a:pt x="3" y="0"/>
                  </a:moveTo>
                  <a:cubicBezTo>
                    <a:pt x="154" y="0"/>
                    <a:pt x="154" y="0"/>
                    <a:pt x="154" y="0"/>
                  </a:cubicBezTo>
                  <a:cubicBezTo>
                    <a:pt x="154" y="5"/>
                    <a:pt x="154" y="5"/>
                    <a:pt x="154" y="5"/>
                  </a:cubicBezTo>
                  <a:cubicBezTo>
                    <a:pt x="5" y="5"/>
                    <a:pt x="5" y="5"/>
                    <a:pt x="5" y="5"/>
                  </a:cubicBezTo>
                  <a:cubicBezTo>
                    <a:pt x="5" y="193"/>
                    <a:pt x="5" y="193"/>
                    <a:pt x="5" y="193"/>
                  </a:cubicBezTo>
                  <a:cubicBezTo>
                    <a:pt x="154" y="193"/>
                    <a:pt x="154" y="193"/>
                    <a:pt x="154" y="193"/>
                  </a:cubicBezTo>
                  <a:cubicBezTo>
                    <a:pt x="154" y="198"/>
                    <a:pt x="154" y="198"/>
                    <a:pt x="154" y="198"/>
                  </a:cubicBezTo>
                  <a:cubicBezTo>
                    <a:pt x="3" y="198"/>
                    <a:pt x="3" y="198"/>
                    <a:pt x="3" y="198"/>
                  </a:cubicBezTo>
                  <a:cubicBezTo>
                    <a:pt x="2" y="198"/>
                    <a:pt x="0" y="196"/>
                    <a:pt x="0" y="195"/>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08" name="Freeform 107"/>
            <p:cNvSpPr>
              <a:spLocks noEditPoints="1"/>
            </p:cNvSpPr>
            <p:nvPr/>
          </p:nvSpPr>
          <p:spPr bwMode="auto">
            <a:xfrm>
              <a:off x="6269048" y="1482735"/>
              <a:ext cx="119063" cy="80963"/>
            </a:xfrm>
            <a:custGeom>
              <a:avLst/>
              <a:gdLst>
                <a:gd name="T0" fmla="*/ 26 w 53"/>
                <a:gd name="T1" fmla="*/ 0 h 36"/>
                <a:gd name="T2" fmla="*/ 26 w 53"/>
                <a:gd name="T3" fmla="*/ 0 h 36"/>
                <a:gd name="T4" fmla="*/ 45 w 53"/>
                <a:gd name="T5" fmla="*/ 8 h 36"/>
                <a:gd name="T6" fmla="*/ 45 w 53"/>
                <a:gd name="T7" fmla="*/ 8 h 36"/>
                <a:gd name="T8" fmla="*/ 53 w 53"/>
                <a:gd name="T9" fmla="*/ 27 h 36"/>
                <a:gd name="T10" fmla="*/ 53 w 53"/>
                <a:gd name="T11" fmla="*/ 29 h 36"/>
                <a:gd name="T12" fmla="*/ 52 w 53"/>
                <a:gd name="T13" fmla="*/ 30 h 36"/>
                <a:gd name="T14" fmla="*/ 52 w 53"/>
                <a:gd name="T15" fmla="*/ 32 h 36"/>
                <a:gd name="T16" fmla="*/ 50 w 53"/>
                <a:gd name="T17" fmla="*/ 33 h 36"/>
                <a:gd name="T18" fmla="*/ 49 w 53"/>
                <a:gd name="T19" fmla="*/ 35 h 36"/>
                <a:gd name="T20" fmla="*/ 48 w 53"/>
                <a:gd name="T21" fmla="*/ 35 h 36"/>
                <a:gd name="T22" fmla="*/ 47 w 53"/>
                <a:gd name="T23" fmla="*/ 36 h 36"/>
                <a:gd name="T24" fmla="*/ 45 w 53"/>
                <a:gd name="T25" fmla="*/ 36 h 36"/>
                <a:gd name="T26" fmla="*/ 26 w 53"/>
                <a:gd name="T27" fmla="*/ 36 h 36"/>
                <a:gd name="T28" fmla="*/ 26 w 53"/>
                <a:gd name="T29" fmla="*/ 31 h 36"/>
                <a:gd name="T30" fmla="*/ 45 w 53"/>
                <a:gd name="T31" fmla="*/ 31 h 36"/>
                <a:gd name="T32" fmla="*/ 47 w 53"/>
                <a:gd name="T33" fmla="*/ 30 h 36"/>
                <a:gd name="T34" fmla="*/ 48 w 53"/>
                <a:gd name="T35" fmla="*/ 29 h 36"/>
                <a:gd name="T36" fmla="*/ 48 w 53"/>
                <a:gd name="T37" fmla="*/ 28 h 36"/>
                <a:gd name="T38" fmla="*/ 48 w 53"/>
                <a:gd name="T39" fmla="*/ 27 h 36"/>
                <a:gd name="T40" fmla="*/ 42 w 53"/>
                <a:gd name="T41" fmla="*/ 11 h 36"/>
                <a:gd name="T42" fmla="*/ 41 w 53"/>
                <a:gd name="T43" fmla="*/ 11 h 36"/>
                <a:gd name="T44" fmla="*/ 26 w 53"/>
                <a:gd name="T45" fmla="*/ 5 h 36"/>
                <a:gd name="T46" fmla="*/ 26 w 53"/>
                <a:gd name="T47" fmla="*/ 5 h 36"/>
                <a:gd name="T48" fmla="*/ 26 w 53"/>
                <a:gd name="T49" fmla="*/ 0 h 36"/>
                <a:gd name="T50" fmla="*/ 5 w 53"/>
                <a:gd name="T51" fmla="*/ 36 h 36"/>
                <a:gd name="T52" fmla="*/ 4 w 53"/>
                <a:gd name="T53" fmla="*/ 35 h 36"/>
                <a:gd name="T54" fmla="*/ 4 w 53"/>
                <a:gd name="T55" fmla="*/ 35 h 36"/>
                <a:gd name="T56" fmla="*/ 3 w 53"/>
                <a:gd name="T57" fmla="*/ 33 h 36"/>
                <a:gd name="T58" fmla="*/ 3 w 53"/>
                <a:gd name="T59" fmla="*/ 33 h 36"/>
                <a:gd name="T60" fmla="*/ 1 w 53"/>
                <a:gd name="T61" fmla="*/ 32 h 36"/>
                <a:gd name="T62" fmla="*/ 1 w 53"/>
                <a:gd name="T63" fmla="*/ 32 h 36"/>
                <a:gd name="T64" fmla="*/ 0 w 53"/>
                <a:gd name="T65" fmla="*/ 30 h 36"/>
                <a:gd name="T66" fmla="*/ 0 w 53"/>
                <a:gd name="T67" fmla="*/ 29 h 36"/>
                <a:gd name="T68" fmla="*/ 0 w 53"/>
                <a:gd name="T69" fmla="*/ 27 h 36"/>
                <a:gd name="T70" fmla="*/ 8 w 53"/>
                <a:gd name="T71" fmla="*/ 8 h 36"/>
                <a:gd name="T72" fmla="*/ 26 w 53"/>
                <a:gd name="T73" fmla="*/ 0 h 36"/>
                <a:gd name="T74" fmla="*/ 26 w 53"/>
                <a:gd name="T75" fmla="*/ 5 h 36"/>
                <a:gd name="T76" fmla="*/ 11 w 53"/>
                <a:gd name="T77" fmla="*/ 11 h 36"/>
                <a:gd name="T78" fmla="*/ 5 w 53"/>
                <a:gd name="T79" fmla="*/ 27 h 36"/>
                <a:gd name="T80" fmla="*/ 5 w 53"/>
                <a:gd name="T81" fmla="*/ 28 h 36"/>
                <a:gd name="T82" fmla="*/ 5 w 53"/>
                <a:gd name="T83" fmla="*/ 29 h 36"/>
                <a:gd name="T84" fmla="*/ 6 w 53"/>
                <a:gd name="T85" fmla="*/ 30 h 36"/>
                <a:gd name="T86" fmla="*/ 6 w 53"/>
                <a:gd name="T87" fmla="*/ 30 h 36"/>
                <a:gd name="T88" fmla="*/ 7 w 53"/>
                <a:gd name="T89" fmla="*/ 31 h 36"/>
                <a:gd name="T90" fmla="*/ 26 w 53"/>
                <a:gd name="T91" fmla="*/ 31 h 36"/>
                <a:gd name="T92" fmla="*/ 26 w 53"/>
                <a:gd name="T93" fmla="*/ 36 h 36"/>
                <a:gd name="T94" fmla="*/ 7 w 53"/>
                <a:gd name="T95" fmla="*/ 36 h 36"/>
                <a:gd name="T96" fmla="*/ 5 w 53"/>
                <a:gd name="T9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36">
                  <a:moveTo>
                    <a:pt x="26" y="0"/>
                  </a:moveTo>
                  <a:cubicBezTo>
                    <a:pt x="26" y="0"/>
                    <a:pt x="26" y="0"/>
                    <a:pt x="26" y="0"/>
                  </a:cubicBezTo>
                  <a:cubicBezTo>
                    <a:pt x="33" y="0"/>
                    <a:pt x="40" y="3"/>
                    <a:pt x="45" y="8"/>
                  </a:cubicBezTo>
                  <a:cubicBezTo>
                    <a:pt x="45" y="8"/>
                    <a:pt x="45" y="8"/>
                    <a:pt x="45" y="8"/>
                  </a:cubicBezTo>
                  <a:cubicBezTo>
                    <a:pt x="50" y="13"/>
                    <a:pt x="53" y="19"/>
                    <a:pt x="53" y="27"/>
                  </a:cubicBezTo>
                  <a:cubicBezTo>
                    <a:pt x="53" y="27"/>
                    <a:pt x="53" y="28"/>
                    <a:pt x="53" y="29"/>
                  </a:cubicBezTo>
                  <a:cubicBezTo>
                    <a:pt x="53" y="29"/>
                    <a:pt x="53" y="30"/>
                    <a:pt x="52" y="30"/>
                  </a:cubicBezTo>
                  <a:cubicBezTo>
                    <a:pt x="52" y="31"/>
                    <a:pt x="52" y="31"/>
                    <a:pt x="52" y="32"/>
                  </a:cubicBezTo>
                  <a:cubicBezTo>
                    <a:pt x="51" y="32"/>
                    <a:pt x="50" y="33"/>
                    <a:pt x="50" y="33"/>
                  </a:cubicBezTo>
                  <a:cubicBezTo>
                    <a:pt x="49" y="34"/>
                    <a:pt x="49" y="34"/>
                    <a:pt x="49" y="35"/>
                  </a:cubicBezTo>
                  <a:cubicBezTo>
                    <a:pt x="48" y="35"/>
                    <a:pt x="48" y="35"/>
                    <a:pt x="48" y="35"/>
                  </a:cubicBezTo>
                  <a:cubicBezTo>
                    <a:pt x="48" y="35"/>
                    <a:pt x="48" y="35"/>
                    <a:pt x="47" y="36"/>
                  </a:cubicBezTo>
                  <a:cubicBezTo>
                    <a:pt x="47" y="36"/>
                    <a:pt x="46" y="36"/>
                    <a:pt x="45" y="36"/>
                  </a:cubicBezTo>
                  <a:cubicBezTo>
                    <a:pt x="26" y="36"/>
                    <a:pt x="26" y="36"/>
                    <a:pt x="26" y="36"/>
                  </a:cubicBezTo>
                  <a:cubicBezTo>
                    <a:pt x="26" y="31"/>
                    <a:pt x="26" y="31"/>
                    <a:pt x="26" y="31"/>
                  </a:cubicBezTo>
                  <a:cubicBezTo>
                    <a:pt x="45" y="31"/>
                    <a:pt x="45" y="31"/>
                    <a:pt x="45" y="31"/>
                  </a:cubicBezTo>
                  <a:cubicBezTo>
                    <a:pt x="46" y="31"/>
                    <a:pt x="46" y="30"/>
                    <a:pt x="47" y="30"/>
                  </a:cubicBezTo>
                  <a:cubicBezTo>
                    <a:pt x="47" y="29"/>
                    <a:pt x="47" y="29"/>
                    <a:pt x="48" y="29"/>
                  </a:cubicBezTo>
                  <a:cubicBezTo>
                    <a:pt x="48" y="28"/>
                    <a:pt x="48" y="28"/>
                    <a:pt x="48" y="28"/>
                  </a:cubicBezTo>
                  <a:cubicBezTo>
                    <a:pt x="48" y="28"/>
                    <a:pt x="48" y="27"/>
                    <a:pt x="48" y="27"/>
                  </a:cubicBezTo>
                  <a:cubicBezTo>
                    <a:pt x="48" y="21"/>
                    <a:pt x="46" y="15"/>
                    <a:pt x="42" y="11"/>
                  </a:cubicBezTo>
                  <a:cubicBezTo>
                    <a:pt x="41" y="11"/>
                    <a:pt x="41" y="11"/>
                    <a:pt x="41" y="11"/>
                  </a:cubicBezTo>
                  <a:cubicBezTo>
                    <a:pt x="38" y="7"/>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4" y="34"/>
                    <a:pt x="3" y="34"/>
                    <a:pt x="3" y="33"/>
                  </a:cubicBezTo>
                  <a:cubicBezTo>
                    <a:pt x="3" y="33"/>
                    <a:pt x="3" y="33"/>
                    <a:pt x="3" y="33"/>
                  </a:cubicBezTo>
                  <a:cubicBezTo>
                    <a:pt x="2" y="33"/>
                    <a:pt x="2" y="32"/>
                    <a:pt x="1" y="32"/>
                  </a:cubicBezTo>
                  <a:cubicBezTo>
                    <a:pt x="1" y="32"/>
                    <a:pt x="1" y="32"/>
                    <a:pt x="1" y="32"/>
                  </a:cubicBezTo>
                  <a:cubicBezTo>
                    <a:pt x="0" y="32"/>
                    <a:pt x="0" y="31"/>
                    <a:pt x="0" y="30"/>
                  </a:cubicBezTo>
                  <a:cubicBezTo>
                    <a:pt x="0" y="30"/>
                    <a:pt x="0" y="29"/>
                    <a:pt x="0" y="29"/>
                  </a:cubicBezTo>
                  <a:cubicBezTo>
                    <a:pt x="0" y="28"/>
                    <a:pt x="0" y="27"/>
                    <a:pt x="0" y="27"/>
                  </a:cubicBezTo>
                  <a:cubicBezTo>
                    <a:pt x="0" y="19"/>
                    <a:pt x="3" y="13"/>
                    <a:pt x="8" y="8"/>
                  </a:cubicBezTo>
                  <a:cubicBezTo>
                    <a:pt x="12" y="3"/>
                    <a:pt x="19" y="0"/>
                    <a:pt x="26" y="0"/>
                  </a:cubicBezTo>
                  <a:cubicBezTo>
                    <a:pt x="26" y="5"/>
                    <a:pt x="26" y="5"/>
                    <a:pt x="26" y="5"/>
                  </a:cubicBezTo>
                  <a:cubicBezTo>
                    <a:pt x="20" y="5"/>
                    <a:pt x="15" y="8"/>
                    <a:pt x="11" y="11"/>
                  </a:cubicBezTo>
                  <a:cubicBezTo>
                    <a:pt x="7" y="15"/>
                    <a:pt x="5" y="21"/>
                    <a:pt x="5" y="27"/>
                  </a:cubicBezTo>
                  <a:cubicBezTo>
                    <a:pt x="5" y="27"/>
                    <a:pt x="5" y="28"/>
                    <a:pt x="5"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09" name="Freeform 108"/>
            <p:cNvSpPr>
              <a:spLocks noEditPoints="1"/>
            </p:cNvSpPr>
            <p:nvPr/>
          </p:nvSpPr>
          <p:spPr bwMode="auto">
            <a:xfrm>
              <a:off x="6502411" y="1482735"/>
              <a:ext cx="119063" cy="80963"/>
            </a:xfrm>
            <a:custGeom>
              <a:avLst/>
              <a:gdLst>
                <a:gd name="T0" fmla="*/ 26 w 53"/>
                <a:gd name="T1" fmla="*/ 0 h 36"/>
                <a:gd name="T2" fmla="*/ 26 w 53"/>
                <a:gd name="T3" fmla="*/ 0 h 36"/>
                <a:gd name="T4" fmla="*/ 45 w 53"/>
                <a:gd name="T5" fmla="*/ 8 h 36"/>
                <a:gd name="T6" fmla="*/ 45 w 53"/>
                <a:gd name="T7" fmla="*/ 8 h 36"/>
                <a:gd name="T8" fmla="*/ 45 w 53"/>
                <a:gd name="T9" fmla="*/ 8 h 36"/>
                <a:gd name="T10" fmla="*/ 53 w 53"/>
                <a:gd name="T11" fmla="*/ 27 h 36"/>
                <a:gd name="T12" fmla="*/ 53 w 53"/>
                <a:gd name="T13" fmla="*/ 29 h 36"/>
                <a:gd name="T14" fmla="*/ 52 w 53"/>
                <a:gd name="T15" fmla="*/ 30 h 36"/>
                <a:gd name="T16" fmla="*/ 51 w 53"/>
                <a:gd name="T17" fmla="*/ 32 h 36"/>
                <a:gd name="T18" fmla="*/ 50 w 53"/>
                <a:gd name="T19" fmla="*/ 33 h 36"/>
                <a:gd name="T20" fmla="*/ 50 w 53"/>
                <a:gd name="T21" fmla="*/ 33 h 36"/>
                <a:gd name="T22" fmla="*/ 50 w 53"/>
                <a:gd name="T23" fmla="*/ 33 h 36"/>
                <a:gd name="T24" fmla="*/ 48 w 53"/>
                <a:gd name="T25" fmla="*/ 35 h 36"/>
                <a:gd name="T26" fmla="*/ 48 w 53"/>
                <a:gd name="T27" fmla="*/ 35 h 36"/>
                <a:gd name="T28" fmla="*/ 47 w 53"/>
                <a:gd name="T29" fmla="*/ 36 h 36"/>
                <a:gd name="T30" fmla="*/ 45 w 53"/>
                <a:gd name="T31" fmla="*/ 36 h 36"/>
                <a:gd name="T32" fmla="*/ 26 w 53"/>
                <a:gd name="T33" fmla="*/ 36 h 36"/>
                <a:gd name="T34" fmla="*/ 26 w 53"/>
                <a:gd name="T35" fmla="*/ 31 h 36"/>
                <a:gd name="T36" fmla="*/ 45 w 53"/>
                <a:gd name="T37" fmla="*/ 31 h 36"/>
                <a:gd name="T38" fmla="*/ 46 w 53"/>
                <a:gd name="T39" fmla="*/ 30 h 36"/>
                <a:gd name="T40" fmla="*/ 46 w 53"/>
                <a:gd name="T41" fmla="*/ 30 h 36"/>
                <a:gd name="T42" fmla="*/ 48 w 53"/>
                <a:gd name="T43" fmla="*/ 29 h 36"/>
                <a:gd name="T44" fmla="*/ 48 w 53"/>
                <a:gd name="T45" fmla="*/ 28 h 36"/>
                <a:gd name="T46" fmla="*/ 48 w 53"/>
                <a:gd name="T47" fmla="*/ 27 h 36"/>
                <a:gd name="T48" fmla="*/ 41 w 53"/>
                <a:gd name="T49" fmla="*/ 11 h 36"/>
                <a:gd name="T50" fmla="*/ 41 w 53"/>
                <a:gd name="T51" fmla="*/ 11 h 36"/>
                <a:gd name="T52" fmla="*/ 26 w 53"/>
                <a:gd name="T53" fmla="*/ 5 h 36"/>
                <a:gd name="T54" fmla="*/ 26 w 53"/>
                <a:gd name="T55" fmla="*/ 5 h 36"/>
                <a:gd name="T56" fmla="*/ 26 w 53"/>
                <a:gd name="T57" fmla="*/ 0 h 36"/>
                <a:gd name="T58" fmla="*/ 5 w 53"/>
                <a:gd name="T59" fmla="*/ 36 h 36"/>
                <a:gd name="T60" fmla="*/ 4 w 53"/>
                <a:gd name="T61" fmla="*/ 35 h 36"/>
                <a:gd name="T62" fmla="*/ 4 w 53"/>
                <a:gd name="T63" fmla="*/ 35 h 36"/>
                <a:gd name="T64" fmla="*/ 2 w 53"/>
                <a:gd name="T65" fmla="*/ 33 h 36"/>
                <a:gd name="T66" fmla="*/ 1 w 53"/>
                <a:gd name="T67" fmla="*/ 32 h 36"/>
                <a:gd name="T68" fmla="*/ 1 w 53"/>
                <a:gd name="T69" fmla="*/ 32 h 36"/>
                <a:gd name="T70" fmla="*/ 0 w 53"/>
                <a:gd name="T71" fmla="*/ 30 h 36"/>
                <a:gd name="T72" fmla="*/ 0 w 53"/>
                <a:gd name="T73" fmla="*/ 29 h 36"/>
                <a:gd name="T74" fmla="*/ 0 w 53"/>
                <a:gd name="T75" fmla="*/ 27 h 36"/>
                <a:gd name="T76" fmla="*/ 7 w 53"/>
                <a:gd name="T77" fmla="*/ 8 h 36"/>
                <a:gd name="T78" fmla="*/ 7 w 53"/>
                <a:gd name="T79" fmla="*/ 8 h 36"/>
                <a:gd name="T80" fmla="*/ 26 w 53"/>
                <a:gd name="T81" fmla="*/ 0 h 36"/>
                <a:gd name="T82" fmla="*/ 26 w 53"/>
                <a:gd name="T83" fmla="*/ 5 h 36"/>
                <a:gd name="T84" fmla="*/ 11 w 53"/>
                <a:gd name="T85" fmla="*/ 11 h 36"/>
                <a:gd name="T86" fmla="*/ 11 w 53"/>
                <a:gd name="T87" fmla="*/ 12 h 36"/>
                <a:gd name="T88" fmla="*/ 4 w 53"/>
                <a:gd name="T89" fmla="*/ 27 h 36"/>
                <a:gd name="T90" fmla="*/ 4 w 53"/>
                <a:gd name="T91" fmla="*/ 28 h 36"/>
                <a:gd name="T92" fmla="*/ 5 w 53"/>
                <a:gd name="T93" fmla="*/ 29 h 36"/>
                <a:gd name="T94" fmla="*/ 6 w 53"/>
                <a:gd name="T95" fmla="*/ 30 h 36"/>
                <a:gd name="T96" fmla="*/ 6 w 53"/>
                <a:gd name="T97" fmla="*/ 30 h 36"/>
                <a:gd name="T98" fmla="*/ 7 w 53"/>
                <a:gd name="T99" fmla="*/ 31 h 36"/>
                <a:gd name="T100" fmla="*/ 26 w 53"/>
                <a:gd name="T101" fmla="*/ 31 h 36"/>
                <a:gd name="T102" fmla="*/ 26 w 53"/>
                <a:gd name="T103" fmla="*/ 36 h 36"/>
                <a:gd name="T104" fmla="*/ 7 w 53"/>
                <a:gd name="T105" fmla="*/ 36 h 36"/>
                <a:gd name="T106" fmla="*/ 5 w 53"/>
                <a:gd name="T10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36">
                  <a:moveTo>
                    <a:pt x="26" y="0"/>
                  </a:moveTo>
                  <a:cubicBezTo>
                    <a:pt x="26" y="0"/>
                    <a:pt x="26" y="0"/>
                    <a:pt x="26" y="0"/>
                  </a:cubicBezTo>
                  <a:cubicBezTo>
                    <a:pt x="33" y="0"/>
                    <a:pt x="40" y="3"/>
                    <a:pt x="45" y="8"/>
                  </a:cubicBezTo>
                  <a:cubicBezTo>
                    <a:pt x="45" y="8"/>
                    <a:pt x="45" y="8"/>
                    <a:pt x="45" y="8"/>
                  </a:cubicBezTo>
                  <a:cubicBezTo>
                    <a:pt x="45" y="8"/>
                    <a:pt x="45" y="8"/>
                    <a:pt x="45" y="8"/>
                  </a:cubicBezTo>
                  <a:cubicBezTo>
                    <a:pt x="50" y="13"/>
                    <a:pt x="53" y="19"/>
                    <a:pt x="53" y="27"/>
                  </a:cubicBezTo>
                  <a:cubicBezTo>
                    <a:pt x="53" y="27"/>
                    <a:pt x="53" y="28"/>
                    <a:pt x="53" y="29"/>
                  </a:cubicBezTo>
                  <a:cubicBezTo>
                    <a:pt x="52" y="29"/>
                    <a:pt x="52" y="30"/>
                    <a:pt x="52" y="30"/>
                  </a:cubicBezTo>
                  <a:cubicBezTo>
                    <a:pt x="52" y="31"/>
                    <a:pt x="52" y="31"/>
                    <a:pt x="51" y="32"/>
                  </a:cubicBezTo>
                  <a:cubicBezTo>
                    <a:pt x="51" y="32"/>
                    <a:pt x="50" y="33"/>
                    <a:pt x="50" y="33"/>
                  </a:cubicBezTo>
                  <a:cubicBezTo>
                    <a:pt x="50" y="33"/>
                    <a:pt x="50" y="33"/>
                    <a:pt x="50" y="33"/>
                  </a:cubicBezTo>
                  <a:cubicBezTo>
                    <a:pt x="50" y="33"/>
                    <a:pt x="50" y="33"/>
                    <a:pt x="50" y="33"/>
                  </a:cubicBezTo>
                  <a:cubicBezTo>
                    <a:pt x="49" y="34"/>
                    <a:pt x="49" y="34"/>
                    <a:pt x="48" y="35"/>
                  </a:cubicBezTo>
                  <a:cubicBezTo>
                    <a:pt x="48" y="35"/>
                    <a:pt x="48" y="35"/>
                    <a:pt x="48" y="35"/>
                  </a:cubicBezTo>
                  <a:cubicBezTo>
                    <a:pt x="48" y="35"/>
                    <a:pt x="47" y="36"/>
                    <a:pt x="47" y="36"/>
                  </a:cubicBezTo>
                  <a:cubicBezTo>
                    <a:pt x="46" y="36"/>
                    <a:pt x="46" y="36"/>
                    <a:pt x="45" y="36"/>
                  </a:cubicBezTo>
                  <a:cubicBezTo>
                    <a:pt x="26" y="36"/>
                    <a:pt x="26" y="36"/>
                    <a:pt x="26" y="36"/>
                  </a:cubicBezTo>
                  <a:cubicBezTo>
                    <a:pt x="26" y="31"/>
                    <a:pt x="26" y="31"/>
                    <a:pt x="26" y="31"/>
                  </a:cubicBezTo>
                  <a:cubicBezTo>
                    <a:pt x="45" y="31"/>
                    <a:pt x="45" y="31"/>
                    <a:pt x="45" y="31"/>
                  </a:cubicBezTo>
                  <a:cubicBezTo>
                    <a:pt x="45" y="31"/>
                    <a:pt x="46" y="30"/>
                    <a:pt x="46" y="30"/>
                  </a:cubicBezTo>
                  <a:cubicBezTo>
                    <a:pt x="46" y="30"/>
                    <a:pt x="46" y="30"/>
                    <a:pt x="46" y="30"/>
                  </a:cubicBezTo>
                  <a:cubicBezTo>
                    <a:pt x="47" y="29"/>
                    <a:pt x="47" y="29"/>
                    <a:pt x="48" y="29"/>
                  </a:cubicBezTo>
                  <a:cubicBezTo>
                    <a:pt x="48" y="28"/>
                    <a:pt x="48" y="28"/>
                    <a:pt x="48" y="28"/>
                  </a:cubicBezTo>
                  <a:cubicBezTo>
                    <a:pt x="48" y="28"/>
                    <a:pt x="48" y="27"/>
                    <a:pt x="48" y="27"/>
                  </a:cubicBezTo>
                  <a:cubicBezTo>
                    <a:pt x="48" y="21"/>
                    <a:pt x="45" y="15"/>
                    <a:pt x="41" y="11"/>
                  </a:cubicBezTo>
                  <a:cubicBezTo>
                    <a:pt x="41" y="11"/>
                    <a:pt x="41" y="11"/>
                    <a:pt x="41" y="11"/>
                  </a:cubicBezTo>
                  <a:cubicBezTo>
                    <a:pt x="38" y="8"/>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3" y="34"/>
                    <a:pt x="3" y="34"/>
                    <a:pt x="2" y="33"/>
                  </a:cubicBezTo>
                  <a:cubicBezTo>
                    <a:pt x="2" y="33"/>
                    <a:pt x="1" y="32"/>
                    <a:pt x="1" y="32"/>
                  </a:cubicBezTo>
                  <a:cubicBezTo>
                    <a:pt x="1" y="32"/>
                    <a:pt x="1" y="32"/>
                    <a:pt x="1" y="32"/>
                  </a:cubicBezTo>
                  <a:cubicBezTo>
                    <a:pt x="0" y="32"/>
                    <a:pt x="0" y="31"/>
                    <a:pt x="0" y="30"/>
                  </a:cubicBezTo>
                  <a:cubicBezTo>
                    <a:pt x="0" y="30"/>
                    <a:pt x="0" y="29"/>
                    <a:pt x="0" y="29"/>
                  </a:cubicBezTo>
                  <a:cubicBezTo>
                    <a:pt x="0" y="28"/>
                    <a:pt x="0" y="27"/>
                    <a:pt x="0" y="27"/>
                  </a:cubicBezTo>
                  <a:cubicBezTo>
                    <a:pt x="0" y="20"/>
                    <a:pt x="3" y="13"/>
                    <a:pt x="7" y="8"/>
                  </a:cubicBezTo>
                  <a:cubicBezTo>
                    <a:pt x="7" y="8"/>
                    <a:pt x="7" y="8"/>
                    <a:pt x="7" y="8"/>
                  </a:cubicBezTo>
                  <a:cubicBezTo>
                    <a:pt x="12" y="3"/>
                    <a:pt x="19" y="0"/>
                    <a:pt x="26" y="0"/>
                  </a:cubicBezTo>
                  <a:cubicBezTo>
                    <a:pt x="26" y="5"/>
                    <a:pt x="26" y="5"/>
                    <a:pt x="26" y="5"/>
                  </a:cubicBezTo>
                  <a:cubicBezTo>
                    <a:pt x="20" y="5"/>
                    <a:pt x="15" y="8"/>
                    <a:pt x="11" y="11"/>
                  </a:cubicBezTo>
                  <a:cubicBezTo>
                    <a:pt x="11" y="12"/>
                    <a:pt x="11" y="12"/>
                    <a:pt x="11" y="12"/>
                  </a:cubicBezTo>
                  <a:cubicBezTo>
                    <a:pt x="7" y="15"/>
                    <a:pt x="4" y="21"/>
                    <a:pt x="4" y="27"/>
                  </a:cubicBezTo>
                  <a:cubicBezTo>
                    <a:pt x="4" y="27"/>
                    <a:pt x="4" y="28"/>
                    <a:pt x="4"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0" name="Freeform 109"/>
            <p:cNvSpPr>
              <a:spLocks noEditPoints="1"/>
            </p:cNvSpPr>
            <p:nvPr/>
          </p:nvSpPr>
          <p:spPr bwMode="auto">
            <a:xfrm>
              <a:off x="6737361" y="1482735"/>
              <a:ext cx="119063" cy="80963"/>
            </a:xfrm>
            <a:custGeom>
              <a:avLst/>
              <a:gdLst>
                <a:gd name="T0" fmla="*/ 27 w 53"/>
                <a:gd name="T1" fmla="*/ 31 h 36"/>
                <a:gd name="T2" fmla="*/ 44 w 53"/>
                <a:gd name="T3" fmla="*/ 31 h 36"/>
                <a:gd name="T4" fmla="*/ 46 w 53"/>
                <a:gd name="T5" fmla="*/ 29 h 36"/>
                <a:gd name="T6" fmla="*/ 48 w 53"/>
                <a:gd name="T7" fmla="*/ 27 h 36"/>
                <a:gd name="T8" fmla="*/ 48 w 53"/>
                <a:gd name="T9" fmla="*/ 27 h 36"/>
                <a:gd name="T10" fmla="*/ 42 w 53"/>
                <a:gd name="T11" fmla="*/ 11 h 36"/>
                <a:gd name="T12" fmla="*/ 42 w 53"/>
                <a:gd name="T13" fmla="*/ 11 h 36"/>
                <a:gd name="T14" fmla="*/ 27 w 53"/>
                <a:gd name="T15" fmla="*/ 5 h 36"/>
                <a:gd name="T16" fmla="*/ 27 w 53"/>
                <a:gd name="T17" fmla="*/ 5 h 36"/>
                <a:gd name="T18" fmla="*/ 27 w 53"/>
                <a:gd name="T19" fmla="*/ 0 h 36"/>
                <a:gd name="T20" fmla="*/ 27 w 53"/>
                <a:gd name="T21" fmla="*/ 0 h 36"/>
                <a:gd name="T22" fmla="*/ 45 w 53"/>
                <a:gd name="T23" fmla="*/ 8 h 36"/>
                <a:gd name="T24" fmla="*/ 45 w 53"/>
                <a:gd name="T25" fmla="*/ 8 h 36"/>
                <a:gd name="T26" fmla="*/ 45 w 53"/>
                <a:gd name="T27" fmla="*/ 8 h 36"/>
                <a:gd name="T28" fmla="*/ 53 w 53"/>
                <a:gd name="T29" fmla="*/ 27 h 36"/>
                <a:gd name="T30" fmla="*/ 53 w 53"/>
                <a:gd name="T31" fmla="*/ 28 h 36"/>
                <a:gd name="T32" fmla="*/ 53 w 53"/>
                <a:gd name="T33" fmla="*/ 28 h 36"/>
                <a:gd name="T34" fmla="*/ 53 w 53"/>
                <a:gd name="T35" fmla="*/ 29 h 36"/>
                <a:gd name="T36" fmla="*/ 52 w 53"/>
                <a:gd name="T37" fmla="*/ 31 h 36"/>
                <a:gd name="T38" fmla="*/ 49 w 53"/>
                <a:gd name="T39" fmla="*/ 33 h 36"/>
                <a:gd name="T40" fmla="*/ 47 w 53"/>
                <a:gd name="T41" fmla="*/ 35 h 36"/>
                <a:gd name="T42" fmla="*/ 47 w 53"/>
                <a:gd name="T43" fmla="*/ 35 h 36"/>
                <a:gd name="T44" fmla="*/ 46 w 53"/>
                <a:gd name="T45" fmla="*/ 36 h 36"/>
                <a:gd name="T46" fmla="*/ 44 w 53"/>
                <a:gd name="T47" fmla="*/ 36 h 36"/>
                <a:gd name="T48" fmla="*/ 27 w 53"/>
                <a:gd name="T49" fmla="*/ 36 h 36"/>
                <a:gd name="T50" fmla="*/ 27 w 53"/>
                <a:gd name="T51" fmla="*/ 31 h 36"/>
                <a:gd name="T52" fmla="*/ 6 w 53"/>
                <a:gd name="T53" fmla="*/ 31 h 36"/>
                <a:gd name="T54" fmla="*/ 27 w 53"/>
                <a:gd name="T55" fmla="*/ 31 h 36"/>
                <a:gd name="T56" fmla="*/ 27 w 53"/>
                <a:gd name="T57" fmla="*/ 36 h 36"/>
                <a:gd name="T58" fmla="*/ 6 w 53"/>
                <a:gd name="T59" fmla="*/ 36 h 36"/>
                <a:gd name="T60" fmla="*/ 4 w 53"/>
                <a:gd name="T61" fmla="*/ 36 h 36"/>
                <a:gd name="T62" fmla="*/ 4 w 53"/>
                <a:gd name="T63" fmla="*/ 36 h 36"/>
                <a:gd name="T64" fmla="*/ 3 w 53"/>
                <a:gd name="T65" fmla="*/ 35 h 36"/>
                <a:gd name="T66" fmla="*/ 3 w 53"/>
                <a:gd name="T67" fmla="*/ 35 h 36"/>
                <a:gd name="T68" fmla="*/ 3 w 53"/>
                <a:gd name="T69" fmla="*/ 35 h 36"/>
                <a:gd name="T70" fmla="*/ 2 w 53"/>
                <a:gd name="T71" fmla="*/ 34 h 36"/>
                <a:gd name="T72" fmla="*/ 2 w 53"/>
                <a:gd name="T73" fmla="*/ 34 h 36"/>
                <a:gd name="T74" fmla="*/ 1 w 53"/>
                <a:gd name="T75" fmla="*/ 33 h 36"/>
                <a:gd name="T76" fmla="*/ 1 w 53"/>
                <a:gd name="T77" fmla="*/ 32 h 36"/>
                <a:gd name="T78" fmla="*/ 0 w 53"/>
                <a:gd name="T79" fmla="*/ 29 h 36"/>
                <a:gd name="T80" fmla="*/ 0 w 53"/>
                <a:gd name="T81" fmla="*/ 27 h 36"/>
                <a:gd name="T82" fmla="*/ 8 w 53"/>
                <a:gd name="T83" fmla="*/ 8 h 36"/>
                <a:gd name="T84" fmla="*/ 27 w 53"/>
                <a:gd name="T85" fmla="*/ 0 h 36"/>
                <a:gd name="T86" fmla="*/ 27 w 53"/>
                <a:gd name="T87" fmla="*/ 5 h 36"/>
                <a:gd name="T88" fmla="*/ 11 w 53"/>
                <a:gd name="T89" fmla="*/ 11 h 36"/>
                <a:gd name="T90" fmla="*/ 5 w 53"/>
                <a:gd name="T91" fmla="*/ 27 h 36"/>
                <a:gd name="T92" fmla="*/ 5 w 53"/>
                <a:gd name="T93" fmla="*/ 29 h 36"/>
                <a:gd name="T94" fmla="*/ 5 w 53"/>
                <a:gd name="T95" fmla="*/ 30 h 36"/>
                <a:gd name="T96" fmla="*/ 5 w 53"/>
                <a:gd name="T97" fmla="*/ 31 h 36"/>
                <a:gd name="T98" fmla="*/ 5 w 53"/>
                <a:gd name="T99" fmla="*/ 31 h 36"/>
                <a:gd name="T100" fmla="*/ 6 w 53"/>
                <a:gd name="T10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36">
                  <a:moveTo>
                    <a:pt x="27" y="31"/>
                  </a:moveTo>
                  <a:cubicBezTo>
                    <a:pt x="44" y="31"/>
                    <a:pt x="44" y="31"/>
                    <a:pt x="44" y="31"/>
                  </a:cubicBezTo>
                  <a:cubicBezTo>
                    <a:pt x="45" y="30"/>
                    <a:pt x="45" y="30"/>
                    <a:pt x="46" y="29"/>
                  </a:cubicBezTo>
                  <a:cubicBezTo>
                    <a:pt x="47" y="28"/>
                    <a:pt x="48" y="28"/>
                    <a:pt x="48" y="27"/>
                  </a:cubicBezTo>
                  <a:cubicBezTo>
                    <a:pt x="48" y="27"/>
                    <a:pt x="48" y="27"/>
                    <a:pt x="48" y="27"/>
                  </a:cubicBezTo>
                  <a:cubicBezTo>
                    <a:pt x="48" y="21"/>
                    <a:pt x="46" y="15"/>
                    <a:pt x="42" y="11"/>
                  </a:cubicBezTo>
                  <a:cubicBezTo>
                    <a:pt x="42" y="11"/>
                    <a:pt x="42" y="11"/>
                    <a:pt x="42" y="11"/>
                  </a:cubicBezTo>
                  <a:cubicBezTo>
                    <a:pt x="38" y="8"/>
                    <a:pt x="33" y="5"/>
                    <a:pt x="27" y="5"/>
                  </a:cubicBezTo>
                  <a:cubicBezTo>
                    <a:pt x="27" y="5"/>
                    <a:pt x="27" y="5"/>
                    <a:pt x="27" y="5"/>
                  </a:cubicBezTo>
                  <a:cubicBezTo>
                    <a:pt x="27" y="0"/>
                    <a:pt x="27" y="0"/>
                    <a:pt x="27" y="0"/>
                  </a:cubicBezTo>
                  <a:cubicBezTo>
                    <a:pt x="27" y="0"/>
                    <a:pt x="27" y="0"/>
                    <a:pt x="27" y="0"/>
                  </a:cubicBezTo>
                  <a:cubicBezTo>
                    <a:pt x="34" y="0"/>
                    <a:pt x="40" y="3"/>
                    <a:pt x="45" y="8"/>
                  </a:cubicBezTo>
                  <a:cubicBezTo>
                    <a:pt x="45" y="8"/>
                    <a:pt x="45" y="8"/>
                    <a:pt x="45" y="8"/>
                  </a:cubicBezTo>
                  <a:cubicBezTo>
                    <a:pt x="45" y="8"/>
                    <a:pt x="45" y="8"/>
                    <a:pt x="45" y="8"/>
                  </a:cubicBezTo>
                  <a:cubicBezTo>
                    <a:pt x="50" y="13"/>
                    <a:pt x="53" y="19"/>
                    <a:pt x="53" y="27"/>
                  </a:cubicBezTo>
                  <a:cubicBezTo>
                    <a:pt x="53" y="27"/>
                    <a:pt x="53" y="27"/>
                    <a:pt x="53" y="28"/>
                  </a:cubicBezTo>
                  <a:cubicBezTo>
                    <a:pt x="53" y="28"/>
                    <a:pt x="53" y="28"/>
                    <a:pt x="53" y="28"/>
                  </a:cubicBezTo>
                  <a:cubicBezTo>
                    <a:pt x="53" y="28"/>
                    <a:pt x="53" y="29"/>
                    <a:pt x="53" y="29"/>
                  </a:cubicBezTo>
                  <a:cubicBezTo>
                    <a:pt x="53" y="30"/>
                    <a:pt x="52" y="30"/>
                    <a:pt x="52" y="31"/>
                  </a:cubicBezTo>
                  <a:cubicBezTo>
                    <a:pt x="51" y="31"/>
                    <a:pt x="50" y="32"/>
                    <a:pt x="49" y="33"/>
                  </a:cubicBezTo>
                  <a:cubicBezTo>
                    <a:pt x="49" y="33"/>
                    <a:pt x="48" y="34"/>
                    <a:pt x="47" y="35"/>
                  </a:cubicBezTo>
                  <a:cubicBezTo>
                    <a:pt x="47" y="35"/>
                    <a:pt x="47" y="35"/>
                    <a:pt x="47" y="35"/>
                  </a:cubicBezTo>
                  <a:cubicBezTo>
                    <a:pt x="47" y="35"/>
                    <a:pt x="46" y="35"/>
                    <a:pt x="46" y="36"/>
                  </a:cubicBezTo>
                  <a:cubicBezTo>
                    <a:pt x="45" y="36"/>
                    <a:pt x="45" y="36"/>
                    <a:pt x="44" y="36"/>
                  </a:cubicBezTo>
                  <a:cubicBezTo>
                    <a:pt x="27" y="36"/>
                    <a:pt x="27" y="36"/>
                    <a:pt x="27" y="36"/>
                  </a:cubicBezTo>
                  <a:lnTo>
                    <a:pt x="27" y="31"/>
                  </a:lnTo>
                  <a:close/>
                  <a:moveTo>
                    <a:pt x="6" y="31"/>
                  </a:moveTo>
                  <a:cubicBezTo>
                    <a:pt x="27" y="31"/>
                    <a:pt x="27" y="31"/>
                    <a:pt x="27" y="31"/>
                  </a:cubicBezTo>
                  <a:cubicBezTo>
                    <a:pt x="27" y="36"/>
                    <a:pt x="27" y="36"/>
                    <a:pt x="27" y="36"/>
                  </a:cubicBezTo>
                  <a:cubicBezTo>
                    <a:pt x="6" y="36"/>
                    <a:pt x="6" y="36"/>
                    <a:pt x="6" y="36"/>
                  </a:cubicBezTo>
                  <a:cubicBezTo>
                    <a:pt x="5" y="36"/>
                    <a:pt x="5" y="36"/>
                    <a:pt x="4" y="36"/>
                  </a:cubicBezTo>
                  <a:cubicBezTo>
                    <a:pt x="4" y="36"/>
                    <a:pt x="4" y="36"/>
                    <a:pt x="4" y="36"/>
                  </a:cubicBezTo>
                  <a:cubicBezTo>
                    <a:pt x="4" y="36"/>
                    <a:pt x="3" y="35"/>
                    <a:pt x="3" y="35"/>
                  </a:cubicBezTo>
                  <a:cubicBezTo>
                    <a:pt x="3" y="35"/>
                    <a:pt x="3" y="35"/>
                    <a:pt x="3" y="35"/>
                  </a:cubicBezTo>
                  <a:cubicBezTo>
                    <a:pt x="3" y="35"/>
                    <a:pt x="3" y="35"/>
                    <a:pt x="3" y="35"/>
                  </a:cubicBezTo>
                  <a:cubicBezTo>
                    <a:pt x="3" y="34"/>
                    <a:pt x="2" y="34"/>
                    <a:pt x="2" y="34"/>
                  </a:cubicBezTo>
                  <a:cubicBezTo>
                    <a:pt x="2" y="34"/>
                    <a:pt x="2" y="34"/>
                    <a:pt x="2" y="34"/>
                  </a:cubicBezTo>
                  <a:cubicBezTo>
                    <a:pt x="2" y="34"/>
                    <a:pt x="2" y="33"/>
                    <a:pt x="1" y="33"/>
                  </a:cubicBezTo>
                  <a:cubicBezTo>
                    <a:pt x="1" y="33"/>
                    <a:pt x="1" y="32"/>
                    <a:pt x="1" y="32"/>
                  </a:cubicBezTo>
                  <a:cubicBezTo>
                    <a:pt x="0" y="31"/>
                    <a:pt x="0" y="30"/>
                    <a:pt x="0" y="29"/>
                  </a:cubicBezTo>
                  <a:cubicBezTo>
                    <a:pt x="0" y="28"/>
                    <a:pt x="0" y="28"/>
                    <a:pt x="0" y="27"/>
                  </a:cubicBezTo>
                  <a:cubicBezTo>
                    <a:pt x="0" y="19"/>
                    <a:pt x="3" y="13"/>
                    <a:pt x="8" y="8"/>
                  </a:cubicBezTo>
                  <a:cubicBezTo>
                    <a:pt x="13" y="3"/>
                    <a:pt x="19" y="0"/>
                    <a:pt x="27" y="0"/>
                  </a:cubicBezTo>
                  <a:cubicBezTo>
                    <a:pt x="27" y="5"/>
                    <a:pt x="27" y="5"/>
                    <a:pt x="27" y="5"/>
                  </a:cubicBezTo>
                  <a:cubicBezTo>
                    <a:pt x="21" y="5"/>
                    <a:pt x="15" y="8"/>
                    <a:pt x="11" y="11"/>
                  </a:cubicBezTo>
                  <a:cubicBezTo>
                    <a:pt x="7" y="15"/>
                    <a:pt x="5" y="21"/>
                    <a:pt x="5" y="27"/>
                  </a:cubicBezTo>
                  <a:cubicBezTo>
                    <a:pt x="5" y="28"/>
                    <a:pt x="5" y="28"/>
                    <a:pt x="5" y="29"/>
                  </a:cubicBezTo>
                  <a:cubicBezTo>
                    <a:pt x="5" y="29"/>
                    <a:pt x="5" y="30"/>
                    <a:pt x="5" y="30"/>
                  </a:cubicBezTo>
                  <a:cubicBezTo>
                    <a:pt x="5" y="31"/>
                    <a:pt x="5" y="31"/>
                    <a:pt x="5" y="31"/>
                  </a:cubicBezTo>
                  <a:cubicBezTo>
                    <a:pt x="5" y="31"/>
                    <a:pt x="5" y="31"/>
                    <a:pt x="5" y="31"/>
                  </a:cubicBezTo>
                  <a:cubicBezTo>
                    <a:pt x="6" y="31"/>
                    <a:pt x="6"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1" name="Freeform 110"/>
            <p:cNvSpPr>
              <a:spLocks noEditPoints="1"/>
            </p:cNvSpPr>
            <p:nvPr/>
          </p:nvSpPr>
          <p:spPr bwMode="auto">
            <a:xfrm>
              <a:off x="6215073" y="1552584"/>
              <a:ext cx="225425" cy="84138"/>
            </a:xfrm>
            <a:custGeom>
              <a:avLst/>
              <a:gdLst>
                <a:gd name="T0" fmla="*/ 93 w 100"/>
                <a:gd name="T1" fmla="*/ 21 h 37"/>
                <a:gd name="T2" fmla="*/ 93 w 100"/>
                <a:gd name="T3" fmla="*/ 8 h 37"/>
                <a:gd name="T4" fmla="*/ 95 w 100"/>
                <a:gd name="T5" fmla="*/ 3 h 37"/>
                <a:gd name="T6" fmla="*/ 100 w 100"/>
                <a:gd name="T7" fmla="*/ 13 h 37"/>
                <a:gd name="T8" fmla="*/ 97 w 100"/>
                <a:gd name="T9" fmla="*/ 24 h 37"/>
                <a:gd name="T10" fmla="*/ 93 w 100"/>
                <a:gd name="T11" fmla="*/ 21 h 37"/>
                <a:gd name="T12" fmla="*/ 93 w 100"/>
                <a:gd name="T13" fmla="*/ 21 h 37"/>
                <a:gd name="T14" fmla="*/ 93 w 100"/>
                <a:gd name="T15" fmla="*/ 21 h 37"/>
                <a:gd name="T16" fmla="*/ 93 w 100"/>
                <a:gd name="T17" fmla="*/ 28 h 37"/>
                <a:gd name="T18" fmla="*/ 92 w 100"/>
                <a:gd name="T19" fmla="*/ 22 h 37"/>
                <a:gd name="T20" fmla="*/ 92 w 100"/>
                <a:gd name="T21" fmla="*/ 7 h 37"/>
                <a:gd name="T22" fmla="*/ 92 w 100"/>
                <a:gd name="T23" fmla="*/ 1 h 37"/>
                <a:gd name="T24" fmla="*/ 93 w 100"/>
                <a:gd name="T25" fmla="*/ 8 h 37"/>
                <a:gd name="T26" fmla="*/ 93 w 100"/>
                <a:gd name="T27" fmla="*/ 21 h 37"/>
                <a:gd name="T28" fmla="*/ 92 w 100"/>
                <a:gd name="T29" fmla="*/ 7 h 37"/>
                <a:gd name="T30" fmla="*/ 50 w 100"/>
                <a:gd name="T31" fmla="*/ 32 h 37"/>
                <a:gd name="T32" fmla="*/ 82 w 100"/>
                <a:gd name="T33" fmla="*/ 29 h 37"/>
                <a:gd name="T34" fmla="*/ 92 w 100"/>
                <a:gd name="T35" fmla="*/ 29 h 37"/>
                <a:gd name="T36" fmla="*/ 69 w 100"/>
                <a:gd name="T37" fmla="*/ 37 h 37"/>
                <a:gd name="T38" fmla="*/ 50 w 100"/>
                <a:gd name="T39" fmla="*/ 32 h 37"/>
                <a:gd name="T40" fmla="*/ 92 w 100"/>
                <a:gd name="T41" fmla="*/ 7 h 37"/>
                <a:gd name="T42" fmla="*/ 85 w 100"/>
                <a:gd name="T43" fmla="*/ 4 h 37"/>
                <a:gd name="T44" fmla="*/ 78 w 100"/>
                <a:gd name="T45" fmla="*/ 8 h 37"/>
                <a:gd name="T46" fmla="*/ 70 w 100"/>
                <a:gd name="T47" fmla="*/ 12 h 37"/>
                <a:gd name="T48" fmla="*/ 70 w 100"/>
                <a:gd name="T49" fmla="*/ 12 h 37"/>
                <a:gd name="T50" fmla="*/ 70 w 100"/>
                <a:gd name="T51" fmla="*/ 12 h 37"/>
                <a:gd name="T52" fmla="*/ 50 w 100"/>
                <a:gd name="T53" fmla="*/ 12 h 37"/>
                <a:gd name="T54" fmla="*/ 69 w 100"/>
                <a:gd name="T55" fmla="*/ 7 h 37"/>
                <a:gd name="T56" fmla="*/ 70 w 100"/>
                <a:gd name="T57" fmla="*/ 7 h 37"/>
                <a:gd name="T58" fmla="*/ 70 w 100"/>
                <a:gd name="T59" fmla="*/ 7 h 37"/>
                <a:gd name="T60" fmla="*/ 74 w 100"/>
                <a:gd name="T61" fmla="*/ 5 h 37"/>
                <a:gd name="T62" fmla="*/ 85 w 100"/>
                <a:gd name="T63" fmla="*/ 0 h 37"/>
                <a:gd name="T64" fmla="*/ 92 w 100"/>
                <a:gd name="T65" fmla="*/ 1 h 37"/>
                <a:gd name="T66" fmla="*/ 92 w 100"/>
                <a:gd name="T67" fmla="*/ 7 h 37"/>
                <a:gd name="T68" fmla="*/ 15 w 100"/>
                <a:gd name="T69" fmla="*/ 4 h 37"/>
                <a:gd name="T70" fmla="*/ 9 w 100"/>
                <a:gd name="T71" fmla="*/ 7 h 37"/>
                <a:gd name="T72" fmla="*/ 7 w 100"/>
                <a:gd name="T73" fmla="*/ 21 h 37"/>
                <a:gd name="T74" fmla="*/ 31 w 100"/>
                <a:gd name="T75" fmla="*/ 32 h 37"/>
                <a:gd name="T76" fmla="*/ 50 w 100"/>
                <a:gd name="T77" fmla="*/ 37 h 37"/>
                <a:gd name="T78" fmla="*/ 16 w 100"/>
                <a:gd name="T79" fmla="*/ 33 h 37"/>
                <a:gd name="T80" fmla="*/ 0 w 100"/>
                <a:gd name="T81" fmla="*/ 13 h 37"/>
                <a:gd name="T82" fmla="*/ 10 w 100"/>
                <a:gd name="T83" fmla="*/ 0 h 37"/>
                <a:gd name="T84" fmla="*/ 21 w 100"/>
                <a:gd name="T85" fmla="*/ 1 h 37"/>
                <a:gd name="T86" fmla="*/ 28 w 100"/>
                <a:gd name="T87" fmla="*/ 6 h 37"/>
                <a:gd name="T88" fmla="*/ 31 w 100"/>
                <a:gd name="T89" fmla="*/ 7 h 37"/>
                <a:gd name="T90" fmla="*/ 31 w 100"/>
                <a:gd name="T91" fmla="*/ 7 h 37"/>
                <a:gd name="T92" fmla="*/ 50 w 100"/>
                <a:gd name="T93" fmla="*/ 12 h 37"/>
                <a:gd name="T94" fmla="*/ 31 w 100"/>
                <a:gd name="T95" fmla="*/ 12 h 37"/>
                <a:gd name="T96" fmla="*/ 31 w 100"/>
                <a:gd name="T97" fmla="*/ 12 h 37"/>
                <a:gd name="T98" fmla="*/ 30 w 100"/>
                <a:gd name="T99" fmla="*/ 12 h 37"/>
                <a:gd name="T100" fmla="*/ 23 w 100"/>
                <a:gd name="T101" fmla="*/ 8 h 37"/>
                <a:gd name="T102" fmla="*/ 15 w 100"/>
                <a:gd name="T10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37">
                  <a:moveTo>
                    <a:pt x="93" y="21"/>
                  </a:moveTo>
                  <a:cubicBezTo>
                    <a:pt x="93" y="21"/>
                    <a:pt x="93" y="21"/>
                    <a:pt x="93" y="21"/>
                  </a:cubicBezTo>
                  <a:cubicBezTo>
                    <a:pt x="95" y="19"/>
                    <a:pt x="96" y="16"/>
                    <a:pt x="95" y="14"/>
                  </a:cubicBezTo>
                  <a:cubicBezTo>
                    <a:pt x="95" y="12"/>
                    <a:pt x="94" y="10"/>
                    <a:pt x="93" y="8"/>
                  </a:cubicBezTo>
                  <a:cubicBezTo>
                    <a:pt x="93" y="2"/>
                    <a:pt x="93" y="2"/>
                    <a:pt x="93" y="2"/>
                  </a:cubicBezTo>
                  <a:cubicBezTo>
                    <a:pt x="94" y="2"/>
                    <a:pt x="94" y="3"/>
                    <a:pt x="95" y="3"/>
                  </a:cubicBezTo>
                  <a:cubicBezTo>
                    <a:pt x="95" y="3"/>
                    <a:pt x="95" y="3"/>
                    <a:pt x="95" y="3"/>
                  </a:cubicBezTo>
                  <a:cubicBezTo>
                    <a:pt x="98" y="6"/>
                    <a:pt x="100" y="9"/>
                    <a:pt x="100" y="13"/>
                  </a:cubicBezTo>
                  <a:cubicBezTo>
                    <a:pt x="100" y="17"/>
                    <a:pt x="99" y="21"/>
                    <a:pt x="97" y="24"/>
                  </a:cubicBezTo>
                  <a:cubicBezTo>
                    <a:pt x="97" y="24"/>
                    <a:pt x="97" y="24"/>
                    <a:pt x="97" y="24"/>
                  </a:cubicBezTo>
                  <a:cubicBezTo>
                    <a:pt x="96" y="25"/>
                    <a:pt x="94" y="27"/>
                    <a:pt x="93" y="28"/>
                  </a:cubicBezTo>
                  <a:lnTo>
                    <a:pt x="93" y="21"/>
                  </a:lnTo>
                  <a:close/>
                  <a:moveTo>
                    <a:pt x="93" y="21"/>
                  </a:moveTo>
                  <a:cubicBezTo>
                    <a:pt x="93" y="21"/>
                    <a:pt x="93" y="21"/>
                    <a:pt x="93" y="21"/>
                  </a:cubicBezTo>
                  <a:close/>
                  <a:moveTo>
                    <a:pt x="92" y="22"/>
                  </a:moveTo>
                  <a:cubicBezTo>
                    <a:pt x="92" y="22"/>
                    <a:pt x="93" y="21"/>
                    <a:pt x="93" y="21"/>
                  </a:cubicBezTo>
                  <a:cubicBezTo>
                    <a:pt x="93" y="21"/>
                    <a:pt x="93" y="21"/>
                    <a:pt x="93" y="21"/>
                  </a:cubicBezTo>
                  <a:cubicBezTo>
                    <a:pt x="93" y="28"/>
                    <a:pt x="93" y="28"/>
                    <a:pt x="93" y="28"/>
                  </a:cubicBezTo>
                  <a:cubicBezTo>
                    <a:pt x="93" y="28"/>
                    <a:pt x="92" y="28"/>
                    <a:pt x="92" y="29"/>
                  </a:cubicBezTo>
                  <a:cubicBezTo>
                    <a:pt x="92" y="22"/>
                    <a:pt x="92" y="22"/>
                    <a:pt x="92" y="22"/>
                  </a:cubicBezTo>
                  <a:close/>
                  <a:moveTo>
                    <a:pt x="93" y="8"/>
                  </a:moveTo>
                  <a:cubicBezTo>
                    <a:pt x="93" y="8"/>
                    <a:pt x="92" y="7"/>
                    <a:pt x="92" y="7"/>
                  </a:cubicBezTo>
                  <a:cubicBezTo>
                    <a:pt x="92" y="7"/>
                    <a:pt x="92" y="7"/>
                    <a:pt x="92" y="7"/>
                  </a:cubicBezTo>
                  <a:cubicBezTo>
                    <a:pt x="92" y="1"/>
                    <a:pt x="92" y="1"/>
                    <a:pt x="92" y="1"/>
                  </a:cubicBezTo>
                  <a:cubicBezTo>
                    <a:pt x="92" y="1"/>
                    <a:pt x="93" y="1"/>
                    <a:pt x="93" y="2"/>
                  </a:cubicBezTo>
                  <a:cubicBezTo>
                    <a:pt x="93" y="8"/>
                    <a:pt x="93" y="8"/>
                    <a:pt x="93" y="8"/>
                  </a:cubicBezTo>
                  <a:close/>
                  <a:moveTo>
                    <a:pt x="93" y="21"/>
                  </a:moveTo>
                  <a:cubicBezTo>
                    <a:pt x="93" y="21"/>
                    <a:pt x="93" y="21"/>
                    <a:pt x="93" y="21"/>
                  </a:cubicBezTo>
                  <a:cubicBezTo>
                    <a:pt x="93" y="21"/>
                    <a:pt x="93" y="21"/>
                    <a:pt x="93" y="21"/>
                  </a:cubicBezTo>
                  <a:close/>
                  <a:moveTo>
                    <a:pt x="92" y="7"/>
                  </a:moveTo>
                  <a:cubicBezTo>
                    <a:pt x="92" y="7"/>
                    <a:pt x="92" y="7"/>
                    <a:pt x="92" y="7"/>
                  </a:cubicBezTo>
                  <a:close/>
                  <a:moveTo>
                    <a:pt x="50" y="32"/>
                  </a:moveTo>
                  <a:cubicBezTo>
                    <a:pt x="69" y="32"/>
                    <a:pt x="69" y="32"/>
                    <a:pt x="69" y="32"/>
                  </a:cubicBezTo>
                  <a:cubicBezTo>
                    <a:pt x="74" y="32"/>
                    <a:pt x="78" y="31"/>
                    <a:pt x="82" y="29"/>
                  </a:cubicBezTo>
                  <a:cubicBezTo>
                    <a:pt x="86" y="27"/>
                    <a:pt x="89" y="25"/>
                    <a:pt x="92" y="22"/>
                  </a:cubicBezTo>
                  <a:cubicBezTo>
                    <a:pt x="92" y="29"/>
                    <a:pt x="92" y="29"/>
                    <a:pt x="92" y="29"/>
                  </a:cubicBezTo>
                  <a:cubicBezTo>
                    <a:pt x="90" y="31"/>
                    <a:pt x="87" y="32"/>
                    <a:pt x="84" y="33"/>
                  </a:cubicBezTo>
                  <a:cubicBezTo>
                    <a:pt x="80" y="36"/>
                    <a:pt x="75" y="37"/>
                    <a:pt x="69" y="37"/>
                  </a:cubicBezTo>
                  <a:cubicBezTo>
                    <a:pt x="50" y="37"/>
                    <a:pt x="50" y="37"/>
                    <a:pt x="50" y="37"/>
                  </a:cubicBezTo>
                  <a:cubicBezTo>
                    <a:pt x="50" y="32"/>
                    <a:pt x="50" y="32"/>
                    <a:pt x="50" y="32"/>
                  </a:cubicBezTo>
                  <a:close/>
                  <a:moveTo>
                    <a:pt x="92" y="7"/>
                  </a:moveTo>
                  <a:cubicBezTo>
                    <a:pt x="92" y="7"/>
                    <a:pt x="92" y="7"/>
                    <a:pt x="92" y="7"/>
                  </a:cubicBezTo>
                  <a:cubicBezTo>
                    <a:pt x="91" y="6"/>
                    <a:pt x="90" y="5"/>
                    <a:pt x="89" y="5"/>
                  </a:cubicBezTo>
                  <a:cubicBezTo>
                    <a:pt x="88" y="5"/>
                    <a:pt x="86" y="4"/>
                    <a:pt x="85" y="4"/>
                  </a:cubicBezTo>
                  <a:cubicBezTo>
                    <a:pt x="84" y="4"/>
                    <a:pt x="82" y="5"/>
                    <a:pt x="81" y="5"/>
                  </a:cubicBezTo>
                  <a:cubicBezTo>
                    <a:pt x="80" y="6"/>
                    <a:pt x="79" y="7"/>
                    <a:pt x="78" y="8"/>
                  </a:cubicBezTo>
                  <a:cubicBezTo>
                    <a:pt x="77" y="9"/>
                    <a:pt x="76" y="10"/>
                    <a:pt x="74" y="11"/>
                  </a:cubicBezTo>
                  <a:cubicBezTo>
                    <a:pt x="73" y="11"/>
                    <a:pt x="72"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69" y="12"/>
                  </a:cubicBezTo>
                  <a:cubicBezTo>
                    <a:pt x="50" y="12"/>
                    <a:pt x="50" y="12"/>
                    <a:pt x="50" y="12"/>
                  </a:cubicBezTo>
                  <a:cubicBezTo>
                    <a:pt x="50" y="7"/>
                    <a:pt x="50" y="7"/>
                    <a:pt x="50" y="7"/>
                  </a:cubicBezTo>
                  <a:cubicBezTo>
                    <a:pt x="69" y="7"/>
                    <a:pt x="69" y="7"/>
                    <a:pt x="69" y="7"/>
                  </a:cubicBezTo>
                  <a:cubicBezTo>
                    <a:pt x="70" y="7"/>
                    <a:pt x="70" y="7"/>
                    <a:pt x="70" y="7"/>
                  </a:cubicBezTo>
                  <a:cubicBezTo>
                    <a:pt x="70" y="7"/>
                    <a:pt x="70" y="7"/>
                    <a:pt x="70" y="7"/>
                  </a:cubicBezTo>
                  <a:cubicBezTo>
                    <a:pt x="70" y="7"/>
                    <a:pt x="70" y="7"/>
                    <a:pt x="70" y="7"/>
                  </a:cubicBezTo>
                  <a:cubicBezTo>
                    <a:pt x="70" y="7"/>
                    <a:pt x="70" y="7"/>
                    <a:pt x="70" y="7"/>
                  </a:cubicBezTo>
                  <a:cubicBezTo>
                    <a:pt x="71" y="7"/>
                    <a:pt x="71" y="7"/>
                    <a:pt x="72" y="6"/>
                  </a:cubicBezTo>
                  <a:cubicBezTo>
                    <a:pt x="73" y="6"/>
                    <a:pt x="73" y="5"/>
                    <a:pt x="74" y="5"/>
                  </a:cubicBezTo>
                  <a:cubicBezTo>
                    <a:pt x="75" y="3"/>
                    <a:pt x="77" y="2"/>
                    <a:pt x="79" y="1"/>
                  </a:cubicBezTo>
                  <a:cubicBezTo>
                    <a:pt x="81" y="0"/>
                    <a:pt x="83" y="0"/>
                    <a:pt x="85" y="0"/>
                  </a:cubicBezTo>
                  <a:cubicBezTo>
                    <a:pt x="87" y="0"/>
                    <a:pt x="89" y="0"/>
                    <a:pt x="90" y="0"/>
                  </a:cubicBezTo>
                  <a:cubicBezTo>
                    <a:pt x="91" y="1"/>
                    <a:pt x="91" y="1"/>
                    <a:pt x="92" y="1"/>
                  </a:cubicBezTo>
                  <a:lnTo>
                    <a:pt x="92" y="7"/>
                  </a:lnTo>
                  <a:close/>
                  <a:moveTo>
                    <a:pt x="92" y="7"/>
                  </a:moveTo>
                  <a:cubicBezTo>
                    <a:pt x="92" y="7"/>
                    <a:pt x="92" y="7"/>
                    <a:pt x="92" y="7"/>
                  </a:cubicBezTo>
                  <a:close/>
                  <a:moveTo>
                    <a:pt x="15" y="4"/>
                  </a:moveTo>
                  <a:cubicBezTo>
                    <a:pt x="14" y="4"/>
                    <a:pt x="13" y="5"/>
                    <a:pt x="12" y="5"/>
                  </a:cubicBezTo>
                  <a:cubicBezTo>
                    <a:pt x="11" y="5"/>
                    <a:pt x="10" y="6"/>
                    <a:pt x="9" y="7"/>
                  </a:cubicBezTo>
                  <a:cubicBezTo>
                    <a:pt x="7" y="8"/>
                    <a:pt x="5" y="11"/>
                    <a:pt x="5" y="14"/>
                  </a:cubicBezTo>
                  <a:cubicBezTo>
                    <a:pt x="5" y="16"/>
                    <a:pt x="6" y="19"/>
                    <a:pt x="7" y="21"/>
                  </a:cubicBezTo>
                  <a:cubicBezTo>
                    <a:pt x="10" y="24"/>
                    <a:pt x="14" y="27"/>
                    <a:pt x="18" y="29"/>
                  </a:cubicBezTo>
                  <a:cubicBezTo>
                    <a:pt x="22" y="31"/>
                    <a:pt x="27" y="32"/>
                    <a:pt x="31" y="32"/>
                  </a:cubicBezTo>
                  <a:cubicBezTo>
                    <a:pt x="50" y="32"/>
                    <a:pt x="50" y="32"/>
                    <a:pt x="50" y="32"/>
                  </a:cubicBezTo>
                  <a:cubicBezTo>
                    <a:pt x="50" y="37"/>
                    <a:pt x="50" y="37"/>
                    <a:pt x="50" y="37"/>
                  </a:cubicBezTo>
                  <a:cubicBezTo>
                    <a:pt x="31" y="37"/>
                    <a:pt x="31" y="37"/>
                    <a:pt x="31" y="37"/>
                  </a:cubicBezTo>
                  <a:cubicBezTo>
                    <a:pt x="26" y="37"/>
                    <a:pt x="21" y="36"/>
                    <a:pt x="16" y="33"/>
                  </a:cubicBezTo>
                  <a:cubicBezTo>
                    <a:pt x="11" y="31"/>
                    <a:pt x="7" y="28"/>
                    <a:pt x="4" y="24"/>
                  </a:cubicBezTo>
                  <a:cubicBezTo>
                    <a:pt x="1" y="21"/>
                    <a:pt x="0" y="17"/>
                    <a:pt x="0" y="13"/>
                  </a:cubicBezTo>
                  <a:cubicBezTo>
                    <a:pt x="1" y="9"/>
                    <a:pt x="2" y="6"/>
                    <a:pt x="6" y="3"/>
                  </a:cubicBezTo>
                  <a:cubicBezTo>
                    <a:pt x="7" y="2"/>
                    <a:pt x="9" y="1"/>
                    <a:pt x="10" y="0"/>
                  </a:cubicBezTo>
                  <a:cubicBezTo>
                    <a:pt x="12" y="0"/>
                    <a:pt x="13" y="0"/>
                    <a:pt x="15" y="0"/>
                  </a:cubicBezTo>
                  <a:cubicBezTo>
                    <a:pt x="17" y="0"/>
                    <a:pt x="19" y="0"/>
                    <a:pt x="21" y="1"/>
                  </a:cubicBezTo>
                  <a:cubicBezTo>
                    <a:pt x="23" y="2"/>
                    <a:pt x="25" y="3"/>
                    <a:pt x="27" y="5"/>
                  </a:cubicBezTo>
                  <a:cubicBezTo>
                    <a:pt x="27" y="5"/>
                    <a:pt x="28" y="6"/>
                    <a:pt x="28" y="6"/>
                  </a:cubicBezTo>
                  <a:cubicBezTo>
                    <a:pt x="29" y="7"/>
                    <a:pt x="30" y="7"/>
                    <a:pt x="30" y="7"/>
                  </a:cubicBezTo>
                  <a:cubicBezTo>
                    <a:pt x="31" y="7"/>
                    <a:pt x="31" y="7"/>
                    <a:pt x="31" y="7"/>
                  </a:cubicBezTo>
                  <a:cubicBezTo>
                    <a:pt x="31" y="7"/>
                    <a:pt x="31" y="7"/>
                    <a:pt x="31" y="7"/>
                  </a:cubicBezTo>
                  <a:cubicBezTo>
                    <a:pt x="31" y="7"/>
                    <a:pt x="31" y="7"/>
                    <a:pt x="31" y="7"/>
                  </a:cubicBezTo>
                  <a:cubicBezTo>
                    <a:pt x="50" y="7"/>
                    <a:pt x="50" y="7"/>
                    <a:pt x="50" y="7"/>
                  </a:cubicBezTo>
                  <a:cubicBezTo>
                    <a:pt x="50" y="12"/>
                    <a:pt x="50" y="12"/>
                    <a:pt x="50" y="12"/>
                  </a:cubicBezTo>
                  <a:cubicBezTo>
                    <a:pt x="31" y="12"/>
                    <a:pt x="31"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30" y="12"/>
                    <a:pt x="30" y="12"/>
                    <a:pt x="30" y="12"/>
                  </a:cubicBezTo>
                  <a:cubicBezTo>
                    <a:pt x="29" y="12"/>
                    <a:pt x="27" y="11"/>
                    <a:pt x="26" y="11"/>
                  </a:cubicBezTo>
                  <a:cubicBezTo>
                    <a:pt x="25" y="10"/>
                    <a:pt x="24" y="9"/>
                    <a:pt x="23" y="8"/>
                  </a:cubicBezTo>
                  <a:cubicBezTo>
                    <a:pt x="22" y="7"/>
                    <a:pt x="21" y="6"/>
                    <a:pt x="19" y="5"/>
                  </a:cubicBezTo>
                  <a:cubicBezTo>
                    <a:pt x="18" y="5"/>
                    <a:pt x="17"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2" name="Freeform 111"/>
            <p:cNvSpPr>
              <a:spLocks noEditPoints="1"/>
            </p:cNvSpPr>
            <p:nvPr/>
          </p:nvSpPr>
          <p:spPr bwMode="auto">
            <a:xfrm>
              <a:off x="6680211" y="1552584"/>
              <a:ext cx="225425" cy="84138"/>
            </a:xfrm>
            <a:custGeom>
              <a:avLst/>
              <a:gdLst>
                <a:gd name="T0" fmla="*/ 69 w 100"/>
                <a:gd name="T1" fmla="*/ 32 h 37"/>
                <a:gd name="T2" fmla="*/ 93 w 100"/>
                <a:gd name="T3" fmla="*/ 21 h 37"/>
                <a:gd name="T4" fmla="*/ 49 w 100"/>
                <a:gd name="T5" fmla="*/ 13 h 37"/>
                <a:gd name="T6" fmla="*/ 95 w 100"/>
                <a:gd name="T7" fmla="*/ 14 h 37"/>
                <a:gd name="T8" fmla="*/ 91 w 100"/>
                <a:gd name="T9" fmla="*/ 7 h 37"/>
                <a:gd name="T10" fmla="*/ 85 w 100"/>
                <a:gd name="T11" fmla="*/ 4 h 37"/>
                <a:gd name="T12" fmla="*/ 77 w 100"/>
                <a:gd name="T13" fmla="*/ 8 h 37"/>
                <a:gd name="T14" fmla="*/ 72 w 100"/>
                <a:gd name="T15" fmla="*/ 11 h 37"/>
                <a:gd name="T16" fmla="*/ 71 w 100"/>
                <a:gd name="T17" fmla="*/ 12 h 37"/>
                <a:gd name="T18" fmla="*/ 49 w 100"/>
                <a:gd name="T19" fmla="*/ 12 h 37"/>
                <a:gd name="T20" fmla="*/ 69 w 100"/>
                <a:gd name="T21" fmla="*/ 7 h 37"/>
                <a:gd name="T22" fmla="*/ 71 w 100"/>
                <a:gd name="T23" fmla="*/ 7 h 37"/>
                <a:gd name="T24" fmla="*/ 72 w 100"/>
                <a:gd name="T25" fmla="*/ 6 h 37"/>
                <a:gd name="T26" fmla="*/ 79 w 100"/>
                <a:gd name="T27" fmla="*/ 1 h 37"/>
                <a:gd name="T28" fmla="*/ 90 w 100"/>
                <a:gd name="T29" fmla="*/ 0 h 37"/>
                <a:gd name="T30" fmla="*/ 95 w 100"/>
                <a:gd name="T31" fmla="*/ 3 h 37"/>
                <a:gd name="T32" fmla="*/ 96 w 100"/>
                <a:gd name="T33" fmla="*/ 24 h 37"/>
                <a:gd name="T34" fmla="*/ 84 w 100"/>
                <a:gd name="T35" fmla="*/ 33 h 37"/>
                <a:gd name="T36" fmla="*/ 49 w 100"/>
                <a:gd name="T37" fmla="*/ 37 h 37"/>
                <a:gd name="T38" fmla="*/ 23 w 100"/>
                <a:gd name="T39" fmla="*/ 8 h 37"/>
                <a:gd name="T40" fmla="*/ 15 w 100"/>
                <a:gd name="T41" fmla="*/ 4 h 37"/>
                <a:gd name="T42" fmla="*/ 8 w 100"/>
                <a:gd name="T43" fmla="*/ 7 h 37"/>
                <a:gd name="T44" fmla="*/ 5 w 100"/>
                <a:gd name="T45" fmla="*/ 14 h 37"/>
                <a:gd name="T46" fmla="*/ 7 w 100"/>
                <a:gd name="T47" fmla="*/ 21 h 37"/>
                <a:gd name="T48" fmla="*/ 31 w 100"/>
                <a:gd name="T49" fmla="*/ 32 h 37"/>
                <a:gd name="T50" fmla="*/ 49 w 100"/>
                <a:gd name="T51" fmla="*/ 37 h 37"/>
                <a:gd name="T52" fmla="*/ 16 w 100"/>
                <a:gd name="T53" fmla="*/ 33 h 37"/>
                <a:gd name="T54" fmla="*/ 4 w 100"/>
                <a:gd name="T55" fmla="*/ 24 h 37"/>
                <a:gd name="T56" fmla="*/ 5 w 100"/>
                <a:gd name="T57" fmla="*/ 3 h 37"/>
                <a:gd name="T58" fmla="*/ 10 w 100"/>
                <a:gd name="T59" fmla="*/ 0 h 37"/>
                <a:gd name="T60" fmla="*/ 21 w 100"/>
                <a:gd name="T61" fmla="*/ 1 h 37"/>
                <a:gd name="T62" fmla="*/ 26 w 100"/>
                <a:gd name="T63" fmla="*/ 5 h 37"/>
                <a:gd name="T64" fmla="*/ 31 w 100"/>
                <a:gd name="T65" fmla="*/ 7 h 37"/>
                <a:gd name="T66" fmla="*/ 49 w 100"/>
                <a:gd name="T67" fmla="*/ 7 h 37"/>
                <a:gd name="T68" fmla="*/ 32 w 100"/>
                <a:gd name="T69" fmla="*/ 12 h 37"/>
                <a:gd name="T70" fmla="*/ 26 w 100"/>
                <a:gd name="T71" fmla="*/ 11 h 37"/>
                <a:gd name="T72" fmla="*/ 23 w 100"/>
                <a:gd name="T73" fmla="*/ 8 h 37"/>
                <a:gd name="T74" fmla="*/ 49 w 100"/>
                <a:gd name="T7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37">
                  <a:moveTo>
                    <a:pt x="49" y="32"/>
                  </a:moveTo>
                  <a:cubicBezTo>
                    <a:pt x="69" y="32"/>
                    <a:pt x="69" y="32"/>
                    <a:pt x="69" y="32"/>
                  </a:cubicBezTo>
                  <a:cubicBezTo>
                    <a:pt x="74" y="32"/>
                    <a:pt x="78" y="31"/>
                    <a:pt x="82" y="29"/>
                  </a:cubicBezTo>
                  <a:cubicBezTo>
                    <a:pt x="86" y="27"/>
                    <a:pt x="90" y="24"/>
                    <a:pt x="93" y="21"/>
                  </a:cubicBezTo>
                  <a:cubicBezTo>
                    <a:pt x="49" y="13"/>
                    <a:pt x="49" y="13"/>
                    <a:pt x="49" y="13"/>
                  </a:cubicBezTo>
                  <a:cubicBezTo>
                    <a:pt x="49" y="13"/>
                    <a:pt x="49" y="13"/>
                    <a:pt x="49" y="13"/>
                  </a:cubicBezTo>
                  <a:cubicBezTo>
                    <a:pt x="93" y="21"/>
                    <a:pt x="93" y="21"/>
                    <a:pt x="93" y="21"/>
                  </a:cubicBezTo>
                  <a:cubicBezTo>
                    <a:pt x="95" y="19"/>
                    <a:pt x="95" y="16"/>
                    <a:pt x="95" y="14"/>
                  </a:cubicBezTo>
                  <a:cubicBezTo>
                    <a:pt x="95" y="11"/>
                    <a:pt x="94" y="9"/>
                    <a:pt x="92" y="7"/>
                  </a:cubicBezTo>
                  <a:cubicBezTo>
                    <a:pt x="92" y="7"/>
                    <a:pt x="91" y="7"/>
                    <a:pt x="91" y="7"/>
                  </a:cubicBezTo>
                  <a:cubicBezTo>
                    <a:pt x="90" y="6"/>
                    <a:pt x="90" y="5"/>
                    <a:pt x="88" y="5"/>
                  </a:cubicBezTo>
                  <a:cubicBezTo>
                    <a:pt x="87" y="5"/>
                    <a:pt x="86" y="4"/>
                    <a:pt x="85" y="4"/>
                  </a:cubicBezTo>
                  <a:cubicBezTo>
                    <a:pt x="84" y="4"/>
                    <a:pt x="82" y="5"/>
                    <a:pt x="81" y="5"/>
                  </a:cubicBezTo>
                  <a:cubicBezTo>
                    <a:pt x="79" y="6"/>
                    <a:pt x="78" y="7"/>
                    <a:pt x="77" y="8"/>
                  </a:cubicBezTo>
                  <a:cubicBezTo>
                    <a:pt x="77" y="9"/>
                    <a:pt x="76" y="9"/>
                    <a:pt x="75" y="10"/>
                  </a:cubicBezTo>
                  <a:cubicBezTo>
                    <a:pt x="74" y="11"/>
                    <a:pt x="73" y="11"/>
                    <a:pt x="72" y="11"/>
                  </a:cubicBezTo>
                  <a:cubicBezTo>
                    <a:pt x="72" y="11"/>
                    <a:pt x="72" y="11"/>
                    <a:pt x="72" y="11"/>
                  </a:cubicBezTo>
                  <a:cubicBezTo>
                    <a:pt x="72" y="11"/>
                    <a:pt x="71" y="12"/>
                    <a:pt x="71" y="12"/>
                  </a:cubicBezTo>
                  <a:cubicBezTo>
                    <a:pt x="70" y="12"/>
                    <a:pt x="70" y="12"/>
                    <a:pt x="69" y="12"/>
                  </a:cubicBezTo>
                  <a:cubicBezTo>
                    <a:pt x="49" y="12"/>
                    <a:pt x="49" y="12"/>
                    <a:pt x="49" y="12"/>
                  </a:cubicBezTo>
                  <a:cubicBezTo>
                    <a:pt x="49" y="7"/>
                    <a:pt x="49" y="7"/>
                    <a:pt x="49" y="7"/>
                  </a:cubicBezTo>
                  <a:cubicBezTo>
                    <a:pt x="69" y="7"/>
                    <a:pt x="69" y="7"/>
                    <a:pt x="69" y="7"/>
                  </a:cubicBezTo>
                  <a:cubicBezTo>
                    <a:pt x="69" y="7"/>
                    <a:pt x="70" y="7"/>
                    <a:pt x="70" y="7"/>
                  </a:cubicBezTo>
                  <a:cubicBezTo>
                    <a:pt x="70" y="7"/>
                    <a:pt x="71" y="7"/>
                    <a:pt x="71" y="7"/>
                  </a:cubicBezTo>
                  <a:cubicBezTo>
                    <a:pt x="71" y="7"/>
                    <a:pt x="71" y="7"/>
                    <a:pt x="71" y="7"/>
                  </a:cubicBezTo>
                  <a:cubicBezTo>
                    <a:pt x="71" y="7"/>
                    <a:pt x="72" y="6"/>
                    <a:pt x="72" y="6"/>
                  </a:cubicBezTo>
                  <a:cubicBezTo>
                    <a:pt x="73" y="6"/>
                    <a:pt x="73" y="5"/>
                    <a:pt x="74" y="5"/>
                  </a:cubicBezTo>
                  <a:cubicBezTo>
                    <a:pt x="75" y="3"/>
                    <a:pt x="77" y="2"/>
                    <a:pt x="79" y="1"/>
                  </a:cubicBezTo>
                  <a:cubicBezTo>
                    <a:pt x="81" y="0"/>
                    <a:pt x="83" y="0"/>
                    <a:pt x="85" y="0"/>
                  </a:cubicBezTo>
                  <a:cubicBezTo>
                    <a:pt x="87" y="0"/>
                    <a:pt x="88" y="0"/>
                    <a:pt x="90" y="0"/>
                  </a:cubicBezTo>
                  <a:cubicBezTo>
                    <a:pt x="92" y="1"/>
                    <a:pt x="93" y="2"/>
                    <a:pt x="95" y="3"/>
                  </a:cubicBezTo>
                  <a:cubicBezTo>
                    <a:pt x="95" y="3"/>
                    <a:pt x="95" y="3"/>
                    <a:pt x="95" y="3"/>
                  </a:cubicBezTo>
                  <a:cubicBezTo>
                    <a:pt x="98" y="6"/>
                    <a:pt x="100" y="9"/>
                    <a:pt x="100" y="13"/>
                  </a:cubicBezTo>
                  <a:cubicBezTo>
                    <a:pt x="100" y="17"/>
                    <a:pt x="99" y="21"/>
                    <a:pt x="96" y="24"/>
                  </a:cubicBezTo>
                  <a:cubicBezTo>
                    <a:pt x="96" y="24"/>
                    <a:pt x="96" y="24"/>
                    <a:pt x="96" y="24"/>
                  </a:cubicBezTo>
                  <a:cubicBezTo>
                    <a:pt x="93" y="28"/>
                    <a:pt x="89" y="31"/>
                    <a:pt x="84" y="33"/>
                  </a:cubicBezTo>
                  <a:cubicBezTo>
                    <a:pt x="80" y="36"/>
                    <a:pt x="74" y="37"/>
                    <a:pt x="69" y="37"/>
                  </a:cubicBezTo>
                  <a:cubicBezTo>
                    <a:pt x="49" y="37"/>
                    <a:pt x="49" y="37"/>
                    <a:pt x="49" y="37"/>
                  </a:cubicBezTo>
                  <a:lnTo>
                    <a:pt x="49" y="32"/>
                  </a:lnTo>
                  <a:close/>
                  <a:moveTo>
                    <a:pt x="23" y="8"/>
                  </a:moveTo>
                  <a:cubicBezTo>
                    <a:pt x="22" y="7"/>
                    <a:pt x="20" y="6"/>
                    <a:pt x="19" y="5"/>
                  </a:cubicBezTo>
                  <a:cubicBezTo>
                    <a:pt x="18" y="5"/>
                    <a:pt x="16" y="4"/>
                    <a:pt x="15" y="4"/>
                  </a:cubicBezTo>
                  <a:cubicBezTo>
                    <a:pt x="14" y="4"/>
                    <a:pt x="13" y="5"/>
                    <a:pt x="11" y="5"/>
                  </a:cubicBezTo>
                  <a:cubicBezTo>
                    <a:pt x="10" y="5"/>
                    <a:pt x="9" y="6"/>
                    <a:pt x="8" y="7"/>
                  </a:cubicBezTo>
                  <a:cubicBezTo>
                    <a:pt x="8" y="7"/>
                    <a:pt x="8" y="7"/>
                    <a:pt x="8" y="7"/>
                  </a:cubicBezTo>
                  <a:cubicBezTo>
                    <a:pt x="6" y="8"/>
                    <a:pt x="5" y="11"/>
                    <a:pt x="5" y="14"/>
                  </a:cubicBezTo>
                  <a:cubicBezTo>
                    <a:pt x="5" y="16"/>
                    <a:pt x="5" y="19"/>
                    <a:pt x="7" y="21"/>
                  </a:cubicBezTo>
                  <a:cubicBezTo>
                    <a:pt x="7" y="21"/>
                    <a:pt x="7" y="21"/>
                    <a:pt x="7" y="21"/>
                  </a:cubicBezTo>
                  <a:cubicBezTo>
                    <a:pt x="10" y="24"/>
                    <a:pt x="14" y="27"/>
                    <a:pt x="18" y="29"/>
                  </a:cubicBezTo>
                  <a:cubicBezTo>
                    <a:pt x="22" y="31"/>
                    <a:pt x="26" y="32"/>
                    <a:pt x="31" y="32"/>
                  </a:cubicBezTo>
                  <a:cubicBezTo>
                    <a:pt x="49" y="32"/>
                    <a:pt x="49" y="32"/>
                    <a:pt x="49" y="32"/>
                  </a:cubicBezTo>
                  <a:cubicBezTo>
                    <a:pt x="49" y="37"/>
                    <a:pt x="49" y="37"/>
                    <a:pt x="49" y="37"/>
                  </a:cubicBezTo>
                  <a:cubicBezTo>
                    <a:pt x="31" y="37"/>
                    <a:pt x="31" y="37"/>
                    <a:pt x="31" y="37"/>
                  </a:cubicBezTo>
                  <a:cubicBezTo>
                    <a:pt x="26" y="37"/>
                    <a:pt x="20" y="36"/>
                    <a:pt x="16" y="33"/>
                  </a:cubicBezTo>
                  <a:cubicBezTo>
                    <a:pt x="11" y="31"/>
                    <a:pt x="7" y="28"/>
                    <a:pt x="4" y="24"/>
                  </a:cubicBezTo>
                  <a:cubicBezTo>
                    <a:pt x="4" y="24"/>
                    <a:pt x="4" y="24"/>
                    <a:pt x="4" y="24"/>
                  </a:cubicBezTo>
                  <a:cubicBezTo>
                    <a:pt x="1" y="21"/>
                    <a:pt x="0" y="17"/>
                    <a:pt x="0" y="13"/>
                  </a:cubicBezTo>
                  <a:cubicBezTo>
                    <a:pt x="0" y="9"/>
                    <a:pt x="2" y="6"/>
                    <a:pt x="5" y="3"/>
                  </a:cubicBezTo>
                  <a:cubicBezTo>
                    <a:pt x="5" y="3"/>
                    <a:pt x="5" y="3"/>
                    <a:pt x="5" y="3"/>
                  </a:cubicBezTo>
                  <a:cubicBezTo>
                    <a:pt x="7" y="2"/>
                    <a:pt x="8" y="1"/>
                    <a:pt x="10" y="0"/>
                  </a:cubicBezTo>
                  <a:cubicBezTo>
                    <a:pt x="11" y="0"/>
                    <a:pt x="13" y="0"/>
                    <a:pt x="15" y="0"/>
                  </a:cubicBezTo>
                  <a:cubicBezTo>
                    <a:pt x="17" y="0"/>
                    <a:pt x="19" y="0"/>
                    <a:pt x="21" y="1"/>
                  </a:cubicBezTo>
                  <a:cubicBezTo>
                    <a:pt x="23" y="2"/>
                    <a:pt x="25" y="3"/>
                    <a:pt x="26" y="5"/>
                  </a:cubicBezTo>
                  <a:cubicBezTo>
                    <a:pt x="26" y="5"/>
                    <a:pt x="26" y="5"/>
                    <a:pt x="26" y="5"/>
                  </a:cubicBezTo>
                  <a:cubicBezTo>
                    <a:pt x="27" y="6"/>
                    <a:pt x="28" y="6"/>
                    <a:pt x="28" y="6"/>
                  </a:cubicBezTo>
                  <a:cubicBezTo>
                    <a:pt x="29" y="7"/>
                    <a:pt x="30" y="7"/>
                    <a:pt x="31" y="7"/>
                  </a:cubicBezTo>
                  <a:cubicBezTo>
                    <a:pt x="32" y="7"/>
                    <a:pt x="32" y="7"/>
                    <a:pt x="32" y="7"/>
                  </a:cubicBezTo>
                  <a:cubicBezTo>
                    <a:pt x="49" y="7"/>
                    <a:pt x="49" y="7"/>
                    <a:pt x="49" y="7"/>
                  </a:cubicBezTo>
                  <a:cubicBezTo>
                    <a:pt x="49" y="12"/>
                    <a:pt x="49" y="12"/>
                    <a:pt x="49" y="12"/>
                  </a:cubicBezTo>
                  <a:cubicBezTo>
                    <a:pt x="32" y="12"/>
                    <a:pt x="32" y="12"/>
                    <a:pt x="32" y="12"/>
                  </a:cubicBezTo>
                  <a:cubicBezTo>
                    <a:pt x="31" y="12"/>
                    <a:pt x="31" y="12"/>
                    <a:pt x="31" y="12"/>
                  </a:cubicBezTo>
                  <a:cubicBezTo>
                    <a:pt x="29" y="12"/>
                    <a:pt x="28" y="11"/>
                    <a:pt x="26" y="11"/>
                  </a:cubicBezTo>
                  <a:cubicBezTo>
                    <a:pt x="25" y="10"/>
                    <a:pt x="24" y="9"/>
                    <a:pt x="23" y="8"/>
                  </a:cubicBezTo>
                  <a:cubicBezTo>
                    <a:pt x="23" y="8"/>
                    <a:pt x="23" y="8"/>
                    <a:pt x="23" y="8"/>
                  </a:cubicBezTo>
                  <a:cubicBezTo>
                    <a:pt x="49" y="13"/>
                    <a:pt x="49" y="13"/>
                    <a:pt x="49" y="13"/>
                  </a:cubicBezTo>
                  <a:cubicBezTo>
                    <a:pt x="49" y="13"/>
                    <a:pt x="49" y="13"/>
                    <a:pt x="49" y="13"/>
                  </a:cubicBez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3" name="Freeform 113"/>
            <p:cNvSpPr>
              <a:spLocks noEditPoints="1"/>
            </p:cNvSpPr>
            <p:nvPr/>
          </p:nvSpPr>
          <p:spPr bwMode="auto">
            <a:xfrm>
              <a:off x="10356866" y="1119195"/>
              <a:ext cx="41275" cy="26988"/>
            </a:xfrm>
            <a:custGeom>
              <a:avLst/>
              <a:gdLst>
                <a:gd name="T0" fmla="*/ 9 w 18"/>
                <a:gd name="T1" fmla="*/ 0 h 12"/>
                <a:gd name="T2" fmla="*/ 16 w 18"/>
                <a:gd name="T3" fmla="*/ 0 h 12"/>
                <a:gd name="T4" fmla="*/ 18 w 18"/>
                <a:gd name="T5" fmla="*/ 3 h 12"/>
                <a:gd name="T6" fmla="*/ 18 w 18"/>
                <a:gd name="T7" fmla="*/ 10 h 12"/>
                <a:gd name="T8" fmla="*/ 16 w 18"/>
                <a:gd name="T9" fmla="*/ 12 h 12"/>
                <a:gd name="T10" fmla="*/ 9 w 18"/>
                <a:gd name="T11" fmla="*/ 12 h 12"/>
                <a:gd name="T12" fmla="*/ 9 w 18"/>
                <a:gd name="T13" fmla="*/ 8 h 12"/>
                <a:gd name="T14" fmla="*/ 13 w 18"/>
                <a:gd name="T15" fmla="*/ 8 h 12"/>
                <a:gd name="T16" fmla="*/ 13 w 18"/>
                <a:gd name="T17" fmla="*/ 5 h 12"/>
                <a:gd name="T18" fmla="*/ 9 w 18"/>
                <a:gd name="T19" fmla="*/ 5 h 12"/>
                <a:gd name="T20" fmla="*/ 9 w 18"/>
                <a:gd name="T21" fmla="*/ 0 h 12"/>
                <a:gd name="T22" fmla="*/ 3 w 18"/>
                <a:gd name="T23" fmla="*/ 0 h 12"/>
                <a:gd name="T24" fmla="*/ 9 w 18"/>
                <a:gd name="T25" fmla="*/ 0 h 12"/>
                <a:gd name="T26" fmla="*/ 9 w 18"/>
                <a:gd name="T27" fmla="*/ 5 h 12"/>
                <a:gd name="T28" fmla="*/ 5 w 18"/>
                <a:gd name="T29" fmla="*/ 5 h 12"/>
                <a:gd name="T30" fmla="*/ 5 w 18"/>
                <a:gd name="T31" fmla="*/ 8 h 12"/>
                <a:gd name="T32" fmla="*/ 9 w 18"/>
                <a:gd name="T33" fmla="*/ 8 h 12"/>
                <a:gd name="T34" fmla="*/ 9 w 18"/>
                <a:gd name="T35" fmla="*/ 12 h 12"/>
                <a:gd name="T36" fmla="*/ 3 w 18"/>
                <a:gd name="T37" fmla="*/ 12 h 12"/>
                <a:gd name="T38" fmla="*/ 0 w 18"/>
                <a:gd name="T39" fmla="*/ 10 h 12"/>
                <a:gd name="T40" fmla="*/ 0 w 18"/>
                <a:gd name="T41" fmla="*/ 3 h 12"/>
                <a:gd name="T42" fmla="*/ 3 w 18"/>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9" y="0"/>
                  </a:moveTo>
                  <a:cubicBezTo>
                    <a:pt x="16" y="0"/>
                    <a:pt x="16" y="0"/>
                    <a:pt x="16" y="0"/>
                  </a:cubicBezTo>
                  <a:cubicBezTo>
                    <a:pt x="17" y="0"/>
                    <a:pt x="18" y="1"/>
                    <a:pt x="18" y="3"/>
                  </a:cubicBezTo>
                  <a:cubicBezTo>
                    <a:pt x="18" y="10"/>
                    <a:pt x="18" y="10"/>
                    <a:pt x="18" y="10"/>
                  </a:cubicBezTo>
                  <a:cubicBezTo>
                    <a:pt x="18" y="11"/>
                    <a:pt x="17" y="12"/>
                    <a:pt x="16" y="12"/>
                  </a:cubicBezTo>
                  <a:cubicBezTo>
                    <a:pt x="9" y="12"/>
                    <a:pt x="9" y="12"/>
                    <a:pt x="9" y="12"/>
                  </a:cubicBezTo>
                  <a:cubicBezTo>
                    <a:pt x="9" y="8"/>
                    <a:pt x="9" y="8"/>
                    <a:pt x="9" y="8"/>
                  </a:cubicBezTo>
                  <a:cubicBezTo>
                    <a:pt x="13" y="8"/>
                    <a:pt x="13" y="8"/>
                    <a:pt x="13" y="8"/>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8"/>
                    <a:pt x="5" y="8"/>
                    <a:pt x="5" y="8"/>
                  </a:cubicBezTo>
                  <a:cubicBezTo>
                    <a:pt x="9" y="8"/>
                    <a:pt x="9" y="8"/>
                    <a:pt x="9" y="8"/>
                  </a:cubicBezTo>
                  <a:cubicBezTo>
                    <a:pt x="9" y="12"/>
                    <a:pt x="9" y="12"/>
                    <a:pt x="9" y="12"/>
                  </a:cubicBezTo>
                  <a:cubicBezTo>
                    <a:pt x="3" y="12"/>
                    <a:pt x="3" y="12"/>
                    <a:pt x="3" y="12"/>
                  </a:cubicBezTo>
                  <a:cubicBezTo>
                    <a:pt x="1" y="12"/>
                    <a:pt x="0" y="11"/>
                    <a:pt x="0" y="10"/>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4" name="Freeform 114"/>
            <p:cNvSpPr>
              <a:spLocks noEditPoints="1"/>
            </p:cNvSpPr>
            <p:nvPr/>
          </p:nvSpPr>
          <p:spPr bwMode="auto">
            <a:xfrm>
              <a:off x="10390203" y="1193807"/>
              <a:ext cx="73026" cy="74614"/>
            </a:xfrm>
            <a:custGeom>
              <a:avLst/>
              <a:gdLst>
                <a:gd name="T0" fmla="*/ 16 w 32"/>
                <a:gd name="T1" fmla="*/ 28 h 33"/>
                <a:gd name="T2" fmla="*/ 24 w 32"/>
                <a:gd name="T3" fmla="*/ 25 h 33"/>
                <a:gd name="T4" fmla="*/ 24 w 32"/>
                <a:gd name="T5" fmla="*/ 25 h 33"/>
                <a:gd name="T6" fmla="*/ 28 w 32"/>
                <a:gd name="T7" fmla="*/ 17 h 33"/>
                <a:gd name="T8" fmla="*/ 24 w 32"/>
                <a:gd name="T9" fmla="*/ 9 h 33"/>
                <a:gd name="T10" fmla="*/ 16 w 32"/>
                <a:gd name="T11" fmla="*/ 5 h 33"/>
                <a:gd name="T12" fmla="*/ 16 w 32"/>
                <a:gd name="T13" fmla="*/ 0 h 33"/>
                <a:gd name="T14" fmla="*/ 28 w 32"/>
                <a:gd name="T15" fmla="*/ 5 h 33"/>
                <a:gd name="T16" fmla="*/ 32 w 32"/>
                <a:gd name="T17" fmla="*/ 17 h 33"/>
                <a:gd name="T18" fmla="*/ 28 w 32"/>
                <a:gd name="T19" fmla="*/ 28 h 33"/>
                <a:gd name="T20" fmla="*/ 28 w 32"/>
                <a:gd name="T21" fmla="*/ 28 h 33"/>
                <a:gd name="T22" fmla="*/ 16 w 32"/>
                <a:gd name="T23" fmla="*/ 33 h 33"/>
                <a:gd name="T24" fmla="*/ 16 w 32"/>
                <a:gd name="T25" fmla="*/ 28 h 33"/>
                <a:gd name="T26" fmla="*/ 16 w 32"/>
                <a:gd name="T27" fmla="*/ 5 h 33"/>
                <a:gd name="T28" fmla="*/ 8 w 32"/>
                <a:gd name="T29" fmla="*/ 9 h 33"/>
                <a:gd name="T30" fmla="*/ 5 w 32"/>
                <a:gd name="T31" fmla="*/ 17 h 33"/>
                <a:gd name="T32" fmla="*/ 8 w 32"/>
                <a:gd name="T33" fmla="*/ 25 h 33"/>
                <a:gd name="T34" fmla="*/ 16 w 32"/>
                <a:gd name="T35" fmla="*/ 28 h 33"/>
                <a:gd name="T36" fmla="*/ 16 w 32"/>
                <a:gd name="T37" fmla="*/ 33 h 33"/>
                <a:gd name="T38" fmla="*/ 5 w 32"/>
                <a:gd name="T39" fmla="*/ 28 h 33"/>
                <a:gd name="T40" fmla="*/ 5 w 32"/>
                <a:gd name="T41" fmla="*/ 28 h 33"/>
                <a:gd name="T42" fmla="*/ 0 w 32"/>
                <a:gd name="T43" fmla="*/ 17 h 33"/>
                <a:gd name="T44" fmla="*/ 5 w 32"/>
                <a:gd name="T45" fmla="*/ 5 h 33"/>
                <a:gd name="T46" fmla="*/ 16 w 32"/>
                <a:gd name="T47" fmla="*/ 0 h 33"/>
                <a:gd name="T48" fmla="*/ 16 w 32"/>
                <a:gd name="T4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3">
                  <a:moveTo>
                    <a:pt x="16" y="28"/>
                  </a:moveTo>
                  <a:cubicBezTo>
                    <a:pt x="19" y="28"/>
                    <a:pt x="22" y="27"/>
                    <a:pt x="24" y="25"/>
                  </a:cubicBezTo>
                  <a:cubicBezTo>
                    <a:pt x="24" y="25"/>
                    <a:pt x="24" y="25"/>
                    <a:pt x="24" y="25"/>
                  </a:cubicBezTo>
                  <a:cubicBezTo>
                    <a:pt x="26" y="23"/>
                    <a:pt x="28" y="20"/>
                    <a:pt x="28" y="17"/>
                  </a:cubicBezTo>
                  <a:cubicBezTo>
                    <a:pt x="28" y="14"/>
                    <a:pt x="26" y="11"/>
                    <a:pt x="24" y="9"/>
                  </a:cubicBezTo>
                  <a:cubicBezTo>
                    <a:pt x="22" y="6"/>
                    <a:pt x="19" y="5"/>
                    <a:pt x="16" y="5"/>
                  </a:cubicBezTo>
                  <a:cubicBezTo>
                    <a:pt x="16" y="0"/>
                    <a:pt x="16" y="0"/>
                    <a:pt x="16" y="0"/>
                  </a:cubicBezTo>
                  <a:cubicBezTo>
                    <a:pt x="21" y="0"/>
                    <a:pt x="25" y="2"/>
                    <a:pt x="28" y="5"/>
                  </a:cubicBezTo>
                  <a:cubicBezTo>
                    <a:pt x="31" y="8"/>
                    <a:pt x="32" y="12"/>
                    <a:pt x="32" y="17"/>
                  </a:cubicBezTo>
                  <a:cubicBezTo>
                    <a:pt x="32" y="21"/>
                    <a:pt x="31" y="25"/>
                    <a:pt x="28" y="28"/>
                  </a:cubicBezTo>
                  <a:cubicBezTo>
                    <a:pt x="28" y="28"/>
                    <a:pt x="28" y="28"/>
                    <a:pt x="28" y="28"/>
                  </a:cubicBezTo>
                  <a:cubicBezTo>
                    <a:pt x="25" y="31"/>
                    <a:pt x="21" y="33"/>
                    <a:pt x="16" y="33"/>
                  </a:cubicBezTo>
                  <a:lnTo>
                    <a:pt x="16" y="28"/>
                  </a:lnTo>
                  <a:close/>
                  <a:moveTo>
                    <a:pt x="16" y="5"/>
                  </a:moveTo>
                  <a:cubicBezTo>
                    <a:pt x="13" y="5"/>
                    <a:pt x="10" y="6"/>
                    <a:pt x="8" y="9"/>
                  </a:cubicBezTo>
                  <a:cubicBezTo>
                    <a:pt x="6" y="11"/>
                    <a:pt x="5" y="14"/>
                    <a:pt x="5" y="17"/>
                  </a:cubicBezTo>
                  <a:cubicBezTo>
                    <a:pt x="5" y="20"/>
                    <a:pt x="6" y="23"/>
                    <a:pt x="8" y="25"/>
                  </a:cubicBezTo>
                  <a:cubicBezTo>
                    <a:pt x="10" y="27"/>
                    <a:pt x="13" y="28"/>
                    <a:pt x="16" y="28"/>
                  </a:cubicBezTo>
                  <a:cubicBezTo>
                    <a:pt x="16" y="33"/>
                    <a:pt x="16" y="33"/>
                    <a:pt x="16" y="33"/>
                  </a:cubicBezTo>
                  <a:cubicBezTo>
                    <a:pt x="12" y="33"/>
                    <a:pt x="8" y="31"/>
                    <a:pt x="5" y="28"/>
                  </a:cubicBezTo>
                  <a:cubicBezTo>
                    <a:pt x="5" y="28"/>
                    <a:pt x="5" y="28"/>
                    <a:pt x="5" y="28"/>
                  </a:cubicBezTo>
                  <a:cubicBezTo>
                    <a:pt x="2" y="25"/>
                    <a:pt x="0" y="21"/>
                    <a:pt x="0" y="17"/>
                  </a:cubicBezTo>
                  <a:cubicBezTo>
                    <a:pt x="0" y="12"/>
                    <a:pt x="2" y="8"/>
                    <a:pt x="5" y="5"/>
                  </a:cubicBezTo>
                  <a:cubicBezTo>
                    <a:pt x="8" y="2"/>
                    <a:pt x="12" y="0"/>
                    <a:pt x="16" y="0"/>
                  </a:cubicBez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5" name="Freeform 115"/>
            <p:cNvSpPr>
              <a:spLocks noEditPoints="1"/>
            </p:cNvSpPr>
            <p:nvPr/>
          </p:nvSpPr>
          <p:spPr bwMode="auto">
            <a:xfrm>
              <a:off x="10339404" y="1146183"/>
              <a:ext cx="176214" cy="327026"/>
            </a:xfrm>
            <a:custGeom>
              <a:avLst/>
              <a:gdLst>
                <a:gd name="T0" fmla="*/ 73 w 78"/>
                <a:gd name="T1" fmla="*/ 140 h 145"/>
                <a:gd name="T2" fmla="*/ 73 w 78"/>
                <a:gd name="T3" fmla="*/ 29 h 145"/>
                <a:gd name="T4" fmla="*/ 61 w 78"/>
                <a:gd name="T5" fmla="*/ 5 h 145"/>
                <a:gd name="T6" fmla="*/ 75 w 78"/>
                <a:gd name="T7" fmla="*/ 0 h 145"/>
                <a:gd name="T8" fmla="*/ 78 w 78"/>
                <a:gd name="T9" fmla="*/ 29 h 145"/>
                <a:gd name="T10" fmla="*/ 78 w 78"/>
                <a:gd name="T11" fmla="*/ 143 h 145"/>
                <a:gd name="T12" fmla="*/ 61 w 78"/>
                <a:gd name="T13" fmla="*/ 145 h 145"/>
                <a:gd name="T14" fmla="*/ 61 w 78"/>
                <a:gd name="T15" fmla="*/ 59 h 145"/>
                <a:gd name="T16" fmla="*/ 61 w 78"/>
                <a:gd name="T17" fmla="*/ 17 h 145"/>
                <a:gd name="T18" fmla="*/ 61 w 78"/>
                <a:gd name="T19" fmla="*/ 19 h 145"/>
                <a:gd name="T20" fmla="*/ 65 w 78"/>
                <a:gd name="T21" fmla="*/ 38 h 145"/>
                <a:gd name="T22" fmla="*/ 61 w 78"/>
                <a:gd name="T23" fmla="*/ 59 h 145"/>
                <a:gd name="T24" fmla="*/ 61 w 78"/>
                <a:gd name="T25" fmla="*/ 140 h 145"/>
                <a:gd name="T26" fmla="*/ 39 w 78"/>
                <a:gd name="T27" fmla="*/ 145 h 145"/>
                <a:gd name="T28" fmla="*/ 61 w 78"/>
                <a:gd name="T29" fmla="*/ 5 h 145"/>
                <a:gd name="T30" fmla="*/ 39 w 78"/>
                <a:gd name="T31" fmla="*/ 0 h 145"/>
                <a:gd name="T32" fmla="*/ 61 w 78"/>
                <a:gd name="T33" fmla="*/ 5 h 145"/>
                <a:gd name="T34" fmla="*/ 61 w 78"/>
                <a:gd name="T35" fmla="*/ 17 h 145"/>
                <a:gd name="T36" fmla="*/ 60 w 78"/>
                <a:gd name="T37" fmla="*/ 20 h 145"/>
                <a:gd name="T38" fmla="*/ 61 w 78"/>
                <a:gd name="T39" fmla="*/ 25 h 145"/>
                <a:gd name="T40" fmla="*/ 57 w 78"/>
                <a:gd name="T41" fmla="*/ 20 h 145"/>
                <a:gd name="T42" fmla="*/ 39 w 78"/>
                <a:gd name="T43" fmla="*/ 12 h 145"/>
                <a:gd name="T44" fmla="*/ 39 w 78"/>
                <a:gd name="T45" fmla="*/ 8 h 145"/>
                <a:gd name="T46" fmla="*/ 60 w 78"/>
                <a:gd name="T47" fmla="*/ 16 h 145"/>
                <a:gd name="T48" fmla="*/ 60 w 78"/>
                <a:gd name="T49" fmla="*/ 16 h 145"/>
                <a:gd name="T50" fmla="*/ 61 w 78"/>
                <a:gd name="T51" fmla="*/ 51 h 145"/>
                <a:gd name="T52" fmla="*/ 60 w 78"/>
                <a:gd name="T53" fmla="*/ 59 h 145"/>
                <a:gd name="T54" fmla="*/ 39 w 78"/>
                <a:gd name="T55" fmla="*/ 68 h 145"/>
                <a:gd name="T56" fmla="*/ 39 w 78"/>
                <a:gd name="T57" fmla="*/ 63 h 145"/>
                <a:gd name="T58" fmla="*/ 57 w 78"/>
                <a:gd name="T59" fmla="*/ 56 h 145"/>
                <a:gd name="T60" fmla="*/ 57 w 78"/>
                <a:gd name="T61" fmla="*/ 56 h 145"/>
                <a:gd name="T62" fmla="*/ 18 w 78"/>
                <a:gd name="T63" fmla="*/ 140 h 145"/>
                <a:gd name="T64" fmla="*/ 39 w 78"/>
                <a:gd name="T65" fmla="*/ 145 h 145"/>
                <a:gd name="T66" fmla="*/ 18 w 78"/>
                <a:gd name="T67" fmla="*/ 140 h 145"/>
                <a:gd name="T68" fmla="*/ 18 w 78"/>
                <a:gd name="T69" fmla="*/ 5 h 145"/>
                <a:gd name="T70" fmla="*/ 39 w 78"/>
                <a:gd name="T71" fmla="*/ 0 h 145"/>
                <a:gd name="T72" fmla="*/ 39 w 78"/>
                <a:gd name="T73" fmla="*/ 8 h 145"/>
                <a:gd name="T74" fmla="*/ 21 w 78"/>
                <a:gd name="T75" fmla="*/ 20 h 145"/>
                <a:gd name="T76" fmla="*/ 18 w 78"/>
                <a:gd name="T77" fmla="*/ 17 h 145"/>
                <a:gd name="T78" fmla="*/ 39 w 78"/>
                <a:gd name="T79" fmla="*/ 8 h 145"/>
                <a:gd name="T80" fmla="*/ 39 w 78"/>
                <a:gd name="T81" fmla="*/ 68 h 145"/>
                <a:gd name="T82" fmla="*/ 18 w 78"/>
                <a:gd name="T83" fmla="*/ 59 h 145"/>
                <a:gd name="T84" fmla="*/ 18 w 78"/>
                <a:gd name="T85" fmla="*/ 59 h 145"/>
                <a:gd name="T86" fmla="*/ 18 w 78"/>
                <a:gd name="T87" fmla="*/ 59 h 145"/>
                <a:gd name="T88" fmla="*/ 18 w 78"/>
                <a:gd name="T89" fmla="*/ 56 h 145"/>
                <a:gd name="T90" fmla="*/ 18 w 78"/>
                <a:gd name="T91" fmla="*/ 51 h 145"/>
                <a:gd name="T92" fmla="*/ 21 w 78"/>
                <a:gd name="T93" fmla="*/ 56 h 145"/>
                <a:gd name="T94" fmla="*/ 5 w 78"/>
                <a:gd name="T95" fmla="*/ 140 h 145"/>
                <a:gd name="T96" fmla="*/ 18 w 78"/>
                <a:gd name="T97" fmla="*/ 145 h 145"/>
                <a:gd name="T98" fmla="*/ 0 w 78"/>
                <a:gd name="T99" fmla="*/ 143 h 145"/>
                <a:gd name="T100" fmla="*/ 2 w 78"/>
                <a:gd name="T101" fmla="*/ 0 h 145"/>
                <a:gd name="T102" fmla="*/ 18 w 78"/>
                <a:gd name="T103" fmla="*/ 5 h 145"/>
                <a:gd name="T104" fmla="*/ 5 w 78"/>
                <a:gd name="T105" fmla="*/ 140 h 145"/>
                <a:gd name="T106" fmla="*/ 9 w 78"/>
                <a:gd name="T107" fmla="*/ 38 h 145"/>
                <a:gd name="T108" fmla="*/ 18 w 78"/>
                <a:gd name="T109" fmla="*/ 59 h 145"/>
                <a:gd name="T110" fmla="*/ 18 w 78"/>
                <a:gd name="T111" fmla="*/ 51 h 145"/>
                <a:gd name="T112" fmla="*/ 18 w 78"/>
                <a:gd name="T113"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145">
                  <a:moveTo>
                    <a:pt x="61" y="140"/>
                  </a:moveTo>
                  <a:cubicBezTo>
                    <a:pt x="73" y="140"/>
                    <a:pt x="73" y="140"/>
                    <a:pt x="73" y="140"/>
                  </a:cubicBezTo>
                  <a:cubicBezTo>
                    <a:pt x="73" y="52"/>
                    <a:pt x="73" y="52"/>
                    <a:pt x="73" y="52"/>
                  </a:cubicBezTo>
                  <a:cubicBezTo>
                    <a:pt x="73" y="29"/>
                    <a:pt x="73" y="29"/>
                    <a:pt x="73" y="29"/>
                  </a:cubicBezTo>
                  <a:cubicBezTo>
                    <a:pt x="73" y="5"/>
                    <a:pt x="73" y="5"/>
                    <a:pt x="73" y="5"/>
                  </a:cubicBezTo>
                  <a:cubicBezTo>
                    <a:pt x="61" y="5"/>
                    <a:pt x="61" y="5"/>
                    <a:pt x="61" y="5"/>
                  </a:cubicBezTo>
                  <a:cubicBezTo>
                    <a:pt x="61" y="0"/>
                    <a:pt x="61" y="0"/>
                    <a:pt x="61" y="0"/>
                  </a:cubicBezTo>
                  <a:cubicBezTo>
                    <a:pt x="75" y="0"/>
                    <a:pt x="75" y="0"/>
                    <a:pt x="75" y="0"/>
                  </a:cubicBezTo>
                  <a:cubicBezTo>
                    <a:pt x="76" y="0"/>
                    <a:pt x="78" y="1"/>
                    <a:pt x="78" y="3"/>
                  </a:cubicBezTo>
                  <a:cubicBezTo>
                    <a:pt x="78" y="29"/>
                    <a:pt x="78" y="29"/>
                    <a:pt x="78" y="29"/>
                  </a:cubicBezTo>
                  <a:cubicBezTo>
                    <a:pt x="78" y="52"/>
                    <a:pt x="78" y="52"/>
                    <a:pt x="78" y="52"/>
                  </a:cubicBezTo>
                  <a:cubicBezTo>
                    <a:pt x="78" y="143"/>
                    <a:pt x="78" y="143"/>
                    <a:pt x="78" y="143"/>
                  </a:cubicBezTo>
                  <a:cubicBezTo>
                    <a:pt x="78" y="144"/>
                    <a:pt x="76" y="145"/>
                    <a:pt x="75" y="145"/>
                  </a:cubicBezTo>
                  <a:cubicBezTo>
                    <a:pt x="61" y="145"/>
                    <a:pt x="61" y="145"/>
                    <a:pt x="61" y="145"/>
                  </a:cubicBezTo>
                  <a:cubicBezTo>
                    <a:pt x="61" y="140"/>
                    <a:pt x="61" y="140"/>
                    <a:pt x="61" y="140"/>
                  </a:cubicBezTo>
                  <a:close/>
                  <a:moveTo>
                    <a:pt x="61" y="59"/>
                  </a:moveTo>
                  <a:cubicBezTo>
                    <a:pt x="66" y="53"/>
                    <a:pt x="69" y="46"/>
                    <a:pt x="69" y="38"/>
                  </a:cubicBezTo>
                  <a:cubicBezTo>
                    <a:pt x="69" y="30"/>
                    <a:pt x="66" y="22"/>
                    <a:pt x="61" y="17"/>
                  </a:cubicBezTo>
                  <a:cubicBezTo>
                    <a:pt x="61" y="17"/>
                    <a:pt x="61" y="17"/>
                    <a:pt x="61" y="17"/>
                  </a:cubicBezTo>
                  <a:cubicBezTo>
                    <a:pt x="61" y="18"/>
                    <a:pt x="61" y="19"/>
                    <a:pt x="61" y="19"/>
                  </a:cubicBezTo>
                  <a:cubicBezTo>
                    <a:pt x="61" y="25"/>
                    <a:pt x="61" y="25"/>
                    <a:pt x="61" y="25"/>
                  </a:cubicBezTo>
                  <a:cubicBezTo>
                    <a:pt x="63" y="28"/>
                    <a:pt x="65" y="33"/>
                    <a:pt x="65" y="38"/>
                  </a:cubicBezTo>
                  <a:cubicBezTo>
                    <a:pt x="65" y="43"/>
                    <a:pt x="63" y="47"/>
                    <a:pt x="61" y="51"/>
                  </a:cubicBezTo>
                  <a:lnTo>
                    <a:pt x="61" y="59"/>
                  </a:lnTo>
                  <a:close/>
                  <a:moveTo>
                    <a:pt x="39" y="140"/>
                  </a:moveTo>
                  <a:cubicBezTo>
                    <a:pt x="61" y="140"/>
                    <a:pt x="61" y="140"/>
                    <a:pt x="61" y="140"/>
                  </a:cubicBezTo>
                  <a:cubicBezTo>
                    <a:pt x="61" y="145"/>
                    <a:pt x="61" y="145"/>
                    <a:pt x="61" y="145"/>
                  </a:cubicBezTo>
                  <a:cubicBezTo>
                    <a:pt x="39" y="145"/>
                    <a:pt x="39" y="145"/>
                    <a:pt x="39" y="145"/>
                  </a:cubicBezTo>
                  <a:cubicBezTo>
                    <a:pt x="39" y="140"/>
                    <a:pt x="39" y="140"/>
                    <a:pt x="39" y="140"/>
                  </a:cubicBezTo>
                  <a:close/>
                  <a:moveTo>
                    <a:pt x="61" y="5"/>
                  </a:moveTo>
                  <a:cubicBezTo>
                    <a:pt x="39" y="5"/>
                    <a:pt x="39" y="5"/>
                    <a:pt x="39" y="5"/>
                  </a:cubicBezTo>
                  <a:cubicBezTo>
                    <a:pt x="39" y="0"/>
                    <a:pt x="39" y="0"/>
                    <a:pt x="39" y="0"/>
                  </a:cubicBezTo>
                  <a:cubicBezTo>
                    <a:pt x="61" y="0"/>
                    <a:pt x="61" y="0"/>
                    <a:pt x="61" y="0"/>
                  </a:cubicBezTo>
                  <a:cubicBezTo>
                    <a:pt x="61" y="5"/>
                    <a:pt x="61" y="5"/>
                    <a:pt x="61" y="5"/>
                  </a:cubicBezTo>
                  <a:close/>
                  <a:moveTo>
                    <a:pt x="61" y="17"/>
                  </a:moveTo>
                  <a:cubicBezTo>
                    <a:pt x="61" y="17"/>
                    <a:pt x="61" y="17"/>
                    <a:pt x="61" y="17"/>
                  </a:cubicBezTo>
                  <a:cubicBezTo>
                    <a:pt x="61" y="17"/>
                    <a:pt x="61" y="17"/>
                    <a:pt x="60" y="16"/>
                  </a:cubicBezTo>
                  <a:cubicBezTo>
                    <a:pt x="60" y="20"/>
                    <a:pt x="60" y="20"/>
                    <a:pt x="60" y="20"/>
                  </a:cubicBezTo>
                  <a:cubicBezTo>
                    <a:pt x="61" y="20"/>
                    <a:pt x="61" y="19"/>
                    <a:pt x="61" y="19"/>
                  </a:cubicBezTo>
                  <a:cubicBezTo>
                    <a:pt x="61" y="25"/>
                    <a:pt x="61" y="25"/>
                    <a:pt x="61" y="25"/>
                  </a:cubicBezTo>
                  <a:cubicBezTo>
                    <a:pt x="60" y="23"/>
                    <a:pt x="59" y="21"/>
                    <a:pt x="57" y="20"/>
                  </a:cubicBezTo>
                  <a:cubicBezTo>
                    <a:pt x="57" y="20"/>
                    <a:pt x="57" y="20"/>
                    <a:pt x="57" y="20"/>
                  </a:cubicBezTo>
                  <a:cubicBezTo>
                    <a:pt x="53" y="15"/>
                    <a:pt x="46" y="12"/>
                    <a:pt x="39" y="12"/>
                  </a:cubicBezTo>
                  <a:cubicBezTo>
                    <a:pt x="39" y="12"/>
                    <a:pt x="39" y="12"/>
                    <a:pt x="39" y="12"/>
                  </a:cubicBezTo>
                  <a:cubicBezTo>
                    <a:pt x="39" y="8"/>
                    <a:pt x="39" y="8"/>
                    <a:pt x="39" y="8"/>
                  </a:cubicBezTo>
                  <a:cubicBezTo>
                    <a:pt x="39" y="8"/>
                    <a:pt x="39" y="8"/>
                    <a:pt x="39" y="8"/>
                  </a:cubicBezTo>
                  <a:cubicBezTo>
                    <a:pt x="47" y="8"/>
                    <a:pt x="55" y="11"/>
                    <a:pt x="60" y="16"/>
                  </a:cubicBezTo>
                  <a:cubicBezTo>
                    <a:pt x="60" y="16"/>
                    <a:pt x="60" y="16"/>
                    <a:pt x="60" y="16"/>
                  </a:cubicBezTo>
                  <a:cubicBezTo>
                    <a:pt x="60" y="16"/>
                    <a:pt x="60" y="16"/>
                    <a:pt x="60" y="16"/>
                  </a:cubicBezTo>
                  <a:cubicBezTo>
                    <a:pt x="60" y="16"/>
                    <a:pt x="60" y="16"/>
                    <a:pt x="60" y="16"/>
                  </a:cubicBezTo>
                  <a:cubicBezTo>
                    <a:pt x="61" y="17"/>
                    <a:pt x="61" y="17"/>
                    <a:pt x="61" y="17"/>
                  </a:cubicBezTo>
                  <a:close/>
                  <a:moveTo>
                    <a:pt x="61" y="51"/>
                  </a:moveTo>
                  <a:cubicBezTo>
                    <a:pt x="61" y="59"/>
                    <a:pt x="61" y="59"/>
                    <a:pt x="61" y="59"/>
                  </a:cubicBezTo>
                  <a:cubicBezTo>
                    <a:pt x="60" y="59"/>
                    <a:pt x="60" y="59"/>
                    <a:pt x="60" y="59"/>
                  </a:cubicBezTo>
                  <a:cubicBezTo>
                    <a:pt x="60" y="59"/>
                    <a:pt x="60" y="59"/>
                    <a:pt x="60" y="59"/>
                  </a:cubicBezTo>
                  <a:cubicBezTo>
                    <a:pt x="55" y="64"/>
                    <a:pt x="47" y="68"/>
                    <a:pt x="39" y="68"/>
                  </a:cubicBezTo>
                  <a:cubicBezTo>
                    <a:pt x="39" y="68"/>
                    <a:pt x="39" y="68"/>
                    <a:pt x="39" y="68"/>
                  </a:cubicBezTo>
                  <a:cubicBezTo>
                    <a:pt x="39" y="63"/>
                    <a:pt x="39" y="63"/>
                    <a:pt x="39" y="63"/>
                  </a:cubicBezTo>
                  <a:cubicBezTo>
                    <a:pt x="39" y="63"/>
                    <a:pt x="39" y="63"/>
                    <a:pt x="39" y="63"/>
                  </a:cubicBezTo>
                  <a:cubicBezTo>
                    <a:pt x="46" y="63"/>
                    <a:pt x="52" y="60"/>
                    <a:pt x="57" y="56"/>
                  </a:cubicBezTo>
                  <a:cubicBezTo>
                    <a:pt x="57" y="56"/>
                    <a:pt x="57" y="56"/>
                    <a:pt x="57" y="56"/>
                  </a:cubicBezTo>
                  <a:cubicBezTo>
                    <a:pt x="57" y="56"/>
                    <a:pt x="57" y="56"/>
                    <a:pt x="57" y="56"/>
                  </a:cubicBezTo>
                  <a:cubicBezTo>
                    <a:pt x="59" y="54"/>
                    <a:pt x="60" y="53"/>
                    <a:pt x="61" y="51"/>
                  </a:cubicBezTo>
                  <a:close/>
                  <a:moveTo>
                    <a:pt x="18" y="140"/>
                  </a:moveTo>
                  <a:cubicBezTo>
                    <a:pt x="39" y="140"/>
                    <a:pt x="39" y="140"/>
                    <a:pt x="39" y="140"/>
                  </a:cubicBezTo>
                  <a:cubicBezTo>
                    <a:pt x="39" y="145"/>
                    <a:pt x="39" y="145"/>
                    <a:pt x="39" y="145"/>
                  </a:cubicBezTo>
                  <a:cubicBezTo>
                    <a:pt x="18" y="145"/>
                    <a:pt x="18" y="145"/>
                    <a:pt x="18" y="145"/>
                  </a:cubicBezTo>
                  <a:cubicBezTo>
                    <a:pt x="18" y="140"/>
                    <a:pt x="18" y="140"/>
                    <a:pt x="18" y="140"/>
                  </a:cubicBezTo>
                  <a:close/>
                  <a:moveTo>
                    <a:pt x="39" y="5"/>
                  </a:moveTo>
                  <a:cubicBezTo>
                    <a:pt x="18" y="5"/>
                    <a:pt x="18" y="5"/>
                    <a:pt x="18" y="5"/>
                  </a:cubicBezTo>
                  <a:cubicBezTo>
                    <a:pt x="18" y="0"/>
                    <a:pt x="18" y="0"/>
                    <a:pt x="18" y="0"/>
                  </a:cubicBezTo>
                  <a:cubicBezTo>
                    <a:pt x="39" y="0"/>
                    <a:pt x="39" y="0"/>
                    <a:pt x="39" y="0"/>
                  </a:cubicBezTo>
                  <a:cubicBezTo>
                    <a:pt x="39" y="5"/>
                    <a:pt x="39" y="5"/>
                    <a:pt x="39" y="5"/>
                  </a:cubicBezTo>
                  <a:close/>
                  <a:moveTo>
                    <a:pt x="39" y="8"/>
                  </a:moveTo>
                  <a:cubicBezTo>
                    <a:pt x="39" y="12"/>
                    <a:pt x="39" y="12"/>
                    <a:pt x="39" y="12"/>
                  </a:cubicBezTo>
                  <a:cubicBezTo>
                    <a:pt x="32" y="12"/>
                    <a:pt x="26" y="15"/>
                    <a:pt x="21" y="20"/>
                  </a:cubicBezTo>
                  <a:cubicBezTo>
                    <a:pt x="20" y="21"/>
                    <a:pt x="19" y="23"/>
                    <a:pt x="18" y="25"/>
                  </a:cubicBezTo>
                  <a:cubicBezTo>
                    <a:pt x="18" y="17"/>
                    <a:pt x="18" y="17"/>
                    <a:pt x="18" y="17"/>
                  </a:cubicBezTo>
                  <a:cubicBezTo>
                    <a:pt x="18" y="16"/>
                    <a:pt x="18" y="16"/>
                    <a:pt x="18" y="16"/>
                  </a:cubicBezTo>
                  <a:cubicBezTo>
                    <a:pt x="23" y="11"/>
                    <a:pt x="31" y="8"/>
                    <a:pt x="39" y="8"/>
                  </a:cubicBezTo>
                  <a:close/>
                  <a:moveTo>
                    <a:pt x="39" y="63"/>
                  </a:moveTo>
                  <a:cubicBezTo>
                    <a:pt x="39" y="68"/>
                    <a:pt x="39" y="68"/>
                    <a:pt x="39" y="68"/>
                  </a:cubicBezTo>
                  <a:cubicBezTo>
                    <a:pt x="31" y="68"/>
                    <a:pt x="23" y="64"/>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6"/>
                    <a:pt x="18" y="56"/>
                    <a:pt x="18" y="56"/>
                  </a:cubicBezTo>
                  <a:cubicBezTo>
                    <a:pt x="18" y="56"/>
                    <a:pt x="18" y="56"/>
                    <a:pt x="18" y="56"/>
                  </a:cubicBezTo>
                  <a:cubicBezTo>
                    <a:pt x="18" y="51"/>
                    <a:pt x="18" y="51"/>
                    <a:pt x="18" y="51"/>
                  </a:cubicBezTo>
                  <a:cubicBezTo>
                    <a:pt x="19" y="53"/>
                    <a:pt x="20" y="54"/>
                    <a:pt x="21" y="56"/>
                  </a:cubicBezTo>
                  <a:cubicBezTo>
                    <a:pt x="21" y="56"/>
                    <a:pt x="21" y="56"/>
                    <a:pt x="21" y="56"/>
                  </a:cubicBezTo>
                  <a:cubicBezTo>
                    <a:pt x="26" y="60"/>
                    <a:pt x="32" y="63"/>
                    <a:pt x="39" y="63"/>
                  </a:cubicBezTo>
                  <a:close/>
                  <a:moveTo>
                    <a:pt x="5" y="140"/>
                  </a:moveTo>
                  <a:cubicBezTo>
                    <a:pt x="18" y="140"/>
                    <a:pt x="18" y="140"/>
                    <a:pt x="18" y="140"/>
                  </a:cubicBezTo>
                  <a:cubicBezTo>
                    <a:pt x="18" y="145"/>
                    <a:pt x="18" y="145"/>
                    <a:pt x="18" y="145"/>
                  </a:cubicBezTo>
                  <a:cubicBezTo>
                    <a:pt x="2" y="145"/>
                    <a:pt x="2" y="145"/>
                    <a:pt x="2" y="145"/>
                  </a:cubicBezTo>
                  <a:cubicBezTo>
                    <a:pt x="1" y="145"/>
                    <a:pt x="0" y="144"/>
                    <a:pt x="0" y="143"/>
                  </a:cubicBezTo>
                  <a:cubicBezTo>
                    <a:pt x="0" y="3"/>
                    <a:pt x="0" y="3"/>
                    <a:pt x="0" y="3"/>
                  </a:cubicBezTo>
                  <a:cubicBezTo>
                    <a:pt x="0" y="1"/>
                    <a:pt x="1" y="0"/>
                    <a:pt x="2" y="0"/>
                  </a:cubicBezTo>
                  <a:cubicBezTo>
                    <a:pt x="18" y="0"/>
                    <a:pt x="18" y="0"/>
                    <a:pt x="18" y="0"/>
                  </a:cubicBezTo>
                  <a:cubicBezTo>
                    <a:pt x="18" y="5"/>
                    <a:pt x="18" y="5"/>
                    <a:pt x="18" y="5"/>
                  </a:cubicBezTo>
                  <a:cubicBezTo>
                    <a:pt x="5" y="5"/>
                    <a:pt x="5" y="5"/>
                    <a:pt x="5" y="5"/>
                  </a:cubicBezTo>
                  <a:cubicBezTo>
                    <a:pt x="5" y="140"/>
                    <a:pt x="5" y="140"/>
                    <a:pt x="5" y="140"/>
                  </a:cubicBezTo>
                  <a:close/>
                  <a:moveTo>
                    <a:pt x="18" y="17"/>
                  </a:moveTo>
                  <a:cubicBezTo>
                    <a:pt x="12" y="22"/>
                    <a:pt x="9" y="30"/>
                    <a:pt x="9" y="38"/>
                  </a:cubicBezTo>
                  <a:cubicBezTo>
                    <a:pt x="9" y="46"/>
                    <a:pt x="12" y="53"/>
                    <a:pt x="18" y="59"/>
                  </a:cubicBezTo>
                  <a:cubicBezTo>
                    <a:pt x="18" y="59"/>
                    <a:pt x="18" y="59"/>
                    <a:pt x="18" y="59"/>
                  </a:cubicBezTo>
                  <a:cubicBezTo>
                    <a:pt x="17" y="58"/>
                    <a:pt x="17" y="57"/>
                    <a:pt x="18" y="56"/>
                  </a:cubicBezTo>
                  <a:cubicBezTo>
                    <a:pt x="18" y="51"/>
                    <a:pt x="18" y="51"/>
                    <a:pt x="18" y="51"/>
                  </a:cubicBezTo>
                  <a:cubicBezTo>
                    <a:pt x="15" y="47"/>
                    <a:pt x="14" y="43"/>
                    <a:pt x="14" y="38"/>
                  </a:cubicBezTo>
                  <a:cubicBezTo>
                    <a:pt x="14" y="33"/>
                    <a:pt x="15" y="28"/>
                    <a:pt x="18" y="25"/>
                  </a:cubicBezTo>
                  <a:lnTo>
                    <a:pt x="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6" name="Freeform 117"/>
            <p:cNvSpPr>
              <a:spLocks noEditPoints="1"/>
            </p:cNvSpPr>
            <p:nvPr/>
          </p:nvSpPr>
          <p:spPr bwMode="auto">
            <a:xfrm>
              <a:off x="7396174" y="623892"/>
              <a:ext cx="352426" cy="223839"/>
            </a:xfrm>
            <a:custGeom>
              <a:avLst/>
              <a:gdLst>
                <a:gd name="T0" fmla="*/ 104 w 156"/>
                <a:gd name="T1" fmla="*/ 94 h 99"/>
                <a:gd name="T2" fmla="*/ 152 w 156"/>
                <a:gd name="T3" fmla="*/ 94 h 99"/>
                <a:gd name="T4" fmla="*/ 152 w 156"/>
                <a:gd name="T5" fmla="*/ 5 h 99"/>
                <a:gd name="T6" fmla="*/ 78 w 156"/>
                <a:gd name="T7" fmla="*/ 5 h 99"/>
                <a:gd name="T8" fmla="*/ 78 w 156"/>
                <a:gd name="T9" fmla="*/ 0 h 99"/>
                <a:gd name="T10" fmla="*/ 154 w 156"/>
                <a:gd name="T11" fmla="*/ 0 h 99"/>
                <a:gd name="T12" fmla="*/ 156 w 156"/>
                <a:gd name="T13" fmla="*/ 2 h 99"/>
                <a:gd name="T14" fmla="*/ 156 w 156"/>
                <a:gd name="T15" fmla="*/ 96 h 99"/>
                <a:gd name="T16" fmla="*/ 154 w 156"/>
                <a:gd name="T17" fmla="*/ 99 h 99"/>
                <a:gd name="T18" fmla="*/ 104 w 156"/>
                <a:gd name="T19" fmla="*/ 99 h 99"/>
                <a:gd name="T20" fmla="*/ 78 w 156"/>
                <a:gd name="T21" fmla="*/ 99 h 99"/>
                <a:gd name="T22" fmla="*/ 78 w 156"/>
                <a:gd name="T23" fmla="*/ 94 h 99"/>
                <a:gd name="T24" fmla="*/ 104 w 156"/>
                <a:gd name="T25" fmla="*/ 94 h 99"/>
                <a:gd name="T26" fmla="*/ 78 w 156"/>
                <a:gd name="T27" fmla="*/ 87 h 99"/>
                <a:gd name="T28" fmla="*/ 103 w 156"/>
                <a:gd name="T29" fmla="*/ 87 h 99"/>
                <a:gd name="T30" fmla="*/ 140 w 156"/>
                <a:gd name="T31" fmla="*/ 87 h 99"/>
                <a:gd name="T32" fmla="*/ 143 w 156"/>
                <a:gd name="T33" fmla="*/ 85 h 99"/>
                <a:gd name="T34" fmla="*/ 143 w 156"/>
                <a:gd name="T35" fmla="*/ 14 h 99"/>
                <a:gd name="T36" fmla="*/ 140 w 156"/>
                <a:gd name="T37" fmla="*/ 11 h 99"/>
                <a:gd name="T38" fmla="*/ 78 w 156"/>
                <a:gd name="T39" fmla="*/ 11 h 99"/>
                <a:gd name="T40" fmla="*/ 78 w 156"/>
                <a:gd name="T41" fmla="*/ 16 h 99"/>
                <a:gd name="T42" fmla="*/ 138 w 156"/>
                <a:gd name="T43" fmla="*/ 16 h 99"/>
                <a:gd name="T44" fmla="*/ 138 w 156"/>
                <a:gd name="T45" fmla="*/ 82 h 99"/>
                <a:gd name="T46" fmla="*/ 103 w 156"/>
                <a:gd name="T47" fmla="*/ 82 h 99"/>
                <a:gd name="T48" fmla="*/ 78 w 156"/>
                <a:gd name="T49" fmla="*/ 82 h 99"/>
                <a:gd name="T50" fmla="*/ 78 w 156"/>
                <a:gd name="T51" fmla="*/ 87 h 99"/>
                <a:gd name="T52" fmla="*/ 78 w 156"/>
                <a:gd name="T53" fmla="*/ 5 h 99"/>
                <a:gd name="T54" fmla="*/ 5 w 156"/>
                <a:gd name="T55" fmla="*/ 5 h 99"/>
                <a:gd name="T56" fmla="*/ 5 w 156"/>
                <a:gd name="T57" fmla="*/ 94 h 99"/>
                <a:gd name="T58" fmla="*/ 53 w 156"/>
                <a:gd name="T59" fmla="*/ 94 h 99"/>
                <a:gd name="T60" fmla="*/ 78 w 156"/>
                <a:gd name="T61" fmla="*/ 94 h 99"/>
                <a:gd name="T62" fmla="*/ 78 w 156"/>
                <a:gd name="T63" fmla="*/ 99 h 99"/>
                <a:gd name="T64" fmla="*/ 53 w 156"/>
                <a:gd name="T65" fmla="*/ 99 h 99"/>
                <a:gd name="T66" fmla="*/ 3 w 156"/>
                <a:gd name="T67" fmla="*/ 99 h 99"/>
                <a:gd name="T68" fmla="*/ 0 w 156"/>
                <a:gd name="T69" fmla="*/ 96 h 99"/>
                <a:gd name="T70" fmla="*/ 0 w 156"/>
                <a:gd name="T71" fmla="*/ 2 h 99"/>
                <a:gd name="T72" fmla="*/ 3 w 156"/>
                <a:gd name="T73" fmla="*/ 0 h 99"/>
                <a:gd name="T74" fmla="*/ 78 w 156"/>
                <a:gd name="T75" fmla="*/ 0 h 99"/>
                <a:gd name="T76" fmla="*/ 78 w 156"/>
                <a:gd name="T77" fmla="*/ 5 h 99"/>
                <a:gd name="T78" fmla="*/ 78 w 156"/>
                <a:gd name="T79" fmla="*/ 11 h 99"/>
                <a:gd name="T80" fmla="*/ 16 w 156"/>
                <a:gd name="T81" fmla="*/ 11 h 99"/>
                <a:gd name="T82" fmla="*/ 14 w 156"/>
                <a:gd name="T83" fmla="*/ 14 h 99"/>
                <a:gd name="T84" fmla="*/ 14 w 156"/>
                <a:gd name="T85" fmla="*/ 85 h 99"/>
                <a:gd name="T86" fmla="*/ 16 w 156"/>
                <a:gd name="T87" fmla="*/ 87 h 99"/>
                <a:gd name="T88" fmla="*/ 53 w 156"/>
                <a:gd name="T89" fmla="*/ 87 h 99"/>
                <a:gd name="T90" fmla="*/ 78 w 156"/>
                <a:gd name="T91" fmla="*/ 87 h 99"/>
                <a:gd name="T92" fmla="*/ 78 w 156"/>
                <a:gd name="T93" fmla="*/ 82 h 99"/>
                <a:gd name="T94" fmla="*/ 53 w 156"/>
                <a:gd name="T95" fmla="*/ 82 h 99"/>
                <a:gd name="T96" fmla="*/ 19 w 156"/>
                <a:gd name="T97" fmla="*/ 82 h 99"/>
                <a:gd name="T98" fmla="*/ 19 w 156"/>
                <a:gd name="T99" fmla="*/ 16 h 99"/>
                <a:gd name="T100" fmla="*/ 78 w 156"/>
                <a:gd name="T101" fmla="*/ 16 h 99"/>
                <a:gd name="T102" fmla="*/ 78 w 156"/>
                <a:gd name="T10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99">
                  <a:moveTo>
                    <a:pt x="104" y="94"/>
                  </a:moveTo>
                  <a:cubicBezTo>
                    <a:pt x="152" y="94"/>
                    <a:pt x="152" y="94"/>
                    <a:pt x="152" y="94"/>
                  </a:cubicBezTo>
                  <a:cubicBezTo>
                    <a:pt x="152" y="5"/>
                    <a:pt x="152" y="5"/>
                    <a:pt x="152" y="5"/>
                  </a:cubicBezTo>
                  <a:cubicBezTo>
                    <a:pt x="78" y="5"/>
                    <a:pt x="78" y="5"/>
                    <a:pt x="78" y="5"/>
                  </a:cubicBezTo>
                  <a:cubicBezTo>
                    <a:pt x="78" y="0"/>
                    <a:pt x="78" y="0"/>
                    <a:pt x="78" y="0"/>
                  </a:cubicBezTo>
                  <a:cubicBezTo>
                    <a:pt x="154" y="0"/>
                    <a:pt x="154" y="0"/>
                    <a:pt x="154" y="0"/>
                  </a:cubicBezTo>
                  <a:cubicBezTo>
                    <a:pt x="155" y="0"/>
                    <a:pt x="156" y="1"/>
                    <a:pt x="156" y="2"/>
                  </a:cubicBezTo>
                  <a:cubicBezTo>
                    <a:pt x="156" y="96"/>
                    <a:pt x="156" y="96"/>
                    <a:pt x="156" y="96"/>
                  </a:cubicBezTo>
                  <a:cubicBezTo>
                    <a:pt x="156" y="98"/>
                    <a:pt x="155" y="99"/>
                    <a:pt x="154" y="99"/>
                  </a:cubicBezTo>
                  <a:cubicBezTo>
                    <a:pt x="104" y="99"/>
                    <a:pt x="104" y="99"/>
                    <a:pt x="104" y="99"/>
                  </a:cubicBezTo>
                  <a:cubicBezTo>
                    <a:pt x="78" y="99"/>
                    <a:pt x="78" y="99"/>
                    <a:pt x="78" y="99"/>
                  </a:cubicBezTo>
                  <a:cubicBezTo>
                    <a:pt x="78" y="94"/>
                    <a:pt x="78" y="94"/>
                    <a:pt x="78" y="94"/>
                  </a:cubicBezTo>
                  <a:cubicBezTo>
                    <a:pt x="104" y="94"/>
                    <a:pt x="104" y="94"/>
                    <a:pt x="104" y="94"/>
                  </a:cubicBezTo>
                  <a:close/>
                  <a:moveTo>
                    <a:pt x="78" y="87"/>
                  </a:moveTo>
                  <a:cubicBezTo>
                    <a:pt x="103" y="87"/>
                    <a:pt x="103" y="87"/>
                    <a:pt x="103" y="87"/>
                  </a:cubicBezTo>
                  <a:cubicBezTo>
                    <a:pt x="140" y="87"/>
                    <a:pt x="140" y="87"/>
                    <a:pt x="140" y="87"/>
                  </a:cubicBezTo>
                  <a:cubicBezTo>
                    <a:pt x="142" y="87"/>
                    <a:pt x="143" y="86"/>
                    <a:pt x="143" y="85"/>
                  </a:cubicBezTo>
                  <a:cubicBezTo>
                    <a:pt x="143" y="14"/>
                    <a:pt x="143" y="14"/>
                    <a:pt x="143" y="14"/>
                  </a:cubicBezTo>
                  <a:cubicBezTo>
                    <a:pt x="143" y="12"/>
                    <a:pt x="142" y="11"/>
                    <a:pt x="140" y="11"/>
                  </a:cubicBezTo>
                  <a:cubicBezTo>
                    <a:pt x="78" y="11"/>
                    <a:pt x="78" y="11"/>
                    <a:pt x="78" y="11"/>
                  </a:cubicBezTo>
                  <a:cubicBezTo>
                    <a:pt x="78" y="16"/>
                    <a:pt x="78" y="16"/>
                    <a:pt x="78" y="16"/>
                  </a:cubicBezTo>
                  <a:cubicBezTo>
                    <a:pt x="138" y="16"/>
                    <a:pt x="138" y="16"/>
                    <a:pt x="138" y="16"/>
                  </a:cubicBezTo>
                  <a:cubicBezTo>
                    <a:pt x="138" y="82"/>
                    <a:pt x="138" y="82"/>
                    <a:pt x="138" y="82"/>
                  </a:cubicBezTo>
                  <a:cubicBezTo>
                    <a:pt x="103" y="82"/>
                    <a:pt x="103" y="82"/>
                    <a:pt x="103" y="82"/>
                  </a:cubicBezTo>
                  <a:cubicBezTo>
                    <a:pt x="78" y="82"/>
                    <a:pt x="78" y="82"/>
                    <a:pt x="78" y="82"/>
                  </a:cubicBezTo>
                  <a:lnTo>
                    <a:pt x="78" y="87"/>
                  </a:lnTo>
                  <a:close/>
                  <a:moveTo>
                    <a:pt x="78" y="5"/>
                  </a:moveTo>
                  <a:cubicBezTo>
                    <a:pt x="5" y="5"/>
                    <a:pt x="5" y="5"/>
                    <a:pt x="5" y="5"/>
                  </a:cubicBezTo>
                  <a:cubicBezTo>
                    <a:pt x="5" y="94"/>
                    <a:pt x="5" y="94"/>
                    <a:pt x="5" y="94"/>
                  </a:cubicBezTo>
                  <a:cubicBezTo>
                    <a:pt x="53" y="94"/>
                    <a:pt x="53" y="94"/>
                    <a:pt x="53" y="94"/>
                  </a:cubicBezTo>
                  <a:cubicBezTo>
                    <a:pt x="78" y="94"/>
                    <a:pt x="78" y="94"/>
                    <a:pt x="78" y="94"/>
                  </a:cubicBezTo>
                  <a:cubicBezTo>
                    <a:pt x="78" y="99"/>
                    <a:pt x="78" y="99"/>
                    <a:pt x="78" y="99"/>
                  </a:cubicBezTo>
                  <a:cubicBezTo>
                    <a:pt x="53" y="99"/>
                    <a:pt x="53" y="99"/>
                    <a:pt x="53" y="99"/>
                  </a:cubicBezTo>
                  <a:cubicBezTo>
                    <a:pt x="3" y="99"/>
                    <a:pt x="3" y="99"/>
                    <a:pt x="3" y="99"/>
                  </a:cubicBezTo>
                  <a:cubicBezTo>
                    <a:pt x="1" y="99"/>
                    <a:pt x="0" y="98"/>
                    <a:pt x="0" y="96"/>
                  </a:cubicBezTo>
                  <a:cubicBezTo>
                    <a:pt x="0" y="2"/>
                    <a:pt x="0" y="2"/>
                    <a:pt x="0" y="2"/>
                  </a:cubicBezTo>
                  <a:cubicBezTo>
                    <a:pt x="0" y="1"/>
                    <a:pt x="1" y="0"/>
                    <a:pt x="3" y="0"/>
                  </a:cubicBezTo>
                  <a:cubicBezTo>
                    <a:pt x="78" y="0"/>
                    <a:pt x="78" y="0"/>
                    <a:pt x="78" y="0"/>
                  </a:cubicBezTo>
                  <a:cubicBezTo>
                    <a:pt x="78" y="5"/>
                    <a:pt x="78" y="5"/>
                    <a:pt x="78" y="5"/>
                  </a:cubicBezTo>
                  <a:close/>
                  <a:moveTo>
                    <a:pt x="78" y="11"/>
                  </a:moveTo>
                  <a:cubicBezTo>
                    <a:pt x="16" y="11"/>
                    <a:pt x="16" y="11"/>
                    <a:pt x="16" y="11"/>
                  </a:cubicBezTo>
                  <a:cubicBezTo>
                    <a:pt x="15" y="11"/>
                    <a:pt x="14" y="12"/>
                    <a:pt x="14" y="14"/>
                  </a:cubicBezTo>
                  <a:cubicBezTo>
                    <a:pt x="14" y="85"/>
                    <a:pt x="14" y="85"/>
                    <a:pt x="14" y="85"/>
                  </a:cubicBezTo>
                  <a:cubicBezTo>
                    <a:pt x="14" y="86"/>
                    <a:pt x="15" y="87"/>
                    <a:pt x="16" y="87"/>
                  </a:cubicBezTo>
                  <a:cubicBezTo>
                    <a:pt x="53" y="87"/>
                    <a:pt x="53" y="87"/>
                    <a:pt x="53" y="87"/>
                  </a:cubicBezTo>
                  <a:cubicBezTo>
                    <a:pt x="78" y="87"/>
                    <a:pt x="78" y="87"/>
                    <a:pt x="78" y="87"/>
                  </a:cubicBezTo>
                  <a:cubicBezTo>
                    <a:pt x="78" y="82"/>
                    <a:pt x="78" y="82"/>
                    <a:pt x="78" y="82"/>
                  </a:cubicBezTo>
                  <a:cubicBezTo>
                    <a:pt x="53" y="82"/>
                    <a:pt x="53" y="82"/>
                    <a:pt x="53" y="82"/>
                  </a:cubicBezTo>
                  <a:cubicBezTo>
                    <a:pt x="19" y="82"/>
                    <a:pt x="19" y="82"/>
                    <a:pt x="19" y="82"/>
                  </a:cubicBezTo>
                  <a:cubicBezTo>
                    <a:pt x="19" y="16"/>
                    <a:pt x="19" y="16"/>
                    <a:pt x="19" y="16"/>
                  </a:cubicBezTo>
                  <a:cubicBezTo>
                    <a:pt x="78" y="16"/>
                    <a:pt x="78" y="16"/>
                    <a:pt x="78" y="16"/>
                  </a:cubicBezTo>
                  <a:lnTo>
                    <a:pt x="7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7" name="Freeform 118"/>
            <p:cNvSpPr>
              <a:spLocks noEditPoints="1"/>
            </p:cNvSpPr>
            <p:nvPr/>
          </p:nvSpPr>
          <p:spPr bwMode="auto">
            <a:xfrm>
              <a:off x="7485075" y="896944"/>
              <a:ext cx="177800" cy="30163"/>
            </a:xfrm>
            <a:custGeom>
              <a:avLst/>
              <a:gdLst>
                <a:gd name="T0" fmla="*/ 39 w 79"/>
                <a:gd name="T1" fmla="*/ 8 h 13"/>
                <a:gd name="T2" fmla="*/ 74 w 79"/>
                <a:gd name="T3" fmla="*/ 8 h 13"/>
                <a:gd name="T4" fmla="*/ 74 w 79"/>
                <a:gd name="T5" fmla="*/ 5 h 13"/>
                <a:gd name="T6" fmla="*/ 66 w 79"/>
                <a:gd name="T7" fmla="*/ 5 h 13"/>
                <a:gd name="T8" fmla="*/ 39 w 79"/>
                <a:gd name="T9" fmla="*/ 5 h 13"/>
                <a:gd name="T10" fmla="*/ 39 w 79"/>
                <a:gd name="T11" fmla="*/ 0 h 13"/>
                <a:gd name="T12" fmla="*/ 66 w 79"/>
                <a:gd name="T13" fmla="*/ 0 h 13"/>
                <a:gd name="T14" fmla="*/ 77 w 79"/>
                <a:gd name="T15" fmla="*/ 0 h 13"/>
                <a:gd name="T16" fmla="*/ 79 w 79"/>
                <a:gd name="T17" fmla="*/ 3 h 13"/>
                <a:gd name="T18" fmla="*/ 79 w 79"/>
                <a:gd name="T19" fmla="*/ 10 h 13"/>
                <a:gd name="T20" fmla="*/ 77 w 79"/>
                <a:gd name="T21" fmla="*/ 13 h 13"/>
                <a:gd name="T22" fmla="*/ 39 w 79"/>
                <a:gd name="T23" fmla="*/ 13 h 13"/>
                <a:gd name="T24" fmla="*/ 39 w 79"/>
                <a:gd name="T25" fmla="*/ 8 h 13"/>
                <a:gd name="T26" fmla="*/ 4 w 79"/>
                <a:gd name="T27" fmla="*/ 5 h 13"/>
                <a:gd name="T28" fmla="*/ 4 w 79"/>
                <a:gd name="T29" fmla="*/ 8 h 13"/>
                <a:gd name="T30" fmla="*/ 39 w 79"/>
                <a:gd name="T31" fmla="*/ 8 h 13"/>
                <a:gd name="T32" fmla="*/ 39 w 79"/>
                <a:gd name="T33" fmla="*/ 13 h 13"/>
                <a:gd name="T34" fmla="*/ 2 w 79"/>
                <a:gd name="T35" fmla="*/ 13 h 13"/>
                <a:gd name="T36" fmla="*/ 0 w 79"/>
                <a:gd name="T37" fmla="*/ 10 h 13"/>
                <a:gd name="T38" fmla="*/ 0 w 79"/>
                <a:gd name="T39" fmla="*/ 3 h 13"/>
                <a:gd name="T40" fmla="*/ 2 w 79"/>
                <a:gd name="T41" fmla="*/ 0 h 13"/>
                <a:gd name="T42" fmla="*/ 12 w 79"/>
                <a:gd name="T43" fmla="*/ 0 h 13"/>
                <a:gd name="T44" fmla="*/ 39 w 79"/>
                <a:gd name="T45" fmla="*/ 0 h 13"/>
                <a:gd name="T46" fmla="*/ 39 w 79"/>
                <a:gd name="T47" fmla="*/ 5 h 13"/>
                <a:gd name="T48" fmla="*/ 12 w 79"/>
                <a:gd name="T49" fmla="*/ 5 h 13"/>
                <a:gd name="T50" fmla="*/ 4 w 79"/>
                <a:gd name="T5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13">
                  <a:moveTo>
                    <a:pt x="39" y="8"/>
                  </a:moveTo>
                  <a:cubicBezTo>
                    <a:pt x="74" y="8"/>
                    <a:pt x="74" y="8"/>
                    <a:pt x="74" y="8"/>
                  </a:cubicBezTo>
                  <a:cubicBezTo>
                    <a:pt x="74" y="5"/>
                    <a:pt x="74" y="5"/>
                    <a:pt x="74" y="5"/>
                  </a:cubicBezTo>
                  <a:cubicBezTo>
                    <a:pt x="66" y="5"/>
                    <a:pt x="66" y="5"/>
                    <a:pt x="66" y="5"/>
                  </a:cubicBezTo>
                  <a:cubicBezTo>
                    <a:pt x="39" y="5"/>
                    <a:pt x="39" y="5"/>
                    <a:pt x="39" y="5"/>
                  </a:cubicBezTo>
                  <a:cubicBezTo>
                    <a:pt x="39" y="0"/>
                    <a:pt x="39" y="0"/>
                    <a:pt x="39" y="0"/>
                  </a:cubicBezTo>
                  <a:cubicBezTo>
                    <a:pt x="66" y="0"/>
                    <a:pt x="66" y="0"/>
                    <a:pt x="66" y="0"/>
                  </a:cubicBezTo>
                  <a:cubicBezTo>
                    <a:pt x="77" y="0"/>
                    <a:pt x="77" y="0"/>
                    <a:pt x="77" y="0"/>
                  </a:cubicBezTo>
                  <a:cubicBezTo>
                    <a:pt x="78" y="0"/>
                    <a:pt x="79" y="1"/>
                    <a:pt x="79" y="3"/>
                  </a:cubicBezTo>
                  <a:cubicBezTo>
                    <a:pt x="79" y="10"/>
                    <a:pt x="79" y="10"/>
                    <a:pt x="79" y="10"/>
                  </a:cubicBezTo>
                  <a:cubicBezTo>
                    <a:pt x="79" y="12"/>
                    <a:pt x="78" y="13"/>
                    <a:pt x="77" y="13"/>
                  </a:cubicBezTo>
                  <a:cubicBezTo>
                    <a:pt x="39" y="13"/>
                    <a:pt x="39" y="13"/>
                    <a:pt x="39" y="13"/>
                  </a:cubicBezTo>
                  <a:lnTo>
                    <a:pt x="39" y="8"/>
                  </a:lnTo>
                  <a:close/>
                  <a:moveTo>
                    <a:pt x="4" y="5"/>
                  </a:moveTo>
                  <a:cubicBezTo>
                    <a:pt x="4" y="8"/>
                    <a:pt x="4" y="8"/>
                    <a:pt x="4" y="8"/>
                  </a:cubicBezTo>
                  <a:cubicBezTo>
                    <a:pt x="39" y="8"/>
                    <a:pt x="39" y="8"/>
                    <a:pt x="39" y="8"/>
                  </a:cubicBezTo>
                  <a:cubicBezTo>
                    <a:pt x="39" y="13"/>
                    <a:pt x="39" y="13"/>
                    <a:pt x="39" y="13"/>
                  </a:cubicBezTo>
                  <a:cubicBezTo>
                    <a:pt x="2" y="13"/>
                    <a:pt x="2" y="13"/>
                    <a:pt x="2" y="13"/>
                  </a:cubicBezTo>
                  <a:cubicBezTo>
                    <a:pt x="1" y="13"/>
                    <a:pt x="0" y="12"/>
                    <a:pt x="0" y="10"/>
                  </a:cubicBezTo>
                  <a:cubicBezTo>
                    <a:pt x="0" y="3"/>
                    <a:pt x="0" y="3"/>
                    <a:pt x="0" y="3"/>
                  </a:cubicBezTo>
                  <a:cubicBezTo>
                    <a:pt x="0" y="1"/>
                    <a:pt x="1" y="0"/>
                    <a:pt x="2" y="0"/>
                  </a:cubicBezTo>
                  <a:cubicBezTo>
                    <a:pt x="12" y="0"/>
                    <a:pt x="12" y="0"/>
                    <a:pt x="12" y="0"/>
                  </a:cubicBezTo>
                  <a:cubicBezTo>
                    <a:pt x="39" y="0"/>
                    <a:pt x="39" y="0"/>
                    <a:pt x="39" y="0"/>
                  </a:cubicBezTo>
                  <a:cubicBezTo>
                    <a:pt x="39" y="5"/>
                    <a:pt x="39" y="5"/>
                    <a:pt x="39" y="5"/>
                  </a:cubicBezTo>
                  <a:cubicBezTo>
                    <a:pt x="12" y="5"/>
                    <a:pt x="12" y="5"/>
                    <a:pt x="12" y="5"/>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8" name="Freeform 119"/>
            <p:cNvSpPr>
              <a:spLocks noEditPoints="1"/>
            </p:cNvSpPr>
            <p:nvPr/>
          </p:nvSpPr>
          <p:spPr bwMode="auto">
            <a:xfrm>
              <a:off x="6580198" y="214316"/>
              <a:ext cx="157163" cy="336552"/>
            </a:xfrm>
            <a:custGeom>
              <a:avLst/>
              <a:gdLst>
                <a:gd name="T0" fmla="*/ 34 w 69"/>
                <a:gd name="T1" fmla="*/ 125 h 149"/>
                <a:gd name="T2" fmla="*/ 64 w 69"/>
                <a:gd name="T3" fmla="*/ 135 h 149"/>
                <a:gd name="T4" fmla="*/ 64 w 69"/>
                <a:gd name="T5" fmla="*/ 41 h 149"/>
                <a:gd name="T6" fmla="*/ 63 w 69"/>
                <a:gd name="T7" fmla="*/ 26 h 149"/>
                <a:gd name="T8" fmla="*/ 55 w 69"/>
                <a:gd name="T9" fmla="*/ 17 h 149"/>
                <a:gd name="T10" fmla="*/ 55 w 69"/>
                <a:gd name="T11" fmla="*/ 64 h 149"/>
                <a:gd name="T12" fmla="*/ 51 w 69"/>
                <a:gd name="T13" fmla="*/ 65 h 149"/>
                <a:gd name="T14" fmla="*/ 34 w 69"/>
                <a:gd name="T15" fmla="*/ 49 h 149"/>
                <a:gd name="T16" fmla="*/ 36 w 69"/>
                <a:gd name="T17" fmla="*/ 43 h 149"/>
                <a:gd name="T18" fmla="*/ 50 w 69"/>
                <a:gd name="T19" fmla="*/ 14 h 149"/>
                <a:gd name="T20" fmla="*/ 34 w 69"/>
                <a:gd name="T21" fmla="*/ 9 h 149"/>
                <a:gd name="T22" fmla="*/ 52 w 69"/>
                <a:gd name="T23" fmla="*/ 0 h 149"/>
                <a:gd name="T24" fmla="*/ 59 w 69"/>
                <a:gd name="T25" fmla="*/ 3 h 149"/>
                <a:gd name="T26" fmla="*/ 59 w 69"/>
                <a:gd name="T27" fmla="*/ 14 h 149"/>
                <a:gd name="T28" fmla="*/ 67 w 69"/>
                <a:gd name="T29" fmla="*/ 25 h 149"/>
                <a:gd name="T30" fmla="*/ 69 w 69"/>
                <a:gd name="T31" fmla="*/ 41 h 149"/>
                <a:gd name="T32" fmla="*/ 69 w 69"/>
                <a:gd name="T33" fmla="*/ 143 h 149"/>
                <a:gd name="T34" fmla="*/ 67 w 69"/>
                <a:gd name="T35" fmla="*/ 149 h 149"/>
                <a:gd name="T36" fmla="*/ 63 w 69"/>
                <a:gd name="T37" fmla="*/ 145 h 149"/>
                <a:gd name="T38" fmla="*/ 63 w 69"/>
                <a:gd name="T39" fmla="*/ 144 h 149"/>
                <a:gd name="T40" fmla="*/ 34 w 69"/>
                <a:gd name="T41" fmla="*/ 130 h 149"/>
                <a:gd name="T42" fmla="*/ 34 w 69"/>
                <a:gd name="T43" fmla="*/ 125 h 149"/>
                <a:gd name="T44" fmla="*/ 13 w 69"/>
                <a:gd name="T45" fmla="*/ 129 h 149"/>
                <a:gd name="T46" fmla="*/ 34 w 69"/>
                <a:gd name="T47" fmla="*/ 130 h 149"/>
                <a:gd name="T48" fmla="*/ 5 w 69"/>
                <a:gd name="T49" fmla="*/ 144 h 149"/>
                <a:gd name="T50" fmla="*/ 5 w 69"/>
                <a:gd name="T51" fmla="*/ 145 h 149"/>
                <a:gd name="T52" fmla="*/ 2 w 69"/>
                <a:gd name="T53" fmla="*/ 149 h 149"/>
                <a:gd name="T54" fmla="*/ 0 w 69"/>
                <a:gd name="T55" fmla="*/ 143 h 149"/>
                <a:gd name="T56" fmla="*/ 0 w 69"/>
                <a:gd name="T57" fmla="*/ 41 h 149"/>
                <a:gd name="T58" fmla="*/ 0 w 69"/>
                <a:gd name="T59" fmla="*/ 40 h 149"/>
                <a:gd name="T60" fmla="*/ 1 w 69"/>
                <a:gd name="T61" fmla="*/ 25 h 149"/>
                <a:gd name="T62" fmla="*/ 10 w 69"/>
                <a:gd name="T63" fmla="*/ 14 h 149"/>
                <a:gd name="T64" fmla="*/ 10 w 69"/>
                <a:gd name="T65" fmla="*/ 3 h 149"/>
                <a:gd name="T66" fmla="*/ 16 w 69"/>
                <a:gd name="T67" fmla="*/ 0 h 149"/>
                <a:gd name="T68" fmla="*/ 34 w 69"/>
                <a:gd name="T69" fmla="*/ 9 h 149"/>
                <a:gd name="T70" fmla="*/ 18 w 69"/>
                <a:gd name="T71" fmla="*/ 14 h 149"/>
                <a:gd name="T72" fmla="*/ 18 w 69"/>
                <a:gd name="T73" fmla="*/ 58 h 149"/>
                <a:gd name="T74" fmla="*/ 33 w 69"/>
                <a:gd name="T75" fmla="*/ 43 h 149"/>
                <a:gd name="T76" fmla="*/ 34 w 69"/>
                <a:gd name="T77" fmla="*/ 49 h 149"/>
                <a:gd name="T78" fmla="*/ 14 w 69"/>
                <a:gd name="T79" fmla="*/ 65 h 149"/>
                <a:gd name="T80" fmla="*/ 14 w 69"/>
                <a:gd name="T81" fmla="*/ 64 h 149"/>
                <a:gd name="T82" fmla="*/ 13 w 69"/>
                <a:gd name="T83" fmla="*/ 18 h 149"/>
                <a:gd name="T84" fmla="*/ 6 w 69"/>
                <a:gd name="T85" fmla="*/ 26 h 149"/>
                <a:gd name="T86" fmla="*/ 4 w 69"/>
                <a:gd name="T87" fmla="*/ 40 h 149"/>
                <a:gd name="T88" fmla="*/ 4 w 69"/>
                <a:gd name="T89" fmla="*/ 41 h 149"/>
                <a:gd name="T90" fmla="*/ 4 w 69"/>
                <a:gd name="T91" fmla="*/ 1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 h="149">
                  <a:moveTo>
                    <a:pt x="34" y="125"/>
                  </a:moveTo>
                  <a:cubicBezTo>
                    <a:pt x="34" y="125"/>
                    <a:pt x="34" y="125"/>
                    <a:pt x="34" y="125"/>
                  </a:cubicBezTo>
                  <a:cubicBezTo>
                    <a:pt x="42" y="125"/>
                    <a:pt x="49" y="126"/>
                    <a:pt x="55" y="129"/>
                  </a:cubicBezTo>
                  <a:cubicBezTo>
                    <a:pt x="59" y="130"/>
                    <a:pt x="62" y="133"/>
                    <a:pt x="64" y="135"/>
                  </a:cubicBezTo>
                  <a:cubicBezTo>
                    <a:pt x="64" y="92"/>
                    <a:pt x="64" y="92"/>
                    <a:pt x="64" y="92"/>
                  </a:cubicBezTo>
                  <a:cubicBezTo>
                    <a:pt x="64" y="71"/>
                    <a:pt x="64" y="51"/>
                    <a:pt x="64" y="41"/>
                  </a:cubicBezTo>
                  <a:cubicBezTo>
                    <a:pt x="64" y="40"/>
                    <a:pt x="64" y="40"/>
                    <a:pt x="64" y="40"/>
                  </a:cubicBezTo>
                  <a:cubicBezTo>
                    <a:pt x="64" y="36"/>
                    <a:pt x="64" y="30"/>
                    <a:pt x="63" y="26"/>
                  </a:cubicBezTo>
                  <a:cubicBezTo>
                    <a:pt x="62" y="24"/>
                    <a:pt x="61" y="23"/>
                    <a:pt x="60" y="21"/>
                  </a:cubicBezTo>
                  <a:cubicBezTo>
                    <a:pt x="58" y="20"/>
                    <a:pt x="57" y="18"/>
                    <a:pt x="55" y="17"/>
                  </a:cubicBezTo>
                  <a:cubicBezTo>
                    <a:pt x="55" y="17"/>
                    <a:pt x="55" y="17"/>
                    <a:pt x="55" y="17"/>
                  </a:cubicBezTo>
                  <a:cubicBezTo>
                    <a:pt x="55" y="64"/>
                    <a:pt x="55" y="64"/>
                    <a:pt x="55" y="64"/>
                  </a:cubicBezTo>
                  <a:cubicBezTo>
                    <a:pt x="55" y="65"/>
                    <a:pt x="54" y="66"/>
                    <a:pt x="52" y="66"/>
                  </a:cubicBezTo>
                  <a:cubicBezTo>
                    <a:pt x="52" y="66"/>
                    <a:pt x="51" y="66"/>
                    <a:pt x="51" y="65"/>
                  </a:cubicBezTo>
                  <a:cubicBezTo>
                    <a:pt x="35" y="48"/>
                    <a:pt x="35" y="48"/>
                    <a:pt x="35" y="48"/>
                  </a:cubicBezTo>
                  <a:cubicBezTo>
                    <a:pt x="34" y="49"/>
                    <a:pt x="34" y="49"/>
                    <a:pt x="34" y="49"/>
                  </a:cubicBezTo>
                  <a:cubicBezTo>
                    <a:pt x="34" y="42"/>
                    <a:pt x="34" y="42"/>
                    <a:pt x="34" y="42"/>
                  </a:cubicBezTo>
                  <a:cubicBezTo>
                    <a:pt x="35" y="42"/>
                    <a:pt x="36" y="42"/>
                    <a:pt x="36" y="43"/>
                  </a:cubicBezTo>
                  <a:cubicBezTo>
                    <a:pt x="50" y="57"/>
                    <a:pt x="50" y="57"/>
                    <a:pt x="50" y="57"/>
                  </a:cubicBezTo>
                  <a:cubicBezTo>
                    <a:pt x="50" y="14"/>
                    <a:pt x="50" y="14"/>
                    <a:pt x="50" y="14"/>
                  </a:cubicBezTo>
                  <a:cubicBezTo>
                    <a:pt x="50" y="9"/>
                    <a:pt x="50" y="9"/>
                    <a:pt x="50" y="9"/>
                  </a:cubicBezTo>
                  <a:cubicBezTo>
                    <a:pt x="34" y="9"/>
                    <a:pt x="34" y="9"/>
                    <a:pt x="34" y="9"/>
                  </a:cubicBezTo>
                  <a:cubicBezTo>
                    <a:pt x="34" y="0"/>
                    <a:pt x="34" y="0"/>
                    <a:pt x="34" y="0"/>
                  </a:cubicBezTo>
                  <a:cubicBezTo>
                    <a:pt x="52" y="0"/>
                    <a:pt x="52" y="0"/>
                    <a:pt x="52" y="0"/>
                  </a:cubicBezTo>
                  <a:cubicBezTo>
                    <a:pt x="56" y="0"/>
                    <a:pt x="56" y="0"/>
                    <a:pt x="56" y="0"/>
                  </a:cubicBezTo>
                  <a:cubicBezTo>
                    <a:pt x="57" y="0"/>
                    <a:pt x="59" y="2"/>
                    <a:pt x="59" y="3"/>
                  </a:cubicBezTo>
                  <a:cubicBezTo>
                    <a:pt x="59" y="7"/>
                    <a:pt x="59" y="7"/>
                    <a:pt x="59" y="7"/>
                  </a:cubicBezTo>
                  <a:cubicBezTo>
                    <a:pt x="59" y="14"/>
                    <a:pt x="59" y="14"/>
                    <a:pt x="59" y="14"/>
                  </a:cubicBezTo>
                  <a:cubicBezTo>
                    <a:pt x="60" y="15"/>
                    <a:pt x="62" y="16"/>
                    <a:pt x="63" y="18"/>
                  </a:cubicBezTo>
                  <a:cubicBezTo>
                    <a:pt x="65" y="20"/>
                    <a:pt x="66" y="22"/>
                    <a:pt x="67" y="25"/>
                  </a:cubicBezTo>
                  <a:cubicBezTo>
                    <a:pt x="69" y="29"/>
                    <a:pt x="69" y="35"/>
                    <a:pt x="69" y="40"/>
                  </a:cubicBezTo>
                  <a:cubicBezTo>
                    <a:pt x="69" y="41"/>
                    <a:pt x="69" y="41"/>
                    <a:pt x="69" y="41"/>
                  </a:cubicBezTo>
                  <a:cubicBezTo>
                    <a:pt x="69" y="51"/>
                    <a:pt x="69" y="71"/>
                    <a:pt x="69" y="92"/>
                  </a:cubicBezTo>
                  <a:cubicBezTo>
                    <a:pt x="69" y="143"/>
                    <a:pt x="69" y="143"/>
                    <a:pt x="69" y="143"/>
                  </a:cubicBezTo>
                  <a:cubicBezTo>
                    <a:pt x="69" y="145"/>
                    <a:pt x="69" y="145"/>
                    <a:pt x="69" y="145"/>
                  </a:cubicBezTo>
                  <a:cubicBezTo>
                    <a:pt x="69" y="147"/>
                    <a:pt x="69" y="148"/>
                    <a:pt x="67" y="149"/>
                  </a:cubicBezTo>
                  <a:cubicBezTo>
                    <a:pt x="67" y="149"/>
                    <a:pt x="67" y="149"/>
                    <a:pt x="67" y="149"/>
                  </a:cubicBezTo>
                  <a:cubicBezTo>
                    <a:pt x="64" y="149"/>
                    <a:pt x="64" y="148"/>
                    <a:pt x="63" y="145"/>
                  </a:cubicBezTo>
                  <a:cubicBezTo>
                    <a:pt x="63" y="144"/>
                    <a:pt x="63" y="144"/>
                    <a:pt x="63" y="144"/>
                  </a:cubicBezTo>
                  <a:cubicBezTo>
                    <a:pt x="63" y="144"/>
                    <a:pt x="63" y="144"/>
                    <a:pt x="63" y="144"/>
                  </a:cubicBezTo>
                  <a:cubicBezTo>
                    <a:pt x="61" y="139"/>
                    <a:pt x="58" y="135"/>
                    <a:pt x="53" y="133"/>
                  </a:cubicBezTo>
                  <a:cubicBezTo>
                    <a:pt x="48" y="131"/>
                    <a:pt x="41" y="130"/>
                    <a:pt x="34" y="130"/>
                  </a:cubicBezTo>
                  <a:cubicBezTo>
                    <a:pt x="34" y="130"/>
                    <a:pt x="34" y="130"/>
                    <a:pt x="34" y="130"/>
                  </a:cubicBezTo>
                  <a:lnTo>
                    <a:pt x="34" y="125"/>
                  </a:lnTo>
                  <a:close/>
                  <a:moveTo>
                    <a:pt x="4" y="135"/>
                  </a:moveTo>
                  <a:cubicBezTo>
                    <a:pt x="7" y="133"/>
                    <a:pt x="10" y="130"/>
                    <a:pt x="13" y="129"/>
                  </a:cubicBezTo>
                  <a:cubicBezTo>
                    <a:pt x="19" y="126"/>
                    <a:pt x="26" y="125"/>
                    <a:pt x="34" y="125"/>
                  </a:cubicBezTo>
                  <a:cubicBezTo>
                    <a:pt x="34" y="130"/>
                    <a:pt x="34" y="130"/>
                    <a:pt x="34" y="130"/>
                  </a:cubicBezTo>
                  <a:cubicBezTo>
                    <a:pt x="27" y="130"/>
                    <a:pt x="20" y="131"/>
                    <a:pt x="15" y="133"/>
                  </a:cubicBezTo>
                  <a:cubicBezTo>
                    <a:pt x="10" y="135"/>
                    <a:pt x="7" y="139"/>
                    <a:pt x="5" y="144"/>
                  </a:cubicBezTo>
                  <a:cubicBezTo>
                    <a:pt x="5" y="144"/>
                    <a:pt x="5" y="144"/>
                    <a:pt x="5" y="144"/>
                  </a:cubicBezTo>
                  <a:cubicBezTo>
                    <a:pt x="5" y="145"/>
                    <a:pt x="5" y="145"/>
                    <a:pt x="5" y="145"/>
                  </a:cubicBezTo>
                  <a:cubicBezTo>
                    <a:pt x="5" y="145"/>
                    <a:pt x="5" y="145"/>
                    <a:pt x="5" y="145"/>
                  </a:cubicBezTo>
                  <a:cubicBezTo>
                    <a:pt x="4" y="148"/>
                    <a:pt x="4" y="149"/>
                    <a:pt x="2" y="149"/>
                  </a:cubicBezTo>
                  <a:cubicBezTo>
                    <a:pt x="0" y="148"/>
                    <a:pt x="0" y="147"/>
                    <a:pt x="0" y="145"/>
                  </a:cubicBezTo>
                  <a:cubicBezTo>
                    <a:pt x="0" y="143"/>
                    <a:pt x="0" y="143"/>
                    <a:pt x="0" y="143"/>
                  </a:cubicBezTo>
                  <a:cubicBezTo>
                    <a:pt x="0" y="87"/>
                    <a:pt x="0" y="87"/>
                    <a:pt x="0" y="87"/>
                  </a:cubicBezTo>
                  <a:cubicBezTo>
                    <a:pt x="0" y="41"/>
                    <a:pt x="0" y="41"/>
                    <a:pt x="0" y="41"/>
                  </a:cubicBezTo>
                  <a:cubicBezTo>
                    <a:pt x="0" y="41"/>
                    <a:pt x="0" y="41"/>
                    <a:pt x="0" y="41"/>
                  </a:cubicBezTo>
                  <a:cubicBezTo>
                    <a:pt x="0" y="40"/>
                    <a:pt x="0" y="40"/>
                    <a:pt x="0" y="40"/>
                  </a:cubicBezTo>
                  <a:cubicBezTo>
                    <a:pt x="0" y="40"/>
                    <a:pt x="0" y="40"/>
                    <a:pt x="0" y="40"/>
                  </a:cubicBezTo>
                  <a:cubicBezTo>
                    <a:pt x="0" y="35"/>
                    <a:pt x="0" y="29"/>
                    <a:pt x="1" y="25"/>
                  </a:cubicBezTo>
                  <a:cubicBezTo>
                    <a:pt x="2" y="22"/>
                    <a:pt x="3" y="20"/>
                    <a:pt x="5" y="18"/>
                  </a:cubicBezTo>
                  <a:cubicBezTo>
                    <a:pt x="6" y="16"/>
                    <a:pt x="8" y="15"/>
                    <a:pt x="10" y="14"/>
                  </a:cubicBezTo>
                  <a:cubicBezTo>
                    <a:pt x="10" y="7"/>
                    <a:pt x="10" y="7"/>
                    <a:pt x="10" y="7"/>
                  </a:cubicBezTo>
                  <a:cubicBezTo>
                    <a:pt x="10" y="3"/>
                    <a:pt x="10" y="3"/>
                    <a:pt x="10" y="3"/>
                  </a:cubicBezTo>
                  <a:cubicBezTo>
                    <a:pt x="10" y="2"/>
                    <a:pt x="11" y="0"/>
                    <a:pt x="12" y="0"/>
                  </a:cubicBezTo>
                  <a:cubicBezTo>
                    <a:pt x="16" y="0"/>
                    <a:pt x="16" y="0"/>
                    <a:pt x="16" y="0"/>
                  </a:cubicBezTo>
                  <a:cubicBezTo>
                    <a:pt x="34" y="0"/>
                    <a:pt x="34" y="0"/>
                    <a:pt x="34" y="0"/>
                  </a:cubicBezTo>
                  <a:cubicBezTo>
                    <a:pt x="34" y="9"/>
                    <a:pt x="34" y="9"/>
                    <a:pt x="34" y="9"/>
                  </a:cubicBezTo>
                  <a:cubicBezTo>
                    <a:pt x="18" y="9"/>
                    <a:pt x="18" y="9"/>
                    <a:pt x="18" y="9"/>
                  </a:cubicBezTo>
                  <a:cubicBezTo>
                    <a:pt x="18" y="14"/>
                    <a:pt x="18" y="14"/>
                    <a:pt x="18" y="14"/>
                  </a:cubicBezTo>
                  <a:cubicBezTo>
                    <a:pt x="18" y="14"/>
                    <a:pt x="18" y="14"/>
                    <a:pt x="18" y="14"/>
                  </a:cubicBezTo>
                  <a:cubicBezTo>
                    <a:pt x="18" y="58"/>
                    <a:pt x="18" y="58"/>
                    <a:pt x="18" y="58"/>
                  </a:cubicBezTo>
                  <a:cubicBezTo>
                    <a:pt x="33" y="43"/>
                    <a:pt x="33" y="43"/>
                    <a:pt x="33" y="43"/>
                  </a:cubicBezTo>
                  <a:cubicBezTo>
                    <a:pt x="33" y="43"/>
                    <a:pt x="33" y="43"/>
                    <a:pt x="33" y="43"/>
                  </a:cubicBezTo>
                  <a:cubicBezTo>
                    <a:pt x="33" y="43"/>
                    <a:pt x="34" y="42"/>
                    <a:pt x="34" y="42"/>
                  </a:cubicBezTo>
                  <a:cubicBezTo>
                    <a:pt x="34" y="49"/>
                    <a:pt x="34" y="49"/>
                    <a:pt x="34" y="49"/>
                  </a:cubicBezTo>
                  <a:cubicBezTo>
                    <a:pt x="18" y="65"/>
                    <a:pt x="18" y="65"/>
                    <a:pt x="18" y="65"/>
                  </a:cubicBezTo>
                  <a:cubicBezTo>
                    <a:pt x="17" y="66"/>
                    <a:pt x="15" y="66"/>
                    <a:pt x="14" y="65"/>
                  </a:cubicBezTo>
                  <a:cubicBezTo>
                    <a:pt x="14" y="65"/>
                    <a:pt x="14" y="64"/>
                    <a:pt x="14" y="64"/>
                  </a:cubicBezTo>
                  <a:cubicBezTo>
                    <a:pt x="14" y="64"/>
                    <a:pt x="14" y="64"/>
                    <a:pt x="14" y="64"/>
                  </a:cubicBezTo>
                  <a:cubicBezTo>
                    <a:pt x="14" y="17"/>
                    <a:pt x="14" y="17"/>
                    <a:pt x="14" y="17"/>
                  </a:cubicBezTo>
                  <a:cubicBezTo>
                    <a:pt x="13" y="17"/>
                    <a:pt x="13" y="17"/>
                    <a:pt x="13" y="18"/>
                  </a:cubicBezTo>
                  <a:cubicBezTo>
                    <a:pt x="11" y="18"/>
                    <a:pt x="10" y="20"/>
                    <a:pt x="9" y="21"/>
                  </a:cubicBezTo>
                  <a:cubicBezTo>
                    <a:pt x="7" y="23"/>
                    <a:pt x="6" y="24"/>
                    <a:pt x="6" y="26"/>
                  </a:cubicBezTo>
                  <a:cubicBezTo>
                    <a:pt x="4" y="30"/>
                    <a:pt x="4" y="36"/>
                    <a:pt x="4" y="40"/>
                  </a:cubicBezTo>
                  <a:cubicBezTo>
                    <a:pt x="4" y="40"/>
                    <a:pt x="4" y="40"/>
                    <a:pt x="4" y="40"/>
                  </a:cubicBezTo>
                  <a:cubicBezTo>
                    <a:pt x="4" y="41"/>
                    <a:pt x="4" y="41"/>
                    <a:pt x="4" y="41"/>
                  </a:cubicBezTo>
                  <a:cubicBezTo>
                    <a:pt x="4" y="41"/>
                    <a:pt x="4" y="41"/>
                    <a:pt x="4" y="41"/>
                  </a:cubicBezTo>
                  <a:cubicBezTo>
                    <a:pt x="4" y="87"/>
                    <a:pt x="4" y="87"/>
                    <a:pt x="4" y="87"/>
                  </a:cubicBez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19" name="Freeform 120"/>
            <p:cNvSpPr>
              <a:spLocks noEditPoints="1"/>
            </p:cNvSpPr>
            <p:nvPr/>
          </p:nvSpPr>
          <p:spPr bwMode="auto">
            <a:xfrm>
              <a:off x="6734186" y="234952"/>
              <a:ext cx="158750" cy="315915"/>
            </a:xfrm>
            <a:custGeom>
              <a:avLst/>
              <a:gdLst>
                <a:gd name="T0" fmla="*/ 35 w 70"/>
                <a:gd name="T1" fmla="*/ 116 h 140"/>
                <a:gd name="T2" fmla="*/ 56 w 70"/>
                <a:gd name="T3" fmla="*/ 120 h 140"/>
                <a:gd name="T4" fmla="*/ 65 w 70"/>
                <a:gd name="T5" fmla="*/ 126 h 140"/>
                <a:gd name="T6" fmla="*/ 65 w 70"/>
                <a:gd name="T7" fmla="*/ 70 h 140"/>
                <a:gd name="T8" fmla="*/ 65 w 70"/>
                <a:gd name="T9" fmla="*/ 32 h 140"/>
                <a:gd name="T10" fmla="*/ 65 w 70"/>
                <a:gd name="T11" fmla="*/ 31 h 140"/>
                <a:gd name="T12" fmla="*/ 64 w 70"/>
                <a:gd name="T13" fmla="*/ 17 h 140"/>
                <a:gd name="T14" fmla="*/ 53 w 70"/>
                <a:gd name="T15" fmla="*/ 7 h 140"/>
                <a:gd name="T16" fmla="*/ 35 w 70"/>
                <a:gd name="T17" fmla="*/ 5 h 140"/>
                <a:gd name="T18" fmla="*/ 35 w 70"/>
                <a:gd name="T19" fmla="*/ 0 h 140"/>
                <a:gd name="T20" fmla="*/ 55 w 70"/>
                <a:gd name="T21" fmla="*/ 3 h 140"/>
                <a:gd name="T22" fmla="*/ 68 w 70"/>
                <a:gd name="T23" fmla="*/ 16 h 140"/>
                <a:gd name="T24" fmla="*/ 69 w 70"/>
                <a:gd name="T25" fmla="*/ 31 h 140"/>
                <a:gd name="T26" fmla="*/ 69 w 70"/>
                <a:gd name="T27" fmla="*/ 32 h 140"/>
                <a:gd name="T28" fmla="*/ 69 w 70"/>
                <a:gd name="T29" fmla="*/ 70 h 140"/>
                <a:gd name="T30" fmla="*/ 69 w 70"/>
                <a:gd name="T31" fmla="*/ 134 h 140"/>
                <a:gd name="T32" fmla="*/ 69 w 70"/>
                <a:gd name="T33" fmla="*/ 136 h 140"/>
                <a:gd name="T34" fmla="*/ 69 w 70"/>
                <a:gd name="T35" fmla="*/ 136 h 140"/>
                <a:gd name="T36" fmla="*/ 67 w 70"/>
                <a:gd name="T37" fmla="*/ 140 h 140"/>
                <a:gd name="T38" fmla="*/ 67 w 70"/>
                <a:gd name="T39" fmla="*/ 140 h 140"/>
                <a:gd name="T40" fmla="*/ 64 w 70"/>
                <a:gd name="T41" fmla="*/ 136 h 140"/>
                <a:gd name="T42" fmla="*/ 64 w 70"/>
                <a:gd name="T43" fmla="*/ 136 h 140"/>
                <a:gd name="T44" fmla="*/ 64 w 70"/>
                <a:gd name="T45" fmla="*/ 135 h 140"/>
                <a:gd name="T46" fmla="*/ 64 w 70"/>
                <a:gd name="T47" fmla="*/ 135 h 140"/>
                <a:gd name="T48" fmla="*/ 54 w 70"/>
                <a:gd name="T49" fmla="*/ 124 h 140"/>
                <a:gd name="T50" fmla="*/ 35 w 70"/>
                <a:gd name="T51" fmla="*/ 121 h 140"/>
                <a:gd name="T52" fmla="*/ 35 w 70"/>
                <a:gd name="T53" fmla="*/ 116 h 140"/>
                <a:gd name="T54" fmla="*/ 5 w 70"/>
                <a:gd name="T55" fmla="*/ 126 h 140"/>
                <a:gd name="T56" fmla="*/ 14 w 70"/>
                <a:gd name="T57" fmla="*/ 120 h 140"/>
                <a:gd name="T58" fmla="*/ 35 w 70"/>
                <a:gd name="T59" fmla="*/ 116 h 140"/>
                <a:gd name="T60" fmla="*/ 35 w 70"/>
                <a:gd name="T61" fmla="*/ 116 h 140"/>
                <a:gd name="T62" fmla="*/ 35 w 70"/>
                <a:gd name="T63" fmla="*/ 121 h 140"/>
                <a:gd name="T64" fmla="*/ 35 w 70"/>
                <a:gd name="T65" fmla="*/ 121 h 140"/>
                <a:gd name="T66" fmla="*/ 16 w 70"/>
                <a:gd name="T67" fmla="*/ 124 h 140"/>
                <a:gd name="T68" fmla="*/ 6 w 70"/>
                <a:gd name="T69" fmla="*/ 135 h 140"/>
                <a:gd name="T70" fmla="*/ 6 w 70"/>
                <a:gd name="T71" fmla="*/ 136 h 140"/>
                <a:gd name="T72" fmla="*/ 3 w 70"/>
                <a:gd name="T73" fmla="*/ 140 h 140"/>
                <a:gd name="T74" fmla="*/ 3 w 70"/>
                <a:gd name="T75" fmla="*/ 140 h 140"/>
                <a:gd name="T76" fmla="*/ 0 w 70"/>
                <a:gd name="T77" fmla="*/ 136 h 140"/>
                <a:gd name="T78" fmla="*/ 0 w 70"/>
                <a:gd name="T79" fmla="*/ 134 h 140"/>
                <a:gd name="T80" fmla="*/ 0 w 70"/>
                <a:gd name="T81" fmla="*/ 74 h 140"/>
                <a:gd name="T82" fmla="*/ 0 w 70"/>
                <a:gd name="T83" fmla="*/ 32 h 140"/>
                <a:gd name="T84" fmla="*/ 0 w 70"/>
                <a:gd name="T85" fmla="*/ 32 h 140"/>
                <a:gd name="T86" fmla="*/ 0 w 70"/>
                <a:gd name="T87" fmla="*/ 31 h 140"/>
                <a:gd name="T88" fmla="*/ 0 w 70"/>
                <a:gd name="T89" fmla="*/ 31 h 140"/>
                <a:gd name="T90" fmla="*/ 2 w 70"/>
                <a:gd name="T91" fmla="*/ 16 h 140"/>
                <a:gd name="T92" fmla="*/ 15 w 70"/>
                <a:gd name="T93" fmla="*/ 3 h 140"/>
                <a:gd name="T94" fmla="*/ 35 w 70"/>
                <a:gd name="T95" fmla="*/ 0 h 140"/>
                <a:gd name="T96" fmla="*/ 35 w 70"/>
                <a:gd name="T97" fmla="*/ 0 h 140"/>
                <a:gd name="T98" fmla="*/ 35 w 70"/>
                <a:gd name="T99" fmla="*/ 5 h 140"/>
                <a:gd name="T100" fmla="*/ 35 w 70"/>
                <a:gd name="T101" fmla="*/ 5 h 140"/>
                <a:gd name="T102" fmla="*/ 16 w 70"/>
                <a:gd name="T103" fmla="*/ 7 h 140"/>
                <a:gd name="T104" fmla="*/ 6 w 70"/>
                <a:gd name="T105" fmla="*/ 17 h 140"/>
                <a:gd name="T106" fmla="*/ 5 w 70"/>
                <a:gd name="T107" fmla="*/ 31 h 140"/>
                <a:gd name="T108" fmla="*/ 5 w 70"/>
                <a:gd name="T109" fmla="*/ 31 h 140"/>
                <a:gd name="T110" fmla="*/ 5 w 70"/>
                <a:gd name="T111" fmla="*/ 32 h 140"/>
                <a:gd name="T112" fmla="*/ 5 w 70"/>
                <a:gd name="T113" fmla="*/ 32 h 140"/>
                <a:gd name="T114" fmla="*/ 5 w 70"/>
                <a:gd name="T115" fmla="*/ 74 h 140"/>
                <a:gd name="T116" fmla="*/ 5 w 70"/>
                <a:gd name="T11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140">
                  <a:moveTo>
                    <a:pt x="35" y="116"/>
                  </a:moveTo>
                  <a:cubicBezTo>
                    <a:pt x="43" y="116"/>
                    <a:pt x="50" y="117"/>
                    <a:pt x="56" y="120"/>
                  </a:cubicBezTo>
                  <a:cubicBezTo>
                    <a:pt x="59" y="121"/>
                    <a:pt x="62" y="124"/>
                    <a:pt x="65" y="126"/>
                  </a:cubicBezTo>
                  <a:cubicBezTo>
                    <a:pt x="65" y="70"/>
                    <a:pt x="65" y="70"/>
                    <a:pt x="65" y="70"/>
                  </a:cubicBezTo>
                  <a:cubicBezTo>
                    <a:pt x="65" y="32"/>
                    <a:pt x="65" y="32"/>
                    <a:pt x="65" y="32"/>
                  </a:cubicBezTo>
                  <a:cubicBezTo>
                    <a:pt x="65" y="31"/>
                    <a:pt x="65" y="31"/>
                    <a:pt x="65" y="31"/>
                  </a:cubicBezTo>
                  <a:cubicBezTo>
                    <a:pt x="65" y="27"/>
                    <a:pt x="65" y="21"/>
                    <a:pt x="64" y="17"/>
                  </a:cubicBezTo>
                  <a:cubicBezTo>
                    <a:pt x="62" y="12"/>
                    <a:pt x="58" y="9"/>
                    <a:pt x="53" y="7"/>
                  </a:cubicBezTo>
                  <a:cubicBezTo>
                    <a:pt x="48" y="5"/>
                    <a:pt x="42" y="5"/>
                    <a:pt x="35" y="5"/>
                  </a:cubicBezTo>
                  <a:cubicBezTo>
                    <a:pt x="35" y="0"/>
                    <a:pt x="35" y="0"/>
                    <a:pt x="35" y="0"/>
                  </a:cubicBezTo>
                  <a:cubicBezTo>
                    <a:pt x="42" y="0"/>
                    <a:pt x="50" y="1"/>
                    <a:pt x="55" y="3"/>
                  </a:cubicBezTo>
                  <a:cubicBezTo>
                    <a:pt x="61" y="5"/>
                    <a:pt x="66" y="9"/>
                    <a:pt x="68" y="16"/>
                  </a:cubicBezTo>
                  <a:cubicBezTo>
                    <a:pt x="69" y="20"/>
                    <a:pt x="69" y="26"/>
                    <a:pt x="69" y="31"/>
                  </a:cubicBezTo>
                  <a:cubicBezTo>
                    <a:pt x="69" y="32"/>
                    <a:pt x="69" y="32"/>
                    <a:pt x="69" y="32"/>
                  </a:cubicBezTo>
                  <a:cubicBezTo>
                    <a:pt x="69" y="70"/>
                    <a:pt x="69" y="70"/>
                    <a:pt x="69" y="70"/>
                  </a:cubicBezTo>
                  <a:cubicBezTo>
                    <a:pt x="69" y="134"/>
                    <a:pt x="69" y="134"/>
                    <a:pt x="69" y="134"/>
                  </a:cubicBezTo>
                  <a:cubicBezTo>
                    <a:pt x="69" y="136"/>
                    <a:pt x="69" y="136"/>
                    <a:pt x="69" y="136"/>
                  </a:cubicBezTo>
                  <a:cubicBezTo>
                    <a:pt x="69" y="136"/>
                    <a:pt x="69" y="136"/>
                    <a:pt x="69" y="136"/>
                  </a:cubicBezTo>
                  <a:cubicBezTo>
                    <a:pt x="69" y="138"/>
                    <a:pt x="70" y="139"/>
                    <a:pt x="67" y="140"/>
                  </a:cubicBezTo>
                  <a:cubicBezTo>
                    <a:pt x="67" y="140"/>
                    <a:pt x="67" y="140"/>
                    <a:pt x="67" y="140"/>
                  </a:cubicBezTo>
                  <a:cubicBezTo>
                    <a:pt x="65" y="140"/>
                    <a:pt x="65" y="139"/>
                    <a:pt x="64" y="136"/>
                  </a:cubicBezTo>
                  <a:cubicBezTo>
                    <a:pt x="64" y="136"/>
                    <a:pt x="64" y="136"/>
                    <a:pt x="64" y="136"/>
                  </a:cubicBezTo>
                  <a:cubicBezTo>
                    <a:pt x="64" y="135"/>
                    <a:pt x="64" y="135"/>
                    <a:pt x="64" y="135"/>
                  </a:cubicBezTo>
                  <a:cubicBezTo>
                    <a:pt x="64" y="135"/>
                    <a:pt x="64" y="135"/>
                    <a:pt x="64" y="135"/>
                  </a:cubicBezTo>
                  <a:cubicBezTo>
                    <a:pt x="62" y="130"/>
                    <a:pt x="59" y="126"/>
                    <a:pt x="54" y="124"/>
                  </a:cubicBezTo>
                  <a:cubicBezTo>
                    <a:pt x="49" y="122"/>
                    <a:pt x="42" y="121"/>
                    <a:pt x="35" y="121"/>
                  </a:cubicBezTo>
                  <a:lnTo>
                    <a:pt x="35" y="116"/>
                  </a:lnTo>
                  <a:close/>
                  <a:moveTo>
                    <a:pt x="5" y="126"/>
                  </a:moveTo>
                  <a:cubicBezTo>
                    <a:pt x="7" y="124"/>
                    <a:pt x="10" y="121"/>
                    <a:pt x="14" y="120"/>
                  </a:cubicBezTo>
                  <a:cubicBezTo>
                    <a:pt x="20" y="117"/>
                    <a:pt x="27" y="116"/>
                    <a:pt x="35" y="116"/>
                  </a:cubicBezTo>
                  <a:cubicBezTo>
                    <a:pt x="35" y="116"/>
                    <a:pt x="35" y="116"/>
                    <a:pt x="35" y="116"/>
                  </a:cubicBezTo>
                  <a:cubicBezTo>
                    <a:pt x="35" y="121"/>
                    <a:pt x="35" y="121"/>
                    <a:pt x="35" y="121"/>
                  </a:cubicBezTo>
                  <a:cubicBezTo>
                    <a:pt x="35" y="121"/>
                    <a:pt x="35" y="121"/>
                    <a:pt x="35" y="121"/>
                  </a:cubicBezTo>
                  <a:cubicBezTo>
                    <a:pt x="28" y="121"/>
                    <a:pt x="21" y="122"/>
                    <a:pt x="16" y="124"/>
                  </a:cubicBezTo>
                  <a:cubicBezTo>
                    <a:pt x="11" y="126"/>
                    <a:pt x="8" y="130"/>
                    <a:pt x="6" y="135"/>
                  </a:cubicBezTo>
                  <a:cubicBezTo>
                    <a:pt x="6" y="136"/>
                    <a:pt x="6" y="136"/>
                    <a:pt x="6" y="136"/>
                  </a:cubicBezTo>
                  <a:cubicBezTo>
                    <a:pt x="5" y="139"/>
                    <a:pt x="5" y="140"/>
                    <a:pt x="3" y="140"/>
                  </a:cubicBezTo>
                  <a:cubicBezTo>
                    <a:pt x="3" y="140"/>
                    <a:pt x="3" y="140"/>
                    <a:pt x="3" y="140"/>
                  </a:cubicBezTo>
                  <a:cubicBezTo>
                    <a:pt x="0" y="139"/>
                    <a:pt x="0" y="138"/>
                    <a:pt x="0" y="136"/>
                  </a:cubicBezTo>
                  <a:cubicBezTo>
                    <a:pt x="0" y="134"/>
                    <a:pt x="0" y="134"/>
                    <a:pt x="0" y="134"/>
                  </a:cubicBezTo>
                  <a:cubicBezTo>
                    <a:pt x="0" y="74"/>
                    <a:pt x="0" y="74"/>
                    <a:pt x="0" y="74"/>
                  </a:cubicBezTo>
                  <a:cubicBezTo>
                    <a:pt x="0" y="32"/>
                    <a:pt x="0" y="32"/>
                    <a:pt x="0" y="32"/>
                  </a:cubicBezTo>
                  <a:cubicBezTo>
                    <a:pt x="0" y="32"/>
                    <a:pt x="0" y="32"/>
                    <a:pt x="0" y="32"/>
                  </a:cubicBezTo>
                  <a:cubicBezTo>
                    <a:pt x="0" y="31"/>
                    <a:pt x="0" y="31"/>
                    <a:pt x="0" y="31"/>
                  </a:cubicBezTo>
                  <a:cubicBezTo>
                    <a:pt x="0" y="31"/>
                    <a:pt x="0" y="31"/>
                    <a:pt x="0" y="31"/>
                  </a:cubicBezTo>
                  <a:cubicBezTo>
                    <a:pt x="0" y="26"/>
                    <a:pt x="0" y="20"/>
                    <a:pt x="2" y="16"/>
                  </a:cubicBezTo>
                  <a:cubicBezTo>
                    <a:pt x="4" y="9"/>
                    <a:pt x="8" y="5"/>
                    <a:pt x="15" y="3"/>
                  </a:cubicBezTo>
                  <a:cubicBezTo>
                    <a:pt x="20" y="1"/>
                    <a:pt x="27" y="0"/>
                    <a:pt x="35" y="0"/>
                  </a:cubicBezTo>
                  <a:cubicBezTo>
                    <a:pt x="35" y="0"/>
                    <a:pt x="35" y="0"/>
                    <a:pt x="35" y="0"/>
                  </a:cubicBezTo>
                  <a:cubicBezTo>
                    <a:pt x="35" y="5"/>
                    <a:pt x="35" y="5"/>
                    <a:pt x="35" y="5"/>
                  </a:cubicBezTo>
                  <a:cubicBezTo>
                    <a:pt x="35" y="5"/>
                    <a:pt x="35" y="5"/>
                    <a:pt x="35" y="5"/>
                  </a:cubicBezTo>
                  <a:cubicBezTo>
                    <a:pt x="28" y="5"/>
                    <a:pt x="21" y="5"/>
                    <a:pt x="16" y="7"/>
                  </a:cubicBezTo>
                  <a:cubicBezTo>
                    <a:pt x="12" y="9"/>
                    <a:pt x="8" y="12"/>
                    <a:pt x="6" y="17"/>
                  </a:cubicBezTo>
                  <a:cubicBezTo>
                    <a:pt x="5" y="21"/>
                    <a:pt x="5" y="27"/>
                    <a:pt x="5" y="31"/>
                  </a:cubicBezTo>
                  <a:cubicBezTo>
                    <a:pt x="5" y="31"/>
                    <a:pt x="5" y="31"/>
                    <a:pt x="5" y="31"/>
                  </a:cubicBezTo>
                  <a:cubicBezTo>
                    <a:pt x="5" y="32"/>
                    <a:pt x="5" y="32"/>
                    <a:pt x="5" y="32"/>
                  </a:cubicBezTo>
                  <a:cubicBezTo>
                    <a:pt x="5" y="32"/>
                    <a:pt x="5" y="32"/>
                    <a:pt x="5" y="32"/>
                  </a:cubicBezTo>
                  <a:cubicBezTo>
                    <a:pt x="5" y="74"/>
                    <a:pt x="5" y="74"/>
                    <a:pt x="5" y="74"/>
                  </a:cubicBez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0" name="Freeform 121"/>
            <p:cNvSpPr>
              <a:spLocks noEditPoints="1"/>
            </p:cNvSpPr>
            <p:nvPr/>
          </p:nvSpPr>
          <p:spPr bwMode="auto">
            <a:xfrm>
              <a:off x="10136203" y="1957400"/>
              <a:ext cx="301625" cy="254002"/>
            </a:xfrm>
            <a:custGeom>
              <a:avLst/>
              <a:gdLst>
                <a:gd name="T0" fmla="*/ 108 w 134"/>
                <a:gd name="T1" fmla="*/ 6 h 112"/>
                <a:gd name="T2" fmla="*/ 67 w 134"/>
                <a:gd name="T3" fmla="*/ 47 h 112"/>
                <a:gd name="T4" fmla="*/ 67 w 134"/>
                <a:gd name="T5" fmla="*/ 41 h 112"/>
                <a:gd name="T6" fmla="*/ 106 w 134"/>
                <a:gd name="T7" fmla="*/ 1 h 112"/>
                <a:gd name="T8" fmla="*/ 110 w 134"/>
                <a:gd name="T9" fmla="*/ 1 h 112"/>
                <a:gd name="T10" fmla="*/ 133 w 134"/>
                <a:gd name="T11" fmla="*/ 25 h 112"/>
                <a:gd name="T12" fmla="*/ 133 w 134"/>
                <a:gd name="T13" fmla="*/ 28 h 112"/>
                <a:gd name="T14" fmla="*/ 73 w 134"/>
                <a:gd name="T15" fmla="*/ 88 h 112"/>
                <a:gd name="T16" fmla="*/ 67 w 134"/>
                <a:gd name="T17" fmla="*/ 94 h 112"/>
                <a:gd name="T18" fmla="*/ 67 w 134"/>
                <a:gd name="T19" fmla="*/ 88 h 112"/>
                <a:gd name="T20" fmla="*/ 70 w 134"/>
                <a:gd name="T21" fmla="*/ 84 h 112"/>
                <a:gd name="T22" fmla="*/ 128 w 134"/>
                <a:gd name="T23" fmla="*/ 26 h 112"/>
                <a:gd name="T24" fmla="*/ 108 w 134"/>
                <a:gd name="T25" fmla="*/ 6 h 112"/>
                <a:gd name="T26" fmla="*/ 67 w 134"/>
                <a:gd name="T27" fmla="*/ 47 h 112"/>
                <a:gd name="T28" fmla="*/ 50 w 134"/>
                <a:gd name="T29" fmla="*/ 64 h 112"/>
                <a:gd name="T30" fmla="*/ 47 w 134"/>
                <a:gd name="T31" fmla="*/ 64 h 112"/>
                <a:gd name="T32" fmla="*/ 26 w 134"/>
                <a:gd name="T33" fmla="*/ 43 h 112"/>
                <a:gd name="T34" fmla="*/ 6 w 134"/>
                <a:gd name="T35" fmla="*/ 64 h 112"/>
                <a:gd name="T36" fmla="*/ 26 w 134"/>
                <a:gd name="T37" fmla="*/ 84 h 112"/>
                <a:gd name="T38" fmla="*/ 48 w 134"/>
                <a:gd name="T39" fmla="*/ 106 h 112"/>
                <a:gd name="T40" fmla="*/ 67 w 134"/>
                <a:gd name="T41" fmla="*/ 88 h 112"/>
                <a:gd name="T42" fmla="*/ 67 w 134"/>
                <a:gd name="T43" fmla="*/ 94 h 112"/>
                <a:gd name="T44" fmla="*/ 50 w 134"/>
                <a:gd name="T45" fmla="*/ 111 h 112"/>
                <a:gd name="T46" fmla="*/ 47 w 134"/>
                <a:gd name="T47" fmla="*/ 111 h 112"/>
                <a:gd name="T48" fmla="*/ 23 w 134"/>
                <a:gd name="T49" fmla="*/ 88 h 112"/>
                <a:gd name="T50" fmla="*/ 1 w 134"/>
                <a:gd name="T51" fmla="*/ 65 h 112"/>
                <a:gd name="T52" fmla="*/ 1 w 134"/>
                <a:gd name="T53" fmla="*/ 65 h 112"/>
                <a:gd name="T54" fmla="*/ 1 w 134"/>
                <a:gd name="T55" fmla="*/ 62 h 112"/>
                <a:gd name="T56" fmla="*/ 24 w 134"/>
                <a:gd name="T57" fmla="*/ 39 h 112"/>
                <a:gd name="T58" fmla="*/ 24 w 134"/>
                <a:gd name="T59" fmla="*/ 38 h 112"/>
                <a:gd name="T60" fmla="*/ 27 w 134"/>
                <a:gd name="T61" fmla="*/ 38 h 112"/>
                <a:gd name="T62" fmla="*/ 48 w 134"/>
                <a:gd name="T63" fmla="*/ 59 h 112"/>
                <a:gd name="T64" fmla="*/ 67 w 134"/>
                <a:gd name="T65" fmla="*/ 41 h 112"/>
                <a:gd name="T66" fmla="*/ 67 w 134"/>
                <a:gd name="T67"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12">
                  <a:moveTo>
                    <a:pt x="108" y="6"/>
                  </a:moveTo>
                  <a:cubicBezTo>
                    <a:pt x="67" y="47"/>
                    <a:pt x="67" y="47"/>
                    <a:pt x="67" y="47"/>
                  </a:cubicBezTo>
                  <a:cubicBezTo>
                    <a:pt x="67" y="41"/>
                    <a:pt x="67" y="41"/>
                    <a:pt x="67" y="41"/>
                  </a:cubicBezTo>
                  <a:cubicBezTo>
                    <a:pt x="106" y="1"/>
                    <a:pt x="106" y="1"/>
                    <a:pt x="106" y="1"/>
                  </a:cubicBezTo>
                  <a:cubicBezTo>
                    <a:pt x="107" y="0"/>
                    <a:pt x="109" y="0"/>
                    <a:pt x="110" y="1"/>
                  </a:cubicBezTo>
                  <a:cubicBezTo>
                    <a:pt x="133" y="25"/>
                    <a:pt x="133" y="25"/>
                    <a:pt x="133" y="25"/>
                  </a:cubicBezTo>
                  <a:cubicBezTo>
                    <a:pt x="134" y="26"/>
                    <a:pt x="134" y="27"/>
                    <a:pt x="133" y="28"/>
                  </a:cubicBezTo>
                  <a:cubicBezTo>
                    <a:pt x="73" y="88"/>
                    <a:pt x="73" y="88"/>
                    <a:pt x="73" y="88"/>
                  </a:cubicBezTo>
                  <a:cubicBezTo>
                    <a:pt x="67" y="94"/>
                    <a:pt x="67" y="94"/>
                    <a:pt x="67" y="94"/>
                  </a:cubicBezTo>
                  <a:cubicBezTo>
                    <a:pt x="67" y="88"/>
                    <a:pt x="67" y="88"/>
                    <a:pt x="67" y="88"/>
                  </a:cubicBezTo>
                  <a:cubicBezTo>
                    <a:pt x="70" y="84"/>
                    <a:pt x="70" y="84"/>
                    <a:pt x="70" y="84"/>
                  </a:cubicBezTo>
                  <a:cubicBezTo>
                    <a:pt x="128" y="26"/>
                    <a:pt x="128" y="26"/>
                    <a:pt x="128" y="26"/>
                  </a:cubicBezTo>
                  <a:lnTo>
                    <a:pt x="108" y="6"/>
                  </a:lnTo>
                  <a:close/>
                  <a:moveTo>
                    <a:pt x="67" y="47"/>
                  </a:moveTo>
                  <a:cubicBezTo>
                    <a:pt x="50" y="64"/>
                    <a:pt x="50" y="64"/>
                    <a:pt x="50" y="64"/>
                  </a:cubicBezTo>
                  <a:cubicBezTo>
                    <a:pt x="49" y="65"/>
                    <a:pt x="47" y="65"/>
                    <a:pt x="47" y="64"/>
                  </a:cubicBezTo>
                  <a:cubicBezTo>
                    <a:pt x="26" y="43"/>
                    <a:pt x="26" y="43"/>
                    <a:pt x="26" y="43"/>
                  </a:cubicBezTo>
                  <a:cubicBezTo>
                    <a:pt x="6" y="64"/>
                    <a:pt x="6" y="64"/>
                    <a:pt x="6" y="64"/>
                  </a:cubicBezTo>
                  <a:cubicBezTo>
                    <a:pt x="26" y="84"/>
                    <a:pt x="26" y="84"/>
                    <a:pt x="26" y="84"/>
                  </a:cubicBezTo>
                  <a:cubicBezTo>
                    <a:pt x="48" y="106"/>
                    <a:pt x="48" y="106"/>
                    <a:pt x="48" y="106"/>
                  </a:cubicBezTo>
                  <a:cubicBezTo>
                    <a:pt x="67" y="88"/>
                    <a:pt x="67" y="88"/>
                    <a:pt x="67" y="88"/>
                  </a:cubicBezTo>
                  <a:cubicBezTo>
                    <a:pt x="67" y="94"/>
                    <a:pt x="67" y="94"/>
                    <a:pt x="67" y="94"/>
                  </a:cubicBezTo>
                  <a:cubicBezTo>
                    <a:pt x="50" y="111"/>
                    <a:pt x="50" y="111"/>
                    <a:pt x="50" y="111"/>
                  </a:cubicBezTo>
                  <a:cubicBezTo>
                    <a:pt x="49" y="112"/>
                    <a:pt x="47" y="112"/>
                    <a:pt x="47" y="111"/>
                  </a:cubicBezTo>
                  <a:cubicBezTo>
                    <a:pt x="23" y="88"/>
                    <a:pt x="23" y="88"/>
                    <a:pt x="23" y="88"/>
                  </a:cubicBezTo>
                  <a:cubicBezTo>
                    <a:pt x="1" y="65"/>
                    <a:pt x="1" y="65"/>
                    <a:pt x="1" y="65"/>
                  </a:cubicBezTo>
                  <a:cubicBezTo>
                    <a:pt x="1" y="65"/>
                    <a:pt x="1" y="65"/>
                    <a:pt x="1" y="65"/>
                  </a:cubicBezTo>
                  <a:cubicBezTo>
                    <a:pt x="0" y="64"/>
                    <a:pt x="0" y="63"/>
                    <a:pt x="1" y="62"/>
                  </a:cubicBezTo>
                  <a:cubicBezTo>
                    <a:pt x="24" y="39"/>
                    <a:pt x="24" y="39"/>
                    <a:pt x="24" y="39"/>
                  </a:cubicBezTo>
                  <a:cubicBezTo>
                    <a:pt x="24" y="38"/>
                    <a:pt x="24" y="38"/>
                    <a:pt x="24" y="38"/>
                  </a:cubicBezTo>
                  <a:cubicBezTo>
                    <a:pt x="25" y="37"/>
                    <a:pt x="26" y="37"/>
                    <a:pt x="27" y="38"/>
                  </a:cubicBezTo>
                  <a:cubicBezTo>
                    <a:pt x="48" y="59"/>
                    <a:pt x="48" y="59"/>
                    <a:pt x="48" y="59"/>
                  </a:cubicBezTo>
                  <a:cubicBezTo>
                    <a:pt x="67" y="41"/>
                    <a:pt x="67" y="41"/>
                    <a:pt x="67" y="41"/>
                  </a:cubicBezTo>
                  <a:lnTo>
                    <a:pt x="6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1" name="Freeform 122"/>
            <p:cNvSpPr>
              <a:spLocks noEditPoints="1"/>
            </p:cNvSpPr>
            <p:nvPr/>
          </p:nvSpPr>
          <p:spPr bwMode="auto">
            <a:xfrm>
              <a:off x="9091627" y="692155"/>
              <a:ext cx="320675" cy="320677"/>
            </a:xfrm>
            <a:custGeom>
              <a:avLst/>
              <a:gdLst>
                <a:gd name="T0" fmla="*/ 73 w 142"/>
                <a:gd name="T1" fmla="*/ 137 h 142"/>
                <a:gd name="T2" fmla="*/ 90 w 142"/>
                <a:gd name="T3" fmla="*/ 124 h 142"/>
                <a:gd name="T4" fmla="*/ 110 w 142"/>
                <a:gd name="T5" fmla="*/ 112 h 142"/>
                <a:gd name="T6" fmla="*/ 129 w 142"/>
                <a:gd name="T7" fmla="*/ 103 h 142"/>
                <a:gd name="T8" fmla="*/ 122 w 142"/>
                <a:gd name="T9" fmla="*/ 95 h 142"/>
                <a:gd name="T10" fmla="*/ 129 w 142"/>
                <a:gd name="T11" fmla="*/ 70 h 142"/>
                <a:gd name="T12" fmla="*/ 127 w 142"/>
                <a:gd name="T13" fmla="*/ 54 h 142"/>
                <a:gd name="T14" fmla="*/ 119 w 142"/>
                <a:gd name="T15" fmla="*/ 42 h 142"/>
                <a:gd name="T16" fmla="*/ 116 w 142"/>
                <a:gd name="T17" fmla="*/ 23 h 142"/>
                <a:gd name="T18" fmla="*/ 95 w 142"/>
                <a:gd name="T19" fmla="*/ 20 h 142"/>
                <a:gd name="T20" fmla="*/ 73 w 142"/>
                <a:gd name="T21" fmla="*/ 15 h 142"/>
                <a:gd name="T22" fmla="*/ 73 w 142"/>
                <a:gd name="T23" fmla="*/ 2 h 142"/>
                <a:gd name="T24" fmla="*/ 95 w 142"/>
                <a:gd name="T25" fmla="*/ 15 h 142"/>
                <a:gd name="T26" fmla="*/ 121 w 142"/>
                <a:gd name="T27" fmla="*/ 21 h 142"/>
                <a:gd name="T28" fmla="*/ 123 w 142"/>
                <a:gd name="T29" fmla="*/ 39 h 142"/>
                <a:gd name="T30" fmla="*/ 139 w 142"/>
                <a:gd name="T31" fmla="*/ 49 h 142"/>
                <a:gd name="T32" fmla="*/ 132 w 142"/>
                <a:gd name="T33" fmla="*/ 75 h 142"/>
                <a:gd name="T34" fmla="*/ 133 w 142"/>
                <a:gd name="T35" fmla="*/ 100 h 142"/>
                <a:gd name="T36" fmla="*/ 118 w 142"/>
                <a:gd name="T37" fmla="*/ 121 h 142"/>
                <a:gd name="T38" fmla="*/ 93 w 142"/>
                <a:gd name="T39" fmla="*/ 128 h 142"/>
                <a:gd name="T40" fmla="*/ 71 w 142"/>
                <a:gd name="T41" fmla="*/ 142 h 142"/>
                <a:gd name="T42" fmla="*/ 71 w 142"/>
                <a:gd name="T43" fmla="*/ 117 h 142"/>
                <a:gd name="T44" fmla="*/ 116 w 142"/>
                <a:gd name="T45" fmla="*/ 64 h 142"/>
                <a:gd name="T46" fmla="*/ 71 w 142"/>
                <a:gd name="T47" fmla="*/ 30 h 142"/>
                <a:gd name="T48" fmla="*/ 104 w 142"/>
                <a:gd name="T49" fmla="*/ 95 h 142"/>
                <a:gd name="T50" fmla="*/ 71 w 142"/>
                <a:gd name="T51" fmla="*/ 117 h 142"/>
                <a:gd name="T52" fmla="*/ 8 w 142"/>
                <a:gd name="T53" fmla="*/ 89 h 142"/>
                <a:gd name="T54" fmla="*/ 18 w 142"/>
                <a:gd name="T55" fmla="*/ 90 h 142"/>
                <a:gd name="T56" fmla="*/ 30 w 142"/>
                <a:gd name="T57" fmla="*/ 113 h 142"/>
                <a:gd name="T58" fmla="*/ 44 w 142"/>
                <a:gd name="T59" fmla="*/ 122 h 142"/>
                <a:gd name="T60" fmla="*/ 58 w 142"/>
                <a:gd name="T61" fmla="*/ 126 h 142"/>
                <a:gd name="T62" fmla="*/ 71 w 142"/>
                <a:gd name="T63" fmla="*/ 142 h 142"/>
                <a:gd name="T64" fmla="*/ 57 w 142"/>
                <a:gd name="T65" fmla="*/ 130 h 142"/>
                <a:gd name="T66" fmla="*/ 38 w 142"/>
                <a:gd name="T67" fmla="*/ 134 h 142"/>
                <a:gd name="T68" fmla="*/ 25 w 142"/>
                <a:gd name="T69" fmla="*/ 111 h 142"/>
                <a:gd name="T70" fmla="*/ 6 w 142"/>
                <a:gd name="T71" fmla="*/ 94 h 142"/>
                <a:gd name="T72" fmla="*/ 2 w 142"/>
                <a:gd name="T73" fmla="*/ 69 h 142"/>
                <a:gd name="T74" fmla="*/ 15 w 142"/>
                <a:gd name="T75" fmla="*/ 46 h 142"/>
                <a:gd name="T76" fmla="*/ 21 w 142"/>
                <a:gd name="T77" fmla="*/ 21 h 142"/>
                <a:gd name="T78" fmla="*/ 39 w 142"/>
                <a:gd name="T79" fmla="*/ 19 h 142"/>
                <a:gd name="T80" fmla="*/ 50 w 142"/>
                <a:gd name="T81" fmla="*/ 3 h 142"/>
                <a:gd name="T82" fmla="*/ 71 w 142"/>
                <a:gd name="T83" fmla="*/ 14 h 142"/>
                <a:gd name="T84" fmla="*/ 53 w 142"/>
                <a:gd name="T85" fmla="*/ 8 h 142"/>
                <a:gd name="T86" fmla="*/ 52 w 142"/>
                <a:gd name="T87" fmla="*/ 18 h 142"/>
                <a:gd name="T88" fmla="*/ 29 w 142"/>
                <a:gd name="T89" fmla="*/ 30 h 142"/>
                <a:gd name="T90" fmla="*/ 20 w 142"/>
                <a:gd name="T91" fmla="*/ 44 h 142"/>
                <a:gd name="T92" fmla="*/ 16 w 142"/>
                <a:gd name="T93" fmla="*/ 58 h 142"/>
                <a:gd name="T94" fmla="*/ 71 w 142"/>
                <a:gd name="T95" fmla="*/ 25 h 142"/>
                <a:gd name="T96" fmla="*/ 26 w 142"/>
                <a:gd name="T97" fmla="*/ 78 h 142"/>
                <a:gd name="T98" fmla="*/ 71 w 142"/>
                <a:gd name="T99" fmla="*/ 112 h 142"/>
                <a:gd name="T100" fmla="*/ 38 w 142"/>
                <a:gd name="T101" fmla="*/ 47 h 142"/>
                <a:gd name="T102" fmla="*/ 71 w 142"/>
                <a:gd name="T103" fmla="*/ 2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42">
                  <a:moveTo>
                    <a:pt x="71" y="128"/>
                  </a:moveTo>
                  <a:cubicBezTo>
                    <a:pt x="71" y="128"/>
                    <a:pt x="72" y="129"/>
                    <a:pt x="72" y="129"/>
                  </a:cubicBezTo>
                  <a:cubicBezTo>
                    <a:pt x="73" y="137"/>
                    <a:pt x="73" y="137"/>
                    <a:pt x="73" y="137"/>
                  </a:cubicBezTo>
                  <a:cubicBezTo>
                    <a:pt x="89" y="134"/>
                    <a:pt x="89" y="134"/>
                    <a:pt x="89" y="134"/>
                  </a:cubicBezTo>
                  <a:cubicBezTo>
                    <a:pt x="88" y="127"/>
                    <a:pt x="88" y="127"/>
                    <a:pt x="88" y="127"/>
                  </a:cubicBezTo>
                  <a:cubicBezTo>
                    <a:pt x="88" y="125"/>
                    <a:pt x="89" y="124"/>
                    <a:pt x="90" y="124"/>
                  </a:cubicBezTo>
                  <a:cubicBezTo>
                    <a:pt x="90" y="124"/>
                    <a:pt x="90" y="124"/>
                    <a:pt x="90" y="124"/>
                  </a:cubicBezTo>
                  <a:cubicBezTo>
                    <a:pt x="93" y="123"/>
                    <a:pt x="97" y="121"/>
                    <a:pt x="100" y="119"/>
                  </a:cubicBezTo>
                  <a:cubicBezTo>
                    <a:pt x="104" y="117"/>
                    <a:pt x="107" y="115"/>
                    <a:pt x="110" y="112"/>
                  </a:cubicBezTo>
                  <a:cubicBezTo>
                    <a:pt x="111" y="111"/>
                    <a:pt x="112" y="111"/>
                    <a:pt x="113" y="112"/>
                  </a:cubicBezTo>
                  <a:cubicBezTo>
                    <a:pt x="119" y="116"/>
                    <a:pt x="119" y="116"/>
                    <a:pt x="119" y="116"/>
                  </a:cubicBezTo>
                  <a:cubicBezTo>
                    <a:pt x="129" y="103"/>
                    <a:pt x="129" y="103"/>
                    <a:pt x="129" y="103"/>
                  </a:cubicBezTo>
                  <a:cubicBezTo>
                    <a:pt x="122" y="98"/>
                    <a:pt x="122" y="98"/>
                    <a:pt x="122" y="98"/>
                  </a:cubicBezTo>
                  <a:cubicBezTo>
                    <a:pt x="122" y="97"/>
                    <a:pt x="121" y="96"/>
                    <a:pt x="122" y="95"/>
                  </a:cubicBezTo>
                  <a:cubicBezTo>
                    <a:pt x="122" y="95"/>
                    <a:pt x="122" y="95"/>
                    <a:pt x="122" y="95"/>
                  </a:cubicBezTo>
                  <a:cubicBezTo>
                    <a:pt x="123" y="92"/>
                    <a:pt x="125" y="88"/>
                    <a:pt x="126" y="84"/>
                  </a:cubicBezTo>
                  <a:cubicBezTo>
                    <a:pt x="127" y="80"/>
                    <a:pt x="127" y="76"/>
                    <a:pt x="127" y="73"/>
                  </a:cubicBezTo>
                  <a:cubicBezTo>
                    <a:pt x="127" y="71"/>
                    <a:pt x="128" y="70"/>
                    <a:pt x="129" y="70"/>
                  </a:cubicBezTo>
                  <a:cubicBezTo>
                    <a:pt x="137" y="69"/>
                    <a:pt x="137" y="69"/>
                    <a:pt x="137" y="69"/>
                  </a:cubicBezTo>
                  <a:cubicBezTo>
                    <a:pt x="134" y="53"/>
                    <a:pt x="134" y="53"/>
                    <a:pt x="134" y="53"/>
                  </a:cubicBezTo>
                  <a:cubicBezTo>
                    <a:pt x="127" y="54"/>
                    <a:pt x="127" y="54"/>
                    <a:pt x="127" y="54"/>
                  </a:cubicBezTo>
                  <a:cubicBezTo>
                    <a:pt x="125" y="54"/>
                    <a:pt x="124" y="53"/>
                    <a:pt x="124" y="52"/>
                  </a:cubicBezTo>
                  <a:cubicBezTo>
                    <a:pt x="124" y="52"/>
                    <a:pt x="124" y="52"/>
                    <a:pt x="124" y="52"/>
                  </a:cubicBezTo>
                  <a:cubicBezTo>
                    <a:pt x="123" y="49"/>
                    <a:pt x="121" y="45"/>
                    <a:pt x="119" y="42"/>
                  </a:cubicBezTo>
                  <a:cubicBezTo>
                    <a:pt x="117" y="38"/>
                    <a:pt x="115" y="35"/>
                    <a:pt x="112" y="32"/>
                  </a:cubicBezTo>
                  <a:cubicBezTo>
                    <a:pt x="111" y="31"/>
                    <a:pt x="111" y="30"/>
                    <a:pt x="112" y="29"/>
                  </a:cubicBezTo>
                  <a:cubicBezTo>
                    <a:pt x="116" y="23"/>
                    <a:pt x="116" y="23"/>
                    <a:pt x="116" y="23"/>
                  </a:cubicBezTo>
                  <a:cubicBezTo>
                    <a:pt x="103" y="13"/>
                    <a:pt x="103" y="13"/>
                    <a:pt x="103" y="13"/>
                  </a:cubicBezTo>
                  <a:cubicBezTo>
                    <a:pt x="98" y="19"/>
                    <a:pt x="98" y="19"/>
                    <a:pt x="98" y="19"/>
                  </a:cubicBezTo>
                  <a:cubicBezTo>
                    <a:pt x="98" y="20"/>
                    <a:pt x="96" y="21"/>
                    <a:pt x="95" y="20"/>
                  </a:cubicBezTo>
                  <a:cubicBezTo>
                    <a:pt x="95" y="20"/>
                    <a:pt x="95" y="20"/>
                    <a:pt x="95" y="20"/>
                  </a:cubicBezTo>
                  <a:cubicBezTo>
                    <a:pt x="92" y="19"/>
                    <a:pt x="88" y="17"/>
                    <a:pt x="84" y="16"/>
                  </a:cubicBezTo>
                  <a:cubicBezTo>
                    <a:pt x="80" y="15"/>
                    <a:pt x="76" y="15"/>
                    <a:pt x="73" y="15"/>
                  </a:cubicBezTo>
                  <a:cubicBezTo>
                    <a:pt x="72" y="15"/>
                    <a:pt x="71" y="15"/>
                    <a:pt x="71" y="14"/>
                  </a:cubicBezTo>
                  <a:cubicBezTo>
                    <a:pt x="71" y="0"/>
                    <a:pt x="71" y="0"/>
                    <a:pt x="71" y="0"/>
                  </a:cubicBezTo>
                  <a:cubicBezTo>
                    <a:pt x="72" y="0"/>
                    <a:pt x="73" y="1"/>
                    <a:pt x="73" y="2"/>
                  </a:cubicBezTo>
                  <a:cubicBezTo>
                    <a:pt x="75" y="10"/>
                    <a:pt x="75" y="10"/>
                    <a:pt x="75" y="10"/>
                  </a:cubicBezTo>
                  <a:cubicBezTo>
                    <a:pt x="78" y="10"/>
                    <a:pt x="82" y="11"/>
                    <a:pt x="85" y="12"/>
                  </a:cubicBezTo>
                  <a:cubicBezTo>
                    <a:pt x="89" y="12"/>
                    <a:pt x="92" y="14"/>
                    <a:pt x="95" y="15"/>
                  </a:cubicBezTo>
                  <a:cubicBezTo>
                    <a:pt x="100" y="8"/>
                    <a:pt x="100" y="8"/>
                    <a:pt x="100" y="8"/>
                  </a:cubicBezTo>
                  <a:cubicBezTo>
                    <a:pt x="101" y="7"/>
                    <a:pt x="103" y="7"/>
                    <a:pt x="104" y="8"/>
                  </a:cubicBezTo>
                  <a:cubicBezTo>
                    <a:pt x="121" y="21"/>
                    <a:pt x="121" y="21"/>
                    <a:pt x="121" y="21"/>
                  </a:cubicBezTo>
                  <a:cubicBezTo>
                    <a:pt x="122" y="21"/>
                    <a:pt x="122" y="23"/>
                    <a:pt x="121" y="24"/>
                  </a:cubicBezTo>
                  <a:cubicBezTo>
                    <a:pt x="117" y="31"/>
                    <a:pt x="117" y="31"/>
                    <a:pt x="117" y="31"/>
                  </a:cubicBezTo>
                  <a:cubicBezTo>
                    <a:pt x="119" y="33"/>
                    <a:pt x="121" y="36"/>
                    <a:pt x="123" y="39"/>
                  </a:cubicBezTo>
                  <a:cubicBezTo>
                    <a:pt x="125" y="42"/>
                    <a:pt x="127" y="45"/>
                    <a:pt x="128" y="49"/>
                  </a:cubicBezTo>
                  <a:cubicBezTo>
                    <a:pt x="136" y="47"/>
                    <a:pt x="136" y="47"/>
                    <a:pt x="136" y="47"/>
                  </a:cubicBezTo>
                  <a:cubicBezTo>
                    <a:pt x="137" y="47"/>
                    <a:pt x="138" y="48"/>
                    <a:pt x="139" y="49"/>
                  </a:cubicBezTo>
                  <a:cubicBezTo>
                    <a:pt x="142" y="71"/>
                    <a:pt x="142" y="71"/>
                    <a:pt x="142" y="71"/>
                  </a:cubicBezTo>
                  <a:cubicBezTo>
                    <a:pt x="142" y="72"/>
                    <a:pt x="141" y="73"/>
                    <a:pt x="140" y="73"/>
                  </a:cubicBezTo>
                  <a:cubicBezTo>
                    <a:pt x="132" y="75"/>
                    <a:pt x="132" y="75"/>
                    <a:pt x="132" y="75"/>
                  </a:cubicBezTo>
                  <a:cubicBezTo>
                    <a:pt x="132" y="78"/>
                    <a:pt x="131" y="82"/>
                    <a:pt x="130" y="85"/>
                  </a:cubicBezTo>
                  <a:cubicBezTo>
                    <a:pt x="129" y="89"/>
                    <a:pt x="128" y="92"/>
                    <a:pt x="127" y="95"/>
                  </a:cubicBezTo>
                  <a:cubicBezTo>
                    <a:pt x="133" y="100"/>
                    <a:pt x="133" y="100"/>
                    <a:pt x="133" y="100"/>
                  </a:cubicBezTo>
                  <a:cubicBezTo>
                    <a:pt x="135" y="101"/>
                    <a:pt x="135" y="103"/>
                    <a:pt x="134" y="104"/>
                  </a:cubicBezTo>
                  <a:cubicBezTo>
                    <a:pt x="121" y="121"/>
                    <a:pt x="121" y="121"/>
                    <a:pt x="121" y="121"/>
                  </a:cubicBezTo>
                  <a:cubicBezTo>
                    <a:pt x="121" y="122"/>
                    <a:pt x="119" y="122"/>
                    <a:pt x="118" y="121"/>
                  </a:cubicBezTo>
                  <a:cubicBezTo>
                    <a:pt x="111" y="117"/>
                    <a:pt x="111" y="117"/>
                    <a:pt x="111" y="117"/>
                  </a:cubicBezTo>
                  <a:cubicBezTo>
                    <a:pt x="109" y="119"/>
                    <a:pt x="106" y="121"/>
                    <a:pt x="103" y="123"/>
                  </a:cubicBezTo>
                  <a:cubicBezTo>
                    <a:pt x="100" y="125"/>
                    <a:pt x="97" y="126"/>
                    <a:pt x="93" y="128"/>
                  </a:cubicBezTo>
                  <a:cubicBezTo>
                    <a:pt x="94" y="136"/>
                    <a:pt x="94" y="136"/>
                    <a:pt x="94" y="136"/>
                  </a:cubicBezTo>
                  <a:cubicBezTo>
                    <a:pt x="95" y="137"/>
                    <a:pt x="94" y="138"/>
                    <a:pt x="92" y="139"/>
                  </a:cubicBezTo>
                  <a:cubicBezTo>
                    <a:pt x="71" y="142"/>
                    <a:pt x="71" y="142"/>
                    <a:pt x="71" y="142"/>
                  </a:cubicBezTo>
                  <a:cubicBezTo>
                    <a:pt x="71" y="142"/>
                    <a:pt x="71" y="142"/>
                    <a:pt x="71" y="142"/>
                  </a:cubicBezTo>
                  <a:cubicBezTo>
                    <a:pt x="71" y="128"/>
                    <a:pt x="71" y="128"/>
                    <a:pt x="71" y="128"/>
                  </a:cubicBezTo>
                  <a:close/>
                  <a:moveTo>
                    <a:pt x="71" y="117"/>
                  </a:moveTo>
                  <a:cubicBezTo>
                    <a:pt x="73" y="117"/>
                    <a:pt x="76" y="116"/>
                    <a:pt x="78" y="116"/>
                  </a:cubicBezTo>
                  <a:cubicBezTo>
                    <a:pt x="90" y="114"/>
                    <a:pt x="100" y="108"/>
                    <a:pt x="108" y="98"/>
                  </a:cubicBezTo>
                  <a:cubicBezTo>
                    <a:pt x="115" y="88"/>
                    <a:pt x="118" y="75"/>
                    <a:pt x="116" y="64"/>
                  </a:cubicBezTo>
                  <a:cubicBezTo>
                    <a:pt x="114" y="52"/>
                    <a:pt x="108" y="41"/>
                    <a:pt x="98" y="34"/>
                  </a:cubicBezTo>
                  <a:cubicBezTo>
                    <a:pt x="90" y="28"/>
                    <a:pt x="80" y="25"/>
                    <a:pt x="71" y="25"/>
                  </a:cubicBezTo>
                  <a:cubicBezTo>
                    <a:pt x="71" y="30"/>
                    <a:pt x="71" y="30"/>
                    <a:pt x="71" y="30"/>
                  </a:cubicBezTo>
                  <a:cubicBezTo>
                    <a:pt x="79" y="30"/>
                    <a:pt x="88" y="33"/>
                    <a:pt x="95" y="38"/>
                  </a:cubicBezTo>
                  <a:cubicBezTo>
                    <a:pt x="104" y="45"/>
                    <a:pt x="110" y="54"/>
                    <a:pt x="111" y="65"/>
                  </a:cubicBezTo>
                  <a:cubicBezTo>
                    <a:pt x="113" y="75"/>
                    <a:pt x="111" y="86"/>
                    <a:pt x="104" y="95"/>
                  </a:cubicBezTo>
                  <a:cubicBezTo>
                    <a:pt x="97" y="104"/>
                    <a:pt x="88" y="110"/>
                    <a:pt x="77" y="111"/>
                  </a:cubicBezTo>
                  <a:cubicBezTo>
                    <a:pt x="75" y="112"/>
                    <a:pt x="73" y="112"/>
                    <a:pt x="71" y="112"/>
                  </a:cubicBezTo>
                  <a:lnTo>
                    <a:pt x="71" y="117"/>
                  </a:lnTo>
                  <a:close/>
                  <a:moveTo>
                    <a:pt x="13" y="72"/>
                  </a:moveTo>
                  <a:cubicBezTo>
                    <a:pt x="5" y="73"/>
                    <a:pt x="5" y="73"/>
                    <a:pt x="5" y="73"/>
                  </a:cubicBezTo>
                  <a:cubicBezTo>
                    <a:pt x="8" y="89"/>
                    <a:pt x="8" y="89"/>
                    <a:pt x="8" y="89"/>
                  </a:cubicBezTo>
                  <a:cubicBezTo>
                    <a:pt x="15" y="88"/>
                    <a:pt x="15" y="88"/>
                    <a:pt x="15" y="88"/>
                  </a:cubicBezTo>
                  <a:cubicBezTo>
                    <a:pt x="17" y="88"/>
                    <a:pt x="18" y="89"/>
                    <a:pt x="18" y="90"/>
                  </a:cubicBezTo>
                  <a:cubicBezTo>
                    <a:pt x="18" y="90"/>
                    <a:pt x="18" y="90"/>
                    <a:pt x="18" y="90"/>
                  </a:cubicBezTo>
                  <a:cubicBezTo>
                    <a:pt x="19" y="93"/>
                    <a:pt x="21" y="97"/>
                    <a:pt x="23" y="100"/>
                  </a:cubicBezTo>
                  <a:cubicBezTo>
                    <a:pt x="25" y="104"/>
                    <a:pt x="27" y="107"/>
                    <a:pt x="30" y="110"/>
                  </a:cubicBezTo>
                  <a:cubicBezTo>
                    <a:pt x="31" y="110"/>
                    <a:pt x="31" y="112"/>
                    <a:pt x="30" y="113"/>
                  </a:cubicBezTo>
                  <a:cubicBezTo>
                    <a:pt x="26" y="119"/>
                    <a:pt x="26" y="119"/>
                    <a:pt x="26" y="119"/>
                  </a:cubicBezTo>
                  <a:cubicBezTo>
                    <a:pt x="39" y="129"/>
                    <a:pt x="39" y="129"/>
                    <a:pt x="39" y="129"/>
                  </a:cubicBezTo>
                  <a:cubicBezTo>
                    <a:pt x="44" y="122"/>
                    <a:pt x="44" y="122"/>
                    <a:pt x="44" y="122"/>
                  </a:cubicBezTo>
                  <a:cubicBezTo>
                    <a:pt x="44" y="121"/>
                    <a:pt x="46" y="121"/>
                    <a:pt x="47" y="122"/>
                  </a:cubicBezTo>
                  <a:cubicBezTo>
                    <a:pt x="47" y="122"/>
                    <a:pt x="47" y="122"/>
                    <a:pt x="47" y="122"/>
                  </a:cubicBezTo>
                  <a:cubicBezTo>
                    <a:pt x="50" y="123"/>
                    <a:pt x="54" y="125"/>
                    <a:pt x="58" y="126"/>
                  </a:cubicBezTo>
                  <a:cubicBezTo>
                    <a:pt x="62" y="127"/>
                    <a:pt x="66" y="127"/>
                    <a:pt x="69" y="127"/>
                  </a:cubicBezTo>
                  <a:cubicBezTo>
                    <a:pt x="70" y="127"/>
                    <a:pt x="71" y="127"/>
                    <a:pt x="71" y="128"/>
                  </a:cubicBezTo>
                  <a:cubicBezTo>
                    <a:pt x="71" y="142"/>
                    <a:pt x="71" y="142"/>
                    <a:pt x="71" y="142"/>
                  </a:cubicBezTo>
                  <a:cubicBezTo>
                    <a:pt x="70" y="142"/>
                    <a:pt x="69" y="141"/>
                    <a:pt x="69" y="140"/>
                  </a:cubicBezTo>
                  <a:cubicBezTo>
                    <a:pt x="67" y="132"/>
                    <a:pt x="67" y="132"/>
                    <a:pt x="67" y="132"/>
                  </a:cubicBezTo>
                  <a:cubicBezTo>
                    <a:pt x="64" y="132"/>
                    <a:pt x="60" y="131"/>
                    <a:pt x="57" y="130"/>
                  </a:cubicBezTo>
                  <a:cubicBezTo>
                    <a:pt x="53" y="129"/>
                    <a:pt x="50" y="128"/>
                    <a:pt x="47" y="127"/>
                  </a:cubicBezTo>
                  <a:cubicBezTo>
                    <a:pt x="42" y="133"/>
                    <a:pt x="42" y="133"/>
                    <a:pt x="42" y="133"/>
                  </a:cubicBezTo>
                  <a:cubicBezTo>
                    <a:pt x="41" y="135"/>
                    <a:pt x="39" y="135"/>
                    <a:pt x="38" y="134"/>
                  </a:cubicBezTo>
                  <a:cubicBezTo>
                    <a:pt x="21" y="121"/>
                    <a:pt x="21" y="121"/>
                    <a:pt x="21" y="121"/>
                  </a:cubicBezTo>
                  <a:cubicBezTo>
                    <a:pt x="20" y="121"/>
                    <a:pt x="20" y="119"/>
                    <a:pt x="21" y="118"/>
                  </a:cubicBezTo>
                  <a:cubicBezTo>
                    <a:pt x="25" y="111"/>
                    <a:pt x="25" y="111"/>
                    <a:pt x="25" y="111"/>
                  </a:cubicBezTo>
                  <a:cubicBezTo>
                    <a:pt x="23" y="109"/>
                    <a:pt x="21" y="106"/>
                    <a:pt x="19" y="103"/>
                  </a:cubicBezTo>
                  <a:cubicBezTo>
                    <a:pt x="17" y="100"/>
                    <a:pt x="15" y="96"/>
                    <a:pt x="14" y="93"/>
                  </a:cubicBezTo>
                  <a:cubicBezTo>
                    <a:pt x="6" y="94"/>
                    <a:pt x="6" y="94"/>
                    <a:pt x="6" y="94"/>
                  </a:cubicBezTo>
                  <a:cubicBezTo>
                    <a:pt x="5" y="95"/>
                    <a:pt x="4" y="94"/>
                    <a:pt x="3" y="92"/>
                  </a:cubicBezTo>
                  <a:cubicBezTo>
                    <a:pt x="0" y="71"/>
                    <a:pt x="0" y="71"/>
                    <a:pt x="0" y="71"/>
                  </a:cubicBezTo>
                  <a:cubicBezTo>
                    <a:pt x="0" y="70"/>
                    <a:pt x="1" y="69"/>
                    <a:pt x="2" y="69"/>
                  </a:cubicBezTo>
                  <a:cubicBezTo>
                    <a:pt x="10" y="67"/>
                    <a:pt x="10" y="67"/>
                    <a:pt x="10" y="67"/>
                  </a:cubicBezTo>
                  <a:cubicBezTo>
                    <a:pt x="10" y="64"/>
                    <a:pt x="11" y="60"/>
                    <a:pt x="12" y="57"/>
                  </a:cubicBezTo>
                  <a:cubicBezTo>
                    <a:pt x="13" y="53"/>
                    <a:pt x="14" y="50"/>
                    <a:pt x="15" y="46"/>
                  </a:cubicBezTo>
                  <a:cubicBezTo>
                    <a:pt x="9" y="42"/>
                    <a:pt x="9" y="42"/>
                    <a:pt x="9" y="42"/>
                  </a:cubicBezTo>
                  <a:cubicBezTo>
                    <a:pt x="7" y="41"/>
                    <a:pt x="7" y="39"/>
                    <a:pt x="8" y="38"/>
                  </a:cubicBezTo>
                  <a:cubicBezTo>
                    <a:pt x="21" y="21"/>
                    <a:pt x="21" y="21"/>
                    <a:pt x="21" y="21"/>
                  </a:cubicBezTo>
                  <a:cubicBezTo>
                    <a:pt x="21" y="20"/>
                    <a:pt x="23" y="20"/>
                    <a:pt x="24" y="21"/>
                  </a:cubicBezTo>
                  <a:cubicBezTo>
                    <a:pt x="31" y="25"/>
                    <a:pt x="31" y="25"/>
                    <a:pt x="31" y="25"/>
                  </a:cubicBezTo>
                  <a:cubicBezTo>
                    <a:pt x="33" y="23"/>
                    <a:pt x="36" y="21"/>
                    <a:pt x="39" y="19"/>
                  </a:cubicBezTo>
                  <a:cubicBezTo>
                    <a:pt x="42" y="17"/>
                    <a:pt x="45" y="15"/>
                    <a:pt x="49" y="14"/>
                  </a:cubicBezTo>
                  <a:cubicBezTo>
                    <a:pt x="48" y="6"/>
                    <a:pt x="48" y="6"/>
                    <a:pt x="48" y="6"/>
                  </a:cubicBezTo>
                  <a:cubicBezTo>
                    <a:pt x="47" y="5"/>
                    <a:pt x="48" y="4"/>
                    <a:pt x="50" y="3"/>
                  </a:cubicBezTo>
                  <a:cubicBezTo>
                    <a:pt x="71" y="0"/>
                    <a:pt x="71" y="0"/>
                    <a:pt x="71" y="0"/>
                  </a:cubicBezTo>
                  <a:cubicBezTo>
                    <a:pt x="71" y="0"/>
                    <a:pt x="71" y="0"/>
                    <a:pt x="71" y="0"/>
                  </a:cubicBezTo>
                  <a:cubicBezTo>
                    <a:pt x="71" y="14"/>
                    <a:pt x="71" y="14"/>
                    <a:pt x="71" y="14"/>
                  </a:cubicBezTo>
                  <a:cubicBezTo>
                    <a:pt x="71" y="14"/>
                    <a:pt x="70" y="13"/>
                    <a:pt x="70" y="13"/>
                  </a:cubicBezTo>
                  <a:cubicBezTo>
                    <a:pt x="69" y="5"/>
                    <a:pt x="69" y="5"/>
                    <a:pt x="69" y="5"/>
                  </a:cubicBezTo>
                  <a:cubicBezTo>
                    <a:pt x="53" y="8"/>
                    <a:pt x="53" y="8"/>
                    <a:pt x="53" y="8"/>
                  </a:cubicBezTo>
                  <a:cubicBezTo>
                    <a:pt x="54" y="15"/>
                    <a:pt x="54" y="15"/>
                    <a:pt x="54" y="15"/>
                  </a:cubicBezTo>
                  <a:cubicBezTo>
                    <a:pt x="54" y="16"/>
                    <a:pt x="53" y="18"/>
                    <a:pt x="52" y="18"/>
                  </a:cubicBezTo>
                  <a:cubicBezTo>
                    <a:pt x="52" y="18"/>
                    <a:pt x="52" y="18"/>
                    <a:pt x="52" y="18"/>
                  </a:cubicBezTo>
                  <a:cubicBezTo>
                    <a:pt x="49" y="19"/>
                    <a:pt x="45" y="21"/>
                    <a:pt x="42" y="23"/>
                  </a:cubicBezTo>
                  <a:cubicBezTo>
                    <a:pt x="38" y="25"/>
                    <a:pt x="35" y="27"/>
                    <a:pt x="32" y="30"/>
                  </a:cubicBezTo>
                  <a:cubicBezTo>
                    <a:pt x="31" y="31"/>
                    <a:pt x="30" y="31"/>
                    <a:pt x="29" y="30"/>
                  </a:cubicBezTo>
                  <a:cubicBezTo>
                    <a:pt x="23" y="26"/>
                    <a:pt x="23" y="26"/>
                    <a:pt x="23" y="26"/>
                  </a:cubicBezTo>
                  <a:cubicBezTo>
                    <a:pt x="13" y="39"/>
                    <a:pt x="13" y="39"/>
                    <a:pt x="13" y="39"/>
                  </a:cubicBezTo>
                  <a:cubicBezTo>
                    <a:pt x="20" y="44"/>
                    <a:pt x="20" y="44"/>
                    <a:pt x="20" y="44"/>
                  </a:cubicBezTo>
                  <a:cubicBezTo>
                    <a:pt x="20" y="44"/>
                    <a:pt x="21" y="46"/>
                    <a:pt x="20" y="47"/>
                  </a:cubicBezTo>
                  <a:cubicBezTo>
                    <a:pt x="20" y="47"/>
                    <a:pt x="20" y="47"/>
                    <a:pt x="20" y="47"/>
                  </a:cubicBezTo>
                  <a:cubicBezTo>
                    <a:pt x="19" y="50"/>
                    <a:pt x="17" y="54"/>
                    <a:pt x="16" y="58"/>
                  </a:cubicBezTo>
                  <a:cubicBezTo>
                    <a:pt x="15" y="62"/>
                    <a:pt x="15" y="66"/>
                    <a:pt x="15" y="69"/>
                  </a:cubicBezTo>
                  <a:cubicBezTo>
                    <a:pt x="15" y="71"/>
                    <a:pt x="14" y="72"/>
                    <a:pt x="13" y="72"/>
                  </a:cubicBezTo>
                  <a:close/>
                  <a:moveTo>
                    <a:pt x="71" y="25"/>
                  </a:moveTo>
                  <a:cubicBezTo>
                    <a:pt x="69" y="25"/>
                    <a:pt x="66" y="25"/>
                    <a:pt x="64" y="26"/>
                  </a:cubicBezTo>
                  <a:cubicBezTo>
                    <a:pt x="52" y="28"/>
                    <a:pt x="42" y="34"/>
                    <a:pt x="34" y="44"/>
                  </a:cubicBezTo>
                  <a:cubicBezTo>
                    <a:pt x="27" y="54"/>
                    <a:pt x="24" y="67"/>
                    <a:pt x="26" y="78"/>
                  </a:cubicBezTo>
                  <a:cubicBezTo>
                    <a:pt x="28" y="90"/>
                    <a:pt x="34" y="100"/>
                    <a:pt x="44" y="108"/>
                  </a:cubicBezTo>
                  <a:cubicBezTo>
                    <a:pt x="52" y="114"/>
                    <a:pt x="62" y="117"/>
                    <a:pt x="71" y="117"/>
                  </a:cubicBezTo>
                  <a:cubicBezTo>
                    <a:pt x="71" y="112"/>
                    <a:pt x="71" y="112"/>
                    <a:pt x="71" y="112"/>
                  </a:cubicBezTo>
                  <a:cubicBezTo>
                    <a:pt x="63" y="112"/>
                    <a:pt x="54" y="109"/>
                    <a:pt x="47" y="104"/>
                  </a:cubicBezTo>
                  <a:cubicBezTo>
                    <a:pt x="38" y="97"/>
                    <a:pt x="32" y="88"/>
                    <a:pt x="31" y="77"/>
                  </a:cubicBezTo>
                  <a:cubicBezTo>
                    <a:pt x="29" y="67"/>
                    <a:pt x="31" y="56"/>
                    <a:pt x="38" y="47"/>
                  </a:cubicBezTo>
                  <a:cubicBezTo>
                    <a:pt x="45" y="38"/>
                    <a:pt x="54" y="32"/>
                    <a:pt x="65" y="31"/>
                  </a:cubicBezTo>
                  <a:cubicBezTo>
                    <a:pt x="67" y="30"/>
                    <a:pt x="69" y="30"/>
                    <a:pt x="71" y="30"/>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2" name="Freeform 123"/>
            <p:cNvSpPr>
              <a:spLocks noEditPoints="1"/>
            </p:cNvSpPr>
            <p:nvPr/>
          </p:nvSpPr>
          <p:spPr bwMode="auto">
            <a:xfrm>
              <a:off x="9342452" y="873131"/>
              <a:ext cx="220663" cy="223839"/>
            </a:xfrm>
            <a:custGeom>
              <a:avLst/>
              <a:gdLst>
                <a:gd name="T0" fmla="*/ 86 w 98"/>
                <a:gd name="T1" fmla="*/ 64 h 99"/>
                <a:gd name="T2" fmla="*/ 88 w 98"/>
                <a:gd name="T3" fmla="*/ 52 h 99"/>
                <a:gd name="T4" fmla="*/ 84 w 98"/>
                <a:gd name="T5" fmla="*/ 37 h 99"/>
                <a:gd name="T6" fmla="*/ 83 w 98"/>
                <a:gd name="T7" fmla="*/ 21 h 99"/>
                <a:gd name="T8" fmla="*/ 71 w 98"/>
                <a:gd name="T9" fmla="*/ 19 h 99"/>
                <a:gd name="T10" fmla="*/ 64 w 98"/>
                <a:gd name="T11" fmla="*/ 13 h 99"/>
                <a:gd name="T12" fmla="*/ 53 w 98"/>
                <a:gd name="T13" fmla="*/ 5 h 99"/>
                <a:gd name="T14" fmla="*/ 49 w 98"/>
                <a:gd name="T15" fmla="*/ 12 h 99"/>
                <a:gd name="T16" fmla="*/ 68 w 98"/>
                <a:gd name="T17" fmla="*/ 4 h 99"/>
                <a:gd name="T18" fmla="*/ 74 w 98"/>
                <a:gd name="T19" fmla="*/ 15 h 99"/>
                <a:gd name="T20" fmla="*/ 85 w 98"/>
                <a:gd name="T21" fmla="*/ 16 h 99"/>
                <a:gd name="T22" fmla="*/ 94 w 98"/>
                <a:gd name="T23" fmla="*/ 34 h 99"/>
                <a:gd name="T24" fmla="*/ 91 w 98"/>
                <a:gd name="T25" fmla="*/ 48 h 99"/>
                <a:gd name="T26" fmla="*/ 94 w 98"/>
                <a:gd name="T27" fmla="*/ 69 h 99"/>
                <a:gd name="T28" fmla="*/ 83 w 98"/>
                <a:gd name="T29" fmla="*/ 74 h 99"/>
                <a:gd name="T30" fmla="*/ 83 w 98"/>
                <a:gd name="T31" fmla="*/ 82 h 99"/>
                <a:gd name="T32" fmla="*/ 64 w 98"/>
                <a:gd name="T33" fmla="*/ 94 h 99"/>
                <a:gd name="T34" fmla="*/ 50 w 98"/>
                <a:gd name="T35" fmla="*/ 92 h 99"/>
                <a:gd name="T36" fmla="*/ 49 w 98"/>
                <a:gd name="T37" fmla="*/ 87 h 99"/>
                <a:gd name="T38" fmla="*/ 64 w 98"/>
                <a:gd name="T39" fmla="*/ 86 h 99"/>
                <a:gd name="T40" fmla="*/ 77 w 98"/>
                <a:gd name="T41" fmla="*/ 83 h 99"/>
                <a:gd name="T42" fmla="*/ 75 w 98"/>
                <a:gd name="T43" fmla="*/ 76 h 99"/>
                <a:gd name="T44" fmla="*/ 86 w 98"/>
                <a:gd name="T45" fmla="*/ 64 h 99"/>
                <a:gd name="T46" fmla="*/ 77 w 98"/>
                <a:gd name="T47" fmla="*/ 56 h 99"/>
                <a:gd name="T48" fmla="*/ 61 w 98"/>
                <a:gd name="T49" fmla="*/ 23 h 99"/>
                <a:gd name="T50" fmla="*/ 49 w 98"/>
                <a:gd name="T51" fmla="*/ 25 h 99"/>
                <a:gd name="T52" fmla="*/ 63 w 98"/>
                <a:gd name="T53" fmla="*/ 30 h 99"/>
                <a:gd name="T54" fmla="*/ 62 w 98"/>
                <a:gd name="T55" fmla="*/ 70 h 99"/>
                <a:gd name="T56" fmla="*/ 49 w 98"/>
                <a:gd name="T57" fmla="*/ 12 h 99"/>
                <a:gd name="T58" fmla="*/ 33 w 98"/>
                <a:gd name="T59" fmla="*/ 13 h 99"/>
                <a:gd name="T60" fmla="*/ 21 w 98"/>
                <a:gd name="T61" fmla="*/ 16 h 99"/>
                <a:gd name="T62" fmla="*/ 23 w 98"/>
                <a:gd name="T63" fmla="*/ 22 h 99"/>
                <a:gd name="T64" fmla="*/ 12 w 98"/>
                <a:gd name="T65" fmla="*/ 35 h 99"/>
                <a:gd name="T66" fmla="*/ 8 w 98"/>
                <a:gd name="T67" fmla="*/ 33 h 99"/>
                <a:gd name="T68" fmla="*/ 11 w 98"/>
                <a:gd name="T69" fmla="*/ 49 h 99"/>
                <a:gd name="T70" fmla="*/ 12 w 98"/>
                <a:gd name="T71" fmla="*/ 65 h 99"/>
                <a:gd name="T72" fmla="*/ 19 w 98"/>
                <a:gd name="T73" fmla="*/ 75 h 99"/>
                <a:gd name="T74" fmla="*/ 33 w 98"/>
                <a:gd name="T75" fmla="*/ 83 h 99"/>
                <a:gd name="T76" fmla="*/ 34 w 98"/>
                <a:gd name="T77" fmla="*/ 86 h 99"/>
                <a:gd name="T78" fmla="*/ 46 w 98"/>
                <a:gd name="T79" fmla="*/ 89 h 99"/>
                <a:gd name="T80" fmla="*/ 49 w 98"/>
                <a:gd name="T81" fmla="*/ 97 h 99"/>
                <a:gd name="T82" fmla="*/ 28 w 98"/>
                <a:gd name="T83" fmla="*/ 92 h 99"/>
                <a:gd name="T84" fmla="*/ 20 w 98"/>
                <a:gd name="T85" fmla="*/ 80 h 99"/>
                <a:gd name="T86" fmla="*/ 12 w 98"/>
                <a:gd name="T87" fmla="*/ 82 h 99"/>
                <a:gd name="T88" fmla="*/ 8 w 98"/>
                <a:gd name="T89" fmla="*/ 62 h 99"/>
                <a:gd name="T90" fmla="*/ 2 w 98"/>
                <a:gd name="T91" fmla="*/ 50 h 99"/>
                <a:gd name="T92" fmla="*/ 7 w 98"/>
                <a:gd name="T93" fmla="*/ 28 h 99"/>
                <a:gd name="T94" fmla="*/ 18 w 98"/>
                <a:gd name="T95" fmla="*/ 20 h 99"/>
                <a:gd name="T96" fmla="*/ 16 w 98"/>
                <a:gd name="T97" fmla="*/ 13 h 99"/>
                <a:gd name="T98" fmla="*/ 37 w 98"/>
                <a:gd name="T99" fmla="*/ 9 h 99"/>
                <a:gd name="T100" fmla="*/ 49 w 98"/>
                <a:gd name="T101" fmla="*/ 2 h 99"/>
                <a:gd name="T102" fmla="*/ 49 w 98"/>
                <a:gd name="T103" fmla="*/ 20 h 99"/>
                <a:gd name="T104" fmla="*/ 33 w 98"/>
                <a:gd name="T105" fmla="*/ 25 h 99"/>
                <a:gd name="T106" fmla="*/ 32 w 98"/>
                <a:gd name="T107" fmla="*/ 73 h 99"/>
                <a:gd name="T108" fmla="*/ 49 w 98"/>
                <a:gd name="T109" fmla="*/ 79 h 99"/>
                <a:gd name="T110" fmla="*/ 39 w 98"/>
                <a:gd name="T111" fmla="*/ 72 h 99"/>
                <a:gd name="T112" fmla="*/ 25 w 98"/>
                <a:gd name="T113" fmla="*/ 44 h 99"/>
                <a:gd name="T114" fmla="*/ 49 w 98"/>
                <a:gd name="T115" fmla="*/ 2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9">
                  <a:moveTo>
                    <a:pt x="86" y="64"/>
                  </a:moveTo>
                  <a:cubicBezTo>
                    <a:pt x="86" y="64"/>
                    <a:pt x="86" y="64"/>
                    <a:pt x="86" y="64"/>
                  </a:cubicBezTo>
                  <a:cubicBezTo>
                    <a:pt x="86" y="64"/>
                    <a:pt x="86" y="64"/>
                    <a:pt x="86" y="64"/>
                  </a:cubicBezTo>
                  <a:cubicBezTo>
                    <a:pt x="90" y="65"/>
                    <a:pt x="90" y="65"/>
                    <a:pt x="90" y="65"/>
                  </a:cubicBezTo>
                  <a:cubicBezTo>
                    <a:pt x="93" y="53"/>
                    <a:pt x="93" y="53"/>
                    <a:pt x="93" y="53"/>
                  </a:cubicBezTo>
                  <a:cubicBezTo>
                    <a:pt x="88" y="52"/>
                    <a:pt x="88" y="52"/>
                    <a:pt x="88" y="52"/>
                  </a:cubicBezTo>
                  <a:cubicBezTo>
                    <a:pt x="87" y="52"/>
                    <a:pt x="86" y="51"/>
                    <a:pt x="87" y="50"/>
                  </a:cubicBezTo>
                  <a:cubicBezTo>
                    <a:pt x="87" y="47"/>
                    <a:pt x="86" y="45"/>
                    <a:pt x="86" y="43"/>
                  </a:cubicBezTo>
                  <a:cubicBezTo>
                    <a:pt x="86" y="41"/>
                    <a:pt x="85" y="39"/>
                    <a:pt x="84" y="37"/>
                  </a:cubicBezTo>
                  <a:cubicBezTo>
                    <a:pt x="84" y="36"/>
                    <a:pt x="84" y="34"/>
                    <a:pt x="85" y="34"/>
                  </a:cubicBezTo>
                  <a:cubicBezTo>
                    <a:pt x="89" y="31"/>
                    <a:pt x="89" y="31"/>
                    <a:pt x="89" y="31"/>
                  </a:cubicBezTo>
                  <a:cubicBezTo>
                    <a:pt x="83" y="21"/>
                    <a:pt x="83" y="21"/>
                    <a:pt x="83" y="21"/>
                  </a:cubicBezTo>
                  <a:cubicBezTo>
                    <a:pt x="79" y="23"/>
                    <a:pt x="79" y="23"/>
                    <a:pt x="79" y="23"/>
                  </a:cubicBezTo>
                  <a:cubicBezTo>
                    <a:pt x="78" y="24"/>
                    <a:pt x="76" y="24"/>
                    <a:pt x="76" y="23"/>
                  </a:cubicBezTo>
                  <a:cubicBezTo>
                    <a:pt x="74" y="21"/>
                    <a:pt x="73" y="20"/>
                    <a:pt x="71" y="19"/>
                  </a:cubicBezTo>
                  <a:cubicBezTo>
                    <a:pt x="69" y="17"/>
                    <a:pt x="67" y="16"/>
                    <a:pt x="65" y="15"/>
                  </a:cubicBezTo>
                  <a:cubicBezTo>
                    <a:pt x="64" y="15"/>
                    <a:pt x="63" y="14"/>
                    <a:pt x="64" y="13"/>
                  </a:cubicBezTo>
                  <a:cubicBezTo>
                    <a:pt x="64" y="13"/>
                    <a:pt x="64" y="13"/>
                    <a:pt x="64" y="13"/>
                  </a:cubicBezTo>
                  <a:cubicBezTo>
                    <a:pt x="64" y="13"/>
                    <a:pt x="64" y="13"/>
                    <a:pt x="64" y="13"/>
                  </a:cubicBezTo>
                  <a:cubicBezTo>
                    <a:pt x="65" y="8"/>
                    <a:pt x="65" y="8"/>
                    <a:pt x="65" y="8"/>
                  </a:cubicBezTo>
                  <a:cubicBezTo>
                    <a:pt x="53" y="5"/>
                    <a:pt x="53" y="5"/>
                    <a:pt x="53" y="5"/>
                  </a:cubicBezTo>
                  <a:cubicBezTo>
                    <a:pt x="52" y="10"/>
                    <a:pt x="52" y="10"/>
                    <a:pt x="52" y="10"/>
                  </a:cubicBezTo>
                  <a:cubicBezTo>
                    <a:pt x="51" y="11"/>
                    <a:pt x="50" y="12"/>
                    <a:pt x="49" y="12"/>
                  </a:cubicBezTo>
                  <a:cubicBezTo>
                    <a:pt x="49" y="12"/>
                    <a:pt x="49" y="12"/>
                    <a:pt x="49" y="12"/>
                  </a:cubicBezTo>
                  <a:cubicBezTo>
                    <a:pt x="49" y="1"/>
                    <a:pt x="49" y="1"/>
                    <a:pt x="49" y="1"/>
                  </a:cubicBezTo>
                  <a:cubicBezTo>
                    <a:pt x="49" y="0"/>
                    <a:pt x="50" y="0"/>
                    <a:pt x="51" y="0"/>
                  </a:cubicBezTo>
                  <a:cubicBezTo>
                    <a:pt x="68" y="4"/>
                    <a:pt x="68" y="4"/>
                    <a:pt x="68" y="4"/>
                  </a:cubicBezTo>
                  <a:cubicBezTo>
                    <a:pt x="69" y="4"/>
                    <a:pt x="70" y="6"/>
                    <a:pt x="70" y="7"/>
                  </a:cubicBezTo>
                  <a:cubicBezTo>
                    <a:pt x="69" y="12"/>
                    <a:pt x="69" y="12"/>
                    <a:pt x="69" y="12"/>
                  </a:cubicBezTo>
                  <a:cubicBezTo>
                    <a:pt x="70" y="13"/>
                    <a:pt x="72" y="14"/>
                    <a:pt x="74" y="15"/>
                  </a:cubicBezTo>
                  <a:cubicBezTo>
                    <a:pt x="75" y="16"/>
                    <a:pt x="76" y="17"/>
                    <a:pt x="78" y="18"/>
                  </a:cubicBezTo>
                  <a:cubicBezTo>
                    <a:pt x="82" y="16"/>
                    <a:pt x="82" y="16"/>
                    <a:pt x="82" y="16"/>
                  </a:cubicBezTo>
                  <a:cubicBezTo>
                    <a:pt x="83" y="15"/>
                    <a:pt x="85" y="15"/>
                    <a:pt x="85" y="16"/>
                  </a:cubicBezTo>
                  <a:cubicBezTo>
                    <a:pt x="95" y="31"/>
                    <a:pt x="95" y="31"/>
                    <a:pt x="95" y="31"/>
                  </a:cubicBezTo>
                  <a:cubicBezTo>
                    <a:pt x="95" y="31"/>
                    <a:pt x="95" y="31"/>
                    <a:pt x="95" y="31"/>
                  </a:cubicBezTo>
                  <a:cubicBezTo>
                    <a:pt x="95" y="32"/>
                    <a:pt x="95" y="34"/>
                    <a:pt x="94" y="34"/>
                  </a:cubicBezTo>
                  <a:cubicBezTo>
                    <a:pt x="89" y="37"/>
                    <a:pt x="89" y="37"/>
                    <a:pt x="89" y="37"/>
                  </a:cubicBezTo>
                  <a:cubicBezTo>
                    <a:pt x="90" y="39"/>
                    <a:pt x="90" y="40"/>
                    <a:pt x="91" y="42"/>
                  </a:cubicBezTo>
                  <a:cubicBezTo>
                    <a:pt x="91" y="44"/>
                    <a:pt x="91" y="46"/>
                    <a:pt x="91" y="48"/>
                  </a:cubicBezTo>
                  <a:cubicBezTo>
                    <a:pt x="96" y="49"/>
                    <a:pt x="96" y="49"/>
                    <a:pt x="96" y="49"/>
                  </a:cubicBezTo>
                  <a:cubicBezTo>
                    <a:pt x="98" y="49"/>
                    <a:pt x="98" y="50"/>
                    <a:pt x="98" y="52"/>
                  </a:cubicBezTo>
                  <a:cubicBezTo>
                    <a:pt x="94" y="69"/>
                    <a:pt x="94" y="69"/>
                    <a:pt x="94" y="69"/>
                  </a:cubicBezTo>
                  <a:cubicBezTo>
                    <a:pt x="94" y="70"/>
                    <a:pt x="93" y="71"/>
                    <a:pt x="91" y="70"/>
                  </a:cubicBezTo>
                  <a:cubicBezTo>
                    <a:pt x="86" y="69"/>
                    <a:pt x="86" y="69"/>
                    <a:pt x="86" y="69"/>
                  </a:cubicBezTo>
                  <a:cubicBezTo>
                    <a:pt x="86" y="71"/>
                    <a:pt x="85" y="72"/>
                    <a:pt x="83" y="74"/>
                  </a:cubicBezTo>
                  <a:cubicBezTo>
                    <a:pt x="82" y="75"/>
                    <a:pt x="81" y="77"/>
                    <a:pt x="80" y="78"/>
                  </a:cubicBezTo>
                  <a:cubicBezTo>
                    <a:pt x="83" y="82"/>
                    <a:pt x="83" y="82"/>
                    <a:pt x="83" y="82"/>
                  </a:cubicBezTo>
                  <a:cubicBezTo>
                    <a:pt x="83" y="82"/>
                    <a:pt x="83" y="82"/>
                    <a:pt x="83" y="82"/>
                  </a:cubicBezTo>
                  <a:cubicBezTo>
                    <a:pt x="83" y="84"/>
                    <a:pt x="83" y="85"/>
                    <a:pt x="82" y="86"/>
                  </a:cubicBezTo>
                  <a:cubicBezTo>
                    <a:pt x="67" y="95"/>
                    <a:pt x="67" y="95"/>
                    <a:pt x="67" y="95"/>
                  </a:cubicBezTo>
                  <a:cubicBezTo>
                    <a:pt x="66" y="96"/>
                    <a:pt x="65" y="95"/>
                    <a:pt x="64" y="94"/>
                  </a:cubicBezTo>
                  <a:cubicBezTo>
                    <a:pt x="61" y="90"/>
                    <a:pt x="61" y="90"/>
                    <a:pt x="61" y="90"/>
                  </a:cubicBezTo>
                  <a:cubicBezTo>
                    <a:pt x="60" y="90"/>
                    <a:pt x="58" y="91"/>
                    <a:pt x="56" y="91"/>
                  </a:cubicBezTo>
                  <a:cubicBezTo>
                    <a:pt x="54" y="91"/>
                    <a:pt x="52" y="92"/>
                    <a:pt x="50" y="92"/>
                  </a:cubicBezTo>
                  <a:cubicBezTo>
                    <a:pt x="49" y="97"/>
                    <a:pt x="49" y="97"/>
                    <a:pt x="49" y="97"/>
                  </a:cubicBezTo>
                  <a:cubicBezTo>
                    <a:pt x="49" y="97"/>
                    <a:pt x="49" y="97"/>
                    <a:pt x="49" y="97"/>
                  </a:cubicBezTo>
                  <a:cubicBezTo>
                    <a:pt x="49" y="87"/>
                    <a:pt x="49" y="87"/>
                    <a:pt x="49" y="87"/>
                  </a:cubicBezTo>
                  <a:cubicBezTo>
                    <a:pt x="51" y="87"/>
                    <a:pt x="53" y="87"/>
                    <a:pt x="55" y="86"/>
                  </a:cubicBezTo>
                  <a:cubicBezTo>
                    <a:pt x="57" y="86"/>
                    <a:pt x="60" y="85"/>
                    <a:pt x="62" y="85"/>
                  </a:cubicBezTo>
                  <a:cubicBezTo>
                    <a:pt x="63" y="84"/>
                    <a:pt x="64" y="85"/>
                    <a:pt x="64" y="86"/>
                  </a:cubicBezTo>
                  <a:cubicBezTo>
                    <a:pt x="64" y="86"/>
                    <a:pt x="64" y="86"/>
                    <a:pt x="64" y="86"/>
                  </a:cubicBezTo>
                  <a:cubicBezTo>
                    <a:pt x="67" y="90"/>
                    <a:pt x="67" y="90"/>
                    <a:pt x="67" y="90"/>
                  </a:cubicBezTo>
                  <a:cubicBezTo>
                    <a:pt x="77" y="83"/>
                    <a:pt x="77" y="83"/>
                    <a:pt x="77" y="83"/>
                  </a:cubicBezTo>
                  <a:cubicBezTo>
                    <a:pt x="75" y="79"/>
                    <a:pt x="75" y="79"/>
                    <a:pt x="75" y="79"/>
                  </a:cubicBezTo>
                  <a:cubicBezTo>
                    <a:pt x="74" y="78"/>
                    <a:pt x="74" y="77"/>
                    <a:pt x="75" y="76"/>
                  </a:cubicBezTo>
                  <a:cubicBezTo>
                    <a:pt x="75" y="76"/>
                    <a:pt x="75" y="76"/>
                    <a:pt x="75" y="76"/>
                  </a:cubicBezTo>
                  <a:cubicBezTo>
                    <a:pt x="77" y="75"/>
                    <a:pt x="78" y="73"/>
                    <a:pt x="80" y="71"/>
                  </a:cubicBezTo>
                  <a:cubicBezTo>
                    <a:pt x="81" y="69"/>
                    <a:pt x="82" y="67"/>
                    <a:pt x="83" y="65"/>
                  </a:cubicBezTo>
                  <a:cubicBezTo>
                    <a:pt x="83" y="64"/>
                    <a:pt x="85" y="64"/>
                    <a:pt x="86" y="64"/>
                  </a:cubicBezTo>
                  <a:close/>
                  <a:moveTo>
                    <a:pt x="49" y="79"/>
                  </a:moveTo>
                  <a:cubicBezTo>
                    <a:pt x="55" y="79"/>
                    <a:pt x="60" y="77"/>
                    <a:pt x="64" y="74"/>
                  </a:cubicBezTo>
                  <a:cubicBezTo>
                    <a:pt x="71" y="70"/>
                    <a:pt x="76" y="64"/>
                    <a:pt x="77" y="56"/>
                  </a:cubicBezTo>
                  <a:cubicBezTo>
                    <a:pt x="79" y="50"/>
                    <a:pt x="78" y="44"/>
                    <a:pt x="76" y="39"/>
                  </a:cubicBezTo>
                  <a:cubicBezTo>
                    <a:pt x="74" y="34"/>
                    <a:pt x="71" y="29"/>
                    <a:pt x="66" y="26"/>
                  </a:cubicBezTo>
                  <a:cubicBezTo>
                    <a:pt x="65" y="25"/>
                    <a:pt x="63" y="24"/>
                    <a:pt x="61" y="23"/>
                  </a:cubicBezTo>
                  <a:cubicBezTo>
                    <a:pt x="59" y="22"/>
                    <a:pt x="57" y="21"/>
                    <a:pt x="55" y="21"/>
                  </a:cubicBezTo>
                  <a:cubicBezTo>
                    <a:pt x="53" y="20"/>
                    <a:pt x="51" y="20"/>
                    <a:pt x="49" y="20"/>
                  </a:cubicBezTo>
                  <a:cubicBezTo>
                    <a:pt x="49" y="25"/>
                    <a:pt x="49" y="25"/>
                    <a:pt x="49" y="25"/>
                  </a:cubicBezTo>
                  <a:cubicBezTo>
                    <a:pt x="51" y="25"/>
                    <a:pt x="53" y="25"/>
                    <a:pt x="54" y="26"/>
                  </a:cubicBezTo>
                  <a:cubicBezTo>
                    <a:pt x="56" y="26"/>
                    <a:pt x="58" y="26"/>
                    <a:pt x="59" y="27"/>
                  </a:cubicBezTo>
                  <a:cubicBezTo>
                    <a:pt x="61" y="28"/>
                    <a:pt x="62" y="29"/>
                    <a:pt x="63" y="30"/>
                  </a:cubicBezTo>
                  <a:cubicBezTo>
                    <a:pt x="67" y="32"/>
                    <a:pt x="70" y="36"/>
                    <a:pt x="72" y="41"/>
                  </a:cubicBezTo>
                  <a:cubicBezTo>
                    <a:pt x="73" y="45"/>
                    <a:pt x="74" y="50"/>
                    <a:pt x="73" y="55"/>
                  </a:cubicBezTo>
                  <a:cubicBezTo>
                    <a:pt x="71" y="61"/>
                    <a:pt x="67" y="67"/>
                    <a:pt x="62" y="70"/>
                  </a:cubicBezTo>
                  <a:cubicBezTo>
                    <a:pt x="58" y="72"/>
                    <a:pt x="54" y="74"/>
                    <a:pt x="49" y="74"/>
                  </a:cubicBezTo>
                  <a:lnTo>
                    <a:pt x="49" y="79"/>
                  </a:lnTo>
                  <a:close/>
                  <a:moveTo>
                    <a:pt x="49" y="12"/>
                  </a:moveTo>
                  <a:cubicBezTo>
                    <a:pt x="47" y="12"/>
                    <a:pt x="45" y="12"/>
                    <a:pt x="43" y="12"/>
                  </a:cubicBezTo>
                  <a:cubicBezTo>
                    <a:pt x="41" y="13"/>
                    <a:pt x="38" y="13"/>
                    <a:pt x="36" y="14"/>
                  </a:cubicBezTo>
                  <a:cubicBezTo>
                    <a:pt x="35" y="14"/>
                    <a:pt x="34" y="14"/>
                    <a:pt x="33" y="13"/>
                  </a:cubicBezTo>
                  <a:cubicBezTo>
                    <a:pt x="33" y="13"/>
                    <a:pt x="33" y="13"/>
                    <a:pt x="33" y="13"/>
                  </a:cubicBezTo>
                  <a:cubicBezTo>
                    <a:pt x="31" y="9"/>
                    <a:pt x="31" y="9"/>
                    <a:pt x="31" y="9"/>
                  </a:cubicBezTo>
                  <a:cubicBezTo>
                    <a:pt x="21" y="16"/>
                    <a:pt x="21" y="16"/>
                    <a:pt x="21" y="16"/>
                  </a:cubicBezTo>
                  <a:cubicBezTo>
                    <a:pt x="23" y="19"/>
                    <a:pt x="23" y="19"/>
                    <a:pt x="23" y="19"/>
                  </a:cubicBezTo>
                  <a:cubicBezTo>
                    <a:pt x="24" y="20"/>
                    <a:pt x="23" y="22"/>
                    <a:pt x="23" y="22"/>
                  </a:cubicBezTo>
                  <a:cubicBezTo>
                    <a:pt x="23" y="22"/>
                    <a:pt x="23" y="22"/>
                    <a:pt x="23" y="22"/>
                  </a:cubicBezTo>
                  <a:cubicBezTo>
                    <a:pt x="21" y="24"/>
                    <a:pt x="20" y="26"/>
                    <a:pt x="18" y="27"/>
                  </a:cubicBezTo>
                  <a:cubicBezTo>
                    <a:pt x="17" y="29"/>
                    <a:pt x="16" y="31"/>
                    <a:pt x="15" y="33"/>
                  </a:cubicBezTo>
                  <a:cubicBezTo>
                    <a:pt x="14" y="34"/>
                    <a:pt x="13" y="35"/>
                    <a:pt x="12" y="35"/>
                  </a:cubicBezTo>
                  <a:cubicBezTo>
                    <a:pt x="12" y="35"/>
                    <a:pt x="12" y="35"/>
                    <a:pt x="12" y="35"/>
                  </a:cubicBezTo>
                  <a:cubicBezTo>
                    <a:pt x="12" y="35"/>
                    <a:pt x="12" y="35"/>
                    <a:pt x="12" y="35"/>
                  </a:cubicBezTo>
                  <a:cubicBezTo>
                    <a:pt x="8" y="33"/>
                    <a:pt x="8" y="33"/>
                    <a:pt x="8" y="33"/>
                  </a:cubicBezTo>
                  <a:cubicBezTo>
                    <a:pt x="5" y="46"/>
                    <a:pt x="5" y="46"/>
                    <a:pt x="5" y="46"/>
                  </a:cubicBezTo>
                  <a:cubicBezTo>
                    <a:pt x="9" y="47"/>
                    <a:pt x="9" y="47"/>
                    <a:pt x="9" y="47"/>
                  </a:cubicBezTo>
                  <a:cubicBezTo>
                    <a:pt x="11" y="47"/>
                    <a:pt x="11" y="48"/>
                    <a:pt x="11" y="49"/>
                  </a:cubicBezTo>
                  <a:cubicBezTo>
                    <a:pt x="11" y="51"/>
                    <a:pt x="11" y="53"/>
                    <a:pt x="12" y="56"/>
                  </a:cubicBezTo>
                  <a:cubicBezTo>
                    <a:pt x="12" y="58"/>
                    <a:pt x="13" y="60"/>
                    <a:pt x="14" y="62"/>
                  </a:cubicBezTo>
                  <a:cubicBezTo>
                    <a:pt x="14" y="63"/>
                    <a:pt x="13" y="64"/>
                    <a:pt x="12" y="65"/>
                  </a:cubicBezTo>
                  <a:cubicBezTo>
                    <a:pt x="9" y="67"/>
                    <a:pt x="9" y="67"/>
                    <a:pt x="9" y="67"/>
                  </a:cubicBezTo>
                  <a:cubicBezTo>
                    <a:pt x="15" y="78"/>
                    <a:pt x="15" y="78"/>
                    <a:pt x="15" y="78"/>
                  </a:cubicBezTo>
                  <a:cubicBezTo>
                    <a:pt x="19" y="75"/>
                    <a:pt x="19" y="75"/>
                    <a:pt x="19" y="75"/>
                  </a:cubicBezTo>
                  <a:cubicBezTo>
                    <a:pt x="20" y="75"/>
                    <a:pt x="21" y="75"/>
                    <a:pt x="22" y="76"/>
                  </a:cubicBezTo>
                  <a:cubicBezTo>
                    <a:pt x="24" y="77"/>
                    <a:pt x="25" y="79"/>
                    <a:pt x="27" y="80"/>
                  </a:cubicBezTo>
                  <a:cubicBezTo>
                    <a:pt x="29" y="81"/>
                    <a:pt x="31" y="82"/>
                    <a:pt x="33" y="83"/>
                  </a:cubicBezTo>
                  <a:cubicBezTo>
                    <a:pt x="34" y="84"/>
                    <a:pt x="34" y="85"/>
                    <a:pt x="34" y="86"/>
                  </a:cubicBezTo>
                  <a:cubicBezTo>
                    <a:pt x="34" y="86"/>
                    <a:pt x="34" y="86"/>
                    <a:pt x="34" y="86"/>
                  </a:cubicBezTo>
                  <a:cubicBezTo>
                    <a:pt x="34" y="86"/>
                    <a:pt x="34" y="86"/>
                    <a:pt x="34" y="86"/>
                  </a:cubicBezTo>
                  <a:cubicBezTo>
                    <a:pt x="33" y="90"/>
                    <a:pt x="33" y="90"/>
                    <a:pt x="33" y="90"/>
                  </a:cubicBezTo>
                  <a:cubicBezTo>
                    <a:pt x="45" y="93"/>
                    <a:pt x="45" y="93"/>
                    <a:pt x="45" y="93"/>
                  </a:cubicBezTo>
                  <a:cubicBezTo>
                    <a:pt x="46" y="89"/>
                    <a:pt x="46" y="89"/>
                    <a:pt x="46" y="89"/>
                  </a:cubicBezTo>
                  <a:cubicBezTo>
                    <a:pt x="46" y="88"/>
                    <a:pt x="48" y="87"/>
                    <a:pt x="49" y="87"/>
                  </a:cubicBezTo>
                  <a:cubicBezTo>
                    <a:pt x="49" y="87"/>
                    <a:pt x="49" y="87"/>
                    <a:pt x="49" y="87"/>
                  </a:cubicBezTo>
                  <a:cubicBezTo>
                    <a:pt x="49" y="97"/>
                    <a:pt x="49" y="97"/>
                    <a:pt x="49" y="97"/>
                  </a:cubicBezTo>
                  <a:cubicBezTo>
                    <a:pt x="48" y="98"/>
                    <a:pt x="47" y="99"/>
                    <a:pt x="46" y="98"/>
                  </a:cubicBezTo>
                  <a:cubicBezTo>
                    <a:pt x="30" y="95"/>
                    <a:pt x="30" y="95"/>
                    <a:pt x="30" y="95"/>
                  </a:cubicBezTo>
                  <a:cubicBezTo>
                    <a:pt x="28" y="94"/>
                    <a:pt x="28" y="93"/>
                    <a:pt x="28" y="92"/>
                  </a:cubicBezTo>
                  <a:cubicBezTo>
                    <a:pt x="29" y="87"/>
                    <a:pt x="29" y="87"/>
                    <a:pt x="29" y="87"/>
                  </a:cubicBezTo>
                  <a:cubicBezTo>
                    <a:pt x="27" y="86"/>
                    <a:pt x="26" y="85"/>
                    <a:pt x="24" y="84"/>
                  </a:cubicBezTo>
                  <a:cubicBezTo>
                    <a:pt x="23" y="83"/>
                    <a:pt x="21" y="82"/>
                    <a:pt x="20" y="80"/>
                  </a:cubicBezTo>
                  <a:cubicBezTo>
                    <a:pt x="16" y="83"/>
                    <a:pt x="16" y="83"/>
                    <a:pt x="16" y="83"/>
                  </a:cubicBezTo>
                  <a:cubicBezTo>
                    <a:pt x="16" y="83"/>
                    <a:pt x="16" y="83"/>
                    <a:pt x="16" y="83"/>
                  </a:cubicBezTo>
                  <a:cubicBezTo>
                    <a:pt x="15" y="84"/>
                    <a:pt x="13" y="83"/>
                    <a:pt x="12" y="82"/>
                  </a:cubicBezTo>
                  <a:cubicBezTo>
                    <a:pt x="3" y="68"/>
                    <a:pt x="3" y="68"/>
                    <a:pt x="3" y="68"/>
                  </a:cubicBezTo>
                  <a:cubicBezTo>
                    <a:pt x="3" y="67"/>
                    <a:pt x="3" y="65"/>
                    <a:pt x="4" y="64"/>
                  </a:cubicBezTo>
                  <a:cubicBezTo>
                    <a:pt x="8" y="62"/>
                    <a:pt x="8" y="62"/>
                    <a:pt x="8" y="62"/>
                  </a:cubicBezTo>
                  <a:cubicBezTo>
                    <a:pt x="8" y="60"/>
                    <a:pt x="7" y="58"/>
                    <a:pt x="7" y="56"/>
                  </a:cubicBezTo>
                  <a:cubicBezTo>
                    <a:pt x="7" y="55"/>
                    <a:pt x="7" y="53"/>
                    <a:pt x="7" y="51"/>
                  </a:cubicBezTo>
                  <a:cubicBezTo>
                    <a:pt x="2" y="50"/>
                    <a:pt x="2" y="50"/>
                    <a:pt x="2" y="50"/>
                  </a:cubicBezTo>
                  <a:cubicBezTo>
                    <a:pt x="0" y="49"/>
                    <a:pt x="0" y="48"/>
                    <a:pt x="0" y="47"/>
                  </a:cubicBezTo>
                  <a:cubicBezTo>
                    <a:pt x="4" y="30"/>
                    <a:pt x="4" y="30"/>
                    <a:pt x="4" y="30"/>
                  </a:cubicBezTo>
                  <a:cubicBezTo>
                    <a:pt x="4" y="29"/>
                    <a:pt x="5" y="28"/>
                    <a:pt x="7" y="28"/>
                  </a:cubicBezTo>
                  <a:cubicBezTo>
                    <a:pt x="12" y="29"/>
                    <a:pt x="12" y="29"/>
                    <a:pt x="12" y="29"/>
                  </a:cubicBezTo>
                  <a:cubicBezTo>
                    <a:pt x="12" y="28"/>
                    <a:pt x="13" y="26"/>
                    <a:pt x="14" y="25"/>
                  </a:cubicBezTo>
                  <a:cubicBezTo>
                    <a:pt x="15" y="23"/>
                    <a:pt x="17" y="22"/>
                    <a:pt x="18" y="20"/>
                  </a:cubicBezTo>
                  <a:cubicBezTo>
                    <a:pt x="15" y="16"/>
                    <a:pt x="15" y="16"/>
                    <a:pt x="15" y="16"/>
                  </a:cubicBezTo>
                  <a:cubicBezTo>
                    <a:pt x="15" y="16"/>
                    <a:pt x="15" y="16"/>
                    <a:pt x="15" y="16"/>
                  </a:cubicBezTo>
                  <a:cubicBezTo>
                    <a:pt x="15" y="15"/>
                    <a:pt x="15" y="14"/>
                    <a:pt x="16" y="13"/>
                  </a:cubicBezTo>
                  <a:cubicBezTo>
                    <a:pt x="31" y="4"/>
                    <a:pt x="31" y="4"/>
                    <a:pt x="31" y="4"/>
                  </a:cubicBezTo>
                  <a:cubicBezTo>
                    <a:pt x="32" y="3"/>
                    <a:pt x="33" y="3"/>
                    <a:pt x="34" y="4"/>
                  </a:cubicBezTo>
                  <a:cubicBezTo>
                    <a:pt x="37" y="9"/>
                    <a:pt x="37" y="9"/>
                    <a:pt x="37" y="9"/>
                  </a:cubicBezTo>
                  <a:cubicBezTo>
                    <a:pt x="38" y="8"/>
                    <a:pt x="40" y="8"/>
                    <a:pt x="42" y="7"/>
                  </a:cubicBezTo>
                  <a:cubicBezTo>
                    <a:pt x="44" y="7"/>
                    <a:pt x="46" y="7"/>
                    <a:pt x="47" y="7"/>
                  </a:cubicBezTo>
                  <a:cubicBezTo>
                    <a:pt x="49" y="2"/>
                    <a:pt x="49" y="2"/>
                    <a:pt x="49" y="2"/>
                  </a:cubicBezTo>
                  <a:cubicBezTo>
                    <a:pt x="49" y="2"/>
                    <a:pt x="49" y="1"/>
                    <a:pt x="49" y="1"/>
                  </a:cubicBezTo>
                  <a:cubicBezTo>
                    <a:pt x="49" y="12"/>
                    <a:pt x="49" y="12"/>
                    <a:pt x="49" y="12"/>
                  </a:cubicBezTo>
                  <a:close/>
                  <a:moveTo>
                    <a:pt x="49" y="20"/>
                  </a:moveTo>
                  <a:cubicBezTo>
                    <a:pt x="43" y="20"/>
                    <a:pt x="38" y="22"/>
                    <a:pt x="33" y="25"/>
                  </a:cubicBezTo>
                  <a:cubicBezTo>
                    <a:pt x="33" y="25"/>
                    <a:pt x="33" y="25"/>
                    <a:pt x="33" y="25"/>
                  </a:cubicBezTo>
                  <a:cubicBezTo>
                    <a:pt x="33" y="25"/>
                    <a:pt x="33" y="25"/>
                    <a:pt x="33" y="25"/>
                  </a:cubicBezTo>
                  <a:cubicBezTo>
                    <a:pt x="27" y="29"/>
                    <a:pt x="22" y="35"/>
                    <a:pt x="20" y="43"/>
                  </a:cubicBezTo>
                  <a:cubicBezTo>
                    <a:pt x="19" y="48"/>
                    <a:pt x="20" y="54"/>
                    <a:pt x="22" y="60"/>
                  </a:cubicBezTo>
                  <a:cubicBezTo>
                    <a:pt x="24" y="65"/>
                    <a:pt x="27" y="69"/>
                    <a:pt x="32" y="73"/>
                  </a:cubicBezTo>
                  <a:cubicBezTo>
                    <a:pt x="33" y="74"/>
                    <a:pt x="35" y="75"/>
                    <a:pt x="37" y="76"/>
                  </a:cubicBezTo>
                  <a:cubicBezTo>
                    <a:pt x="39" y="77"/>
                    <a:pt x="40" y="77"/>
                    <a:pt x="42" y="78"/>
                  </a:cubicBezTo>
                  <a:cubicBezTo>
                    <a:pt x="45" y="78"/>
                    <a:pt x="47" y="79"/>
                    <a:pt x="49" y="79"/>
                  </a:cubicBezTo>
                  <a:cubicBezTo>
                    <a:pt x="49" y="74"/>
                    <a:pt x="49" y="74"/>
                    <a:pt x="49" y="74"/>
                  </a:cubicBezTo>
                  <a:cubicBezTo>
                    <a:pt x="47" y="74"/>
                    <a:pt x="45" y="74"/>
                    <a:pt x="43" y="73"/>
                  </a:cubicBezTo>
                  <a:cubicBezTo>
                    <a:pt x="42" y="73"/>
                    <a:pt x="40" y="72"/>
                    <a:pt x="39" y="72"/>
                  </a:cubicBezTo>
                  <a:cubicBezTo>
                    <a:pt x="37" y="71"/>
                    <a:pt x="36" y="70"/>
                    <a:pt x="35" y="69"/>
                  </a:cubicBezTo>
                  <a:cubicBezTo>
                    <a:pt x="31" y="66"/>
                    <a:pt x="28" y="62"/>
                    <a:pt x="26" y="58"/>
                  </a:cubicBezTo>
                  <a:cubicBezTo>
                    <a:pt x="24" y="53"/>
                    <a:pt x="24" y="49"/>
                    <a:pt x="25" y="44"/>
                  </a:cubicBezTo>
                  <a:cubicBezTo>
                    <a:pt x="27" y="37"/>
                    <a:pt x="31" y="32"/>
                    <a:pt x="36" y="29"/>
                  </a:cubicBezTo>
                  <a:cubicBezTo>
                    <a:pt x="36" y="29"/>
                    <a:pt x="36" y="29"/>
                    <a:pt x="36" y="29"/>
                  </a:cubicBezTo>
                  <a:cubicBezTo>
                    <a:pt x="40" y="26"/>
                    <a:pt x="44" y="25"/>
                    <a:pt x="49" y="25"/>
                  </a:cubicBezTo>
                  <a:lnTo>
                    <a:pt x="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3" name="Freeform 124"/>
            <p:cNvSpPr>
              <a:spLocks noEditPoints="1"/>
            </p:cNvSpPr>
            <p:nvPr/>
          </p:nvSpPr>
          <p:spPr bwMode="auto">
            <a:xfrm>
              <a:off x="6662748" y="3049606"/>
              <a:ext cx="330201" cy="331790"/>
            </a:xfrm>
            <a:custGeom>
              <a:avLst/>
              <a:gdLst>
                <a:gd name="T0" fmla="*/ 73 w 146"/>
                <a:gd name="T1" fmla="*/ 142 h 147"/>
                <a:gd name="T2" fmla="*/ 122 w 146"/>
                <a:gd name="T3" fmla="*/ 122 h 147"/>
                <a:gd name="T4" fmla="*/ 142 w 146"/>
                <a:gd name="T5" fmla="*/ 74 h 147"/>
                <a:gd name="T6" fmla="*/ 122 w 146"/>
                <a:gd name="T7" fmla="*/ 25 h 147"/>
                <a:gd name="T8" fmla="*/ 73 w 146"/>
                <a:gd name="T9" fmla="*/ 5 h 147"/>
                <a:gd name="T10" fmla="*/ 73 w 146"/>
                <a:gd name="T11" fmla="*/ 0 h 147"/>
                <a:gd name="T12" fmla="*/ 125 w 146"/>
                <a:gd name="T13" fmla="*/ 22 h 147"/>
                <a:gd name="T14" fmla="*/ 146 w 146"/>
                <a:gd name="T15" fmla="*/ 74 h 147"/>
                <a:gd name="T16" fmla="*/ 125 w 146"/>
                <a:gd name="T17" fmla="*/ 125 h 147"/>
                <a:gd name="T18" fmla="*/ 73 w 146"/>
                <a:gd name="T19" fmla="*/ 147 h 147"/>
                <a:gd name="T20" fmla="*/ 73 w 146"/>
                <a:gd name="T21" fmla="*/ 142 h 147"/>
                <a:gd name="T22" fmla="*/ 73 w 146"/>
                <a:gd name="T23" fmla="*/ 96 h 147"/>
                <a:gd name="T24" fmla="*/ 88 w 146"/>
                <a:gd name="T25" fmla="*/ 90 h 147"/>
                <a:gd name="T26" fmla="*/ 90 w 146"/>
                <a:gd name="T27" fmla="*/ 89 h 147"/>
                <a:gd name="T28" fmla="*/ 112 w 146"/>
                <a:gd name="T29" fmla="*/ 38 h 147"/>
                <a:gd name="T30" fmla="*/ 112 w 146"/>
                <a:gd name="T31" fmla="*/ 38 h 147"/>
                <a:gd name="T32" fmla="*/ 112 w 146"/>
                <a:gd name="T33" fmla="*/ 38 h 147"/>
                <a:gd name="T34" fmla="*/ 112 w 146"/>
                <a:gd name="T35" fmla="*/ 36 h 147"/>
                <a:gd name="T36" fmla="*/ 108 w 146"/>
                <a:gd name="T37" fmla="*/ 35 h 147"/>
                <a:gd name="T38" fmla="*/ 73 w 146"/>
                <a:gd name="T39" fmla="*/ 51 h 147"/>
                <a:gd name="T40" fmla="*/ 73 w 146"/>
                <a:gd name="T41" fmla="*/ 56 h 147"/>
                <a:gd name="T42" fmla="*/ 105 w 146"/>
                <a:gd name="T43" fmla="*/ 42 h 147"/>
                <a:gd name="T44" fmla="*/ 86 w 146"/>
                <a:gd name="T45" fmla="*/ 86 h 147"/>
                <a:gd name="T46" fmla="*/ 73 w 146"/>
                <a:gd name="T47" fmla="*/ 91 h 147"/>
                <a:gd name="T48" fmla="*/ 73 w 146"/>
                <a:gd name="T49" fmla="*/ 96 h 147"/>
                <a:gd name="T50" fmla="*/ 73 w 146"/>
                <a:gd name="T51" fmla="*/ 5 h 147"/>
                <a:gd name="T52" fmla="*/ 25 w 146"/>
                <a:gd name="T53" fmla="*/ 25 h 147"/>
                <a:gd name="T54" fmla="*/ 5 w 146"/>
                <a:gd name="T55" fmla="*/ 74 h 147"/>
                <a:gd name="T56" fmla="*/ 25 w 146"/>
                <a:gd name="T57" fmla="*/ 122 h 147"/>
                <a:gd name="T58" fmla="*/ 73 w 146"/>
                <a:gd name="T59" fmla="*/ 142 h 147"/>
                <a:gd name="T60" fmla="*/ 73 w 146"/>
                <a:gd name="T61" fmla="*/ 147 h 147"/>
                <a:gd name="T62" fmla="*/ 22 w 146"/>
                <a:gd name="T63" fmla="*/ 125 h 147"/>
                <a:gd name="T64" fmla="*/ 0 w 146"/>
                <a:gd name="T65" fmla="*/ 74 h 147"/>
                <a:gd name="T66" fmla="*/ 22 w 146"/>
                <a:gd name="T67" fmla="*/ 22 h 147"/>
                <a:gd name="T68" fmla="*/ 73 w 146"/>
                <a:gd name="T69" fmla="*/ 0 h 147"/>
                <a:gd name="T70" fmla="*/ 73 w 146"/>
                <a:gd name="T71" fmla="*/ 5 h 147"/>
                <a:gd name="T72" fmla="*/ 73 w 146"/>
                <a:gd name="T73" fmla="*/ 51 h 147"/>
                <a:gd name="T74" fmla="*/ 58 w 146"/>
                <a:gd name="T75" fmla="*/ 57 h 147"/>
                <a:gd name="T76" fmla="*/ 57 w 146"/>
                <a:gd name="T77" fmla="*/ 59 h 147"/>
                <a:gd name="T78" fmla="*/ 35 w 146"/>
                <a:gd name="T79" fmla="*/ 109 h 147"/>
                <a:gd name="T80" fmla="*/ 35 w 146"/>
                <a:gd name="T81" fmla="*/ 109 h 147"/>
                <a:gd name="T82" fmla="*/ 35 w 146"/>
                <a:gd name="T83" fmla="*/ 109 h 147"/>
                <a:gd name="T84" fmla="*/ 35 w 146"/>
                <a:gd name="T85" fmla="*/ 111 h 147"/>
                <a:gd name="T86" fmla="*/ 38 w 146"/>
                <a:gd name="T87" fmla="*/ 112 h 147"/>
                <a:gd name="T88" fmla="*/ 73 w 146"/>
                <a:gd name="T89" fmla="*/ 96 h 147"/>
                <a:gd name="T90" fmla="*/ 73 w 146"/>
                <a:gd name="T91" fmla="*/ 91 h 147"/>
                <a:gd name="T92" fmla="*/ 42 w 146"/>
                <a:gd name="T93" fmla="*/ 105 h 147"/>
                <a:gd name="T94" fmla="*/ 61 w 146"/>
                <a:gd name="T95" fmla="*/ 61 h 147"/>
                <a:gd name="T96" fmla="*/ 73 w 146"/>
                <a:gd name="T97" fmla="*/ 56 h 147"/>
                <a:gd name="T98" fmla="*/ 73 w 146"/>
                <a:gd name="T9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7">
                  <a:moveTo>
                    <a:pt x="73" y="142"/>
                  </a:moveTo>
                  <a:cubicBezTo>
                    <a:pt x="92" y="142"/>
                    <a:pt x="109" y="134"/>
                    <a:pt x="122" y="122"/>
                  </a:cubicBezTo>
                  <a:cubicBezTo>
                    <a:pt x="134" y="110"/>
                    <a:pt x="142" y="92"/>
                    <a:pt x="142" y="74"/>
                  </a:cubicBezTo>
                  <a:cubicBezTo>
                    <a:pt x="142" y="55"/>
                    <a:pt x="134" y="38"/>
                    <a:pt x="122" y="25"/>
                  </a:cubicBezTo>
                  <a:cubicBezTo>
                    <a:pt x="109" y="13"/>
                    <a:pt x="92" y="5"/>
                    <a:pt x="73" y="5"/>
                  </a:cubicBezTo>
                  <a:cubicBezTo>
                    <a:pt x="73" y="0"/>
                    <a:pt x="73" y="0"/>
                    <a:pt x="73" y="0"/>
                  </a:cubicBezTo>
                  <a:cubicBezTo>
                    <a:pt x="93" y="0"/>
                    <a:pt x="112" y="9"/>
                    <a:pt x="125" y="22"/>
                  </a:cubicBezTo>
                  <a:cubicBezTo>
                    <a:pt x="138" y="35"/>
                    <a:pt x="146" y="53"/>
                    <a:pt x="146" y="74"/>
                  </a:cubicBezTo>
                  <a:cubicBezTo>
                    <a:pt x="146" y="94"/>
                    <a:pt x="138" y="112"/>
                    <a:pt x="125" y="125"/>
                  </a:cubicBezTo>
                  <a:cubicBezTo>
                    <a:pt x="112" y="139"/>
                    <a:pt x="93" y="147"/>
                    <a:pt x="73" y="147"/>
                  </a:cubicBezTo>
                  <a:cubicBezTo>
                    <a:pt x="73" y="142"/>
                    <a:pt x="73" y="142"/>
                    <a:pt x="73" y="142"/>
                  </a:cubicBezTo>
                  <a:close/>
                  <a:moveTo>
                    <a:pt x="73" y="96"/>
                  </a:moveTo>
                  <a:cubicBezTo>
                    <a:pt x="88" y="90"/>
                    <a:pt x="88" y="90"/>
                    <a:pt x="88" y="90"/>
                  </a:cubicBezTo>
                  <a:cubicBezTo>
                    <a:pt x="89" y="90"/>
                    <a:pt x="89" y="89"/>
                    <a:pt x="90" y="89"/>
                  </a:cubicBezTo>
                  <a:cubicBezTo>
                    <a:pt x="112" y="38"/>
                    <a:pt x="112" y="38"/>
                    <a:pt x="112" y="38"/>
                  </a:cubicBezTo>
                  <a:cubicBezTo>
                    <a:pt x="112" y="38"/>
                    <a:pt x="112" y="38"/>
                    <a:pt x="112" y="38"/>
                  </a:cubicBezTo>
                  <a:cubicBezTo>
                    <a:pt x="112" y="38"/>
                    <a:pt x="112" y="38"/>
                    <a:pt x="112" y="38"/>
                  </a:cubicBezTo>
                  <a:cubicBezTo>
                    <a:pt x="112" y="38"/>
                    <a:pt x="112" y="37"/>
                    <a:pt x="112" y="36"/>
                  </a:cubicBezTo>
                  <a:cubicBezTo>
                    <a:pt x="111" y="35"/>
                    <a:pt x="110" y="35"/>
                    <a:pt x="108" y="35"/>
                  </a:cubicBezTo>
                  <a:cubicBezTo>
                    <a:pt x="73" y="51"/>
                    <a:pt x="73" y="51"/>
                    <a:pt x="73" y="51"/>
                  </a:cubicBezTo>
                  <a:cubicBezTo>
                    <a:pt x="73" y="56"/>
                    <a:pt x="73" y="56"/>
                    <a:pt x="73" y="56"/>
                  </a:cubicBezTo>
                  <a:cubicBezTo>
                    <a:pt x="105" y="42"/>
                    <a:pt x="105" y="42"/>
                    <a:pt x="105" y="42"/>
                  </a:cubicBezTo>
                  <a:cubicBezTo>
                    <a:pt x="86" y="86"/>
                    <a:pt x="86" y="86"/>
                    <a:pt x="86" y="86"/>
                  </a:cubicBezTo>
                  <a:cubicBezTo>
                    <a:pt x="73" y="91"/>
                    <a:pt x="73" y="91"/>
                    <a:pt x="73" y="91"/>
                  </a:cubicBezTo>
                  <a:lnTo>
                    <a:pt x="73" y="96"/>
                  </a:lnTo>
                  <a:close/>
                  <a:moveTo>
                    <a:pt x="73" y="5"/>
                  </a:moveTo>
                  <a:cubicBezTo>
                    <a:pt x="54" y="5"/>
                    <a:pt x="37" y="13"/>
                    <a:pt x="25" y="25"/>
                  </a:cubicBezTo>
                  <a:cubicBezTo>
                    <a:pt x="13" y="38"/>
                    <a:pt x="5" y="55"/>
                    <a:pt x="5" y="74"/>
                  </a:cubicBezTo>
                  <a:cubicBezTo>
                    <a:pt x="5" y="92"/>
                    <a:pt x="13" y="110"/>
                    <a:pt x="25" y="122"/>
                  </a:cubicBezTo>
                  <a:cubicBezTo>
                    <a:pt x="37" y="134"/>
                    <a:pt x="54" y="142"/>
                    <a:pt x="73" y="142"/>
                  </a:cubicBezTo>
                  <a:cubicBezTo>
                    <a:pt x="73" y="147"/>
                    <a:pt x="73" y="147"/>
                    <a:pt x="73" y="147"/>
                  </a:cubicBezTo>
                  <a:cubicBezTo>
                    <a:pt x="53" y="147"/>
                    <a:pt x="35" y="139"/>
                    <a:pt x="22" y="125"/>
                  </a:cubicBezTo>
                  <a:cubicBezTo>
                    <a:pt x="8" y="112"/>
                    <a:pt x="0" y="94"/>
                    <a:pt x="0" y="74"/>
                  </a:cubicBezTo>
                  <a:cubicBezTo>
                    <a:pt x="0" y="53"/>
                    <a:pt x="8" y="35"/>
                    <a:pt x="22" y="22"/>
                  </a:cubicBezTo>
                  <a:cubicBezTo>
                    <a:pt x="35" y="9"/>
                    <a:pt x="53" y="0"/>
                    <a:pt x="73" y="0"/>
                  </a:cubicBezTo>
                  <a:cubicBezTo>
                    <a:pt x="73" y="5"/>
                    <a:pt x="73" y="5"/>
                    <a:pt x="73" y="5"/>
                  </a:cubicBezTo>
                  <a:close/>
                  <a:moveTo>
                    <a:pt x="73" y="51"/>
                  </a:moveTo>
                  <a:cubicBezTo>
                    <a:pt x="58" y="57"/>
                    <a:pt x="58" y="57"/>
                    <a:pt x="58" y="57"/>
                  </a:cubicBezTo>
                  <a:cubicBezTo>
                    <a:pt x="58" y="57"/>
                    <a:pt x="57" y="58"/>
                    <a:pt x="57" y="59"/>
                  </a:cubicBezTo>
                  <a:cubicBezTo>
                    <a:pt x="35" y="109"/>
                    <a:pt x="35" y="109"/>
                    <a:pt x="35" y="109"/>
                  </a:cubicBezTo>
                  <a:cubicBezTo>
                    <a:pt x="35" y="109"/>
                    <a:pt x="35" y="109"/>
                    <a:pt x="35" y="109"/>
                  </a:cubicBezTo>
                  <a:cubicBezTo>
                    <a:pt x="35" y="109"/>
                    <a:pt x="35" y="109"/>
                    <a:pt x="35" y="109"/>
                  </a:cubicBezTo>
                  <a:cubicBezTo>
                    <a:pt x="35" y="109"/>
                    <a:pt x="35" y="110"/>
                    <a:pt x="35" y="111"/>
                  </a:cubicBezTo>
                  <a:cubicBezTo>
                    <a:pt x="35" y="112"/>
                    <a:pt x="37" y="112"/>
                    <a:pt x="38" y="112"/>
                  </a:cubicBezTo>
                  <a:cubicBezTo>
                    <a:pt x="73" y="96"/>
                    <a:pt x="73" y="96"/>
                    <a:pt x="73" y="96"/>
                  </a:cubicBezTo>
                  <a:cubicBezTo>
                    <a:pt x="73" y="91"/>
                    <a:pt x="73" y="91"/>
                    <a:pt x="73" y="91"/>
                  </a:cubicBezTo>
                  <a:cubicBezTo>
                    <a:pt x="42" y="105"/>
                    <a:pt x="42" y="105"/>
                    <a:pt x="42" y="105"/>
                  </a:cubicBezTo>
                  <a:cubicBezTo>
                    <a:pt x="61" y="61"/>
                    <a:pt x="61" y="61"/>
                    <a:pt x="61" y="61"/>
                  </a:cubicBezTo>
                  <a:cubicBezTo>
                    <a:pt x="73" y="56"/>
                    <a:pt x="73" y="56"/>
                    <a:pt x="73" y="56"/>
                  </a:cubicBezTo>
                  <a:lnTo>
                    <a:pt x="7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4" name="Freeform 125"/>
            <p:cNvSpPr>
              <a:spLocks noEditPoints="1"/>
            </p:cNvSpPr>
            <p:nvPr/>
          </p:nvSpPr>
          <p:spPr bwMode="auto">
            <a:xfrm>
              <a:off x="6804036" y="3189307"/>
              <a:ext cx="47625" cy="47625"/>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21 h 21"/>
                <a:gd name="T14" fmla="*/ 10 w 21"/>
                <a:gd name="T15" fmla="*/ 16 h 21"/>
                <a:gd name="T16" fmla="*/ 10 w 21"/>
                <a:gd name="T17" fmla="*/ 16 h 21"/>
                <a:gd name="T18" fmla="*/ 14 w 21"/>
                <a:gd name="T19" fmla="*/ 15 h 21"/>
                <a:gd name="T20" fmla="*/ 14 w 21"/>
                <a:gd name="T21" fmla="*/ 15 h 21"/>
                <a:gd name="T22" fmla="*/ 16 w 21"/>
                <a:gd name="T23" fmla="*/ 11 h 21"/>
                <a:gd name="T24" fmla="*/ 14 w 21"/>
                <a:gd name="T25" fmla="*/ 7 h 21"/>
                <a:gd name="T26" fmla="*/ 10 w 21"/>
                <a:gd name="T27" fmla="*/ 5 h 21"/>
                <a:gd name="T28" fmla="*/ 10 w 21"/>
                <a:gd name="T29" fmla="*/ 5 h 21"/>
                <a:gd name="T30" fmla="*/ 10 w 21"/>
                <a:gd name="T31" fmla="*/ 0 h 21"/>
                <a:gd name="T32" fmla="*/ 10 w 21"/>
                <a:gd name="T33" fmla="*/ 21 h 21"/>
                <a:gd name="T34" fmla="*/ 3 w 21"/>
                <a:gd name="T35" fmla="*/ 18 h 21"/>
                <a:gd name="T36" fmla="*/ 0 w 21"/>
                <a:gd name="T37" fmla="*/ 11 h 21"/>
                <a:gd name="T38" fmla="*/ 3 w 21"/>
                <a:gd name="T39" fmla="*/ 3 h 21"/>
                <a:gd name="T40" fmla="*/ 3 w 21"/>
                <a:gd name="T41" fmla="*/ 3 h 21"/>
                <a:gd name="T42" fmla="*/ 10 w 21"/>
                <a:gd name="T43" fmla="*/ 0 h 21"/>
                <a:gd name="T44" fmla="*/ 10 w 21"/>
                <a:gd name="T45" fmla="*/ 5 h 21"/>
                <a:gd name="T46" fmla="*/ 6 w 21"/>
                <a:gd name="T47" fmla="*/ 7 h 21"/>
                <a:gd name="T48" fmla="*/ 6 w 21"/>
                <a:gd name="T49" fmla="*/ 7 h 21"/>
                <a:gd name="T50" fmla="*/ 6 w 21"/>
                <a:gd name="T51" fmla="*/ 7 h 21"/>
                <a:gd name="T52" fmla="*/ 5 w 21"/>
                <a:gd name="T53" fmla="*/ 11 h 21"/>
                <a:gd name="T54" fmla="*/ 6 w 21"/>
                <a:gd name="T55" fmla="*/ 15 h 21"/>
                <a:gd name="T56" fmla="*/ 10 w 21"/>
                <a:gd name="T57" fmla="*/ 16 h 21"/>
                <a:gd name="T58" fmla="*/ 10 w 21"/>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20" y="5"/>
                    <a:pt x="21" y="8"/>
                    <a:pt x="21" y="11"/>
                  </a:cubicBezTo>
                  <a:cubicBezTo>
                    <a:pt x="21" y="14"/>
                    <a:pt x="20" y="16"/>
                    <a:pt x="18" y="18"/>
                  </a:cubicBezTo>
                  <a:cubicBezTo>
                    <a:pt x="18" y="18"/>
                    <a:pt x="18" y="18"/>
                    <a:pt x="18" y="18"/>
                  </a:cubicBezTo>
                  <a:cubicBezTo>
                    <a:pt x="16" y="20"/>
                    <a:pt x="13" y="21"/>
                    <a:pt x="10" y="21"/>
                  </a:cubicBezTo>
                  <a:cubicBezTo>
                    <a:pt x="10" y="21"/>
                    <a:pt x="10" y="21"/>
                    <a:pt x="10" y="21"/>
                  </a:cubicBezTo>
                  <a:cubicBezTo>
                    <a:pt x="10" y="16"/>
                    <a:pt x="10" y="16"/>
                    <a:pt x="10" y="16"/>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cubicBezTo>
                    <a:pt x="10" y="5"/>
                    <a:pt x="10" y="5"/>
                    <a:pt x="10" y="5"/>
                  </a:cubicBezTo>
                  <a:cubicBezTo>
                    <a:pt x="10" y="0"/>
                    <a:pt x="10" y="0"/>
                    <a:pt x="10" y="0"/>
                  </a:cubicBezTo>
                  <a:close/>
                  <a:moveTo>
                    <a:pt x="10" y="21"/>
                  </a:moveTo>
                  <a:cubicBezTo>
                    <a:pt x="7" y="21"/>
                    <a:pt x="5" y="20"/>
                    <a:pt x="3" y="18"/>
                  </a:cubicBezTo>
                  <a:cubicBezTo>
                    <a:pt x="1" y="16"/>
                    <a:pt x="0" y="14"/>
                    <a:pt x="0" y="11"/>
                  </a:cubicBezTo>
                  <a:cubicBezTo>
                    <a:pt x="0" y="8"/>
                    <a:pt x="1" y="5"/>
                    <a:pt x="3" y="3"/>
                  </a:cubicBezTo>
                  <a:cubicBezTo>
                    <a:pt x="3" y="3"/>
                    <a:pt x="3" y="3"/>
                    <a:pt x="3" y="3"/>
                  </a:cubicBezTo>
                  <a:cubicBezTo>
                    <a:pt x="5" y="1"/>
                    <a:pt x="7" y="0"/>
                    <a:pt x="10" y="0"/>
                  </a:cubicBezTo>
                  <a:cubicBezTo>
                    <a:pt x="10" y="5"/>
                    <a:pt x="10" y="5"/>
                    <a:pt x="10" y="5"/>
                  </a:cubicBezTo>
                  <a:cubicBezTo>
                    <a:pt x="9" y="5"/>
                    <a:pt x="7" y="6"/>
                    <a:pt x="6" y="7"/>
                  </a:cubicBezTo>
                  <a:cubicBezTo>
                    <a:pt x="6" y="7"/>
                    <a:pt x="6" y="7"/>
                    <a:pt x="6" y="7"/>
                  </a:cubicBezTo>
                  <a:cubicBezTo>
                    <a:pt x="6" y="7"/>
                    <a:pt x="6" y="7"/>
                    <a:pt x="6" y="7"/>
                  </a:cubicBezTo>
                  <a:cubicBezTo>
                    <a:pt x="5" y="8"/>
                    <a:pt x="5" y="9"/>
                    <a:pt x="5" y="11"/>
                  </a:cubicBezTo>
                  <a:cubicBezTo>
                    <a:pt x="5" y="12"/>
                    <a:pt x="5" y="14"/>
                    <a:pt x="6" y="15"/>
                  </a:cubicBezTo>
                  <a:cubicBezTo>
                    <a:pt x="7" y="16"/>
                    <a:pt x="9"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5" name="Freeform 126"/>
            <p:cNvSpPr>
              <a:spLocks noEditPoints="1"/>
            </p:cNvSpPr>
            <p:nvPr/>
          </p:nvSpPr>
          <p:spPr bwMode="auto">
            <a:xfrm>
              <a:off x="10477516" y="384178"/>
              <a:ext cx="195264" cy="368303"/>
            </a:xfrm>
            <a:custGeom>
              <a:avLst/>
              <a:gdLst>
                <a:gd name="T0" fmla="*/ 82 w 87"/>
                <a:gd name="T1" fmla="*/ 5 h 163"/>
                <a:gd name="T2" fmla="*/ 84 w 87"/>
                <a:gd name="T3" fmla="*/ 0 h 163"/>
                <a:gd name="T4" fmla="*/ 84 w 87"/>
                <a:gd name="T5" fmla="*/ 163 h 163"/>
                <a:gd name="T6" fmla="*/ 43 w 87"/>
                <a:gd name="T7" fmla="*/ 149 h 163"/>
                <a:gd name="T8" fmla="*/ 52 w 87"/>
                <a:gd name="T9" fmla="*/ 146 h 163"/>
                <a:gd name="T10" fmla="*/ 52 w 87"/>
                <a:gd name="T11" fmla="*/ 128 h 163"/>
                <a:gd name="T12" fmla="*/ 43 w 87"/>
                <a:gd name="T13" fmla="*/ 124 h 163"/>
                <a:gd name="T14" fmla="*/ 49 w 87"/>
                <a:gd name="T15" fmla="*/ 131 h 163"/>
                <a:gd name="T16" fmla="*/ 51 w 87"/>
                <a:gd name="T17" fmla="*/ 137 h 163"/>
                <a:gd name="T18" fmla="*/ 43 w 87"/>
                <a:gd name="T19" fmla="*/ 144 h 163"/>
                <a:gd name="T20" fmla="*/ 43 w 87"/>
                <a:gd name="T21" fmla="*/ 114 h 163"/>
                <a:gd name="T22" fmla="*/ 52 w 87"/>
                <a:gd name="T23" fmla="*/ 110 h 163"/>
                <a:gd name="T24" fmla="*/ 52 w 87"/>
                <a:gd name="T25" fmla="*/ 93 h 163"/>
                <a:gd name="T26" fmla="*/ 43 w 87"/>
                <a:gd name="T27" fmla="*/ 94 h 163"/>
                <a:gd name="T28" fmla="*/ 49 w 87"/>
                <a:gd name="T29" fmla="*/ 96 h 163"/>
                <a:gd name="T30" fmla="*/ 49 w 87"/>
                <a:gd name="T31" fmla="*/ 107 h 163"/>
                <a:gd name="T32" fmla="*/ 43 w 87"/>
                <a:gd name="T33" fmla="*/ 114 h 163"/>
                <a:gd name="T34" fmla="*/ 79 w 87"/>
                <a:gd name="T35" fmla="*/ 79 h 163"/>
                <a:gd name="T36" fmla="*/ 43 w 87"/>
                <a:gd name="T37" fmla="*/ 46 h 163"/>
                <a:gd name="T38" fmla="*/ 74 w 87"/>
                <a:gd name="T39" fmla="*/ 77 h 163"/>
                <a:gd name="T40" fmla="*/ 43 w 87"/>
                <a:gd name="T41" fmla="*/ 44 h 163"/>
                <a:gd name="T42" fmla="*/ 79 w 87"/>
                <a:gd name="T43" fmla="*/ 11 h 163"/>
                <a:gd name="T44" fmla="*/ 43 w 87"/>
                <a:gd name="T45" fmla="*/ 14 h 163"/>
                <a:gd name="T46" fmla="*/ 43 w 87"/>
                <a:gd name="T47" fmla="*/ 39 h 163"/>
                <a:gd name="T48" fmla="*/ 43 w 87"/>
                <a:gd name="T49" fmla="*/ 159 h 163"/>
                <a:gd name="T50" fmla="*/ 0 w 87"/>
                <a:gd name="T51" fmla="*/ 161 h 163"/>
                <a:gd name="T52" fmla="*/ 43 w 87"/>
                <a:gd name="T53" fmla="*/ 0 h 163"/>
                <a:gd name="T54" fmla="*/ 5 w 87"/>
                <a:gd name="T55" fmla="*/ 159 h 163"/>
                <a:gd name="T56" fmla="*/ 8 w 87"/>
                <a:gd name="T57" fmla="*/ 11 h 163"/>
                <a:gd name="T58" fmla="*/ 43 w 87"/>
                <a:gd name="T59" fmla="*/ 44 h 163"/>
                <a:gd name="T60" fmla="*/ 13 w 87"/>
                <a:gd name="T61" fmla="*/ 14 h 163"/>
                <a:gd name="T62" fmla="*/ 43 w 87"/>
                <a:gd name="T63" fmla="*/ 46 h 163"/>
                <a:gd name="T64" fmla="*/ 8 w 87"/>
                <a:gd name="T65" fmla="*/ 79 h 163"/>
                <a:gd name="T66" fmla="*/ 43 w 87"/>
                <a:gd name="T67" fmla="*/ 77 h 163"/>
                <a:gd name="T68" fmla="*/ 43 w 87"/>
                <a:gd name="T69" fmla="*/ 51 h 163"/>
                <a:gd name="T70" fmla="*/ 35 w 87"/>
                <a:gd name="T71" fmla="*/ 93 h 163"/>
                <a:gd name="T72" fmla="*/ 35 w 87"/>
                <a:gd name="T73" fmla="*/ 110 h 163"/>
                <a:gd name="T74" fmla="*/ 43 w 87"/>
                <a:gd name="T75" fmla="*/ 109 h 163"/>
                <a:gd name="T76" fmla="*/ 36 w 87"/>
                <a:gd name="T77" fmla="*/ 101 h 163"/>
                <a:gd name="T78" fmla="*/ 43 w 87"/>
                <a:gd name="T79" fmla="*/ 94 h 163"/>
                <a:gd name="T80" fmla="*/ 35 w 87"/>
                <a:gd name="T81" fmla="*/ 128 h 163"/>
                <a:gd name="T82" fmla="*/ 35 w 87"/>
                <a:gd name="T83" fmla="*/ 146 h 163"/>
                <a:gd name="T84" fmla="*/ 38 w 87"/>
                <a:gd name="T85" fmla="*/ 142 h 163"/>
                <a:gd name="T86" fmla="*/ 38 w 87"/>
                <a:gd name="T87" fmla="*/ 1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163">
                  <a:moveTo>
                    <a:pt x="43" y="159"/>
                  </a:moveTo>
                  <a:cubicBezTo>
                    <a:pt x="82" y="159"/>
                    <a:pt x="82" y="159"/>
                    <a:pt x="82" y="159"/>
                  </a:cubicBezTo>
                  <a:cubicBezTo>
                    <a:pt x="82" y="5"/>
                    <a:pt x="82" y="5"/>
                    <a:pt x="82" y="5"/>
                  </a:cubicBezTo>
                  <a:cubicBezTo>
                    <a:pt x="43" y="5"/>
                    <a:pt x="43" y="5"/>
                    <a:pt x="43" y="5"/>
                  </a:cubicBezTo>
                  <a:cubicBezTo>
                    <a:pt x="43" y="0"/>
                    <a:pt x="43" y="0"/>
                    <a:pt x="43" y="0"/>
                  </a:cubicBezTo>
                  <a:cubicBezTo>
                    <a:pt x="84" y="0"/>
                    <a:pt x="84" y="0"/>
                    <a:pt x="84" y="0"/>
                  </a:cubicBezTo>
                  <a:cubicBezTo>
                    <a:pt x="86" y="0"/>
                    <a:pt x="87" y="1"/>
                    <a:pt x="87" y="2"/>
                  </a:cubicBezTo>
                  <a:cubicBezTo>
                    <a:pt x="87" y="161"/>
                    <a:pt x="87" y="161"/>
                    <a:pt x="87" y="161"/>
                  </a:cubicBezTo>
                  <a:cubicBezTo>
                    <a:pt x="87" y="162"/>
                    <a:pt x="86" y="163"/>
                    <a:pt x="84" y="163"/>
                  </a:cubicBezTo>
                  <a:cubicBezTo>
                    <a:pt x="43" y="163"/>
                    <a:pt x="43" y="163"/>
                    <a:pt x="43" y="163"/>
                  </a:cubicBezTo>
                  <a:cubicBezTo>
                    <a:pt x="43" y="159"/>
                    <a:pt x="43" y="159"/>
                    <a:pt x="43" y="159"/>
                  </a:cubicBezTo>
                  <a:close/>
                  <a:moveTo>
                    <a:pt x="43" y="149"/>
                  </a:moveTo>
                  <a:cubicBezTo>
                    <a:pt x="43" y="149"/>
                    <a:pt x="43" y="149"/>
                    <a:pt x="43" y="149"/>
                  </a:cubicBezTo>
                  <a:cubicBezTo>
                    <a:pt x="47" y="149"/>
                    <a:pt x="50" y="148"/>
                    <a:pt x="52" y="146"/>
                  </a:cubicBezTo>
                  <a:cubicBezTo>
                    <a:pt x="52" y="146"/>
                    <a:pt x="52" y="146"/>
                    <a:pt x="52" y="146"/>
                  </a:cubicBezTo>
                  <a:cubicBezTo>
                    <a:pt x="52" y="146"/>
                    <a:pt x="52" y="146"/>
                    <a:pt x="52" y="146"/>
                  </a:cubicBezTo>
                  <a:cubicBezTo>
                    <a:pt x="54" y="143"/>
                    <a:pt x="56" y="140"/>
                    <a:pt x="56" y="137"/>
                  </a:cubicBezTo>
                  <a:cubicBezTo>
                    <a:pt x="56" y="133"/>
                    <a:pt x="54" y="130"/>
                    <a:pt x="52" y="128"/>
                  </a:cubicBezTo>
                  <a:cubicBezTo>
                    <a:pt x="52" y="128"/>
                    <a:pt x="52" y="128"/>
                    <a:pt x="52" y="128"/>
                  </a:cubicBezTo>
                  <a:cubicBezTo>
                    <a:pt x="50" y="126"/>
                    <a:pt x="47" y="124"/>
                    <a:pt x="43" y="124"/>
                  </a:cubicBezTo>
                  <a:cubicBezTo>
                    <a:pt x="43" y="124"/>
                    <a:pt x="43" y="124"/>
                    <a:pt x="43" y="124"/>
                  </a:cubicBezTo>
                  <a:cubicBezTo>
                    <a:pt x="43" y="129"/>
                    <a:pt x="43" y="129"/>
                    <a:pt x="43" y="129"/>
                  </a:cubicBezTo>
                  <a:cubicBezTo>
                    <a:pt x="43" y="129"/>
                    <a:pt x="43" y="129"/>
                    <a:pt x="43" y="129"/>
                  </a:cubicBezTo>
                  <a:cubicBezTo>
                    <a:pt x="45" y="129"/>
                    <a:pt x="47" y="130"/>
                    <a:pt x="49" y="131"/>
                  </a:cubicBezTo>
                  <a:cubicBezTo>
                    <a:pt x="49" y="131"/>
                    <a:pt x="49" y="131"/>
                    <a:pt x="49" y="131"/>
                  </a:cubicBezTo>
                  <a:cubicBezTo>
                    <a:pt x="49" y="131"/>
                    <a:pt x="49" y="131"/>
                    <a:pt x="49" y="131"/>
                  </a:cubicBezTo>
                  <a:cubicBezTo>
                    <a:pt x="50" y="133"/>
                    <a:pt x="51" y="135"/>
                    <a:pt x="51" y="137"/>
                  </a:cubicBezTo>
                  <a:cubicBezTo>
                    <a:pt x="51" y="139"/>
                    <a:pt x="50" y="141"/>
                    <a:pt x="49" y="142"/>
                  </a:cubicBezTo>
                  <a:cubicBezTo>
                    <a:pt x="49" y="142"/>
                    <a:pt x="49" y="142"/>
                    <a:pt x="49" y="142"/>
                  </a:cubicBezTo>
                  <a:cubicBezTo>
                    <a:pt x="47" y="144"/>
                    <a:pt x="45" y="144"/>
                    <a:pt x="43" y="144"/>
                  </a:cubicBezTo>
                  <a:cubicBezTo>
                    <a:pt x="43" y="144"/>
                    <a:pt x="43" y="144"/>
                    <a:pt x="43" y="144"/>
                  </a:cubicBezTo>
                  <a:cubicBezTo>
                    <a:pt x="43" y="149"/>
                    <a:pt x="43" y="149"/>
                    <a:pt x="43" y="149"/>
                  </a:cubicBezTo>
                  <a:close/>
                  <a:moveTo>
                    <a:pt x="43" y="114"/>
                  </a:moveTo>
                  <a:cubicBezTo>
                    <a:pt x="43" y="114"/>
                    <a:pt x="43" y="114"/>
                    <a:pt x="43" y="114"/>
                  </a:cubicBezTo>
                  <a:cubicBezTo>
                    <a:pt x="47" y="114"/>
                    <a:pt x="50" y="113"/>
                    <a:pt x="52" y="110"/>
                  </a:cubicBezTo>
                  <a:cubicBezTo>
                    <a:pt x="52" y="110"/>
                    <a:pt x="52" y="110"/>
                    <a:pt x="52" y="110"/>
                  </a:cubicBezTo>
                  <a:cubicBezTo>
                    <a:pt x="54" y="108"/>
                    <a:pt x="56" y="105"/>
                    <a:pt x="56" y="101"/>
                  </a:cubicBezTo>
                  <a:cubicBezTo>
                    <a:pt x="56" y="98"/>
                    <a:pt x="54" y="95"/>
                    <a:pt x="52" y="93"/>
                  </a:cubicBezTo>
                  <a:cubicBezTo>
                    <a:pt x="52" y="93"/>
                    <a:pt x="52" y="93"/>
                    <a:pt x="52" y="93"/>
                  </a:cubicBezTo>
                  <a:cubicBezTo>
                    <a:pt x="50" y="90"/>
                    <a:pt x="47" y="89"/>
                    <a:pt x="43" y="89"/>
                  </a:cubicBezTo>
                  <a:cubicBezTo>
                    <a:pt x="43" y="89"/>
                    <a:pt x="43" y="89"/>
                    <a:pt x="43" y="89"/>
                  </a:cubicBezTo>
                  <a:cubicBezTo>
                    <a:pt x="43" y="94"/>
                    <a:pt x="43" y="94"/>
                    <a:pt x="43" y="94"/>
                  </a:cubicBezTo>
                  <a:cubicBezTo>
                    <a:pt x="43" y="94"/>
                    <a:pt x="43" y="94"/>
                    <a:pt x="43" y="94"/>
                  </a:cubicBezTo>
                  <a:cubicBezTo>
                    <a:pt x="45" y="94"/>
                    <a:pt x="47" y="95"/>
                    <a:pt x="49" y="96"/>
                  </a:cubicBezTo>
                  <a:cubicBezTo>
                    <a:pt x="49" y="96"/>
                    <a:pt x="49" y="96"/>
                    <a:pt x="49" y="96"/>
                  </a:cubicBezTo>
                  <a:cubicBezTo>
                    <a:pt x="50" y="97"/>
                    <a:pt x="51" y="99"/>
                    <a:pt x="51" y="101"/>
                  </a:cubicBezTo>
                  <a:cubicBezTo>
                    <a:pt x="51" y="104"/>
                    <a:pt x="50" y="105"/>
                    <a:pt x="49" y="107"/>
                  </a:cubicBezTo>
                  <a:cubicBezTo>
                    <a:pt x="49" y="107"/>
                    <a:pt x="49" y="107"/>
                    <a:pt x="49" y="107"/>
                  </a:cubicBezTo>
                  <a:cubicBezTo>
                    <a:pt x="47" y="108"/>
                    <a:pt x="45" y="109"/>
                    <a:pt x="43" y="109"/>
                  </a:cubicBezTo>
                  <a:cubicBezTo>
                    <a:pt x="43" y="109"/>
                    <a:pt x="43" y="109"/>
                    <a:pt x="43" y="109"/>
                  </a:cubicBezTo>
                  <a:cubicBezTo>
                    <a:pt x="43" y="114"/>
                    <a:pt x="43" y="114"/>
                    <a:pt x="43" y="114"/>
                  </a:cubicBezTo>
                  <a:close/>
                  <a:moveTo>
                    <a:pt x="43" y="81"/>
                  </a:moveTo>
                  <a:cubicBezTo>
                    <a:pt x="76" y="81"/>
                    <a:pt x="76" y="81"/>
                    <a:pt x="76" y="81"/>
                  </a:cubicBezTo>
                  <a:cubicBezTo>
                    <a:pt x="78" y="81"/>
                    <a:pt x="79" y="80"/>
                    <a:pt x="79" y="79"/>
                  </a:cubicBezTo>
                  <a:cubicBezTo>
                    <a:pt x="79" y="49"/>
                    <a:pt x="79" y="49"/>
                    <a:pt x="79" y="49"/>
                  </a:cubicBezTo>
                  <a:cubicBezTo>
                    <a:pt x="79" y="47"/>
                    <a:pt x="78" y="46"/>
                    <a:pt x="76" y="46"/>
                  </a:cubicBezTo>
                  <a:cubicBezTo>
                    <a:pt x="43" y="46"/>
                    <a:pt x="43" y="46"/>
                    <a:pt x="43" y="46"/>
                  </a:cubicBezTo>
                  <a:cubicBezTo>
                    <a:pt x="43" y="51"/>
                    <a:pt x="43" y="51"/>
                    <a:pt x="43" y="51"/>
                  </a:cubicBezTo>
                  <a:cubicBezTo>
                    <a:pt x="74" y="51"/>
                    <a:pt x="74" y="51"/>
                    <a:pt x="74" y="51"/>
                  </a:cubicBezTo>
                  <a:cubicBezTo>
                    <a:pt x="74" y="77"/>
                    <a:pt x="74" y="77"/>
                    <a:pt x="74" y="77"/>
                  </a:cubicBezTo>
                  <a:cubicBezTo>
                    <a:pt x="43" y="77"/>
                    <a:pt x="43" y="77"/>
                    <a:pt x="43" y="77"/>
                  </a:cubicBezTo>
                  <a:cubicBezTo>
                    <a:pt x="43" y="81"/>
                    <a:pt x="43" y="81"/>
                    <a:pt x="43" y="81"/>
                  </a:cubicBezTo>
                  <a:close/>
                  <a:moveTo>
                    <a:pt x="43" y="44"/>
                  </a:moveTo>
                  <a:cubicBezTo>
                    <a:pt x="76" y="44"/>
                    <a:pt x="76" y="44"/>
                    <a:pt x="76" y="44"/>
                  </a:cubicBezTo>
                  <a:cubicBezTo>
                    <a:pt x="78" y="44"/>
                    <a:pt x="79" y="43"/>
                    <a:pt x="79" y="41"/>
                  </a:cubicBezTo>
                  <a:cubicBezTo>
                    <a:pt x="79" y="11"/>
                    <a:pt x="79" y="11"/>
                    <a:pt x="79" y="11"/>
                  </a:cubicBezTo>
                  <a:cubicBezTo>
                    <a:pt x="79" y="10"/>
                    <a:pt x="78" y="9"/>
                    <a:pt x="76" y="9"/>
                  </a:cubicBezTo>
                  <a:cubicBezTo>
                    <a:pt x="43" y="9"/>
                    <a:pt x="43" y="9"/>
                    <a:pt x="43" y="9"/>
                  </a:cubicBezTo>
                  <a:cubicBezTo>
                    <a:pt x="43" y="14"/>
                    <a:pt x="43" y="14"/>
                    <a:pt x="43" y="14"/>
                  </a:cubicBezTo>
                  <a:cubicBezTo>
                    <a:pt x="74" y="14"/>
                    <a:pt x="74" y="14"/>
                    <a:pt x="74" y="14"/>
                  </a:cubicBezTo>
                  <a:cubicBezTo>
                    <a:pt x="74" y="39"/>
                    <a:pt x="74" y="39"/>
                    <a:pt x="74" y="39"/>
                  </a:cubicBezTo>
                  <a:cubicBezTo>
                    <a:pt x="43" y="39"/>
                    <a:pt x="43" y="39"/>
                    <a:pt x="43" y="39"/>
                  </a:cubicBezTo>
                  <a:lnTo>
                    <a:pt x="43" y="44"/>
                  </a:lnTo>
                  <a:close/>
                  <a:moveTo>
                    <a:pt x="5" y="159"/>
                  </a:moveTo>
                  <a:cubicBezTo>
                    <a:pt x="43" y="159"/>
                    <a:pt x="43" y="159"/>
                    <a:pt x="43" y="159"/>
                  </a:cubicBezTo>
                  <a:cubicBezTo>
                    <a:pt x="43" y="163"/>
                    <a:pt x="43" y="163"/>
                    <a:pt x="43" y="163"/>
                  </a:cubicBezTo>
                  <a:cubicBezTo>
                    <a:pt x="2" y="163"/>
                    <a:pt x="2" y="163"/>
                    <a:pt x="2" y="163"/>
                  </a:cubicBezTo>
                  <a:cubicBezTo>
                    <a:pt x="1" y="163"/>
                    <a:pt x="0" y="162"/>
                    <a:pt x="0" y="161"/>
                  </a:cubicBezTo>
                  <a:cubicBezTo>
                    <a:pt x="0" y="2"/>
                    <a:pt x="0" y="2"/>
                    <a:pt x="0" y="2"/>
                  </a:cubicBezTo>
                  <a:cubicBezTo>
                    <a:pt x="0" y="1"/>
                    <a:pt x="1" y="0"/>
                    <a:pt x="2" y="0"/>
                  </a:cubicBezTo>
                  <a:cubicBezTo>
                    <a:pt x="43" y="0"/>
                    <a:pt x="43" y="0"/>
                    <a:pt x="43" y="0"/>
                  </a:cubicBezTo>
                  <a:cubicBezTo>
                    <a:pt x="43" y="5"/>
                    <a:pt x="43" y="5"/>
                    <a:pt x="43" y="5"/>
                  </a:cubicBezTo>
                  <a:cubicBezTo>
                    <a:pt x="5" y="5"/>
                    <a:pt x="5" y="5"/>
                    <a:pt x="5" y="5"/>
                  </a:cubicBezTo>
                  <a:cubicBezTo>
                    <a:pt x="5" y="159"/>
                    <a:pt x="5" y="159"/>
                    <a:pt x="5" y="159"/>
                  </a:cubicBezTo>
                  <a:close/>
                  <a:moveTo>
                    <a:pt x="43" y="9"/>
                  </a:moveTo>
                  <a:cubicBezTo>
                    <a:pt x="11" y="9"/>
                    <a:pt x="11" y="9"/>
                    <a:pt x="11" y="9"/>
                  </a:cubicBezTo>
                  <a:cubicBezTo>
                    <a:pt x="9" y="9"/>
                    <a:pt x="8" y="10"/>
                    <a:pt x="8" y="11"/>
                  </a:cubicBezTo>
                  <a:cubicBezTo>
                    <a:pt x="8" y="41"/>
                    <a:pt x="8" y="41"/>
                    <a:pt x="8" y="41"/>
                  </a:cubicBezTo>
                  <a:cubicBezTo>
                    <a:pt x="8" y="43"/>
                    <a:pt x="9" y="44"/>
                    <a:pt x="11" y="44"/>
                  </a:cubicBezTo>
                  <a:cubicBezTo>
                    <a:pt x="43" y="44"/>
                    <a:pt x="43" y="44"/>
                    <a:pt x="43" y="44"/>
                  </a:cubicBezTo>
                  <a:cubicBezTo>
                    <a:pt x="43" y="39"/>
                    <a:pt x="43" y="39"/>
                    <a:pt x="43" y="39"/>
                  </a:cubicBezTo>
                  <a:cubicBezTo>
                    <a:pt x="13" y="39"/>
                    <a:pt x="13" y="39"/>
                    <a:pt x="13" y="39"/>
                  </a:cubicBezTo>
                  <a:cubicBezTo>
                    <a:pt x="13" y="14"/>
                    <a:pt x="13" y="14"/>
                    <a:pt x="13" y="14"/>
                  </a:cubicBezTo>
                  <a:cubicBezTo>
                    <a:pt x="43" y="14"/>
                    <a:pt x="43" y="14"/>
                    <a:pt x="43" y="14"/>
                  </a:cubicBezTo>
                  <a:cubicBezTo>
                    <a:pt x="43" y="9"/>
                    <a:pt x="43" y="9"/>
                    <a:pt x="43" y="9"/>
                  </a:cubicBezTo>
                  <a:close/>
                  <a:moveTo>
                    <a:pt x="43" y="46"/>
                  </a:moveTo>
                  <a:cubicBezTo>
                    <a:pt x="11" y="46"/>
                    <a:pt x="11" y="46"/>
                    <a:pt x="11" y="46"/>
                  </a:cubicBezTo>
                  <a:cubicBezTo>
                    <a:pt x="9" y="46"/>
                    <a:pt x="8" y="47"/>
                    <a:pt x="8" y="49"/>
                  </a:cubicBezTo>
                  <a:cubicBezTo>
                    <a:pt x="8" y="79"/>
                    <a:pt x="8" y="79"/>
                    <a:pt x="8" y="79"/>
                  </a:cubicBezTo>
                  <a:cubicBezTo>
                    <a:pt x="8" y="80"/>
                    <a:pt x="9" y="81"/>
                    <a:pt x="11" y="81"/>
                  </a:cubicBezTo>
                  <a:cubicBezTo>
                    <a:pt x="43" y="81"/>
                    <a:pt x="43" y="81"/>
                    <a:pt x="43" y="81"/>
                  </a:cubicBezTo>
                  <a:cubicBezTo>
                    <a:pt x="43" y="77"/>
                    <a:pt x="43" y="77"/>
                    <a:pt x="43" y="77"/>
                  </a:cubicBezTo>
                  <a:cubicBezTo>
                    <a:pt x="13" y="77"/>
                    <a:pt x="13" y="77"/>
                    <a:pt x="13" y="77"/>
                  </a:cubicBezTo>
                  <a:cubicBezTo>
                    <a:pt x="13" y="51"/>
                    <a:pt x="13" y="51"/>
                    <a:pt x="13" y="51"/>
                  </a:cubicBezTo>
                  <a:cubicBezTo>
                    <a:pt x="43" y="51"/>
                    <a:pt x="43" y="51"/>
                    <a:pt x="43" y="51"/>
                  </a:cubicBezTo>
                  <a:cubicBezTo>
                    <a:pt x="43" y="46"/>
                    <a:pt x="43" y="46"/>
                    <a:pt x="43" y="46"/>
                  </a:cubicBezTo>
                  <a:close/>
                  <a:moveTo>
                    <a:pt x="43" y="89"/>
                  </a:moveTo>
                  <a:cubicBezTo>
                    <a:pt x="40" y="89"/>
                    <a:pt x="37" y="90"/>
                    <a:pt x="35" y="93"/>
                  </a:cubicBezTo>
                  <a:cubicBezTo>
                    <a:pt x="35" y="93"/>
                    <a:pt x="35" y="93"/>
                    <a:pt x="35" y="93"/>
                  </a:cubicBezTo>
                  <a:cubicBezTo>
                    <a:pt x="32" y="95"/>
                    <a:pt x="31" y="98"/>
                    <a:pt x="31" y="101"/>
                  </a:cubicBezTo>
                  <a:cubicBezTo>
                    <a:pt x="31" y="105"/>
                    <a:pt x="32" y="108"/>
                    <a:pt x="35" y="110"/>
                  </a:cubicBezTo>
                  <a:cubicBezTo>
                    <a:pt x="35" y="110"/>
                    <a:pt x="35" y="110"/>
                    <a:pt x="35" y="110"/>
                  </a:cubicBezTo>
                  <a:cubicBezTo>
                    <a:pt x="37" y="112"/>
                    <a:pt x="40" y="114"/>
                    <a:pt x="43" y="114"/>
                  </a:cubicBezTo>
                  <a:cubicBezTo>
                    <a:pt x="43" y="109"/>
                    <a:pt x="43" y="109"/>
                    <a:pt x="43" y="109"/>
                  </a:cubicBezTo>
                  <a:cubicBezTo>
                    <a:pt x="41" y="109"/>
                    <a:pt x="39" y="108"/>
                    <a:pt x="38" y="107"/>
                  </a:cubicBezTo>
                  <a:cubicBezTo>
                    <a:pt x="38" y="107"/>
                    <a:pt x="38" y="107"/>
                    <a:pt x="38" y="107"/>
                  </a:cubicBezTo>
                  <a:cubicBezTo>
                    <a:pt x="37" y="105"/>
                    <a:pt x="36" y="104"/>
                    <a:pt x="36" y="101"/>
                  </a:cubicBezTo>
                  <a:cubicBezTo>
                    <a:pt x="36" y="99"/>
                    <a:pt x="37" y="97"/>
                    <a:pt x="38" y="96"/>
                  </a:cubicBezTo>
                  <a:cubicBezTo>
                    <a:pt x="38" y="96"/>
                    <a:pt x="38" y="96"/>
                    <a:pt x="38" y="96"/>
                  </a:cubicBezTo>
                  <a:cubicBezTo>
                    <a:pt x="39" y="95"/>
                    <a:pt x="41" y="94"/>
                    <a:pt x="43" y="94"/>
                  </a:cubicBezTo>
                  <a:cubicBezTo>
                    <a:pt x="43" y="89"/>
                    <a:pt x="43" y="89"/>
                    <a:pt x="43" y="89"/>
                  </a:cubicBezTo>
                  <a:close/>
                  <a:moveTo>
                    <a:pt x="43" y="124"/>
                  </a:moveTo>
                  <a:cubicBezTo>
                    <a:pt x="40" y="124"/>
                    <a:pt x="37" y="126"/>
                    <a:pt x="35" y="128"/>
                  </a:cubicBezTo>
                  <a:cubicBezTo>
                    <a:pt x="32" y="130"/>
                    <a:pt x="31" y="133"/>
                    <a:pt x="31" y="137"/>
                  </a:cubicBezTo>
                  <a:cubicBezTo>
                    <a:pt x="31" y="140"/>
                    <a:pt x="32" y="143"/>
                    <a:pt x="35" y="146"/>
                  </a:cubicBezTo>
                  <a:cubicBezTo>
                    <a:pt x="35" y="146"/>
                    <a:pt x="35" y="146"/>
                    <a:pt x="35" y="146"/>
                  </a:cubicBezTo>
                  <a:cubicBezTo>
                    <a:pt x="37" y="148"/>
                    <a:pt x="40" y="149"/>
                    <a:pt x="43" y="149"/>
                  </a:cubicBezTo>
                  <a:cubicBezTo>
                    <a:pt x="43" y="144"/>
                    <a:pt x="43" y="144"/>
                    <a:pt x="43" y="144"/>
                  </a:cubicBezTo>
                  <a:cubicBezTo>
                    <a:pt x="41" y="144"/>
                    <a:pt x="39" y="144"/>
                    <a:pt x="38" y="142"/>
                  </a:cubicBezTo>
                  <a:cubicBezTo>
                    <a:pt x="38" y="142"/>
                    <a:pt x="38" y="142"/>
                    <a:pt x="38" y="142"/>
                  </a:cubicBezTo>
                  <a:cubicBezTo>
                    <a:pt x="37" y="141"/>
                    <a:pt x="36" y="139"/>
                    <a:pt x="36" y="137"/>
                  </a:cubicBezTo>
                  <a:cubicBezTo>
                    <a:pt x="36" y="135"/>
                    <a:pt x="37" y="133"/>
                    <a:pt x="38" y="131"/>
                  </a:cubicBezTo>
                  <a:cubicBezTo>
                    <a:pt x="39" y="130"/>
                    <a:pt x="41" y="129"/>
                    <a:pt x="43" y="129"/>
                  </a:cubicBezTo>
                  <a:lnTo>
                    <a:pt x="4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6" name="Freeform 127"/>
            <p:cNvSpPr>
              <a:spLocks noEditPoints="1"/>
            </p:cNvSpPr>
            <p:nvPr/>
          </p:nvSpPr>
          <p:spPr bwMode="auto">
            <a:xfrm>
              <a:off x="10675955" y="384178"/>
              <a:ext cx="87313" cy="368303"/>
            </a:xfrm>
            <a:custGeom>
              <a:avLst/>
              <a:gdLst>
                <a:gd name="T0" fmla="*/ 34 w 39"/>
                <a:gd name="T1" fmla="*/ 150 h 163"/>
                <a:gd name="T2" fmla="*/ 34 w 39"/>
                <a:gd name="T3" fmla="*/ 30 h 163"/>
                <a:gd name="T4" fmla="*/ 20 w 39"/>
                <a:gd name="T5" fmla="*/ 19 h 163"/>
                <a:gd name="T6" fmla="*/ 20 w 39"/>
                <a:gd name="T7" fmla="*/ 13 h 163"/>
                <a:gd name="T8" fmla="*/ 38 w 39"/>
                <a:gd name="T9" fmla="*/ 27 h 163"/>
                <a:gd name="T10" fmla="*/ 39 w 39"/>
                <a:gd name="T11" fmla="*/ 29 h 163"/>
                <a:gd name="T12" fmla="*/ 39 w 39"/>
                <a:gd name="T13" fmla="*/ 152 h 163"/>
                <a:gd name="T14" fmla="*/ 39 w 39"/>
                <a:gd name="T15" fmla="*/ 152 h 163"/>
                <a:gd name="T16" fmla="*/ 37 w 39"/>
                <a:gd name="T17" fmla="*/ 154 h 163"/>
                <a:gd name="T18" fmla="*/ 20 w 39"/>
                <a:gd name="T19" fmla="*/ 159 h 163"/>
                <a:gd name="T20" fmla="*/ 20 w 39"/>
                <a:gd name="T21" fmla="*/ 154 h 163"/>
                <a:gd name="T22" fmla="*/ 34 w 39"/>
                <a:gd name="T23" fmla="*/ 150 h 163"/>
                <a:gd name="T24" fmla="*/ 20 w 39"/>
                <a:gd name="T25" fmla="*/ 19 h 163"/>
                <a:gd name="T26" fmla="*/ 5 w 39"/>
                <a:gd name="T27" fmla="*/ 7 h 163"/>
                <a:gd name="T28" fmla="*/ 5 w 39"/>
                <a:gd name="T29" fmla="*/ 158 h 163"/>
                <a:gd name="T30" fmla="*/ 20 w 39"/>
                <a:gd name="T31" fmla="*/ 154 h 163"/>
                <a:gd name="T32" fmla="*/ 20 w 39"/>
                <a:gd name="T33" fmla="*/ 159 h 163"/>
                <a:gd name="T34" fmla="*/ 3 w 39"/>
                <a:gd name="T35" fmla="*/ 163 h 163"/>
                <a:gd name="T36" fmla="*/ 3 w 39"/>
                <a:gd name="T37" fmla="*/ 163 h 163"/>
                <a:gd name="T38" fmla="*/ 0 w 39"/>
                <a:gd name="T39" fmla="*/ 161 h 163"/>
                <a:gd name="T40" fmla="*/ 0 w 39"/>
                <a:gd name="T41" fmla="*/ 2 h 163"/>
                <a:gd name="T42" fmla="*/ 0 w 39"/>
                <a:gd name="T43" fmla="*/ 2 h 163"/>
                <a:gd name="T44" fmla="*/ 1 w 39"/>
                <a:gd name="T45" fmla="*/ 1 h 163"/>
                <a:gd name="T46" fmla="*/ 4 w 39"/>
                <a:gd name="T47" fmla="*/ 1 h 163"/>
                <a:gd name="T48" fmla="*/ 20 w 39"/>
                <a:gd name="T49" fmla="*/ 13 h 163"/>
                <a:gd name="T50" fmla="*/ 20 w 39"/>
                <a:gd name="T51"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63">
                  <a:moveTo>
                    <a:pt x="34" y="150"/>
                  </a:moveTo>
                  <a:cubicBezTo>
                    <a:pt x="34" y="30"/>
                    <a:pt x="34" y="30"/>
                    <a:pt x="34" y="30"/>
                  </a:cubicBezTo>
                  <a:cubicBezTo>
                    <a:pt x="20" y="19"/>
                    <a:pt x="20" y="19"/>
                    <a:pt x="20" y="19"/>
                  </a:cubicBezTo>
                  <a:cubicBezTo>
                    <a:pt x="20" y="13"/>
                    <a:pt x="20" y="13"/>
                    <a:pt x="20" y="13"/>
                  </a:cubicBezTo>
                  <a:cubicBezTo>
                    <a:pt x="38" y="27"/>
                    <a:pt x="38" y="27"/>
                    <a:pt x="38" y="27"/>
                  </a:cubicBezTo>
                  <a:cubicBezTo>
                    <a:pt x="39" y="27"/>
                    <a:pt x="39" y="28"/>
                    <a:pt x="39" y="29"/>
                  </a:cubicBezTo>
                  <a:cubicBezTo>
                    <a:pt x="39" y="152"/>
                    <a:pt x="39" y="152"/>
                    <a:pt x="39" y="152"/>
                  </a:cubicBezTo>
                  <a:cubicBezTo>
                    <a:pt x="39" y="152"/>
                    <a:pt x="39" y="152"/>
                    <a:pt x="39" y="152"/>
                  </a:cubicBezTo>
                  <a:cubicBezTo>
                    <a:pt x="39" y="153"/>
                    <a:pt x="38" y="154"/>
                    <a:pt x="37" y="154"/>
                  </a:cubicBezTo>
                  <a:cubicBezTo>
                    <a:pt x="20" y="159"/>
                    <a:pt x="20" y="159"/>
                    <a:pt x="20" y="159"/>
                  </a:cubicBezTo>
                  <a:cubicBezTo>
                    <a:pt x="20" y="154"/>
                    <a:pt x="20" y="154"/>
                    <a:pt x="20" y="154"/>
                  </a:cubicBezTo>
                  <a:lnTo>
                    <a:pt x="34" y="150"/>
                  </a:lnTo>
                  <a:close/>
                  <a:moveTo>
                    <a:pt x="20" y="19"/>
                  </a:moveTo>
                  <a:cubicBezTo>
                    <a:pt x="5" y="7"/>
                    <a:pt x="5" y="7"/>
                    <a:pt x="5" y="7"/>
                  </a:cubicBezTo>
                  <a:cubicBezTo>
                    <a:pt x="5" y="158"/>
                    <a:pt x="5" y="158"/>
                    <a:pt x="5" y="158"/>
                  </a:cubicBezTo>
                  <a:cubicBezTo>
                    <a:pt x="20" y="154"/>
                    <a:pt x="20" y="154"/>
                    <a:pt x="20" y="154"/>
                  </a:cubicBezTo>
                  <a:cubicBezTo>
                    <a:pt x="20" y="159"/>
                    <a:pt x="20" y="159"/>
                    <a:pt x="20" y="159"/>
                  </a:cubicBezTo>
                  <a:cubicBezTo>
                    <a:pt x="3" y="163"/>
                    <a:pt x="3" y="163"/>
                    <a:pt x="3" y="163"/>
                  </a:cubicBezTo>
                  <a:cubicBezTo>
                    <a:pt x="3" y="163"/>
                    <a:pt x="3" y="163"/>
                    <a:pt x="3" y="163"/>
                  </a:cubicBezTo>
                  <a:cubicBezTo>
                    <a:pt x="1" y="163"/>
                    <a:pt x="0" y="162"/>
                    <a:pt x="0" y="161"/>
                  </a:cubicBezTo>
                  <a:cubicBezTo>
                    <a:pt x="0" y="2"/>
                    <a:pt x="0" y="2"/>
                    <a:pt x="0" y="2"/>
                  </a:cubicBezTo>
                  <a:cubicBezTo>
                    <a:pt x="0" y="2"/>
                    <a:pt x="0" y="2"/>
                    <a:pt x="0" y="2"/>
                  </a:cubicBezTo>
                  <a:cubicBezTo>
                    <a:pt x="0" y="2"/>
                    <a:pt x="0" y="1"/>
                    <a:pt x="1" y="1"/>
                  </a:cubicBezTo>
                  <a:cubicBezTo>
                    <a:pt x="1" y="0"/>
                    <a:pt x="3" y="0"/>
                    <a:pt x="4" y="1"/>
                  </a:cubicBezTo>
                  <a:cubicBezTo>
                    <a:pt x="20" y="13"/>
                    <a:pt x="20" y="13"/>
                    <a:pt x="20" y="13"/>
                  </a:cubicBezTo>
                  <a:lnTo>
                    <a:pt x="2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7" name="Freeform 128"/>
            <p:cNvSpPr>
              <a:spLocks noEditPoints="1"/>
            </p:cNvSpPr>
            <p:nvPr/>
          </p:nvSpPr>
          <p:spPr bwMode="auto">
            <a:xfrm>
              <a:off x="10506092" y="414342"/>
              <a:ext cx="138113" cy="58738"/>
            </a:xfrm>
            <a:custGeom>
              <a:avLst/>
              <a:gdLst>
                <a:gd name="T0" fmla="*/ 30 w 61"/>
                <a:gd name="T1" fmla="*/ 0 h 26"/>
                <a:gd name="T2" fmla="*/ 59 w 61"/>
                <a:gd name="T3" fmla="*/ 0 h 26"/>
                <a:gd name="T4" fmla="*/ 61 w 61"/>
                <a:gd name="T5" fmla="*/ 3 h 26"/>
                <a:gd name="T6" fmla="*/ 61 w 61"/>
                <a:gd name="T7" fmla="*/ 24 h 26"/>
                <a:gd name="T8" fmla="*/ 59 w 61"/>
                <a:gd name="T9" fmla="*/ 26 h 26"/>
                <a:gd name="T10" fmla="*/ 30 w 61"/>
                <a:gd name="T11" fmla="*/ 26 h 26"/>
                <a:gd name="T12" fmla="*/ 30 w 61"/>
                <a:gd name="T13" fmla="*/ 22 h 26"/>
                <a:gd name="T14" fmla="*/ 56 w 61"/>
                <a:gd name="T15" fmla="*/ 22 h 26"/>
                <a:gd name="T16" fmla="*/ 56 w 61"/>
                <a:gd name="T17" fmla="*/ 5 h 26"/>
                <a:gd name="T18" fmla="*/ 30 w 61"/>
                <a:gd name="T19" fmla="*/ 5 h 26"/>
                <a:gd name="T20" fmla="*/ 30 w 61"/>
                <a:gd name="T21" fmla="*/ 0 h 26"/>
                <a:gd name="T22" fmla="*/ 2 w 61"/>
                <a:gd name="T23" fmla="*/ 0 h 26"/>
                <a:gd name="T24" fmla="*/ 30 w 61"/>
                <a:gd name="T25" fmla="*/ 0 h 26"/>
                <a:gd name="T26" fmla="*/ 30 w 61"/>
                <a:gd name="T27" fmla="*/ 5 h 26"/>
                <a:gd name="T28" fmla="*/ 4 w 61"/>
                <a:gd name="T29" fmla="*/ 5 h 26"/>
                <a:gd name="T30" fmla="*/ 4 w 61"/>
                <a:gd name="T31" fmla="*/ 22 h 26"/>
                <a:gd name="T32" fmla="*/ 30 w 61"/>
                <a:gd name="T33" fmla="*/ 22 h 26"/>
                <a:gd name="T34" fmla="*/ 30 w 61"/>
                <a:gd name="T35" fmla="*/ 26 h 26"/>
                <a:gd name="T36" fmla="*/ 2 w 61"/>
                <a:gd name="T37" fmla="*/ 26 h 26"/>
                <a:gd name="T38" fmla="*/ 0 w 61"/>
                <a:gd name="T39" fmla="*/ 24 h 26"/>
                <a:gd name="T40" fmla="*/ 0 w 61"/>
                <a:gd name="T41" fmla="*/ 3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3"/>
                  </a:cubicBezTo>
                  <a:cubicBezTo>
                    <a:pt x="61" y="24"/>
                    <a:pt x="61" y="24"/>
                    <a:pt x="61" y="24"/>
                  </a:cubicBezTo>
                  <a:cubicBezTo>
                    <a:pt x="61" y="25"/>
                    <a:pt x="60" y="26"/>
                    <a:pt x="59" y="26"/>
                  </a:cubicBezTo>
                  <a:cubicBezTo>
                    <a:pt x="30" y="26"/>
                    <a:pt x="30" y="26"/>
                    <a:pt x="30" y="26"/>
                  </a:cubicBezTo>
                  <a:cubicBezTo>
                    <a:pt x="30" y="22"/>
                    <a:pt x="30" y="22"/>
                    <a:pt x="30" y="22"/>
                  </a:cubicBezTo>
                  <a:cubicBezTo>
                    <a:pt x="56" y="22"/>
                    <a:pt x="56" y="22"/>
                    <a:pt x="56" y="22"/>
                  </a:cubicBezTo>
                  <a:cubicBezTo>
                    <a:pt x="56" y="5"/>
                    <a:pt x="56" y="5"/>
                    <a:pt x="56" y="5"/>
                  </a:cubicBezTo>
                  <a:cubicBezTo>
                    <a:pt x="30" y="5"/>
                    <a:pt x="30" y="5"/>
                    <a:pt x="30" y="5"/>
                  </a:cubicBezTo>
                  <a:lnTo>
                    <a:pt x="30" y="0"/>
                  </a:lnTo>
                  <a:close/>
                  <a:moveTo>
                    <a:pt x="2" y="0"/>
                  </a:moveTo>
                  <a:cubicBezTo>
                    <a:pt x="30" y="0"/>
                    <a:pt x="30" y="0"/>
                    <a:pt x="30" y="0"/>
                  </a:cubicBezTo>
                  <a:cubicBezTo>
                    <a:pt x="30" y="5"/>
                    <a:pt x="30" y="5"/>
                    <a:pt x="30" y="5"/>
                  </a:cubicBezTo>
                  <a:cubicBezTo>
                    <a:pt x="4" y="5"/>
                    <a:pt x="4" y="5"/>
                    <a:pt x="4" y="5"/>
                  </a:cubicBezTo>
                  <a:cubicBezTo>
                    <a:pt x="4" y="22"/>
                    <a:pt x="4" y="22"/>
                    <a:pt x="4" y="22"/>
                  </a:cubicBezTo>
                  <a:cubicBezTo>
                    <a:pt x="30" y="22"/>
                    <a:pt x="30" y="22"/>
                    <a:pt x="30" y="22"/>
                  </a:cubicBezTo>
                  <a:cubicBezTo>
                    <a:pt x="30" y="26"/>
                    <a:pt x="30" y="26"/>
                    <a:pt x="30" y="26"/>
                  </a:cubicBezTo>
                  <a:cubicBezTo>
                    <a:pt x="2" y="26"/>
                    <a:pt x="2" y="26"/>
                    <a:pt x="2" y="26"/>
                  </a:cubicBezTo>
                  <a:cubicBezTo>
                    <a:pt x="1" y="26"/>
                    <a:pt x="0" y="25"/>
                    <a:pt x="0" y="24"/>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8" name="Freeform 129"/>
            <p:cNvSpPr>
              <a:spLocks noEditPoints="1"/>
            </p:cNvSpPr>
            <p:nvPr/>
          </p:nvSpPr>
          <p:spPr bwMode="auto">
            <a:xfrm>
              <a:off x="10506092" y="500067"/>
              <a:ext cx="138113" cy="58738"/>
            </a:xfrm>
            <a:custGeom>
              <a:avLst/>
              <a:gdLst>
                <a:gd name="T0" fmla="*/ 30 w 61"/>
                <a:gd name="T1" fmla="*/ 0 h 26"/>
                <a:gd name="T2" fmla="*/ 59 w 61"/>
                <a:gd name="T3" fmla="*/ 0 h 26"/>
                <a:gd name="T4" fmla="*/ 61 w 61"/>
                <a:gd name="T5" fmla="*/ 2 h 26"/>
                <a:gd name="T6" fmla="*/ 61 w 61"/>
                <a:gd name="T7" fmla="*/ 23 h 26"/>
                <a:gd name="T8" fmla="*/ 59 w 61"/>
                <a:gd name="T9" fmla="*/ 26 h 26"/>
                <a:gd name="T10" fmla="*/ 30 w 61"/>
                <a:gd name="T11" fmla="*/ 26 h 26"/>
                <a:gd name="T12" fmla="*/ 30 w 61"/>
                <a:gd name="T13" fmla="*/ 21 h 26"/>
                <a:gd name="T14" fmla="*/ 56 w 61"/>
                <a:gd name="T15" fmla="*/ 21 h 26"/>
                <a:gd name="T16" fmla="*/ 56 w 61"/>
                <a:gd name="T17" fmla="*/ 4 h 26"/>
                <a:gd name="T18" fmla="*/ 30 w 61"/>
                <a:gd name="T19" fmla="*/ 4 h 26"/>
                <a:gd name="T20" fmla="*/ 30 w 61"/>
                <a:gd name="T21" fmla="*/ 0 h 26"/>
                <a:gd name="T22" fmla="*/ 2 w 61"/>
                <a:gd name="T23" fmla="*/ 0 h 26"/>
                <a:gd name="T24" fmla="*/ 30 w 61"/>
                <a:gd name="T25" fmla="*/ 0 h 26"/>
                <a:gd name="T26" fmla="*/ 30 w 61"/>
                <a:gd name="T27" fmla="*/ 4 h 26"/>
                <a:gd name="T28" fmla="*/ 4 w 61"/>
                <a:gd name="T29" fmla="*/ 4 h 26"/>
                <a:gd name="T30" fmla="*/ 4 w 61"/>
                <a:gd name="T31" fmla="*/ 21 h 26"/>
                <a:gd name="T32" fmla="*/ 30 w 61"/>
                <a:gd name="T33" fmla="*/ 21 h 26"/>
                <a:gd name="T34" fmla="*/ 30 w 61"/>
                <a:gd name="T35" fmla="*/ 26 h 26"/>
                <a:gd name="T36" fmla="*/ 2 w 61"/>
                <a:gd name="T37" fmla="*/ 26 h 26"/>
                <a:gd name="T38" fmla="*/ 0 w 61"/>
                <a:gd name="T39" fmla="*/ 23 h 26"/>
                <a:gd name="T40" fmla="*/ 0 w 61"/>
                <a:gd name="T41" fmla="*/ 2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2"/>
                  </a:cubicBezTo>
                  <a:cubicBezTo>
                    <a:pt x="61" y="23"/>
                    <a:pt x="61" y="23"/>
                    <a:pt x="61" y="23"/>
                  </a:cubicBezTo>
                  <a:cubicBezTo>
                    <a:pt x="61" y="25"/>
                    <a:pt x="60" y="26"/>
                    <a:pt x="59" y="26"/>
                  </a:cubicBezTo>
                  <a:cubicBezTo>
                    <a:pt x="30" y="26"/>
                    <a:pt x="30" y="26"/>
                    <a:pt x="30" y="26"/>
                  </a:cubicBezTo>
                  <a:cubicBezTo>
                    <a:pt x="30" y="21"/>
                    <a:pt x="30" y="21"/>
                    <a:pt x="30" y="21"/>
                  </a:cubicBezTo>
                  <a:cubicBezTo>
                    <a:pt x="56" y="21"/>
                    <a:pt x="56" y="21"/>
                    <a:pt x="56" y="21"/>
                  </a:cubicBezTo>
                  <a:cubicBezTo>
                    <a:pt x="56" y="4"/>
                    <a:pt x="56" y="4"/>
                    <a:pt x="56" y="4"/>
                  </a:cubicBezTo>
                  <a:cubicBezTo>
                    <a:pt x="30" y="4"/>
                    <a:pt x="30" y="4"/>
                    <a:pt x="30" y="4"/>
                  </a:cubicBezTo>
                  <a:lnTo>
                    <a:pt x="30" y="0"/>
                  </a:lnTo>
                  <a:close/>
                  <a:moveTo>
                    <a:pt x="2" y="0"/>
                  </a:moveTo>
                  <a:cubicBezTo>
                    <a:pt x="30" y="0"/>
                    <a:pt x="30" y="0"/>
                    <a:pt x="30" y="0"/>
                  </a:cubicBezTo>
                  <a:cubicBezTo>
                    <a:pt x="30" y="4"/>
                    <a:pt x="30" y="4"/>
                    <a:pt x="30" y="4"/>
                  </a:cubicBezTo>
                  <a:cubicBezTo>
                    <a:pt x="4" y="4"/>
                    <a:pt x="4" y="4"/>
                    <a:pt x="4" y="4"/>
                  </a:cubicBezTo>
                  <a:cubicBezTo>
                    <a:pt x="4" y="21"/>
                    <a:pt x="4" y="21"/>
                    <a:pt x="4" y="21"/>
                  </a:cubicBezTo>
                  <a:cubicBezTo>
                    <a:pt x="30" y="21"/>
                    <a:pt x="30" y="21"/>
                    <a:pt x="30" y="21"/>
                  </a:cubicBezTo>
                  <a:cubicBezTo>
                    <a:pt x="30" y="26"/>
                    <a:pt x="30" y="26"/>
                    <a:pt x="30" y="26"/>
                  </a:cubicBezTo>
                  <a:cubicBezTo>
                    <a:pt x="2" y="26"/>
                    <a:pt x="2" y="26"/>
                    <a:pt x="2" y="26"/>
                  </a:cubicBezTo>
                  <a:cubicBezTo>
                    <a:pt x="1" y="26"/>
                    <a:pt x="0" y="25"/>
                    <a:pt x="0" y="2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29" name="Freeform 132"/>
            <p:cNvSpPr>
              <a:spLocks noEditPoints="1"/>
            </p:cNvSpPr>
            <p:nvPr/>
          </p:nvSpPr>
          <p:spPr bwMode="auto">
            <a:xfrm>
              <a:off x="7527937" y="217490"/>
              <a:ext cx="63500" cy="303214"/>
            </a:xfrm>
            <a:custGeom>
              <a:avLst/>
              <a:gdLst>
                <a:gd name="T0" fmla="*/ 23 w 28"/>
                <a:gd name="T1" fmla="*/ 5 h 134"/>
                <a:gd name="T2" fmla="*/ 14 w 28"/>
                <a:gd name="T3" fmla="*/ 5 h 134"/>
                <a:gd name="T4" fmla="*/ 14 w 28"/>
                <a:gd name="T5" fmla="*/ 0 h 134"/>
                <a:gd name="T6" fmla="*/ 26 w 28"/>
                <a:gd name="T7" fmla="*/ 0 h 134"/>
                <a:gd name="T8" fmla="*/ 28 w 28"/>
                <a:gd name="T9" fmla="*/ 2 h 134"/>
                <a:gd name="T10" fmla="*/ 28 w 28"/>
                <a:gd name="T11" fmla="*/ 131 h 134"/>
                <a:gd name="T12" fmla="*/ 26 w 28"/>
                <a:gd name="T13" fmla="*/ 134 h 134"/>
                <a:gd name="T14" fmla="*/ 14 w 28"/>
                <a:gd name="T15" fmla="*/ 134 h 134"/>
                <a:gd name="T16" fmla="*/ 14 w 28"/>
                <a:gd name="T17" fmla="*/ 129 h 134"/>
                <a:gd name="T18" fmla="*/ 23 w 28"/>
                <a:gd name="T19" fmla="*/ 129 h 134"/>
                <a:gd name="T20" fmla="*/ 23 w 28"/>
                <a:gd name="T21" fmla="*/ 5 h 134"/>
                <a:gd name="T22" fmla="*/ 14 w 28"/>
                <a:gd name="T23" fmla="*/ 5 h 134"/>
                <a:gd name="T24" fmla="*/ 5 w 28"/>
                <a:gd name="T25" fmla="*/ 5 h 134"/>
                <a:gd name="T26" fmla="*/ 5 w 28"/>
                <a:gd name="T27" fmla="*/ 129 h 134"/>
                <a:gd name="T28" fmla="*/ 14 w 28"/>
                <a:gd name="T29" fmla="*/ 129 h 134"/>
                <a:gd name="T30" fmla="*/ 14 w 28"/>
                <a:gd name="T31" fmla="*/ 134 h 134"/>
                <a:gd name="T32" fmla="*/ 3 w 28"/>
                <a:gd name="T33" fmla="*/ 134 h 134"/>
                <a:gd name="T34" fmla="*/ 0 w 28"/>
                <a:gd name="T35" fmla="*/ 131 h 134"/>
                <a:gd name="T36" fmla="*/ 0 w 28"/>
                <a:gd name="T37" fmla="*/ 2 h 134"/>
                <a:gd name="T38" fmla="*/ 3 w 28"/>
                <a:gd name="T39" fmla="*/ 0 h 134"/>
                <a:gd name="T40" fmla="*/ 14 w 28"/>
                <a:gd name="T41" fmla="*/ 0 h 134"/>
                <a:gd name="T42" fmla="*/ 14 w 28"/>
                <a:gd name="T43"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4">
                  <a:moveTo>
                    <a:pt x="23" y="5"/>
                  </a:moveTo>
                  <a:cubicBezTo>
                    <a:pt x="14" y="5"/>
                    <a:pt x="14" y="5"/>
                    <a:pt x="14" y="5"/>
                  </a:cubicBezTo>
                  <a:cubicBezTo>
                    <a:pt x="14" y="0"/>
                    <a:pt x="14" y="0"/>
                    <a:pt x="14" y="0"/>
                  </a:cubicBezTo>
                  <a:cubicBezTo>
                    <a:pt x="26" y="0"/>
                    <a:pt x="26" y="0"/>
                    <a:pt x="26" y="0"/>
                  </a:cubicBezTo>
                  <a:cubicBezTo>
                    <a:pt x="27" y="0"/>
                    <a:pt x="28" y="1"/>
                    <a:pt x="28" y="2"/>
                  </a:cubicBezTo>
                  <a:cubicBezTo>
                    <a:pt x="28" y="131"/>
                    <a:pt x="28" y="131"/>
                    <a:pt x="28" y="131"/>
                  </a:cubicBezTo>
                  <a:cubicBezTo>
                    <a:pt x="28" y="133"/>
                    <a:pt x="27" y="134"/>
                    <a:pt x="26" y="134"/>
                  </a:cubicBezTo>
                  <a:cubicBezTo>
                    <a:pt x="14" y="134"/>
                    <a:pt x="14" y="134"/>
                    <a:pt x="14" y="134"/>
                  </a:cubicBezTo>
                  <a:cubicBezTo>
                    <a:pt x="14" y="129"/>
                    <a:pt x="14" y="129"/>
                    <a:pt x="14" y="129"/>
                  </a:cubicBezTo>
                  <a:cubicBezTo>
                    <a:pt x="23" y="129"/>
                    <a:pt x="23" y="129"/>
                    <a:pt x="23" y="129"/>
                  </a:cubicBezTo>
                  <a:lnTo>
                    <a:pt x="23" y="5"/>
                  </a:lnTo>
                  <a:close/>
                  <a:moveTo>
                    <a:pt x="14" y="5"/>
                  </a:moveTo>
                  <a:cubicBezTo>
                    <a:pt x="5" y="5"/>
                    <a:pt x="5" y="5"/>
                    <a:pt x="5" y="5"/>
                  </a:cubicBezTo>
                  <a:cubicBezTo>
                    <a:pt x="5" y="129"/>
                    <a:pt x="5" y="129"/>
                    <a:pt x="5" y="129"/>
                  </a:cubicBezTo>
                  <a:cubicBezTo>
                    <a:pt x="14" y="129"/>
                    <a:pt x="14" y="129"/>
                    <a:pt x="14" y="129"/>
                  </a:cubicBezTo>
                  <a:cubicBezTo>
                    <a:pt x="14" y="134"/>
                    <a:pt x="14" y="134"/>
                    <a:pt x="14" y="134"/>
                  </a:cubicBezTo>
                  <a:cubicBezTo>
                    <a:pt x="3" y="134"/>
                    <a:pt x="3" y="134"/>
                    <a:pt x="3" y="134"/>
                  </a:cubicBezTo>
                  <a:cubicBezTo>
                    <a:pt x="2" y="134"/>
                    <a:pt x="0" y="133"/>
                    <a:pt x="0" y="131"/>
                  </a:cubicBezTo>
                  <a:cubicBezTo>
                    <a:pt x="0" y="2"/>
                    <a:pt x="0" y="2"/>
                    <a:pt x="0" y="2"/>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0" name="Freeform 133"/>
            <p:cNvSpPr>
              <a:spLocks noEditPoints="1"/>
            </p:cNvSpPr>
            <p:nvPr/>
          </p:nvSpPr>
          <p:spPr bwMode="auto">
            <a:xfrm>
              <a:off x="7453324" y="307978"/>
              <a:ext cx="63500" cy="212727"/>
            </a:xfrm>
            <a:custGeom>
              <a:avLst/>
              <a:gdLst>
                <a:gd name="T0" fmla="*/ 23 w 28"/>
                <a:gd name="T1" fmla="*/ 5 h 94"/>
                <a:gd name="T2" fmla="*/ 14 w 28"/>
                <a:gd name="T3" fmla="*/ 5 h 94"/>
                <a:gd name="T4" fmla="*/ 14 w 28"/>
                <a:gd name="T5" fmla="*/ 0 h 94"/>
                <a:gd name="T6" fmla="*/ 25 w 28"/>
                <a:gd name="T7" fmla="*/ 0 h 94"/>
                <a:gd name="T8" fmla="*/ 28 w 28"/>
                <a:gd name="T9" fmla="*/ 3 h 94"/>
                <a:gd name="T10" fmla="*/ 28 w 28"/>
                <a:gd name="T11" fmla="*/ 91 h 94"/>
                <a:gd name="T12" fmla="*/ 25 w 28"/>
                <a:gd name="T13" fmla="*/ 94 h 94"/>
                <a:gd name="T14" fmla="*/ 14 w 28"/>
                <a:gd name="T15" fmla="*/ 94 h 94"/>
                <a:gd name="T16" fmla="*/ 14 w 28"/>
                <a:gd name="T17" fmla="*/ 89 h 94"/>
                <a:gd name="T18" fmla="*/ 23 w 28"/>
                <a:gd name="T19" fmla="*/ 89 h 94"/>
                <a:gd name="T20" fmla="*/ 23 w 28"/>
                <a:gd name="T21" fmla="*/ 5 h 94"/>
                <a:gd name="T22" fmla="*/ 14 w 28"/>
                <a:gd name="T23" fmla="*/ 5 h 94"/>
                <a:gd name="T24" fmla="*/ 5 w 28"/>
                <a:gd name="T25" fmla="*/ 5 h 94"/>
                <a:gd name="T26" fmla="*/ 5 w 28"/>
                <a:gd name="T27" fmla="*/ 89 h 94"/>
                <a:gd name="T28" fmla="*/ 14 w 28"/>
                <a:gd name="T29" fmla="*/ 89 h 94"/>
                <a:gd name="T30" fmla="*/ 14 w 28"/>
                <a:gd name="T31" fmla="*/ 94 h 94"/>
                <a:gd name="T32" fmla="*/ 3 w 28"/>
                <a:gd name="T33" fmla="*/ 94 h 94"/>
                <a:gd name="T34" fmla="*/ 0 w 28"/>
                <a:gd name="T35" fmla="*/ 91 h 94"/>
                <a:gd name="T36" fmla="*/ 0 w 28"/>
                <a:gd name="T37" fmla="*/ 3 h 94"/>
                <a:gd name="T38" fmla="*/ 3 w 28"/>
                <a:gd name="T39" fmla="*/ 0 h 94"/>
                <a:gd name="T40" fmla="*/ 14 w 28"/>
                <a:gd name="T41" fmla="*/ 0 h 94"/>
                <a:gd name="T42" fmla="*/ 14 w 28"/>
                <a:gd name="T4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94">
                  <a:moveTo>
                    <a:pt x="23" y="5"/>
                  </a:moveTo>
                  <a:cubicBezTo>
                    <a:pt x="14" y="5"/>
                    <a:pt x="14" y="5"/>
                    <a:pt x="14" y="5"/>
                  </a:cubicBezTo>
                  <a:cubicBezTo>
                    <a:pt x="14" y="0"/>
                    <a:pt x="14" y="0"/>
                    <a:pt x="14" y="0"/>
                  </a:cubicBezTo>
                  <a:cubicBezTo>
                    <a:pt x="25" y="0"/>
                    <a:pt x="25" y="0"/>
                    <a:pt x="25" y="0"/>
                  </a:cubicBezTo>
                  <a:cubicBezTo>
                    <a:pt x="27" y="0"/>
                    <a:pt x="28" y="1"/>
                    <a:pt x="28" y="3"/>
                  </a:cubicBezTo>
                  <a:cubicBezTo>
                    <a:pt x="28" y="91"/>
                    <a:pt x="28" y="91"/>
                    <a:pt x="28" y="91"/>
                  </a:cubicBezTo>
                  <a:cubicBezTo>
                    <a:pt x="28" y="93"/>
                    <a:pt x="27" y="94"/>
                    <a:pt x="25" y="94"/>
                  </a:cubicBezTo>
                  <a:cubicBezTo>
                    <a:pt x="14" y="94"/>
                    <a:pt x="14" y="94"/>
                    <a:pt x="14" y="94"/>
                  </a:cubicBezTo>
                  <a:cubicBezTo>
                    <a:pt x="14" y="89"/>
                    <a:pt x="14" y="89"/>
                    <a:pt x="14" y="89"/>
                  </a:cubicBezTo>
                  <a:cubicBezTo>
                    <a:pt x="23" y="89"/>
                    <a:pt x="23" y="89"/>
                    <a:pt x="23" y="89"/>
                  </a:cubicBezTo>
                  <a:lnTo>
                    <a:pt x="23" y="5"/>
                  </a:lnTo>
                  <a:close/>
                  <a:moveTo>
                    <a:pt x="14" y="5"/>
                  </a:moveTo>
                  <a:cubicBezTo>
                    <a:pt x="5" y="5"/>
                    <a:pt x="5" y="5"/>
                    <a:pt x="5" y="5"/>
                  </a:cubicBezTo>
                  <a:cubicBezTo>
                    <a:pt x="5" y="89"/>
                    <a:pt x="5" y="89"/>
                    <a:pt x="5" y="89"/>
                  </a:cubicBezTo>
                  <a:cubicBezTo>
                    <a:pt x="14" y="89"/>
                    <a:pt x="14" y="89"/>
                    <a:pt x="14" y="89"/>
                  </a:cubicBezTo>
                  <a:cubicBezTo>
                    <a:pt x="14" y="94"/>
                    <a:pt x="14" y="94"/>
                    <a:pt x="14" y="94"/>
                  </a:cubicBezTo>
                  <a:cubicBezTo>
                    <a:pt x="3" y="94"/>
                    <a:pt x="3" y="94"/>
                    <a:pt x="3" y="94"/>
                  </a:cubicBezTo>
                  <a:cubicBezTo>
                    <a:pt x="1" y="94"/>
                    <a:pt x="0" y="93"/>
                    <a:pt x="0" y="91"/>
                  </a:cubicBezTo>
                  <a:cubicBezTo>
                    <a:pt x="0" y="3"/>
                    <a:pt x="0" y="3"/>
                    <a:pt x="0" y="3"/>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1" name="Freeform 134"/>
            <p:cNvSpPr>
              <a:spLocks noEditPoints="1"/>
            </p:cNvSpPr>
            <p:nvPr/>
          </p:nvSpPr>
          <p:spPr bwMode="auto">
            <a:xfrm>
              <a:off x="7378712" y="276228"/>
              <a:ext cx="60325" cy="244476"/>
            </a:xfrm>
            <a:custGeom>
              <a:avLst/>
              <a:gdLst>
                <a:gd name="T0" fmla="*/ 23 w 27"/>
                <a:gd name="T1" fmla="*/ 5 h 108"/>
                <a:gd name="T2" fmla="*/ 14 w 27"/>
                <a:gd name="T3" fmla="*/ 5 h 108"/>
                <a:gd name="T4" fmla="*/ 14 w 27"/>
                <a:gd name="T5" fmla="*/ 0 h 108"/>
                <a:gd name="T6" fmla="*/ 25 w 27"/>
                <a:gd name="T7" fmla="*/ 0 h 108"/>
                <a:gd name="T8" fmla="*/ 27 w 27"/>
                <a:gd name="T9" fmla="*/ 2 h 108"/>
                <a:gd name="T10" fmla="*/ 27 w 27"/>
                <a:gd name="T11" fmla="*/ 105 h 108"/>
                <a:gd name="T12" fmla="*/ 25 w 27"/>
                <a:gd name="T13" fmla="*/ 108 h 108"/>
                <a:gd name="T14" fmla="*/ 14 w 27"/>
                <a:gd name="T15" fmla="*/ 108 h 108"/>
                <a:gd name="T16" fmla="*/ 14 w 27"/>
                <a:gd name="T17" fmla="*/ 103 h 108"/>
                <a:gd name="T18" fmla="*/ 23 w 27"/>
                <a:gd name="T19" fmla="*/ 103 h 108"/>
                <a:gd name="T20" fmla="*/ 23 w 27"/>
                <a:gd name="T21" fmla="*/ 5 h 108"/>
                <a:gd name="T22" fmla="*/ 14 w 27"/>
                <a:gd name="T23" fmla="*/ 5 h 108"/>
                <a:gd name="T24" fmla="*/ 5 w 27"/>
                <a:gd name="T25" fmla="*/ 5 h 108"/>
                <a:gd name="T26" fmla="*/ 5 w 27"/>
                <a:gd name="T27" fmla="*/ 103 h 108"/>
                <a:gd name="T28" fmla="*/ 14 w 27"/>
                <a:gd name="T29" fmla="*/ 103 h 108"/>
                <a:gd name="T30" fmla="*/ 14 w 27"/>
                <a:gd name="T31" fmla="*/ 108 h 108"/>
                <a:gd name="T32" fmla="*/ 2 w 27"/>
                <a:gd name="T33" fmla="*/ 108 h 108"/>
                <a:gd name="T34" fmla="*/ 0 w 27"/>
                <a:gd name="T35" fmla="*/ 105 h 108"/>
                <a:gd name="T36" fmla="*/ 0 w 27"/>
                <a:gd name="T37" fmla="*/ 2 h 108"/>
                <a:gd name="T38" fmla="*/ 2 w 27"/>
                <a:gd name="T39" fmla="*/ 0 h 108"/>
                <a:gd name="T40" fmla="*/ 14 w 27"/>
                <a:gd name="T41" fmla="*/ 0 h 108"/>
                <a:gd name="T42" fmla="*/ 14 w 27"/>
                <a:gd name="T43"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08">
                  <a:moveTo>
                    <a:pt x="23" y="5"/>
                  </a:moveTo>
                  <a:cubicBezTo>
                    <a:pt x="14" y="5"/>
                    <a:pt x="14" y="5"/>
                    <a:pt x="14" y="5"/>
                  </a:cubicBezTo>
                  <a:cubicBezTo>
                    <a:pt x="14" y="0"/>
                    <a:pt x="14" y="0"/>
                    <a:pt x="14" y="0"/>
                  </a:cubicBezTo>
                  <a:cubicBezTo>
                    <a:pt x="25" y="0"/>
                    <a:pt x="25" y="0"/>
                    <a:pt x="25" y="0"/>
                  </a:cubicBezTo>
                  <a:cubicBezTo>
                    <a:pt x="26" y="0"/>
                    <a:pt x="27" y="1"/>
                    <a:pt x="27" y="2"/>
                  </a:cubicBezTo>
                  <a:cubicBezTo>
                    <a:pt x="27" y="105"/>
                    <a:pt x="27" y="105"/>
                    <a:pt x="27" y="105"/>
                  </a:cubicBezTo>
                  <a:cubicBezTo>
                    <a:pt x="27" y="107"/>
                    <a:pt x="26" y="108"/>
                    <a:pt x="25" y="108"/>
                  </a:cubicBezTo>
                  <a:cubicBezTo>
                    <a:pt x="14" y="108"/>
                    <a:pt x="14" y="108"/>
                    <a:pt x="14" y="108"/>
                  </a:cubicBezTo>
                  <a:cubicBezTo>
                    <a:pt x="14" y="103"/>
                    <a:pt x="14" y="103"/>
                    <a:pt x="14" y="103"/>
                  </a:cubicBezTo>
                  <a:cubicBezTo>
                    <a:pt x="23" y="103"/>
                    <a:pt x="23" y="103"/>
                    <a:pt x="23" y="103"/>
                  </a:cubicBezTo>
                  <a:lnTo>
                    <a:pt x="23" y="5"/>
                  </a:lnTo>
                  <a:close/>
                  <a:moveTo>
                    <a:pt x="14" y="5"/>
                  </a:moveTo>
                  <a:cubicBezTo>
                    <a:pt x="5" y="5"/>
                    <a:pt x="5" y="5"/>
                    <a:pt x="5" y="5"/>
                  </a:cubicBezTo>
                  <a:cubicBezTo>
                    <a:pt x="5" y="103"/>
                    <a:pt x="5" y="103"/>
                    <a:pt x="5" y="103"/>
                  </a:cubicBezTo>
                  <a:cubicBezTo>
                    <a:pt x="14" y="103"/>
                    <a:pt x="14" y="103"/>
                    <a:pt x="14" y="103"/>
                  </a:cubicBezTo>
                  <a:cubicBezTo>
                    <a:pt x="14" y="108"/>
                    <a:pt x="14" y="108"/>
                    <a:pt x="14" y="108"/>
                  </a:cubicBezTo>
                  <a:cubicBezTo>
                    <a:pt x="2" y="108"/>
                    <a:pt x="2" y="108"/>
                    <a:pt x="2" y="108"/>
                  </a:cubicBezTo>
                  <a:cubicBezTo>
                    <a:pt x="1" y="108"/>
                    <a:pt x="0" y="107"/>
                    <a:pt x="0" y="105"/>
                  </a:cubicBezTo>
                  <a:cubicBezTo>
                    <a:pt x="0" y="2"/>
                    <a:pt x="0" y="2"/>
                    <a:pt x="0" y="2"/>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2" name="Freeform 135"/>
            <p:cNvSpPr>
              <a:spLocks noEditPoints="1"/>
            </p:cNvSpPr>
            <p:nvPr/>
          </p:nvSpPr>
          <p:spPr bwMode="auto">
            <a:xfrm>
              <a:off x="7678750" y="12382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3 h 16"/>
                <a:gd name="T10" fmla="*/ 28 w 28"/>
                <a:gd name="T11" fmla="*/ 14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2"/>
                    <a:pt x="28" y="3"/>
                  </a:cubicBezTo>
                  <a:cubicBezTo>
                    <a:pt x="28" y="14"/>
                    <a:pt x="28" y="14"/>
                    <a:pt x="28" y="14"/>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4"/>
                  </a:cubicBezTo>
                  <a:cubicBezTo>
                    <a:pt x="0" y="3"/>
                    <a:pt x="0" y="3"/>
                    <a:pt x="0" y="3"/>
                  </a:cubicBezTo>
                  <a:cubicBezTo>
                    <a:pt x="0" y="2"/>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3" name="Freeform 136"/>
            <p:cNvSpPr>
              <a:spLocks noEditPoints="1"/>
            </p:cNvSpPr>
            <p:nvPr/>
          </p:nvSpPr>
          <p:spPr bwMode="auto">
            <a:xfrm>
              <a:off x="7527937" y="179390"/>
              <a:ext cx="63500" cy="34925"/>
            </a:xfrm>
            <a:custGeom>
              <a:avLst/>
              <a:gdLst>
                <a:gd name="T0" fmla="*/ 23 w 28"/>
                <a:gd name="T1" fmla="*/ 5 h 16"/>
                <a:gd name="T2" fmla="*/ 14 w 28"/>
                <a:gd name="T3" fmla="*/ 5 h 16"/>
                <a:gd name="T4" fmla="*/ 14 w 28"/>
                <a:gd name="T5" fmla="*/ 0 h 16"/>
                <a:gd name="T6" fmla="*/ 26 w 28"/>
                <a:gd name="T7" fmla="*/ 0 h 16"/>
                <a:gd name="T8" fmla="*/ 28 w 28"/>
                <a:gd name="T9" fmla="*/ 3 h 16"/>
                <a:gd name="T10" fmla="*/ 28 w 28"/>
                <a:gd name="T11" fmla="*/ 14 h 16"/>
                <a:gd name="T12" fmla="*/ 26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6" y="0"/>
                    <a:pt x="26" y="0"/>
                    <a:pt x="26" y="0"/>
                  </a:cubicBezTo>
                  <a:cubicBezTo>
                    <a:pt x="27" y="0"/>
                    <a:pt x="28" y="1"/>
                    <a:pt x="28" y="3"/>
                  </a:cubicBezTo>
                  <a:cubicBezTo>
                    <a:pt x="28" y="14"/>
                    <a:pt x="28" y="14"/>
                    <a:pt x="28" y="14"/>
                  </a:cubicBezTo>
                  <a:cubicBezTo>
                    <a:pt x="28" y="15"/>
                    <a:pt x="27" y="16"/>
                    <a:pt x="26"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2" y="16"/>
                    <a:pt x="0" y="15"/>
                    <a:pt x="0" y="14"/>
                  </a:cubicBezTo>
                  <a:cubicBezTo>
                    <a:pt x="0" y="3"/>
                    <a:pt x="0" y="3"/>
                    <a:pt x="0" y="3"/>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4" name="Freeform 137"/>
            <p:cNvSpPr>
              <a:spLocks noEditPoints="1"/>
            </p:cNvSpPr>
            <p:nvPr/>
          </p:nvSpPr>
          <p:spPr bwMode="auto">
            <a:xfrm>
              <a:off x="7453324" y="27146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2 h 16"/>
                <a:gd name="T10" fmla="*/ 28 w 28"/>
                <a:gd name="T11" fmla="*/ 13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3 h 16"/>
                <a:gd name="T36" fmla="*/ 0 w 28"/>
                <a:gd name="T37" fmla="*/ 2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1"/>
                    <a:pt x="28" y="2"/>
                  </a:cubicBezTo>
                  <a:cubicBezTo>
                    <a:pt x="28" y="13"/>
                    <a:pt x="28" y="13"/>
                    <a:pt x="28" y="13"/>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3"/>
                  </a:cubicBezTo>
                  <a:cubicBezTo>
                    <a:pt x="0" y="2"/>
                    <a:pt x="0" y="2"/>
                    <a:pt x="0" y="2"/>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5" name="Freeform 138"/>
            <p:cNvSpPr>
              <a:spLocks noEditPoints="1"/>
            </p:cNvSpPr>
            <p:nvPr/>
          </p:nvSpPr>
          <p:spPr bwMode="auto">
            <a:xfrm>
              <a:off x="7378712" y="238127"/>
              <a:ext cx="60325" cy="34925"/>
            </a:xfrm>
            <a:custGeom>
              <a:avLst/>
              <a:gdLst>
                <a:gd name="T0" fmla="*/ 23 w 27"/>
                <a:gd name="T1" fmla="*/ 5 h 16"/>
                <a:gd name="T2" fmla="*/ 14 w 27"/>
                <a:gd name="T3" fmla="*/ 5 h 16"/>
                <a:gd name="T4" fmla="*/ 14 w 27"/>
                <a:gd name="T5" fmla="*/ 0 h 16"/>
                <a:gd name="T6" fmla="*/ 25 w 27"/>
                <a:gd name="T7" fmla="*/ 0 h 16"/>
                <a:gd name="T8" fmla="*/ 27 w 27"/>
                <a:gd name="T9" fmla="*/ 3 h 16"/>
                <a:gd name="T10" fmla="*/ 27 w 27"/>
                <a:gd name="T11" fmla="*/ 14 h 16"/>
                <a:gd name="T12" fmla="*/ 25 w 27"/>
                <a:gd name="T13" fmla="*/ 16 h 16"/>
                <a:gd name="T14" fmla="*/ 14 w 27"/>
                <a:gd name="T15" fmla="*/ 16 h 16"/>
                <a:gd name="T16" fmla="*/ 14 w 27"/>
                <a:gd name="T17" fmla="*/ 11 h 16"/>
                <a:gd name="T18" fmla="*/ 23 w 27"/>
                <a:gd name="T19" fmla="*/ 11 h 16"/>
                <a:gd name="T20" fmla="*/ 23 w 27"/>
                <a:gd name="T21" fmla="*/ 5 h 16"/>
                <a:gd name="T22" fmla="*/ 14 w 27"/>
                <a:gd name="T23" fmla="*/ 5 h 16"/>
                <a:gd name="T24" fmla="*/ 5 w 27"/>
                <a:gd name="T25" fmla="*/ 5 h 16"/>
                <a:gd name="T26" fmla="*/ 5 w 27"/>
                <a:gd name="T27" fmla="*/ 11 h 16"/>
                <a:gd name="T28" fmla="*/ 14 w 27"/>
                <a:gd name="T29" fmla="*/ 11 h 16"/>
                <a:gd name="T30" fmla="*/ 14 w 27"/>
                <a:gd name="T31" fmla="*/ 16 h 16"/>
                <a:gd name="T32" fmla="*/ 2 w 27"/>
                <a:gd name="T33" fmla="*/ 16 h 16"/>
                <a:gd name="T34" fmla="*/ 0 w 27"/>
                <a:gd name="T35" fmla="*/ 14 h 16"/>
                <a:gd name="T36" fmla="*/ 0 w 27"/>
                <a:gd name="T37" fmla="*/ 3 h 16"/>
                <a:gd name="T38" fmla="*/ 2 w 27"/>
                <a:gd name="T39" fmla="*/ 0 h 16"/>
                <a:gd name="T40" fmla="*/ 14 w 27"/>
                <a:gd name="T41" fmla="*/ 0 h 16"/>
                <a:gd name="T42" fmla="*/ 14 w 27"/>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6">
                  <a:moveTo>
                    <a:pt x="23" y="5"/>
                  </a:moveTo>
                  <a:cubicBezTo>
                    <a:pt x="14" y="5"/>
                    <a:pt x="14" y="5"/>
                    <a:pt x="14" y="5"/>
                  </a:cubicBezTo>
                  <a:cubicBezTo>
                    <a:pt x="14" y="0"/>
                    <a:pt x="14" y="0"/>
                    <a:pt x="14" y="0"/>
                  </a:cubicBezTo>
                  <a:cubicBezTo>
                    <a:pt x="25" y="0"/>
                    <a:pt x="25" y="0"/>
                    <a:pt x="25" y="0"/>
                  </a:cubicBezTo>
                  <a:cubicBezTo>
                    <a:pt x="26" y="0"/>
                    <a:pt x="27" y="1"/>
                    <a:pt x="27" y="3"/>
                  </a:cubicBezTo>
                  <a:cubicBezTo>
                    <a:pt x="27" y="14"/>
                    <a:pt x="27" y="14"/>
                    <a:pt x="27" y="14"/>
                  </a:cubicBezTo>
                  <a:cubicBezTo>
                    <a:pt x="27" y="15"/>
                    <a:pt x="26"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2" y="16"/>
                    <a:pt x="2" y="16"/>
                    <a:pt x="2" y="16"/>
                  </a:cubicBezTo>
                  <a:cubicBezTo>
                    <a:pt x="1" y="16"/>
                    <a:pt x="0" y="15"/>
                    <a:pt x="0" y="14"/>
                  </a:cubicBezTo>
                  <a:cubicBezTo>
                    <a:pt x="0" y="3"/>
                    <a:pt x="0" y="3"/>
                    <a:pt x="0" y="3"/>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6" name="Freeform 139"/>
            <p:cNvSpPr>
              <a:spLocks noEditPoints="1"/>
            </p:cNvSpPr>
            <p:nvPr/>
          </p:nvSpPr>
          <p:spPr bwMode="auto">
            <a:xfrm>
              <a:off x="7604138" y="315916"/>
              <a:ext cx="61913" cy="34925"/>
            </a:xfrm>
            <a:custGeom>
              <a:avLst/>
              <a:gdLst>
                <a:gd name="T0" fmla="*/ 23 w 27"/>
                <a:gd name="T1" fmla="*/ 4 h 15"/>
                <a:gd name="T2" fmla="*/ 14 w 27"/>
                <a:gd name="T3" fmla="*/ 4 h 15"/>
                <a:gd name="T4" fmla="*/ 14 w 27"/>
                <a:gd name="T5" fmla="*/ 0 h 15"/>
                <a:gd name="T6" fmla="*/ 25 w 27"/>
                <a:gd name="T7" fmla="*/ 0 h 15"/>
                <a:gd name="T8" fmla="*/ 27 w 27"/>
                <a:gd name="T9" fmla="*/ 2 h 15"/>
                <a:gd name="T10" fmla="*/ 27 w 27"/>
                <a:gd name="T11" fmla="*/ 13 h 15"/>
                <a:gd name="T12" fmla="*/ 25 w 27"/>
                <a:gd name="T13" fmla="*/ 15 h 15"/>
                <a:gd name="T14" fmla="*/ 14 w 27"/>
                <a:gd name="T15" fmla="*/ 15 h 15"/>
                <a:gd name="T16" fmla="*/ 14 w 27"/>
                <a:gd name="T17" fmla="*/ 11 h 15"/>
                <a:gd name="T18" fmla="*/ 23 w 27"/>
                <a:gd name="T19" fmla="*/ 11 h 15"/>
                <a:gd name="T20" fmla="*/ 23 w 27"/>
                <a:gd name="T21" fmla="*/ 4 h 15"/>
                <a:gd name="T22" fmla="*/ 14 w 27"/>
                <a:gd name="T23" fmla="*/ 4 h 15"/>
                <a:gd name="T24" fmla="*/ 5 w 27"/>
                <a:gd name="T25" fmla="*/ 4 h 15"/>
                <a:gd name="T26" fmla="*/ 5 w 27"/>
                <a:gd name="T27" fmla="*/ 11 h 15"/>
                <a:gd name="T28" fmla="*/ 14 w 27"/>
                <a:gd name="T29" fmla="*/ 11 h 15"/>
                <a:gd name="T30" fmla="*/ 14 w 27"/>
                <a:gd name="T31" fmla="*/ 15 h 15"/>
                <a:gd name="T32" fmla="*/ 2 w 27"/>
                <a:gd name="T33" fmla="*/ 15 h 15"/>
                <a:gd name="T34" fmla="*/ 0 w 27"/>
                <a:gd name="T35" fmla="*/ 13 h 15"/>
                <a:gd name="T36" fmla="*/ 0 w 27"/>
                <a:gd name="T37" fmla="*/ 2 h 15"/>
                <a:gd name="T38" fmla="*/ 2 w 27"/>
                <a:gd name="T39" fmla="*/ 0 h 15"/>
                <a:gd name="T40" fmla="*/ 14 w 27"/>
                <a:gd name="T41" fmla="*/ 0 h 15"/>
                <a:gd name="T42" fmla="*/ 14 w 2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5">
                  <a:moveTo>
                    <a:pt x="23" y="4"/>
                  </a:moveTo>
                  <a:cubicBezTo>
                    <a:pt x="14" y="4"/>
                    <a:pt x="14" y="4"/>
                    <a:pt x="14" y="4"/>
                  </a:cubicBezTo>
                  <a:cubicBezTo>
                    <a:pt x="14" y="0"/>
                    <a:pt x="14" y="0"/>
                    <a:pt x="14" y="0"/>
                  </a:cubicBezTo>
                  <a:cubicBezTo>
                    <a:pt x="25" y="0"/>
                    <a:pt x="25" y="0"/>
                    <a:pt x="25" y="0"/>
                  </a:cubicBezTo>
                  <a:cubicBezTo>
                    <a:pt x="26" y="0"/>
                    <a:pt x="27" y="1"/>
                    <a:pt x="27" y="2"/>
                  </a:cubicBezTo>
                  <a:cubicBezTo>
                    <a:pt x="27" y="13"/>
                    <a:pt x="27" y="13"/>
                    <a:pt x="27" y="13"/>
                  </a:cubicBezTo>
                  <a:cubicBezTo>
                    <a:pt x="27" y="14"/>
                    <a:pt x="26" y="15"/>
                    <a:pt x="25" y="15"/>
                  </a:cubicBezTo>
                  <a:cubicBezTo>
                    <a:pt x="14" y="15"/>
                    <a:pt x="14" y="15"/>
                    <a:pt x="14" y="15"/>
                  </a:cubicBezTo>
                  <a:cubicBezTo>
                    <a:pt x="14" y="11"/>
                    <a:pt x="14" y="11"/>
                    <a:pt x="14" y="11"/>
                  </a:cubicBezTo>
                  <a:cubicBezTo>
                    <a:pt x="23" y="11"/>
                    <a:pt x="23" y="11"/>
                    <a:pt x="23" y="11"/>
                  </a:cubicBezTo>
                  <a:lnTo>
                    <a:pt x="23" y="4"/>
                  </a:lnTo>
                  <a:close/>
                  <a:moveTo>
                    <a:pt x="14" y="4"/>
                  </a:moveTo>
                  <a:cubicBezTo>
                    <a:pt x="5" y="4"/>
                    <a:pt x="5" y="4"/>
                    <a:pt x="5" y="4"/>
                  </a:cubicBezTo>
                  <a:cubicBezTo>
                    <a:pt x="5" y="11"/>
                    <a:pt x="5" y="11"/>
                    <a:pt x="5" y="11"/>
                  </a:cubicBezTo>
                  <a:cubicBezTo>
                    <a:pt x="14" y="11"/>
                    <a:pt x="14" y="11"/>
                    <a:pt x="14" y="11"/>
                  </a:cubicBezTo>
                  <a:cubicBezTo>
                    <a:pt x="14" y="15"/>
                    <a:pt x="14" y="15"/>
                    <a:pt x="14" y="15"/>
                  </a:cubicBezTo>
                  <a:cubicBezTo>
                    <a:pt x="2" y="15"/>
                    <a:pt x="2" y="15"/>
                    <a:pt x="2" y="15"/>
                  </a:cubicBezTo>
                  <a:cubicBezTo>
                    <a:pt x="1" y="15"/>
                    <a:pt x="0" y="14"/>
                    <a:pt x="0" y="13"/>
                  </a:cubicBezTo>
                  <a:cubicBezTo>
                    <a:pt x="0" y="2"/>
                    <a:pt x="0" y="2"/>
                    <a:pt x="0" y="2"/>
                  </a:cubicBezTo>
                  <a:cubicBezTo>
                    <a:pt x="0" y="1"/>
                    <a:pt x="1" y="0"/>
                    <a:pt x="2" y="0"/>
                  </a:cubicBezTo>
                  <a:cubicBezTo>
                    <a:pt x="14" y="0"/>
                    <a:pt x="14" y="0"/>
                    <a:pt x="14" y="0"/>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7" name="Freeform 140"/>
            <p:cNvSpPr>
              <a:spLocks noEditPoints="1"/>
            </p:cNvSpPr>
            <p:nvPr/>
          </p:nvSpPr>
          <p:spPr bwMode="auto">
            <a:xfrm>
              <a:off x="8863026" y="1331921"/>
              <a:ext cx="249238" cy="247651"/>
            </a:xfrm>
            <a:custGeom>
              <a:avLst/>
              <a:gdLst>
                <a:gd name="T0" fmla="*/ 55 w 110"/>
                <a:gd name="T1" fmla="*/ 5 h 110"/>
                <a:gd name="T2" fmla="*/ 107 w 110"/>
                <a:gd name="T3" fmla="*/ 0 h 110"/>
                <a:gd name="T4" fmla="*/ 110 w 110"/>
                <a:gd name="T5" fmla="*/ 107 h 110"/>
                <a:gd name="T6" fmla="*/ 55 w 110"/>
                <a:gd name="T7" fmla="*/ 110 h 110"/>
                <a:gd name="T8" fmla="*/ 105 w 110"/>
                <a:gd name="T9" fmla="*/ 105 h 110"/>
                <a:gd name="T10" fmla="*/ 55 w 110"/>
                <a:gd name="T11" fmla="*/ 101 h 110"/>
                <a:gd name="T12" fmla="*/ 72 w 110"/>
                <a:gd name="T13" fmla="*/ 99 h 110"/>
                <a:gd name="T14" fmla="*/ 69 w 110"/>
                <a:gd name="T15" fmla="*/ 88 h 110"/>
                <a:gd name="T16" fmla="*/ 62 w 110"/>
                <a:gd name="T17" fmla="*/ 45 h 110"/>
                <a:gd name="T18" fmla="*/ 72 w 110"/>
                <a:gd name="T19" fmla="*/ 42 h 110"/>
                <a:gd name="T20" fmla="*/ 69 w 110"/>
                <a:gd name="T21" fmla="*/ 32 h 110"/>
                <a:gd name="T22" fmla="*/ 55 w 110"/>
                <a:gd name="T23" fmla="*/ 37 h 110"/>
                <a:gd name="T24" fmla="*/ 67 w 110"/>
                <a:gd name="T25" fmla="*/ 40 h 110"/>
                <a:gd name="T26" fmla="*/ 57 w 110"/>
                <a:gd name="T27" fmla="*/ 42 h 110"/>
                <a:gd name="T28" fmla="*/ 60 w 110"/>
                <a:gd name="T29" fmla="*/ 93 h 110"/>
                <a:gd name="T30" fmla="*/ 67 w 110"/>
                <a:gd name="T31" fmla="*/ 96 h 110"/>
                <a:gd name="T32" fmla="*/ 55 w 110"/>
                <a:gd name="T33" fmla="*/ 101 h 110"/>
                <a:gd name="T34" fmla="*/ 55 w 110"/>
                <a:gd name="T35" fmla="*/ 30 h 110"/>
                <a:gd name="T36" fmla="*/ 66 w 110"/>
                <a:gd name="T37" fmla="*/ 19 h 110"/>
                <a:gd name="T38" fmla="*/ 55 w 110"/>
                <a:gd name="T39" fmla="*/ 9 h 110"/>
                <a:gd name="T40" fmla="*/ 55 w 110"/>
                <a:gd name="T41" fmla="*/ 13 h 110"/>
                <a:gd name="T42" fmla="*/ 59 w 110"/>
                <a:gd name="T43" fmla="*/ 15 h 110"/>
                <a:gd name="T44" fmla="*/ 59 w 110"/>
                <a:gd name="T45" fmla="*/ 23 h 110"/>
                <a:gd name="T46" fmla="*/ 55 w 110"/>
                <a:gd name="T47" fmla="*/ 25 h 110"/>
                <a:gd name="T48" fmla="*/ 55 w 110"/>
                <a:gd name="T49" fmla="*/ 5 h 110"/>
                <a:gd name="T50" fmla="*/ 5 w 110"/>
                <a:gd name="T51" fmla="*/ 105 h 110"/>
                <a:gd name="T52" fmla="*/ 55 w 110"/>
                <a:gd name="T53" fmla="*/ 110 h 110"/>
                <a:gd name="T54" fmla="*/ 0 w 110"/>
                <a:gd name="T55" fmla="*/ 107 h 110"/>
                <a:gd name="T56" fmla="*/ 2 w 110"/>
                <a:gd name="T57" fmla="*/ 0 h 110"/>
                <a:gd name="T58" fmla="*/ 55 w 110"/>
                <a:gd name="T59" fmla="*/ 5 h 110"/>
                <a:gd name="T60" fmla="*/ 48 w 110"/>
                <a:gd name="T61" fmla="*/ 11 h 110"/>
                <a:gd name="T62" fmla="*/ 45 w 110"/>
                <a:gd name="T63" fmla="*/ 19 h 110"/>
                <a:gd name="T64" fmla="*/ 48 w 110"/>
                <a:gd name="T65" fmla="*/ 27 h 110"/>
                <a:gd name="T66" fmla="*/ 55 w 110"/>
                <a:gd name="T67" fmla="*/ 30 h 110"/>
                <a:gd name="T68" fmla="*/ 51 w 110"/>
                <a:gd name="T69" fmla="*/ 23 h 110"/>
                <a:gd name="T70" fmla="*/ 50 w 110"/>
                <a:gd name="T71" fmla="*/ 19 h 110"/>
                <a:gd name="T72" fmla="*/ 51 w 110"/>
                <a:gd name="T73" fmla="*/ 15 h 110"/>
                <a:gd name="T74" fmla="*/ 55 w 110"/>
                <a:gd name="T75" fmla="*/ 9 h 110"/>
                <a:gd name="T76" fmla="*/ 41 w 110"/>
                <a:gd name="T77" fmla="*/ 32 h 110"/>
                <a:gd name="T78" fmla="*/ 39 w 110"/>
                <a:gd name="T79" fmla="*/ 42 h 110"/>
                <a:gd name="T80" fmla="*/ 49 w 110"/>
                <a:gd name="T81" fmla="*/ 45 h 110"/>
                <a:gd name="T82" fmla="*/ 41 w 110"/>
                <a:gd name="T83" fmla="*/ 88 h 110"/>
                <a:gd name="T84" fmla="*/ 39 w 110"/>
                <a:gd name="T85" fmla="*/ 99 h 110"/>
                <a:gd name="T86" fmla="*/ 55 w 110"/>
                <a:gd name="T87" fmla="*/ 101 h 110"/>
                <a:gd name="T88" fmla="*/ 44 w 110"/>
                <a:gd name="T89" fmla="*/ 96 h 110"/>
                <a:gd name="T90" fmla="*/ 51 w 110"/>
                <a:gd name="T91" fmla="*/ 93 h 110"/>
                <a:gd name="T92" fmla="*/ 53 w 110"/>
                <a:gd name="T93" fmla="*/ 42 h 110"/>
                <a:gd name="T94" fmla="*/ 44 w 110"/>
                <a:gd name="T95" fmla="*/ 40 h 110"/>
                <a:gd name="T96" fmla="*/ 55 w 110"/>
                <a:gd name="T97"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10">
                  <a:moveTo>
                    <a:pt x="105" y="5"/>
                  </a:moveTo>
                  <a:cubicBezTo>
                    <a:pt x="55" y="5"/>
                    <a:pt x="55" y="5"/>
                    <a:pt x="55" y="5"/>
                  </a:cubicBezTo>
                  <a:cubicBezTo>
                    <a:pt x="55" y="0"/>
                    <a:pt x="55" y="0"/>
                    <a:pt x="55" y="0"/>
                  </a:cubicBezTo>
                  <a:cubicBezTo>
                    <a:pt x="107" y="0"/>
                    <a:pt x="107" y="0"/>
                    <a:pt x="107" y="0"/>
                  </a:cubicBezTo>
                  <a:cubicBezTo>
                    <a:pt x="109" y="0"/>
                    <a:pt x="110" y="1"/>
                    <a:pt x="110" y="2"/>
                  </a:cubicBezTo>
                  <a:cubicBezTo>
                    <a:pt x="110" y="107"/>
                    <a:pt x="110" y="107"/>
                    <a:pt x="110" y="107"/>
                  </a:cubicBezTo>
                  <a:cubicBezTo>
                    <a:pt x="110" y="109"/>
                    <a:pt x="109" y="110"/>
                    <a:pt x="107" y="110"/>
                  </a:cubicBezTo>
                  <a:cubicBezTo>
                    <a:pt x="55" y="110"/>
                    <a:pt x="55" y="110"/>
                    <a:pt x="55" y="110"/>
                  </a:cubicBezTo>
                  <a:cubicBezTo>
                    <a:pt x="55" y="105"/>
                    <a:pt x="55" y="105"/>
                    <a:pt x="55" y="105"/>
                  </a:cubicBezTo>
                  <a:cubicBezTo>
                    <a:pt x="105" y="105"/>
                    <a:pt x="105" y="105"/>
                    <a:pt x="105" y="105"/>
                  </a:cubicBezTo>
                  <a:cubicBezTo>
                    <a:pt x="105" y="5"/>
                    <a:pt x="105" y="5"/>
                    <a:pt x="105" y="5"/>
                  </a:cubicBezTo>
                  <a:close/>
                  <a:moveTo>
                    <a:pt x="55" y="101"/>
                  </a:moveTo>
                  <a:cubicBezTo>
                    <a:pt x="69" y="101"/>
                    <a:pt x="69" y="101"/>
                    <a:pt x="69" y="101"/>
                  </a:cubicBezTo>
                  <a:cubicBezTo>
                    <a:pt x="71" y="101"/>
                    <a:pt x="72" y="100"/>
                    <a:pt x="72" y="99"/>
                  </a:cubicBezTo>
                  <a:cubicBezTo>
                    <a:pt x="72" y="91"/>
                    <a:pt x="72" y="91"/>
                    <a:pt x="72" y="91"/>
                  </a:cubicBezTo>
                  <a:cubicBezTo>
                    <a:pt x="72" y="90"/>
                    <a:pt x="71" y="88"/>
                    <a:pt x="69" y="88"/>
                  </a:cubicBezTo>
                  <a:cubicBezTo>
                    <a:pt x="62" y="88"/>
                    <a:pt x="62" y="88"/>
                    <a:pt x="62" y="88"/>
                  </a:cubicBezTo>
                  <a:cubicBezTo>
                    <a:pt x="62" y="45"/>
                    <a:pt x="62" y="45"/>
                    <a:pt x="62" y="45"/>
                  </a:cubicBezTo>
                  <a:cubicBezTo>
                    <a:pt x="69" y="45"/>
                    <a:pt x="69" y="45"/>
                    <a:pt x="69" y="45"/>
                  </a:cubicBezTo>
                  <a:cubicBezTo>
                    <a:pt x="71" y="45"/>
                    <a:pt x="72" y="44"/>
                    <a:pt x="72" y="42"/>
                  </a:cubicBezTo>
                  <a:cubicBezTo>
                    <a:pt x="72" y="34"/>
                    <a:pt x="72" y="34"/>
                    <a:pt x="72" y="34"/>
                  </a:cubicBezTo>
                  <a:cubicBezTo>
                    <a:pt x="72" y="33"/>
                    <a:pt x="71" y="32"/>
                    <a:pt x="69" y="32"/>
                  </a:cubicBezTo>
                  <a:cubicBezTo>
                    <a:pt x="55" y="32"/>
                    <a:pt x="55" y="32"/>
                    <a:pt x="55" y="32"/>
                  </a:cubicBezTo>
                  <a:cubicBezTo>
                    <a:pt x="55" y="37"/>
                    <a:pt x="55" y="37"/>
                    <a:pt x="55" y="37"/>
                  </a:cubicBezTo>
                  <a:cubicBezTo>
                    <a:pt x="67" y="37"/>
                    <a:pt x="67" y="37"/>
                    <a:pt x="67" y="37"/>
                  </a:cubicBezTo>
                  <a:cubicBezTo>
                    <a:pt x="67" y="40"/>
                    <a:pt x="67" y="40"/>
                    <a:pt x="67" y="40"/>
                  </a:cubicBezTo>
                  <a:cubicBezTo>
                    <a:pt x="60" y="40"/>
                    <a:pt x="60" y="40"/>
                    <a:pt x="60" y="40"/>
                  </a:cubicBezTo>
                  <a:cubicBezTo>
                    <a:pt x="58" y="40"/>
                    <a:pt x="57" y="41"/>
                    <a:pt x="57" y="42"/>
                  </a:cubicBezTo>
                  <a:cubicBezTo>
                    <a:pt x="57" y="91"/>
                    <a:pt x="57" y="91"/>
                    <a:pt x="57" y="91"/>
                  </a:cubicBezTo>
                  <a:cubicBezTo>
                    <a:pt x="57" y="92"/>
                    <a:pt x="58" y="93"/>
                    <a:pt x="60" y="93"/>
                  </a:cubicBezTo>
                  <a:cubicBezTo>
                    <a:pt x="67" y="93"/>
                    <a:pt x="67" y="93"/>
                    <a:pt x="67" y="93"/>
                  </a:cubicBezTo>
                  <a:cubicBezTo>
                    <a:pt x="67" y="96"/>
                    <a:pt x="67" y="96"/>
                    <a:pt x="67" y="96"/>
                  </a:cubicBezTo>
                  <a:cubicBezTo>
                    <a:pt x="55" y="96"/>
                    <a:pt x="55" y="96"/>
                    <a:pt x="55" y="96"/>
                  </a:cubicBezTo>
                  <a:cubicBezTo>
                    <a:pt x="55" y="101"/>
                    <a:pt x="55" y="101"/>
                    <a:pt x="55" y="101"/>
                  </a:cubicBezTo>
                  <a:close/>
                  <a:moveTo>
                    <a:pt x="55" y="30"/>
                  </a:moveTo>
                  <a:cubicBezTo>
                    <a:pt x="55" y="30"/>
                    <a:pt x="55" y="30"/>
                    <a:pt x="55" y="30"/>
                  </a:cubicBezTo>
                  <a:cubicBezTo>
                    <a:pt x="58" y="30"/>
                    <a:pt x="61" y="29"/>
                    <a:pt x="63" y="27"/>
                  </a:cubicBezTo>
                  <a:cubicBezTo>
                    <a:pt x="65" y="25"/>
                    <a:pt x="66" y="22"/>
                    <a:pt x="66" y="19"/>
                  </a:cubicBezTo>
                  <a:cubicBezTo>
                    <a:pt x="66" y="16"/>
                    <a:pt x="65" y="14"/>
                    <a:pt x="63" y="12"/>
                  </a:cubicBezTo>
                  <a:cubicBezTo>
                    <a:pt x="61" y="10"/>
                    <a:pt x="58" y="9"/>
                    <a:pt x="55" y="9"/>
                  </a:cubicBezTo>
                  <a:cubicBezTo>
                    <a:pt x="55" y="9"/>
                    <a:pt x="55" y="9"/>
                    <a:pt x="55" y="9"/>
                  </a:cubicBezTo>
                  <a:cubicBezTo>
                    <a:pt x="55" y="13"/>
                    <a:pt x="55" y="13"/>
                    <a:pt x="55" y="13"/>
                  </a:cubicBezTo>
                  <a:cubicBezTo>
                    <a:pt x="55" y="13"/>
                    <a:pt x="55" y="13"/>
                    <a:pt x="55" y="13"/>
                  </a:cubicBezTo>
                  <a:cubicBezTo>
                    <a:pt x="57" y="13"/>
                    <a:pt x="58" y="14"/>
                    <a:pt x="59" y="15"/>
                  </a:cubicBezTo>
                  <a:cubicBezTo>
                    <a:pt x="60" y="16"/>
                    <a:pt x="61" y="18"/>
                    <a:pt x="61" y="19"/>
                  </a:cubicBezTo>
                  <a:cubicBezTo>
                    <a:pt x="61" y="21"/>
                    <a:pt x="60" y="22"/>
                    <a:pt x="59" y="23"/>
                  </a:cubicBezTo>
                  <a:cubicBezTo>
                    <a:pt x="58" y="24"/>
                    <a:pt x="57" y="25"/>
                    <a:pt x="55" y="25"/>
                  </a:cubicBezTo>
                  <a:cubicBezTo>
                    <a:pt x="55" y="25"/>
                    <a:pt x="55" y="25"/>
                    <a:pt x="55" y="25"/>
                  </a:cubicBezTo>
                  <a:lnTo>
                    <a:pt x="55" y="30"/>
                  </a:lnTo>
                  <a:close/>
                  <a:moveTo>
                    <a:pt x="55" y="5"/>
                  </a:moveTo>
                  <a:cubicBezTo>
                    <a:pt x="5" y="5"/>
                    <a:pt x="5" y="5"/>
                    <a:pt x="5" y="5"/>
                  </a:cubicBezTo>
                  <a:cubicBezTo>
                    <a:pt x="5" y="105"/>
                    <a:pt x="5" y="105"/>
                    <a:pt x="5" y="105"/>
                  </a:cubicBezTo>
                  <a:cubicBezTo>
                    <a:pt x="55" y="105"/>
                    <a:pt x="55" y="105"/>
                    <a:pt x="55" y="105"/>
                  </a:cubicBezTo>
                  <a:cubicBezTo>
                    <a:pt x="55" y="110"/>
                    <a:pt x="55" y="110"/>
                    <a:pt x="55" y="110"/>
                  </a:cubicBezTo>
                  <a:cubicBezTo>
                    <a:pt x="2" y="110"/>
                    <a:pt x="2" y="110"/>
                    <a:pt x="2" y="110"/>
                  </a:cubicBezTo>
                  <a:cubicBezTo>
                    <a:pt x="1" y="110"/>
                    <a:pt x="0" y="109"/>
                    <a:pt x="0" y="107"/>
                  </a:cubicBezTo>
                  <a:cubicBezTo>
                    <a:pt x="0" y="2"/>
                    <a:pt x="0" y="2"/>
                    <a:pt x="0" y="2"/>
                  </a:cubicBezTo>
                  <a:cubicBezTo>
                    <a:pt x="0" y="1"/>
                    <a:pt x="1" y="0"/>
                    <a:pt x="2" y="0"/>
                  </a:cubicBezTo>
                  <a:cubicBezTo>
                    <a:pt x="55" y="0"/>
                    <a:pt x="55" y="0"/>
                    <a:pt x="55" y="0"/>
                  </a:cubicBezTo>
                  <a:cubicBezTo>
                    <a:pt x="55" y="5"/>
                    <a:pt x="55" y="5"/>
                    <a:pt x="55" y="5"/>
                  </a:cubicBezTo>
                  <a:close/>
                  <a:moveTo>
                    <a:pt x="55" y="9"/>
                  </a:moveTo>
                  <a:cubicBezTo>
                    <a:pt x="52" y="9"/>
                    <a:pt x="50" y="10"/>
                    <a:pt x="48" y="11"/>
                  </a:cubicBezTo>
                  <a:cubicBezTo>
                    <a:pt x="48" y="12"/>
                    <a:pt x="48" y="12"/>
                    <a:pt x="48" y="12"/>
                  </a:cubicBezTo>
                  <a:cubicBezTo>
                    <a:pt x="46" y="14"/>
                    <a:pt x="45" y="16"/>
                    <a:pt x="45" y="19"/>
                  </a:cubicBezTo>
                  <a:cubicBezTo>
                    <a:pt x="45" y="22"/>
                    <a:pt x="46" y="25"/>
                    <a:pt x="48" y="27"/>
                  </a:cubicBezTo>
                  <a:cubicBezTo>
                    <a:pt x="48" y="27"/>
                    <a:pt x="48" y="27"/>
                    <a:pt x="48" y="27"/>
                  </a:cubicBezTo>
                  <a:cubicBezTo>
                    <a:pt x="48" y="27"/>
                    <a:pt x="48" y="27"/>
                    <a:pt x="48" y="27"/>
                  </a:cubicBezTo>
                  <a:cubicBezTo>
                    <a:pt x="50" y="28"/>
                    <a:pt x="52" y="30"/>
                    <a:pt x="55" y="30"/>
                  </a:cubicBezTo>
                  <a:cubicBezTo>
                    <a:pt x="55" y="25"/>
                    <a:pt x="55" y="25"/>
                    <a:pt x="55" y="25"/>
                  </a:cubicBezTo>
                  <a:cubicBezTo>
                    <a:pt x="53" y="25"/>
                    <a:pt x="52" y="24"/>
                    <a:pt x="51" y="23"/>
                  </a:cubicBezTo>
                  <a:cubicBezTo>
                    <a:pt x="51" y="23"/>
                    <a:pt x="51" y="23"/>
                    <a:pt x="51" y="23"/>
                  </a:cubicBezTo>
                  <a:cubicBezTo>
                    <a:pt x="50" y="22"/>
                    <a:pt x="50" y="21"/>
                    <a:pt x="50" y="19"/>
                  </a:cubicBezTo>
                  <a:cubicBezTo>
                    <a:pt x="50" y="18"/>
                    <a:pt x="50" y="16"/>
                    <a:pt x="51" y="15"/>
                  </a:cubicBezTo>
                  <a:cubicBezTo>
                    <a:pt x="51" y="15"/>
                    <a:pt x="51" y="15"/>
                    <a:pt x="51" y="15"/>
                  </a:cubicBezTo>
                  <a:cubicBezTo>
                    <a:pt x="52" y="14"/>
                    <a:pt x="53" y="13"/>
                    <a:pt x="55" y="13"/>
                  </a:cubicBezTo>
                  <a:cubicBezTo>
                    <a:pt x="55" y="9"/>
                    <a:pt x="55" y="9"/>
                    <a:pt x="55" y="9"/>
                  </a:cubicBezTo>
                  <a:close/>
                  <a:moveTo>
                    <a:pt x="55" y="32"/>
                  </a:moveTo>
                  <a:cubicBezTo>
                    <a:pt x="41" y="32"/>
                    <a:pt x="41" y="32"/>
                    <a:pt x="41" y="32"/>
                  </a:cubicBezTo>
                  <a:cubicBezTo>
                    <a:pt x="40" y="32"/>
                    <a:pt x="39" y="33"/>
                    <a:pt x="39" y="34"/>
                  </a:cubicBezTo>
                  <a:cubicBezTo>
                    <a:pt x="39" y="42"/>
                    <a:pt x="39" y="42"/>
                    <a:pt x="39" y="42"/>
                  </a:cubicBezTo>
                  <a:cubicBezTo>
                    <a:pt x="39" y="44"/>
                    <a:pt x="40" y="45"/>
                    <a:pt x="41" y="45"/>
                  </a:cubicBezTo>
                  <a:cubicBezTo>
                    <a:pt x="49" y="45"/>
                    <a:pt x="49" y="45"/>
                    <a:pt x="49" y="45"/>
                  </a:cubicBezTo>
                  <a:cubicBezTo>
                    <a:pt x="49" y="88"/>
                    <a:pt x="49" y="88"/>
                    <a:pt x="49" y="88"/>
                  </a:cubicBezTo>
                  <a:cubicBezTo>
                    <a:pt x="41" y="88"/>
                    <a:pt x="41" y="88"/>
                    <a:pt x="41" y="88"/>
                  </a:cubicBezTo>
                  <a:cubicBezTo>
                    <a:pt x="40" y="88"/>
                    <a:pt x="39" y="90"/>
                    <a:pt x="39" y="91"/>
                  </a:cubicBezTo>
                  <a:cubicBezTo>
                    <a:pt x="39" y="99"/>
                    <a:pt x="39" y="99"/>
                    <a:pt x="39" y="99"/>
                  </a:cubicBezTo>
                  <a:cubicBezTo>
                    <a:pt x="39" y="100"/>
                    <a:pt x="40" y="101"/>
                    <a:pt x="41" y="101"/>
                  </a:cubicBezTo>
                  <a:cubicBezTo>
                    <a:pt x="55" y="101"/>
                    <a:pt x="55" y="101"/>
                    <a:pt x="55" y="101"/>
                  </a:cubicBezTo>
                  <a:cubicBezTo>
                    <a:pt x="55" y="96"/>
                    <a:pt x="55" y="96"/>
                    <a:pt x="55" y="96"/>
                  </a:cubicBezTo>
                  <a:cubicBezTo>
                    <a:pt x="44" y="96"/>
                    <a:pt x="44" y="96"/>
                    <a:pt x="44" y="96"/>
                  </a:cubicBezTo>
                  <a:cubicBezTo>
                    <a:pt x="44" y="93"/>
                    <a:pt x="44" y="93"/>
                    <a:pt x="44" y="93"/>
                  </a:cubicBezTo>
                  <a:cubicBezTo>
                    <a:pt x="51" y="93"/>
                    <a:pt x="51" y="93"/>
                    <a:pt x="51" y="93"/>
                  </a:cubicBezTo>
                  <a:cubicBezTo>
                    <a:pt x="52" y="93"/>
                    <a:pt x="53" y="92"/>
                    <a:pt x="53" y="91"/>
                  </a:cubicBezTo>
                  <a:cubicBezTo>
                    <a:pt x="53" y="42"/>
                    <a:pt x="53" y="42"/>
                    <a:pt x="53" y="42"/>
                  </a:cubicBezTo>
                  <a:cubicBezTo>
                    <a:pt x="53" y="41"/>
                    <a:pt x="52" y="40"/>
                    <a:pt x="51" y="40"/>
                  </a:cubicBezTo>
                  <a:cubicBezTo>
                    <a:pt x="44" y="40"/>
                    <a:pt x="44" y="40"/>
                    <a:pt x="44" y="40"/>
                  </a:cubicBezTo>
                  <a:cubicBezTo>
                    <a:pt x="44" y="37"/>
                    <a:pt x="44" y="37"/>
                    <a:pt x="44" y="37"/>
                  </a:cubicBezTo>
                  <a:cubicBezTo>
                    <a:pt x="55" y="37"/>
                    <a:pt x="55" y="37"/>
                    <a:pt x="55" y="37"/>
                  </a:cubicBezTo>
                  <a:lnTo>
                    <a:pt x="5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8" name="Freeform 141"/>
            <p:cNvSpPr>
              <a:spLocks noEditPoints="1"/>
            </p:cNvSpPr>
            <p:nvPr/>
          </p:nvSpPr>
          <p:spPr bwMode="auto">
            <a:xfrm>
              <a:off x="9371027" y="1901837"/>
              <a:ext cx="115888" cy="112714"/>
            </a:xfrm>
            <a:custGeom>
              <a:avLst/>
              <a:gdLst>
                <a:gd name="T0" fmla="*/ 25 w 51"/>
                <a:gd name="T1" fmla="*/ 5 h 50"/>
                <a:gd name="T2" fmla="*/ 25 w 51"/>
                <a:gd name="T3" fmla="*/ 5 h 50"/>
                <a:gd name="T4" fmla="*/ 25 w 51"/>
                <a:gd name="T5" fmla="*/ 0 h 50"/>
                <a:gd name="T6" fmla="*/ 25 w 51"/>
                <a:gd name="T7" fmla="*/ 0 h 50"/>
                <a:gd name="T8" fmla="*/ 43 w 51"/>
                <a:gd name="T9" fmla="*/ 7 h 50"/>
                <a:gd name="T10" fmla="*/ 43 w 51"/>
                <a:gd name="T11" fmla="*/ 7 h 50"/>
                <a:gd name="T12" fmla="*/ 51 w 51"/>
                <a:gd name="T13" fmla="*/ 25 h 50"/>
                <a:gd name="T14" fmla="*/ 43 w 51"/>
                <a:gd name="T15" fmla="*/ 43 h 50"/>
                <a:gd name="T16" fmla="*/ 43 w 51"/>
                <a:gd name="T17" fmla="*/ 43 h 50"/>
                <a:gd name="T18" fmla="*/ 25 w 51"/>
                <a:gd name="T19" fmla="*/ 50 h 50"/>
                <a:gd name="T20" fmla="*/ 25 w 51"/>
                <a:gd name="T21" fmla="*/ 50 h 50"/>
                <a:gd name="T22" fmla="*/ 25 w 51"/>
                <a:gd name="T23" fmla="*/ 45 h 50"/>
                <a:gd name="T24" fmla="*/ 25 w 51"/>
                <a:gd name="T25" fmla="*/ 45 h 50"/>
                <a:gd name="T26" fmla="*/ 40 w 51"/>
                <a:gd name="T27" fmla="*/ 39 h 50"/>
                <a:gd name="T28" fmla="*/ 40 w 51"/>
                <a:gd name="T29" fmla="*/ 39 h 50"/>
                <a:gd name="T30" fmla="*/ 40 w 51"/>
                <a:gd name="T31" fmla="*/ 39 h 50"/>
                <a:gd name="T32" fmla="*/ 46 w 51"/>
                <a:gd name="T33" fmla="*/ 25 h 50"/>
                <a:gd name="T34" fmla="*/ 40 w 51"/>
                <a:gd name="T35" fmla="*/ 11 h 50"/>
                <a:gd name="T36" fmla="*/ 40 w 51"/>
                <a:gd name="T37" fmla="*/ 10 h 50"/>
                <a:gd name="T38" fmla="*/ 25 w 51"/>
                <a:gd name="T39" fmla="*/ 5 h 50"/>
                <a:gd name="T40" fmla="*/ 25 w 51"/>
                <a:gd name="T41" fmla="*/ 5 h 50"/>
                <a:gd name="T42" fmla="*/ 11 w 51"/>
                <a:gd name="T43" fmla="*/ 11 h 50"/>
                <a:gd name="T44" fmla="*/ 5 w 51"/>
                <a:gd name="T45" fmla="*/ 25 h 50"/>
                <a:gd name="T46" fmla="*/ 11 w 51"/>
                <a:gd name="T47" fmla="*/ 39 h 50"/>
                <a:gd name="T48" fmla="*/ 11 w 51"/>
                <a:gd name="T49" fmla="*/ 39 h 50"/>
                <a:gd name="T50" fmla="*/ 11 w 51"/>
                <a:gd name="T51" fmla="*/ 39 h 50"/>
                <a:gd name="T52" fmla="*/ 25 w 51"/>
                <a:gd name="T53" fmla="*/ 45 h 50"/>
                <a:gd name="T54" fmla="*/ 25 w 51"/>
                <a:gd name="T55" fmla="*/ 50 h 50"/>
                <a:gd name="T56" fmla="*/ 8 w 51"/>
                <a:gd name="T57" fmla="*/ 43 h 50"/>
                <a:gd name="T58" fmla="*/ 8 w 51"/>
                <a:gd name="T59" fmla="*/ 43 h 50"/>
                <a:gd name="T60" fmla="*/ 0 w 51"/>
                <a:gd name="T61" fmla="*/ 25 h 50"/>
                <a:gd name="T62" fmla="*/ 8 w 51"/>
                <a:gd name="T63" fmla="*/ 7 h 50"/>
                <a:gd name="T64" fmla="*/ 25 w 51"/>
                <a:gd name="T65" fmla="*/ 0 h 50"/>
                <a:gd name="T66" fmla="*/ 25 w 51"/>
                <a:gd name="T67"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0">
                  <a:moveTo>
                    <a:pt x="25" y="5"/>
                  </a:moveTo>
                  <a:cubicBezTo>
                    <a:pt x="25" y="5"/>
                    <a:pt x="25" y="5"/>
                    <a:pt x="25" y="5"/>
                  </a:cubicBezTo>
                  <a:cubicBezTo>
                    <a:pt x="25" y="0"/>
                    <a:pt x="25" y="0"/>
                    <a:pt x="25" y="0"/>
                  </a:cubicBezTo>
                  <a:cubicBezTo>
                    <a:pt x="25" y="0"/>
                    <a:pt x="25" y="0"/>
                    <a:pt x="25" y="0"/>
                  </a:cubicBezTo>
                  <a:cubicBezTo>
                    <a:pt x="32" y="0"/>
                    <a:pt x="39" y="2"/>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5" y="50"/>
                  </a:cubicBezTo>
                  <a:cubicBezTo>
                    <a:pt x="25" y="50"/>
                    <a:pt x="25" y="50"/>
                    <a:pt x="25" y="50"/>
                  </a:cubicBezTo>
                  <a:cubicBezTo>
                    <a:pt x="25" y="45"/>
                    <a:pt x="25" y="45"/>
                    <a:pt x="25" y="45"/>
                  </a:cubicBezTo>
                  <a:cubicBezTo>
                    <a:pt x="25" y="45"/>
                    <a:pt x="25" y="45"/>
                    <a:pt x="25" y="45"/>
                  </a:cubicBezTo>
                  <a:cubicBezTo>
                    <a:pt x="31" y="45"/>
                    <a:pt x="36" y="43"/>
                    <a:pt x="40" y="39"/>
                  </a:cubicBezTo>
                  <a:cubicBezTo>
                    <a:pt x="40" y="39"/>
                    <a:pt x="40" y="39"/>
                    <a:pt x="40" y="39"/>
                  </a:cubicBezTo>
                  <a:cubicBezTo>
                    <a:pt x="40" y="39"/>
                    <a:pt x="40" y="39"/>
                    <a:pt x="40" y="39"/>
                  </a:cubicBezTo>
                  <a:cubicBezTo>
                    <a:pt x="44" y="36"/>
                    <a:pt x="46" y="31"/>
                    <a:pt x="46" y="25"/>
                  </a:cubicBezTo>
                  <a:cubicBezTo>
                    <a:pt x="46" y="19"/>
                    <a:pt x="44" y="14"/>
                    <a:pt x="40" y="11"/>
                  </a:cubicBezTo>
                  <a:cubicBezTo>
                    <a:pt x="40" y="10"/>
                    <a:pt x="40" y="10"/>
                    <a:pt x="40" y="10"/>
                  </a:cubicBezTo>
                  <a:cubicBezTo>
                    <a:pt x="36" y="7"/>
                    <a:pt x="31" y="5"/>
                    <a:pt x="25" y="5"/>
                  </a:cubicBezTo>
                  <a:close/>
                  <a:moveTo>
                    <a:pt x="25" y="5"/>
                  </a:moveTo>
                  <a:cubicBezTo>
                    <a:pt x="20" y="5"/>
                    <a:pt x="15" y="7"/>
                    <a:pt x="11" y="11"/>
                  </a:cubicBezTo>
                  <a:cubicBezTo>
                    <a:pt x="7" y="14"/>
                    <a:pt x="5" y="19"/>
                    <a:pt x="5" y="25"/>
                  </a:cubicBezTo>
                  <a:cubicBezTo>
                    <a:pt x="5" y="31"/>
                    <a:pt x="7" y="36"/>
                    <a:pt x="11" y="39"/>
                  </a:cubicBezTo>
                  <a:cubicBezTo>
                    <a:pt x="11" y="39"/>
                    <a:pt x="11" y="39"/>
                    <a:pt x="11" y="39"/>
                  </a:cubicBezTo>
                  <a:cubicBezTo>
                    <a:pt x="11" y="39"/>
                    <a:pt x="11" y="39"/>
                    <a:pt x="11" y="39"/>
                  </a:cubicBezTo>
                  <a:cubicBezTo>
                    <a:pt x="15" y="43"/>
                    <a:pt x="20" y="45"/>
                    <a:pt x="25" y="45"/>
                  </a:cubicBezTo>
                  <a:cubicBezTo>
                    <a:pt x="25" y="50"/>
                    <a:pt x="25" y="50"/>
                    <a:pt x="25" y="50"/>
                  </a:cubicBezTo>
                  <a:cubicBezTo>
                    <a:pt x="18" y="50"/>
                    <a:pt x="12" y="47"/>
                    <a:pt x="8" y="43"/>
                  </a:cubicBezTo>
                  <a:cubicBezTo>
                    <a:pt x="8" y="43"/>
                    <a:pt x="8" y="43"/>
                    <a:pt x="8" y="43"/>
                  </a:cubicBezTo>
                  <a:cubicBezTo>
                    <a:pt x="3" y="38"/>
                    <a:pt x="0" y="32"/>
                    <a:pt x="0" y="25"/>
                  </a:cubicBezTo>
                  <a:cubicBezTo>
                    <a:pt x="0" y="18"/>
                    <a:pt x="3" y="12"/>
                    <a:pt x="8"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39" name="Freeform 142"/>
            <p:cNvSpPr>
              <a:spLocks noEditPoints="1"/>
            </p:cNvSpPr>
            <p:nvPr/>
          </p:nvSpPr>
          <p:spPr bwMode="auto">
            <a:xfrm>
              <a:off x="9326578" y="1854212"/>
              <a:ext cx="206375" cy="295277"/>
            </a:xfrm>
            <a:custGeom>
              <a:avLst/>
              <a:gdLst>
                <a:gd name="T0" fmla="*/ 45 w 91"/>
                <a:gd name="T1" fmla="*/ 4 h 131"/>
                <a:gd name="T2" fmla="*/ 89 w 91"/>
                <a:gd name="T3" fmla="*/ 0 h 131"/>
                <a:gd name="T4" fmla="*/ 91 w 91"/>
                <a:gd name="T5" fmla="*/ 129 h 131"/>
                <a:gd name="T6" fmla="*/ 45 w 91"/>
                <a:gd name="T7" fmla="*/ 131 h 131"/>
                <a:gd name="T8" fmla="*/ 86 w 91"/>
                <a:gd name="T9" fmla="*/ 127 h 131"/>
                <a:gd name="T10" fmla="*/ 45 w 91"/>
                <a:gd name="T11" fmla="*/ 120 h 131"/>
                <a:gd name="T12" fmla="*/ 55 w 91"/>
                <a:gd name="T13" fmla="*/ 116 h 131"/>
                <a:gd name="T14" fmla="*/ 59 w 91"/>
                <a:gd name="T15" fmla="*/ 106 h 131"/>
                <a:gd name="T16" fmla="*/ 45 w 91"/>
                <a:gd name="T17" fmla="*/ 92 h 131"/>
                <a:gd name="T18" fmla="*/ 45 w 91"/>
                <a:gd name="T19" fmla="*/ 97 h 131"/>
                <a:gd name="T20" fmla="*/ 52 w 91"/>
                <a:gd name="T21" fmla="*/ 99 h 131"/>
                <a:gd name="T22" fmla="*/ 52 w 91"/>
                <a:gd name="T23" fmla="*/ 112 h 131"/>
                <a:gd name="T24" fmla="*/ 45 w 91"/>
                <a:gd name="T25" fmla="*/ 115 h 131"/>
                <a:gd name="T26" fmla="*/ 45 w 91"/>
                <a:gd name="T27" fmla="*/ 120 h 131"/>
                <a:gd name="T28" fmla="*/ 45 w 91"/>
                <a:gd name="T29" fmla="*/ 82 h 131"/>
                <a:gd name="T30" fmla="*/ 82 w 91"/>
                <a:gd name="T31" fmla="*/ 46 h 131"/>
                <a:gd name="T32" fmla="*/ 45 w 91"/>
                <a:gd name="T33" fmla="*/ 10 h 131"/>
                <a:gd name="T34" fmla="*/ 45 w 91"/>
                <a:gd name="T35" fmla="*/ 15 h 131"/>
                <a:gd name="T36" fmla="*/ 68 w 91"/>
                <a:gd name="T37" fmla="*/ 24 h 131"/>
                <a:gd name="T38" fmla="*/ 68 w 91"/>
                <a:gd name="T39" fmla="*/ 68 h 131"/>
                <a:gd name="T40" fmla="*/ 45 w 91"/>
                <a:gd name="T41" fmla="*/ 77 h 131"/>
                <a:gd name="T42" fmla="*/ 45 w 91"/>
                <a:gd name="T43" fmla="*/ 4 h 131"/>
                <a:gd name="T44" fmla="*/ 4 w 91"/>
                <a:gd name="T45" fmla="*/ 127 h 131"/>
                <a:gd name="T46" fmla="*/ 45 w 91"/>
                <a:gd name="T47" fmla="*/ 131 h 131"/>
                <a:gd name="T48" fmla="*/ 0 w 91"/>
                <a:gd name="T49" fmla="*/ 129 h 131"/>
                <a:gd name="T50" fmla="*/ 2 w 91"/>
                <a:gd name="T51" fmla="*/ 0 h 131"/>
                <a:gd name="T52" fmla="*/ 45 w 91"/>
                <a:gd name="T53" fmla="*/ 4 h 131"/>
                <a:gd name="T54" fmla="*/ 20 w 91"/>
                <a:gd name="T55" fmla="*/ 20 h 131"/>
                <a:gd name="T56" fmla="*/ 20 w 91"/>
                <a:gd name="T57" fmla="*/ 72 h 131"/>
                <a:gd name="T58" fmla="*/ 45 w 91"/>
                <a:gd name="T59" fmla="*/ 77 h 131"/>
                <a:gd name="T60" fmla="*/ 14 w 91"/>
                <a:gd name="T61" fmla="*/ 46 h 131"/>
                <a:gd name="T62" fmla="*/ 45 w 91"/>
                <a:gd name="T63" fmla="*/ 15 h 131"/>
                <a:gd name="T64" fmla="*/ 45 w 91"/>
                <a:gd name="T65" fmla="*/ 92 h 131"/>
                <a:gd name="T66" fmla="*/ 36 w 91"/>
                <a:gd name="T67" fmla="*/ 96 h 131"/>
                <a:gd name="T68" fmla="*/ 36 w 91"/>
                <a:gd name="T69" fmla="*/ 115 h 131"/>
                <a:gd name="T70" fmla="*/ 45 w 91"/>
                <a:gd name="T71" fmla="*/ 115 h 131"/>
                <a:gd name="T72" fmla="*/ 36 w 91"/>
                <a:gd name="T73" fmla="*/ 106 h 131"/>
                <a:gd name="T74" fmla="*/ 39 w 91"/>
                <a:gd name="T75" fmla="*/ 99 h 131"/>
                <a:gd name="T76" fmla="*/ 45 w 91"/>
                <a:gd name="T77"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31">
                  <a:moveTo>
                    <a:pt x="86" y="4"/>
                  </a:move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ubicBezTo>
                    <a:pt x="86" y="127"/>
                    <a:pt x="86" y="127"/>
                    <a:pt x="86" y="127"/>
                  </a:cubicBezTo>
                  <a:cubicBezTo>
                    <a:pt x="86" y="4"/>
                    <a:pt x="86" y="4"/>
                    <a:pt x="86" y="4"/>
                  </a:cubicBezTo>
                  <a:close/>
                  <a:moveTo>
                    <a:pt x="45" y="120"/>
                  </a:moveTo>
                  <a:cubicBezTo>
                    <a:pt x="45" y="120"/>
                    <a:pt x="45" y="120"/>
                    <a:pt x="45" y="120"/>
                  </a:cubicBezTo>
                  <a:cubicBezTo>
                    <a:pt x="49" y="120"/>
                    <a:pt x="53" y="118"/>
                    <a:pt x="55" y="116"/>
                  </a:cubicBezTo>
                  <a:cubicBezTo>
                    <a:pt x="55" y="115"/>
                    <a:pt x="55" y="115"/>
                    <a:pt x="55" y="115"/>
                  </a:cubicBezTo>
                  <a:cubicBezTo>
                    <a:pt x="58" y="113"/>
                    <a:pt x="59" y="110"/>
                    <a:pt x="59" y="106"/>
                  </a:cubicBezTo>
                  <a:cubicBezTo>
                    <a:pt x="59" y="102"/>
                    <a:pt x="58" y="98"/>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2" y="56"/>
                    <a:pt x="82" y="46"/>
                  </a:cubicBezTo>
                  <a:cubicBezTo>
                    <a:pt x="82"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8" y="24"/>
                  </a:cubicBezTo>
                  <a:cubicBezTo>
                    <a:pt x="73" y="30"/>
                    <a:pt x="77" y="37"/>
                    <a:pt x="77" y="46"/>
                  </a:cubicBezTo>
                  <a:cubicBezTo>
                    <a:pt x="77" y="55"/>
                    <a:pt x="73" y="62"/>
                    <a:pt x="68" y="68"/>
                  </a:cubicBezTo>
                  <a:cubicBezTo>
                    <a:pt x="62" y="74"/>
                    <a:pt x="54" y="77"/>
                    <a:pt x="45" y="77"/>
                  </a:cubicBezTo>
                  <a:cubicBezTo>
                    <a:pt x="45" y="77"/>
                    <a:pt x="45" y="77"/>
                    <a:pt x="45" y="77"/>
                  </a:cubicBezTo>
                  <a:lnTo>
                    <a:pt x="45" y="82"/>
                  </a:lnTo>
                  <a:close/>
                  <a:moveTo>
                    <a:pt x="45" y="4"/>
                  </a:moveTo>
                  <a:cubicBezTo>
                    <a:pt x="4" y="4"/>
                    <a:pt x="4" y="4"/>
                    <a:pt x="4" y="4"/>
                  </a:cubicBezTo>
                  <a:cubicBezTo>
                    <a:pt x="4" y="127"/>
                    <a:pt x="4" y="127"/>
                    <a:pt x="4" y="127"/>
                  </a:cubicBez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45" y="0"/>
                    <a:pt x="45" y="0"/>
                    <a:pt x="45" y="0"/>
                  </a:cubicBezTo>
                  <a:cubicBezTo>
                    <a:pt x="45" y="4"/>
                    <a:pt x="45" y="4"/>
                    <a:pt x="45" y="4"/>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8" y="62"/>
                    <a:pt x="14" y="55"/>
                    <a:pt x="14" y="46"/>
                  </a:cubicBezTo>
                  <a:cubicBezTo>
                    <a:pt x="14" y="37"/>
                    <a:pt x="18" y="30"/>
                    <a:pt x="23" y="24"/>
                  </a:cubicBezTo>
                  <a:cubicBezTo>
                    <a:pt x="29" y="18"/>
                    <a:pt x="37" y="15"/>
                    <a:pt x="45" y="15"/>
                  </a:cubicBezTo>
                  <a:cubicBezTo>
                    <a:pt x="45" y="10"/>
                    <a:pt x="45" y="10"/>
                    <a:pt x="45" y="10"/>
                  </a:cubicBezTo>
                  <a:close/>
                  <a:moveTo>
                    <a:pt x="45" y="92"/>
                  </a:moveTo>
                  <a:cubicBezTo>
                    <a:pt x="42" y="92"/>
                    <a:pt x="38" y="93"/>
                    <a:pt x="36" y="96"/>
                  </a:cubicBezTo>
                  <a:cubicBezTo>
                    <a:pt x="36" y="96"/>
                    <a:pt x="36" y="96"/>
                    <a:pt x="36" y="96"/>
                  </a:cubicBezTo>
                  <a:cubicBezTo>
                    <a:pt x="33" y="98"/>
                    <a:pt x="32" y="102"/>
                    <a:pt x="32" y="106"/>
                  </a:cubicBezTo>
                  <a:cubicBezTo>
                    <a:pt x="32" y="110"/>
                    <a:pt x="33" y="113"/>
                    <a:pt x="36" y="115"/>
                  </a:cubicBezTo>
                  <a:cubicBezTo>
                    <a:pt x="38" y="118"/>
                    <a:pt x="42"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0" name="Freeform 143"/>
            <p:cNvSpPr>
              <a:spLocks noEditPoints="1"/>
            </p:cNvSpPr>
            <p:nvPr/>
          </p:nvSpPr>
          <p:spPr bwMode="auto">
            <a:xfrm>
              <a:off x="9124964" y="1819286"/>
              <a:ext cx="50801" cy="31751"/>
            </a:xfrm>
            <a:custGeom>
              <a:avLst/>
              <a:gdLst>
                <a:gd name="T0" fmla="*/ 17 w 22"/>
                <a:gd name="T1" fmla="*/ 9 h 14"/>
                <a:gd name="T2" fmla="*/ 16 w 22"/>
                <a:gd name="T3" fmla="*/ 6 h 14"/>
                <a:gd name="T4" fmla="*/ 16 w 22"/>
                <a:gd name="T5" fmla="*/ 6 h 14"/>
                <a:gd name="T6" fmla="*/ 12 w 22"/>
                <a:gd name="T7" fmla="*/ 5 h 14"/>
                <a:gd name="T8" fmla="*/ 11 w 22"/>
                <a:gd name="T9" fmla="*/ 5 h 14"/>
                <a:gd name="T10" fmla="*/ 11 w 22"/>
                <a:gd name="T11" fmla="*/ 0 h 14"/>
                <a:gd name="T12" fmla="*/ 12 w 22"/>
                <a:gd name="T13" fmla="*/ 0 h 14"/>
                <a:gd name="T14" fmla="*/ 19 w 22"/>
                <a:gd name="T15" fmla="*/ 3 h 14"/>
                <a:gd name="T16" fmla="*/ 19 w 22"/>
                <a:gd name="T17" fmla="*/ 3 h 14"/>
                <a:gd name="T18" fmla="*/ 22 w 22"/>
                <a:gd name="T19" fmla="*/ 10 h 14"/>
                <a:gd name="T20" fmla="*/ 22 w 22"/>
                <a:gd name="T21" fmla="*/ 11 h 14"/>
                <a:gd name="T22" fmla="*/ 22 w 22"/>
                <a:gd name="T23" fmla="*/ 11 h 14"/>
                <a:gd name="T24" fmla="*/ 22 w 22"/>
                <a:gd name="T25" fmla="*/ 12 h 14"/>
                <a:gd name="T26" fmla="*/ 19 w 22"/>
                <a:gd name="T27" fmla="*/ 14 h 14"/>
                <a:gd name="T28" fmla="*/ 11 w 22"/>
                <a:gd name="T29" fmla="*/ 14 h 14"/>
                <a:gd name="T30" fmla="*/ 11 w 22"/>
                <a:gd name="T31" fmla="*/ 9 h 14"/>
                <a:gd name="T32" fmla="*/ 17 w 22"/>
                <a:gd name="T33" fmla="*/ 9 h 14"/>
                <a:gd name="T34" fmla="*/ 11 w 22"/>
                <a:gd name="T35" fmla="*/ 5 h 14"/>
                <a:gd name="T36" fmla="*/ 9 w 22"/>
                <a:gd name="T37" fmla="*/ 5 h 14"/>
                <a:gd name="T38" fmla="*/ 6 w 22"/>
                <a:gd name="T39" fmla="*/ 6 h 14"/>
                <a:gd name="T40" fmla="*/ 4 w 22"/>
                <a:gd name="T41" fmla="*/ 9 h 14"/>
                <a:gd name="T42" fmla="*/ 11 w 22"/>
                <a:gd name="T43" fmla="*/ 9 h 14"/>
                <a:gd name="T44" fmla="*/ 11 w 22"/>
                <a:gd name="T45" fmla="*/ 14 h 14"/>
                <a:gd name="T46" fmla="*/ 2 w 22"/>
                <a:gd name="T47" fmla="*/ 14 h 14"/>
                <a:gd name="T48" fmla="*/ 2 w 22"/>
                <a:gd name="T49" fmla="*/ 14 h 14"/>
                <a:gd name="T50" fmla="*/ 0 w 22"/>
                <a:gd name="T51" fmla="*/ 12 h 14"/>
                <a:gd name="T52" fmla="*/ 0 w 22"/>
                <a:gd name="T53" fmla="*/ 11 h 14"/>
                <a:gd name="T54" fmla="*/ 0 w 22"/>
                <a:gd name="T55" fmla="*/ 11 h 14"/>
                <a:gd name="T56" fmla="*/ 0 w 22"/>
                <a:gd name="T57" fmla="*/ 10 h 14"/>
                <a:gd name="T58" fmla="*/ 2 w 22"/>
                <a:gd name="T59" fmla="*/ 3 h 14"/>
                <a:gd name="T60" fmla="*/ 9 w 22"/>
                <a:gd name="T61" fmla="*/ 0 h 14"/>
                <a:gd name="T62" fmla="*/ 11 w 22"/>
                <a:gd name="T63" fmla="*/ 0 h 14"/>
                <a:gd name="T64" fmla="*/ 11 w 22"/>
                <a:gd name="T6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14">
                  <a:moveTo>
                    <a:pt x="17" y="9"/>
                  </a:moveTo>
                  <a:cubicBezTo>
                    <a:pt x="17" y="8"/>
                    <a:pt x="17" y="7"/>
                    <a:pt x="16" y="6"/>
                  </a:cubicBezTo>
                  <a:cubicBezTo>
                    <a:pt x="16" y="6"/>
                    <a:pt x="16" y="6"/>
                    <a:pt x="16" y="6"/>
                  </a:cubicBezTo>
                  <a:cubicBezTo>
                    <a:pt x="15" y="5"/>
                    <a:pt x="14" y="5"/>
                    <a:pt x="12" y="5"/>
                  </a:cubicBezTo>
                  <a:cubicBezTo>
                    <a:pt x="11" y="5"/>
                    <a:pt x="11" y="5"/>
                    <a:pt x="11" y="5"/>
                  </a:cubicBezTo>
                  <a:cubicBezTo>
                    <a:pt x="11" y="0"/>
                    <a:pt x="11" y="0"/>
                    <a:pt x="11" y="0"/>
                  </a:cubicBezTo>
                  <a:cubicBezTo>
                    <a:pt x="12" y="0"/>
                    <a:pt x="12" y="0"/>
                    <a:pt x="12" y="0"/>
                  </a:cubicBezTo>
                  <a:cubicBezTo>
                    <a:pt x="15" y="0"/>
                    <a:pt x="17" y="1"/>
                    <a:pt x="19" y="3"/>
                  </a:cubicBezTo>
                  <a:cubicBezTo>
                    <a:pt x="19" y="3"/>
                    <a:pt x="19" y="3"/>
                    <a:pt x="19" y="3"/>
                  </a:cubicBezTo>
                  <a:cubicBezTo>
                    <a:pt x="21" y="5"/>
                    <a:pt x="22" y="7"/>
                    <a:pt x="22" y="10"/>
                  </a:cubicBezTo>
                  <a:cubicBezTo>
                    <a:pt x="22" y="10"/>
                    <a:pt x="22" y="11"/>
                    <a:pt x="22" y="11"/>
                  </a:cubicBezTo>
                  <a:cubicBezTo>
                    <a:pt x="22" y="11"/>
                    <a:pt x="22" y="11"/>
                    <a:pt x="22" y="11"/>
                  </a:cubicBezTo>
                  <a:cubicBezTo>
                    <a:pt x="22" y="11"/>
                    <a:pt x="22" y="12"/>
                    <a:pt x="22" y="12"/>
                  </a:cubicBezTo>
                  <a:cubicBezTo>
                    <a:pt x="21" y="13"/>
                    <a:pt x="20" y="14"/>
                    <a:pt x="19" y="14"/>
                  </a:cubicBezTo>
                  <a:cubicBezTo>
                    <a:pt x="11" y="14"/>
                    <a:pt x="11" y="14"/>
                    <a:pt x="11" y="14"/>
                  </a:cubicBezTo>
                  <a:cubicBezTo>
                    <a:pt x="11" y="9"/>
                    <a:pt x="11" y="9"/>
                    <a:pt x="11" y="9"/>
                  </a:cubicBezTo>
                  <a:lnTo>
                    <a:pt x="17" y="9"/>
                  </a:lnTo>
                  <a:close/>
                  <a:moveTo>
                    <a:pt x="11" y="5"/>
                  </a:moveTo>
                  <a:cubicBezTo>
                    <a:pt x="9" y="5"/>
                    <a:pt x="9" y="5"/>
                    <a:pt x="9" y="5"/>
                  </a:cubicBezTo>
                  <a:cubicBezTo>
                    <a:pt x="8" y="5"/>
                    <a:pt x="7" y="6"/>
                    <a:pt x="6" y="6"/>
                  </a:cubicBezTo>
                  <a:cubicBezTo>
                    <a:pt x="5" y="7"/>
                    <a:pt x="5" y="8"/>
                    <a:pt x="4" y="9"/>
                  </a:cubicBezTo>
                  <a:cubicBezTo>
                    <a:pt x="11" y="9"/>
                    <a:pt x="11" y="9"/>
                    <a:pt x="11" y="9"/>
                  </a:cubicBezTo>
                  <a:cubicBezTo>
                    <a:pt x="11" y="14"/>
                    <a:pt x="11" y="14"/>
                    <a:pt x="11" y="14"/>
                  </a:cubicBezTo>
                  <a:cubicBezTo>
                    <a:pt x="2" y="14"/>
                    <a:pt x="2" y="14"/>
                    <a:pt x="2" y="14"/>
                  </a:cubicBezTo>
                  <a:cubicBezTo>
                    <a:pt x="2" y="14"/>
                    <a:pt x="2" y="14"/>
                    <a:pt x="2" y="14"/>
                  </a:cubicBezTo>
                  <a:cubicBezTo>
                    <a:pt x="1" y="14"/>
                    <a:pt x="0" y="13"/>
                    <a:pt x="0" y="12"/>
                  </a:cubicBezTo>
                  <a:cubicBezTo>
                    <a:pt x="0" y="12"/>
                    <a:pt x="0" y="12"/>
                    <a:pt x="0" y="11"/>
                  </a:cubicBezTo>
                  <a:cubicBezTo>
                    <a:pt x="0" y="11"/>
                    <a:pt x="0" y="11"/>
                    <a:pt x="0" y="11"/>
                  </a:cubicBezTo>
                  <a:cubicBezTo>
                    <a:pt x="0" y="11"/>
                    <a:pt x="0" y="10"/>
                    <a:pt x="0" y="10"/>
                  </a:cubicBezTo>
                  <a:cubicBezTo>
                    <a:pt x="0" y="7"/>
                    <a:pt x="1" y="5"/>
                    <a:pt x="2" y="3"/>
                  </a:cubicBezTo>
                  <a:cubicBezTo>
                    <a:pt x="4" y="1"/>
                    <a:pt x="7" y="0"/>
                    <a:pt x="9" y="0"/>
                  </a:cubicBezTo>
                  <a:cubicBezTo>
                    <a:pt x="11" y="0"/>
                    <a:pt x="11" y="0"/>
                    <a:pt x="11" y="0"/>
                  </a:cubicBez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1" name="Freeform 144"/>
            <p:cNvSpPr>
              <a:spLocks noEditPoints="1"/>
            </p:cNvSpPr>
            <p:nvPr/>
          </p:nvSpPr>
          <p:spPr bwMode="auto">
            <a:xfrm>
              <a:off x="9102739" y="1854212"/>
              <a:ext cx="206375" cy="295277"/>
            </a:xfrm>
            <a:custGeom>
              <a:avLst/>
              <a:gdLst>
                <a:gd name="T0" fmla="*/ 86 w 91"/>
                <a:gd name="T1" fmla="*/ 127 h 131"/>
                <a:gd name="T2" fmla="*/ 45 w 91"/>
                <a:gd name="T3" fmla="*/ 4 h 131"/>
                <a:gd name="T4" fmla="*/ 89 w 91"/>
                <a:gd name="T5" fmla="*/ 0 h 131"/>
                <a:gd name="T6" fmla="*/ 91 w 91"/>
                <a:gd name="T7" fmla="*/ 129 h 131"/>
                <a:gd name="T8" fmla="*/ 45 w 91"/>
                <a:gd name="T9" fmla="*/ 131 h 131"/>
                <a:gd name="T10" fmla="*/ 45 w 91"/>
                <a:gd name="T11" fmla="*/ 120 h 131"/>
                <a:gd name="T12" fmla="*/ 55 w 91"/>
                <a:gd name="T13" fmla="*/ 116 h 131"/>
                <a:gd name="T14" fmla="*/ 59 w 91"/>
                <a:gd name="T15" fmla="*/ 106 h 131"/>
                <a:gd name="T16" fmla="*/ 55 w 91"/>
                <a:gd name="T17" fmla="*/ 96 h 131"/>
                <a:gd name="T18" fmla="*/ 45 w 91"/>
                <a:gd name="T19" fmla="*/ 92 h 131"/>
                <a:gd name="T20" fmla="*/ 45 w 91"/>
                <a:gd name="T21" fmla="*/ 97 h 131"/>
                <a:gd name="T22" fmla="*/ 52 w 91"/>
                <a:gd name="T23" fmla="*/ 99 h 131"/>
                <a:gd name="T24" fmla="*/ 54 w 91"/>
                <a:gd name="T25" fmla="*/ 106 h 131"/>
                <a:gd name="T26" fmla="*/ 52 w 91"/>
                <a:gd name="T27" fmla="*/ 112 h 131"/>
                <a:gd name="T28" fmla="*/ 45 w 91"/>
                <a:gd name="T29" fmla="*/ 115 h 131"/>
                <a:gd name="T30" fmla="*/ 45 w 91"/>
                <a:gd name="T31" fmla="*/ 82 h 131"/>
                <a:gd name="T32" fmla="*/ 71 w 91"/>
                <a:gd name="T33" fmla="*/ 72 h 131"/>
                <a:gd name="T34" fmla="*/ 71 w 91"/>
                <a:gd name="T35" fmla="*/ 20 h 131"/>
                <a:gd name="T36" fmla="*/ 45 w 91"/>
                <a:gd name="T37" fmla="*/ 10 h 131"/>
                <a:gd name="T38" fmla="*/ 45 w 91"/>
                <a:gd name="T39" fmla="*/ 15 h 131"/>
                <a:gd name="T40" fmla="*/ 77 w 91"/>
                <a:gd name="T41" fmla="*/ 46 h 131"/>
                <a:gd name="T42" fmla="*/ 45 w 91"/>
                <a:gd name="T43" fmla="*/ 77 h 131"/>
                <a:gd name="T44" fmla="*/ 45 w 91"/>
                <a:gd name="T45" fmla="*/ 82 h 131"/>
                <a:gd name="T46" fmla="*/ 45 w 91"/>
                <a:gd name="T47" fmla="*/ 127 h 131"/>
                <a:gd name="T48" fmla="*/ 2 w 91"/>
                <a:gd name="T49" fmla="*/ 131 h 131"/>
                <a:gd name="T50" fmla="*/ 0 w 91"/>
                <a:gd name="T51" fmla="*/ 2 h 131"/>
                <a:gd name="T52" fmla="*/ 18 w 91"/>
                <a:gd name="T53" fmla="*/ 0 h 131"/>
                <a:gd name="T54" fmla="*/ 45 w 91"/>
                <a:gd name="T55" fmla="*/ 0 h 131"/>
                <a:gd name="T56" fmla="*/ 23 w 91"/>
                <a:gd name="T57" fmla="*/ 4 h 131"/>
                <a:gd name="T58" fmla="*/ 4 w 91"/>
                <a:gd name="T59" fmla="*/ 4 h 131"/>
                <a:gd name="T60" fmla="*/ 45 w 91"/>
                <a:gd name="T61" fmla="*/ 10 h 131"/>
                <a:gd name="T62" fmla="*/ 9 w 91"/>
                <a:gd name="T63" fmla="*/ 46 h 131"/>
                <a:gd name="T64" fmla="*/ 45 w 91"/>
                <a:gd name="T65" fmla="*/ 82 h 131"/>
                <a:gd name="T66" fmla="*/ 23 w 91"/>
                <a:gd name="T67" fmla="*/ 68 h 131"/>
                <a:gd name="T68" fmla="*/ 23 w 91"/>
                <a:gd name="T69" fmla="*/ 24 h 131"/>
                <a:gd name="T70" fmla="*/ 45 w 91"/>
                <a:gd name="T71" fmla="*/ 10 h 131"/>
                <a:gd name="T72" fmla="*/ 35 w 91"/>
                <a:gd name="T73" fmla="*/ 96 h 131"/>
                <a:gd name="T74" fmla="*/ 31 w 91"/>
                <a:gd name="T75" fmla="*/ 106 h 131"/>
                <a:gd name="T76" fmla="*/ 45 w 91"/>
                <a:gd name="T77" fmla="*/ 120 h 131"/>
                <a:gd name="T78" fmla="*/ 39 w 91"/>
                <a:gd name="T79" fmla="*/ 112 h 131"/>
                <a:gd name="T80" fmla="*/ 39 w 91"/>
                <a:gd name="T81" fmla="*/ 99 h 131"/>
                <a:gd name="T82" fmla="*/ 39 w 91"/>
                <a:gd name="T83" fmla="*/ 99 h 131"/>
                <a:gd name="T84" fmla="*/ 45 w 91"/>
                <a:gd name="T85"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1">
                  <a:moveTo>
                    <a:pt x="45" y="127"/>
                  </a:moveTo>
                  <a:cubicBezTo>
                    <a:pt x="86" y="127"/>
                    <a:pt x="86" y="127"/>
                    <a:pt x="86" y="127"/>
                  </a:cubicBezTo>
                  <a:cubicBezTo>
                    <a:pt x="86" y="4"/>
                    <a:pt x="86" y="4"/>
                    <a:pt x="86" y="4"/>
                  </a:cubicBez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lose/>
                  <a:moveTo>
                    <a:pt x="45" y="120"/>
                  </a:moveTo>
                  <a:cubicBezTo>
                    <a:pt x="45" y="120"/>
                    <a:pt x="45" y="120"/>
                    <a:pt x="45" y="120"/>
                  </a:cubicBezTo>
                  <a:cubicBezTo>
                    <a:pt x="49" y="120"/>
                    <a:pt x="52" y="118"/>
                    <a:pt x="55" y="116"/>
                  </a:cubicBezTo>
                  <a:cubicBezTo>
                    <a:pt x="55" y="115"/>
                    <a:pt x="55" y="115"/>
                    <a:pt x="55" y="115"/>
                  </a:cubicBezTo>
                  <a:cubicBezTo>
                    <a:pt x="58" y="113"/>
                    <a:pt x="59" y="110"/>
                    <a:pt x="59" y="106"/>
                  </a:cubicBezTo>
                  <a:cubicBezTo>
                    <a:pt x="59" y="102"/>
                    <a:pt x="58" y="98"/>
                    <a:pt x="55" y="96"/>
                  </a:cubicBezTo>
                  <a:cubicBezTo>
                    <a:pt x="55" y="96"/>
                    <a:pt x="55" y="96"/>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2" y="99"/>
                    <a:pt x="52" y="99"/>
                    <a:pt x="52" y="99"/>
                  </a:cubicBezTo>
                  <a:cubicBezTo>
                    <a:pt x="52" y="99"/>
                    <a:pt x="52" y="99"/>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1" y="56"/>
                    <a:pt x="81" y="46"/>
                  </a:cubicBezTo>
                  <a:cubicBezTo>
                    <a:pt x="81"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7" y="24"/>
                  </a:cubicBezTo>
                  <a:cubicBezTo>
                    <a:pt x="73" y="30"/>
                    <a:pt x="77" y="37"/>
                    <a:pt x="77" y="46"/>
                  </a:cubicBezTo>
                  <a:cubicBezTo>
                    <a:pt x="77" y="55"/>
                    <a:pt x="73" y="62"/>
                    <a:pt x="67" y="68"/>
                  </a:cubicBezTo>
                  <a:cubicBezTo>
                    <a:pt x="62" y="74"/>
                    <a:pt x="54" y="77"/>
                    <a:pt x="45" y="77"/>
                  </a:cubicBezTo>
                  <a:cubicBezTo>
                    <a:pt x="45" y="77"/>
                    <a:pt x="45" y="77"/>
                    <a:pt x="45" y="77"/>
                  </a:cubicBezTo>
                  <a:lnTo>
                    <a:pt x="45" y="82"/>
                  </a:lnTo>
                  <a:close/>
                  <a:moveTo>
                    <a:pt x="4" y="127"/>
                  </a:move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18" y="0"/>
                    <a:pt x="18" y="0"/>
                    <a:pt x="18" y="0"/>
                  </a:cubicBezTo>
                  <a:cubicBezTo>
                    <a:pt x="23" y="0"/>
                    <a:pt x="23" y="0"/>
                    <a:pt x="23" y="0"/>
                  </a:cubicBezTo>
                  <a:cubicBezTo>
                    <a:pt x="45" y="0"/>
                    <a:pt x="45" y="0"/>
                    <a:pt x="45" y="0"/>
                  </a:cubicBezTo>
                  <a:cubicBezTo>
                    <a:pt x="45" y="4"/>
                    <a:pt x="45" y="4"/>
                    <a:pt x="45" y="4"/>
                  </a:cubicBezTo>
                  <a:cubicBezTo>
                    <a:pt x="23" y="4"/>
                    <a:pt x="23" y="4"/>
                    <a:pt x="23" y="4"/>
                  </a:cubicBezTo>
                  <a:cubicBezTo>
                    <a:pt x="18" y="4"/>
                    <a:pt x="18" y="4"/>
                    <a:pt x="18" y="4"/>
                  </a:cubicBezTo>
                  <a:cubicBezTo>
                    <a:pt x="4" y="4"/>
                    <a:pt x="4" y="4"/>
                    <a:pt x="4" y="4"/>
                  </a:cubicBezTo>
                  <a:cubicBezTo>
                    <a:pt x="4" y="127"/>
                    <a:pt x="4" y="127"/>
                    <a:pt x="4" y="127"/>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7" y="62"/>
                    <a:pt x="14" y="55"/>
                    <a:pt x="14" y="46"/>
                  </a:cubicBezTo>
                  <a:cubicBezTo>
                    <a:pt x="14" y="37"/>
                    <a:pt x="17" y="30"/>
                    <a:pt x="23" y="24"/>
                  </a:cubicBezTo>
                  <a:cubicBezTo>
                    <a:pt x="29" y="18"/>
                    <a:pt x="37" y="15"/>
                    <a:pt x="45" y="15"/>
                  </a:cubicBezTo>
                  <a:cubicBezTo>
                    <a:pt x="45" y="10"/>
                    <a:pt x="45" y="10"/>
                    <a:pt x="45" y="10"/>
                  </a:cubicBezTo>
                  <a:close/>
                  <a:moveTo>
                    <a:pt x="45" y="92"/>
                  </a:moveTo>
                  <a:cubicBezTo>
                    <a:pt x="41" y="92"/>
                    <a:pt x="38" y="93"/>
                    <a:pt x="35" y="96"/>
                  </a:cubicBezTo>
                  <a:cubicBezTo>
                    <a:pt x="35" y="96"/>
                    <a:pt x="35" y="96"/>
                    <a:pt x="35" y="96"/>
                  </a:cubicBezTo>
                  <a:cubicBezTo>
                    <a:pt x="33" y="98"/>
                    <a:pt x="31" y="102"/>
                    <a:pt x="31" y="106"/>
                  </a:cubicBezTo>
                  <a:cubicBezTo>
                    <a:pt x="31" y="110"/>
                    <a:pt x="33" y="113"/>
                    <a:pt x="35" y="115"/>
                  </a:cubicBezTo>
                  <a:cubicBezTo>
                    <a:pt x="38" y="118"/>
                    <a:pt x="41"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2" name="Freeform 145"/>
            <p:cNvSpPr>
              <a:spLocks noEditPoints="1"/>
            </p:cNvSpPr>
            <p:nvPr/>
          </p:nvSpPr>
          <p:spPr bwMode="auto">
            <a:xfrm>
              <a:off x="9148777" y="1901837"/>
              <a:ext cx="114300" cy="112714"/>
            </a:xfrm>
            <a:custGeom>
              <a:avLst/>
              <a:gdLst>
                <a:gd name="T0" fmla="*/ 25 w 51"/>
                <a:gd name="T1" fmla="*/ 45 h 50"/>
                <a:gd name="T2" fmla="*/ 40 w 51"/>
                <a:gd name="T3" fmla="*/ 39 h 50"/>
                <a:gd name="T4" fmla="*/ 40 w 51"/>
                <a:gd name="T5" fmla="*/ 39 h 50"/>
                <a:gd name="T6" fmla="*/ 46 w 51"/>
                <a:gd name="T7" fmla="*/ 25 h 50"/>
                <a:gd name="T8" fmla="*/ 40 w 51"/>
                <a:gd name="T9" fmla="*/ 11 h 50"/>
                <a:gd name="T10" fmla="*/ 40 w 51"/>
                <a:gd name="T11" fmla="*/ 11 h 50"/>
                <a:gd name="T12" fmla="*/ 25 w 51"/>
                <a:gd name="T13" fmla="*/ 5 h 50"/>
                <a:gd name="T14" fmla="*/ 25 w 51"/>
                <a:gd name="T15" fmla="*/ 5 h 50"/>
                <a:gd name="T16" fmla="*/ 25 w 51"/>
                <a:gd name="T17" fmla="*/ 0 h 50"/>
                <a:gd name="T18" fmla="*/ 25 w 51"/>
                <a:gd name="T19" fmla="*/ 0 h 50"/>
                <a:gd name="T20" fmla="*/ 43 w 51"/>
                <a:gd name="T21" fmla="*/ 7 h 50"/>
                <a:gd name="T22" fmla="*/ 43 w 51"/>
                <a:gd name="T23" fmla="*/ 7 h 50"/>
                <a:gd name="T24" fmla="*/ 43 w 51"/>
                <a:gd name="T25" fmla="*/ 7 h 50"/>
                <a:gd name="T26" fmla="*/ 51 w 51"/>
                <a:gd name="T27" fmla="*/ 25 h 50"/>
                <a:gd name="T28" fmla="*/ 43 w 51"/>
                <a:gd name="T29" fmla="*/ 43 h 50"/>
                <a:gd name="T30" fmla="*/ 43 w 51"/>
                <a:gd name="T31" fmla="*/ 43 h 50"/>
                <a:gd name="T32" fmla="*/ 43 w 51"/>
                <a:gd name="T33" fmla="*/ 43 h 50"/>
                <a:gd name="T34" fmla="*/ 25 w 51"/>
                <a:gd name="T35" fmla="*/ 50 h 50"/>
                <a:gd name="T36" fmla="*/ 25 w 51"/>
                <a:gd name="T37" fmla="*/ 50 h 50"/>
                <a:gd name="T38" fmla="*/ 25 w 51"/>
                <a:gd name="T39" fmla="*/ 45 h 50"/>
                <a:gd name="T40" fmla="*/ 25 w 51"/>
                <a:gd name="T41" fmla="*/ 5 h 50"/>
                <a:gd name="T42" fmla="*/ 11 w 51"/>
                <a:gd name="T43" fmla="*/ 11 h 50"/>
                <a:gd name="T44" fmla="*/ 11 w 51"/>
                <a:gd name="T45" fmla="*/ 11 h 50"/>
                <a:gd name="T46" fmla="*/ 5 w 51"/>
                <a:gd name="T47" fmla="*/ 25 h 50"/>
                <a:gd name="T48" fmla="*/ 11 w 51"/>
                <a:gd name="T49" fmla="*/ 39 h 50"/>
                <a:gd name="T50" fmla="*/ 25 w 51"/>
                <a:gd name="T51" fmla="*/ 45 h 50"/>
                <a:gd name="T52" fmla="*/ 25 w 51"/>
                <a:gd name="T53" fmla="*/ 50 h 50"/>
                <a:gd name="T54" fmla="*/ 7 w 51"/>
                <a:gd name="T55" fmla="*/ 43 h 50"/>
                <a:gd name="T56" fmla="*/ 0 w 51"/>
                <a:gd name="T57" fmla="*/ 25 h 50"/>
                <a:gd name="T58" fmla="*/ 7 w 51"/>
                <a:gd name="T59" fmla="*/ 7 h 50"/>
                <a:gd name="T60" fmla="*/ 7 w 51"/>
                <a:gd name="T61" fmla="*/ 7 h 50"/>
                <a:gd name="T62" fmla="*/ 25 w 51"/>
                <a:gd name="T63" fmla="*/ 0 h 50"/>
                <a:gd name="T64" fmla="*/ 25 w 51"/>
                <a:gd name="T6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0">
                  <a:moveTo>
                    <a:pt x="25" y="45"/>
                  </a:moveTo>
                  <a:cubicBezTo>
                    <a:pt x="31" y="45"/>
                    <a:pt x="36" y="43"/>
                    <a:pt x="40" y="39"/>
                  </a:cubicBezTo>
                  <a:cubicBezTo>
                    <a:pt x="40" y="39"/>
                    <a:pt x="40" y="39"/>
                    <a:pt x="40" y="39"/>
                  </a:cubicBezTo>
                  <a:cubicBezTo>
                    <a:pt x="43" y="36"/>
                    <a:pt x="46" y="31"/>
                    <a:pt x="46" y="25"/>
                  </a:cubicBezTo>
                  <a:cubicBezTo>
                    <a:pt x="46" y="19"/>
                    <a:pt x="43" y="14"/>
                    <a:pt x="40" y="11"/>
                  </a:cubicBezTo>
                  <a:cubicBezTo>
                    <a:pt x="40" y="11"/>
                    <a:pt x="40" y="11"/>
                    <a:pt x="40" y="11"/>
                  </a:cubicBezTo>
                  <a:cubicBezTo>
                    <a:pt x="36" y="7"/>
                    <a:pt x="31" y="5"/>
                    <a:pt x="25" y="5"/>
                  </a:cubicBezTo>
                  <a:cubicBezTo>
                    <a:pt x="25" y="5"/>
                    <a:pt x="25" y="5"/>
                    <a:pt x="25" y="5"/>
                  </a:cubicBezTo>
                  <a:cubicBezTo>
                    <a:pt x="25" y="0"/>
                    <a:pt x="25" y="0"/>
                    <a:pt x="25" y="0"/>
                  </a:cubicBezTo>
                  <a:cubicBezTo>
                    <a:pt x="25" y="0"/>
                    <a:pt x="25" y="0"/>
                    <a:pt x="25" y="0"/>
                  </a:cubicBezTo>
                  <a:cubicBezTo>
                    <a:pt x="32" y="0"/>
                    <a:pt x="39" y="3"/>
                    <a:pt x="43" y="7"/>
                  </a:cubicBezTo>
                  <a:cubicBezTo>
                    <a:pt x="43" y="7"/>
                    <a:pt x="43" y="7"/>
                    <a:pt x="43" y="7"/>
                  </a:cubicBezTo>
                  <a:cubicBezTo>
                    <a:pt x="43" y="7"/>
                    <a:pt x="43" y="7"/>
                    <a:pt x="43" y="7"/>
                  </a:cubicBezTo>
                  <a:cubicBezTo>
                    <a:pt x="48" y="12"/>
                    <a:pt x="51" y="18"/>
                    <a:pt x="51" y="25"/>
                  </a:cubicBezTo>
                  <a:cubicBezTo>
                    <a:pt x="51" y="32"/>
                    <a:pt x="48" y="38"/>
                    <a:pt x="43" y="43"/>
                  </a:cubicBezTo>
                  <a:cubicBezTo>
                    <a:pt x="43" y="43"/>
                    <a:pt x="43" y="43"/>
                    <a:pt x="43" y="43"/>
                  </a:cubicBezTo>
                  <a:cubicBezTo>
                    <a:pt x="43" y="43"/>
                    <a:pt x="43" y="43"/>
                    <a:pt x="43" y="43"/>
                  </a:cubicBezTo>
                  <a:cubicBezTo>
                    <a:pt x="39" y="47"/>
                    <a:pt x="32" y="50"/>
                    <a:pt x="25" y="50"/>
                  </a:cubicBezTo>
                  <a:cubicBezTo>
                    <a:pt x="25" y="50"/>
                    <a:pt x="25" y="50"/>
                    <a:pt x="25" y="50"/>
                  </a:cubicBezTo>
                  <a:cubicBezTo>
                    <a:pt x="25" y="45"/>
                    <a:pt x="25" y="45"/>
                    <a:pt x="25" y="45"/>
                  </a:cubicBezTo>
                  <a:close/>
                  <a:moveTo>
                    <a:pt x="25" y="5"/>
                  </a:moveTo>
                  <a:cubicBezTo>
                    <a:pt x="20" y="5"/>
                    <a:pt x="15" y="7"/>
                    <a:pt x="11" y="11"/>
                  </a:cubicBezTo>
                  <a:cubicBezTo>
                    <a:pt x="11" y="11"/>
                    <a:pt x="11" y="11"/>
                    <a:pt x="11" y="11"/>
                  </a:cubicBezTo>
                  <a:cubicBezTo>
                    <a:pt x="7" y="14"/>
                    <a:pt x="5" y="19"/>
                    <a:pt x="5" y="25"/>
                  </a:cubicBezTo>
                  <a:cubicBezTo>
                    <a:pt x="5" y="31"/>
                    <a:pt x="7" y="36"/>
                    <a:pt x="11" y="39"/>
                  </a:cubicBezTo>
                  <a:cubicBezTo>
                    <a:pt x="15" y="43"/>
                    <a:pt x="20" y="45"/>
                    <a:pt x="25" y="45"/>
                  </a:cubicBezTo>
                  <a:cubicBezTo>
                    <a:pt x="25" y="50"/>
                    <a:pt x="25" y="50"/>
                    <a:pt x="25" y="50"/>
                  </a:cubicBezTo>
                  <a:cubicBezTo>
                    <a:pt x="18" y="50"/>
                    <a:pt x="12" y="47"/>
                    <a:pt x="7" y="43"/>
                  </a:cubicBezTo>
                  <a:cubicBezTo>
                    <a:pt x="3" y="38"/>
                    <a:pt x="0" y="32"/>
                    <a:pt x="0" y="25"/>
                  </a:cubicBezTo>
                  <a:cubicBezTo>
                    <a:pt x="0" y="18"/>
                    <a:pt x="3" y="12"/>
                    <a:pt x="7" y="7"/>
                  </a:cubicBezTo>
                  <a:cubicBezTo>
                    <a:pt x="7" y="7"/>
                    <a:pt x="7" y="7"/>
                    <a:pt x="7"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3" name="Freeform 146"/>
            <p:cNvSpPr>
              <a:spLocks noEditPoints="1"/>
            </p:cNvSpPr>
            <p:nvPr/>
          </p:nvSpPr>
          <p:spPr bwMode="auto">
            <a:xfrm>
              <a:off x="5981710" y="484191"/>
              <a:ext cx="363538" cy="341315"/>
            </a:xfrm>
            <a:custGeom>
              <a:avLst/>
              <a:gdLst>
                <a:gd name="T0" fmla="*/ 146 w 161"/>
                <a:gd name="T1" fmla="*/ 137 h 151"/>
                <a:gd name="T2" fmla="*/ 139 w 161"/>
                <a:gd name="T3" fmla="*/ 28 h 151"/>
                <a:gd name="T4" fmla="*/ 161 w 161"/>
                <a:gd name="T5" fmla="*/ 137 h 151"/>
                <a:gd name="T6" fmla="*/ 149 w 161"/>
                <a:gd name="T7" fmla="*/ 151 h 151"/>
                <a:gd name="T8" fmla="*/ 147 w 161"/>
                <a:gd name="T9" fmla="*/ 89 h 151"/>
                <a:gd name="T10" fmla="*/ 147 w 161"/>
                <a:gd name="T11" fmla="*/ 73 h 151"/>
                <a:gd name="T12" fmla="*/ 143 w 161"/>
                <a:gd name="T13" fmla="*/ 77 h 151"/>
                <a:gd name="T14" fmla="*/ 143 w 161"/>
                <a:gd name="T15" fmla="*/ 86 h 151"/>
                <a:gd name="T16" fmla="*/ 139 w 161"/>
                <a:gd name="T17" fmla="*/ 63 h 151"/>
                <a:gd name="T18" fmla="*/ 139 w 161"/>
                <a:gd name="T19" fmla="*/ 40 h 151"/>
                <a:gd name="T20" fmla="*/ 143 w 161"/>
                <a:gd name="T21" fmla="*/ 56 h 151"/>
                <a:gd name="T22" fmla="*/ 132 w 161"/>
                <a:gd name="T23" fmla="*/ 137 h 151"/>
                <a:gd name="T24" fmla="*/ 139 w 161"/>
                <a:gd name="T25" fmla="*/ 151 h 151"/>
                <a:gd name="T26" fmla="*/ 130 w 161"/>
                <a:gd name="T27" fmla="*/ 28 h 151"/>
                <a:gd name="T28" fmla="*/ 139 w 161"/>
                <a:gd name="T29" fmla="*/ 40 h 151"/>
                <a:gd name="T30" fmla="*/ 134 w 161"/>
                <a:gd name="T31" fmla="*/ 56 h 151"/>
                <a:gd name="T32" fmla="*/ 130 w 161"/>
                <a:gd name="T33" fmla="*/ 59 h 151"/>
                <a:gd name="T34" fmla="*/ 139 w 161"/>
                <a:gd name="T35" fmla="*/ 70 h 151"/>
                <a:gd name="T36" fmla="*/ 134 w 161"/>
                <a:gd name="T37" fmla="*/ 86 h 151"/>
                <a:gd name="T38" fmla="*/ 131 w 161"/>
                <a:gd name="T39" fmla="*/ 89 h 151"/>
                <a:gd name="T40" fmla="*/ 130 w 161"/>
                <a:gd name="T41" fmla="*/ 89 h 151"/>
                <a:gd name="T42" fmla="*/ 130 w 161"/>
                <a:gd name="T43" fmla="*/ 87 h 151"/>
                <a:gd name="T44" fmla="*/ 81 w 161"/>
                <a:gd name="T45" fmla="*/ 135 h 151"/>
                <a:gd name="T46" fmla="*/ 129 w 161"/>
                <a:gd name="T47" fmla="*/ 151 h 151"/>
                <a:gd name="T48" fmla="*/ 81 w 161"/>
                <a:gd name="T49" fmla="*/ 135 h 151"/>
                <a:gd name="T50" fmla="*/ 130 w 161"/>
                <a:gd name="T51" fmla="*/ 23 h 151"/>
                <a:gd name="T52" fmla="*/ 127 w 161"/>
                <a:gd name="T53" fmla="*/ 52 h 151"/>
                <a:gd name="T54" fmla="*/ 130 w 161"/>
                <a:gd name="T55" fmla="*/ 89 h 151"/>
                <a:gd name="T56" fmla="*/ 81 w 161"/>
                <a:gd name="T57" fmla="*/ 126 h 151"/>
                <a:gd name="T58" fmla="*/ 81 w 161"/>
                <a:gd name="T59" fmla="*/ 42 h 151"/>
                <a:gd name="T60" fmla="*/ 117 w 161"/>
                <a:gd name="T61" fmla="*/ 123 h 151"/>
                <a:gd name="T62" fmla="*/ 63 w 161"/>
                <a:gd name="T63" fmla="*/ 6 h 151"/>
                <a:gd name="T64" fmla="*/ 6 w 161"/>
                <a:gd name="T65" fmla="*/ 10 h 151"/>
                <a:gd name="T66" fmla="*/ 24 w 161"/>
                <a:gd name="T67" fmla="*/ 24 h 151"/>
                <a:gd name="T68" fmla="*/ 8 w 161"/>
                <a:gd name="T69" fmla="*/ 28 h 151"/>
                <a:gd name="T70" fmla="*/ 19 w 161"/>
                <a:gd name="T71" fmla="*/ 138 h 151"/>
                <a:gd name="T72" fmla="*/ 33 w 161"/>
                <a:gd name="T73" fmla="*/ 137 h 151"/>
                <a:gd name="T74" fmla="*/ 38 w 161"/>
                <a:gd name="T75" fmla="*/ 140 h 151"/>
                <a:gd name="T76" fmla="*/ 14 w 161"/>
                <a:gd name="T77" fmla="*/ 149 h 151"/>
                <a:gd name="T78" fmla="*/ 3 w 161"/>
                <a:gd name="T79" fmla="*/ 26 h 151"/>
                <a:gd name="T80" fmla="*/ 0 w 161"/>
                <a:gd name="T81" fmla="*/ 9 h 151"/>
                <a:gd name="T82" fmla="*/ 62 w 161"/>
                <a:gd name="T83" fmla="*/ 1 h 151"/>
                <a:gd name="T84" fmla="*/ 71 w 161"/>
                <a:gd name="T85" fmla="*/ 9 h 151"/>
                <a:gd name="T86" fmla="*/ 81 w 161"/>
                <a:gd name="T87" fmla="*/ 23 h 151"/>
                <a:gd name="T88" fmla="*/ 48 w 161"/>
                <a:gd name="T89" fmla="*/ 24 h 151"/>
                <a:gd name="T90" fmla="*/ 81 w 161"/>
                <a:gd name="T91" fmla="*/ 37 h 151"/>
                <a:gd name="T92" fmla="*/ 20 w 161"/>
                <a:gd name="T93" fmla="*/ 126 h 151"/>
                <a:gd name="T94" fmla="*/ 22 w 161"/>
                <a:gd name="T95" fmla="*/ 4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1">
                  <a:moveTo>
                    <a:pt x="139" y="147"/>
                  </a:moveTo>
                  <a:cubicBezTo>
                    <a:pt x="146" y="147"/>
                    <a:pt x="146" y="147"/>
                    <a:pt x="146" y="147"/>
                  </a:cubicBezTo>
                  <a:cubicBezTo>
                    <a:pt x="146" y="138"/>
                    <a:pt x="146" y="138"/>
                    <a:pt x="146" y="138"/>
                  </a:cubicBezTo>
                  <a:cubicBezTo>
                    <a:pt x="146" y="137"/>
                    <a:pt x="146" y="137"/>
                    <a:pt x="146" y="137"/>
                  </a:cubicBezTo>
                  <a:cubicBezTo>
                    <a:pt x="146" y="136"/>
                    <a:pt x="147" y="135"/>
                    <a:pt x="149" y="135"/>
                  </a:cubicBezTo>
                  <a:cubicBezTo>
                    <a:pt x="156" y="135"/>
                    <a:pt x="156" y="135"/>
                    <a:pt x="156" y="135"/>
                  </a:cubicBezTo>
                  <a:cubicBezTo>
                    <a:pt x="156" y="28"/>
                    <a:pt x="156" y="28"/>
                    <a:pt x="156" y="28"/>
                  </a:cubicBezTo>
                  <a:cubicBezTo>
                    <a:pt x="139" y="28"/>
                    <a:pt x="139" y="28"/>
                    <a:pt x="139" y="28"/>
                  </a:cubicBezTo>
                  <a:cubicBezTo>
                    <a:pt x="139" y="23"/>
                    <a:pt x="139" y="23"/>
                    <a:pt x="139" y="23"/>
                  </a:cubicBezTo>
                  <a:cubicBezTo>
                    <a:pt x="159" y="23"/>
                    <a:pt x="159" y="23"/>
                    <a:pt x="159" y="23"/>
                  </a:cubicBezTo>
                  <a:cubicBezTo>
                    <a:pt x="160" y="23"/>
                    <a:pt x="161" y="24"/>
                    <a:pt x="161" y="26"/>
                  </a:cubicBezTo>
                  <a:cubicBezTo>
                    <a:pt x="161" y="137"/>
                    <a:pt x="161" y="137"/>
                    <a:pt x="161" y="137"/>
                  </a:cubicBezTo>
                  <a:cubicBezTo>
                    <a:pt x="161" y="138"/>
                    <a:pt x="160" y="140"/>
                    <a:pt x="159" y="140"/>
                  </a:cubicBezTo>
                  <a:cubicBezTo>
                    <a:pt x="151" y="140"/>
                    <a:pt x="151" y="140"/>
                    <a:pt x="151" y="140"/>
                  </a:cubicBezTo>
                  <a:cubicBezTo>
                    <a:pt x="151" y="149"/>
                    <a:pt x="151" y="149"/>
                    <a:pt x="151" y="149"/>
                  </a:cubicBezTo>
                  <a:cubicBezTo>
                    <a:pt x="151" y="150"/>
                    <a:pt x="150" y="151"/>
                    <a:pt x="149" y="151"/>
                  </a:cubicBezTo>
                  <a:cubicBezTo>
                    <a:pt x="139" y="151"/>
                    <a:pt x="139" y="151"/>
                    <a:pt x="139" y="151"/>
                  </a:cubicBezTo>
                  <a:cubicBezTo>
                    <a:pt x="139" y="147"/>
                    <a:pt x="139" y="147"/>
                    <a:pt x="139" y="147"/>
                  </a:cubicBezTo>
                  <a:close/>
                  <a:moveTo>
                    <a:pt x="139" y="93"/>
                  </a:moveTo>
                  <a:cubicBezTo>
                    <a:pt x="142" y="93"/>
                    <a:pt x="145" y="92"/>
                    <a:pt x="147" y="89"/>
                  </a:cubicBezTo>
                  <a:cubicBezTo>
                    <a:pt x="147" y="89"/>
                    <a:pt x="147" y="89"/>
                    <a:pt x="147" y="89"/>
                  </a:cubicBezTo>
                  <a:cubicBezTo>
                    <a:pt x="149" y="87"/>
                    <a:pt x="150" y="85"/>
                    <a:pt x="150" y="81"/>
                  </a:cubicBezTo>
                  <a:cubicBezTo>
                    <a:pt x="150" y="78"/>
                    <a:pt x="149" y="75"/>
                    <a:pt x="147" y="73"/>
                  </a:cubicBezTo>
                  <a:cubicBezTo>
                    <a:pt x="147" y="73"/>
                    <a:pt x="147" y="73"/>
                    <a:pt x="147" y="73"/>
                  </a:cubicBezTo>
                  <a:cubicBezTo>
                    <a:pt x="145" y="71"/>
                    <a:pt x="142" y="70"/>
                    <a:pt x="139" y="70"/>
                  </a:cubicBezTo>
                  <a:cubicBezTo>
                    <a:pt x="139" y="75"/>
                    <a:pt x="139" y="75"/>
                    <a:pt x="139" y="75"/>
                  </a:cubicBezTo>
                  <a:cubicBezTo>
                    <a:pt x="140" y="75"/>
                    <a:pt x="142" y="76"/>
                    <a:pt x="143" y="77"/>
                  </a:cubicBezTo>
                  <a:cubicBezTo>
                    <a:pt x="143" y="77"/>
                    <a:pt x="143" y="77"/>
                    <a:pt x="143" y="77"/>
                  </a:cubicBezTo>
                  <a:cubicBezTo>
                    <a:pt x="143" y="77"/>
                    <a:pt x="143" y="77"/>
                    <a:pt x="143" y="77"/>
                  </a:cubicBezTo>
                  <a:cubicBezTo>
                    <a:pt x="144" y="78"/>
                    <a:pt x="145" y="80"/>
                    <a:pt x="145" y="81"/>
                  </a:cubicBezTo>
                  <a:cubicBezTo>
                    <a:pt x="145" y="83"/>
                    <a:pt x="145" y="85"/>
                    <a:pt x="143" y="86"/>
                  </a:cubicBezTo>
                  <a:cubicBezTo>
                    <a:pt x="143" y="86"/>
                    <a:pt x="143" y="86"/>
                    <a:pt x="143" y="86"/>
                  </a:cubicBezTo>
                  <a:cubicBezTo>
                    <a:pt x="143" y="86"/>
                    <a:pt x="143" y="86"/>
                    <a:pt x="143" y="86"/>
                  </a:cubicBezTo>
                  <a:cubicBezTo>
                    <a:pt x="142" y="87"/>
                    <a:pt x="140" y="88"/>
                    <a:pt x="139" y="88"/>
                  </a:cubicBezTo>
                  <a:cubicBezTo>
                    <a:pt x="139" y="93"/>
                    <a:pt x="139" y="93"/>
                    <a:pt x="139" y="93"/>
                  </a:cubicBezTo>
                  <a:close/>
                  <a:moveTo>
                    <a:pt x="139" y="63"/>
                  </a:moveTo>
                  <a:cubicBezTo>
                    <a:pt x="142" y="63"/>
                    <a:pt x="145" y="62"/>
                    <a:pt x="147" y="60"/>
                  </a:cubicBezTo>
                  <a:cubicBezTo>
                    <a:pt x="149" y="58"/>
                    <a:pt x="150" y="55"/>
                    <a:pt x="150" y="52"/>
                  </a:cubicBezTo>
                  <a:cubicBezTo>
                    <a:pt x="150" y="48"/>
                    <a:pt x="149" y="46"/>
                    <a:pt x="147" y="43"/>
                  </a:cubicBezTo>
                  <a:cubicBezTo>
                    <a:pt x="145" y="41"/>
                    <a:pt x="142" y="40"/>
                    <a:pt x="139" y="40"/>
                  </a:cubicBezTo>
                  <a:cubicBezTo>
                    <a:pt x="139" y="45"/>
                    <a:pt x="139" y="45"/>
                    <a:pt x="139" y="45"/>
                  </a:cubicBezTo>
                  <a:cubicBezTo>
                    <a:pt x="140" y="45"/>
                    <a:pt x="142" y="46"/>
                    <a:pt x="143" y="47"/>
                  </a:cubicBezTo>
                  <a:cubicBezTo>
                    <a:pt x="144" y="48"/>
                    <a:pt x="145" y="50"/>
                    <a:pt x="145" y="52"/>
                  </a:cubicBezTo>
                  <a:cubicBezTo>
                    <a:pt x="145" y="53"/>
                    <a:pt x="144" y="55"/>
                    <a:pt x="143" y="56"/>
                  </a:cubicBezTo>
                  <a:cubicBezTo>
                    <a:pt x="142" y="57"/>
                    <a:pt x="140" y="58"/>
                    <a:pt x="139" y="58"/>
                  </a:cubicBezTo>
                  <a:lnTo>
                    <a:pt x="139" y="63"/>
                  </a:lnTo>
                  <a:close/>
                  <a:moveTo>
                    <a:pt x="130" y="135"/>
                  </a:moveTo>
                  <a:cubicBezTo>
                    <a:pt x="131" y="135"/>
                    <a:pt x="132" y="136"/>
                    <a:pt x="132" y="137"/>
                  </a:cubicBezTo>
                  <a:cubicBezTo>
                    <a:pt x="132" y="138"/>
                    <a:pt x="132" y="138"/>
                    <a:pt x="132" y="138"/>
                  </a:cubicBezTo>
                  <a:cubicBezTo>
                    <a:pt x="132" y="147"/>
                    <a:pt x="132" y="147"/>
                    <a:pt x="132" y="147"/>
                  </a:cubicBezTo>
                  <a:cubicBezTo>
                    <a:pt x="139" y="147"/>
                    <a:pt x="139" y="147"/>
                    <a:pt x="139" y="147"/>
                  </a:cubicBezTo>
                  <a:cubicBezTo>
                    <a:pt x="139" y="151"/>
                    <a:pt x="139" y="151"/>
                    <a:pt x="139" y="151"/>
                  </a:cubicBezTo>
                  <a:cubicBezTo>
                    <a:pt x="130" y="151"/>
                    <a:pt x="130" y="151"/>
                    <a:pt x="130" y="151"/>
                  </a:cubicBezTo>
                  <a:cubicBezTo>
                    <a:pt x="130" y="135"/>
                    <a:pt x="130" y="135"/>
                    <a:pt x="130" y="135"/>
                  </a:cubicBezTo>
                  <a:close/>
                  <a:moveTo>
                    <a:pt x="139" y="28"/>
                  </a:moveTo>
                  <a:cubicBezTo>
                    <a:pt x="130" y="28"/>
                    <a:pt x="130" y="28"/>
                    <a:pt x="130" y="28"/>
                  </a:cubicBezTo>
                  <a:cubicBezTo>
                    <a:pt x="130" y="23"/>
                    <a:pt x="130" y="23"/>
                    <a:pt x="130" y="23"/>
                  </a:cubicBezTo>
                  <a:cubicBezTo>
                    <a:pt x="139" y="23"/>
                    <a:pt x="139" y="23"/>
                    <a:pt x="139" y="23"/>
                  </a:cubicBezTo>
                  <a:cubicBezTo>
                    <a:pt x="139" y="28"/>
                    <a:pt x="139" y="28"/>
                    <a:pt x="139" y="28"/>
                  </a:cubicBezTo>
                  <a:close/>
                  <a:moveTo>
                    <a:pt x="139" y="40"/>
                  </a:moveTo>
                  <a:cubicBezTo>
                    <a:pt x="139" y="45"/>
                    <a:pt x="139" y="45"/>
                    <a:pt x="139" y="45"/>
                  </a:cubicBezTo>
                  <a:cubicBezTo>
                    <a:pt x="137" y="45"/>
                    <a:pt x="135" y="46"/>
                    <a:pt x="134" y="47"/>
                  </a:cubicBezTo>
                  <a:cubicBezTo>
                    <a:pt x="133" y="48"/>
                    <a:pt x="132" y="50"/>
                    <a:pt x="132" y="52"/>
                  </a:cubicBezTo>
                  <a:cubicBezTo>
                    <a:pt x="132" y="53"/>
                    <a:pt x="133" y="55"/>
                    <a:pt x="134" y="56"/>
                  </a:cubicBezTo>
                  <a:cubicBezTo>
                    <a:pt x="135" y="57"/>
                    <a:pt x="137" y="58"/>
                    <a:pt x="139" y="58"/>
                  </a:cubicBezTo>
                  <a:cubicBezTo>
                    <a:pt x="139" y="63"/>
                    <a:pt x="139" y="63"/>
                    <a:pt x="139" y="63"/>
                  </a:cubicBezTo>
                  <a:cubicBezTo>
                    <a:pt x="135" y="63"/>
                    <a:pt x="133" y="62"/>
                    <a:pt x="131" y="60"/>
                  </a:cubicBezTo>
                  <a:cubicBezTo>
                    <a:pt x="130" y="59"/>
                    <a:pt x="130" y="59"/>
                    <a:pt x="130" y="59"/>
                  </a:cubicBezTo>
                  <a:cubicBezTo>
                    <a:pt x="130" y="44"/>
                    <a:pt x="130" y="44"/>
                    <a:pt x="130" y="44"/>
                  </a:cubicBezTo>
                  <a:cubicBezTo>
                    <a:pt x="130" y="44"/>
                    <a:pt x="130" y="44"/>
                    <a:pt x="131" y="43"/>
                  </a:cubicBezTo>
                  <a:cubicBezTo>
                    <a:pt x="133" y="41"/>
                    <a:pt x="135" y="40"/>
                    <a:pt x="139" y="40"/>
                  </a:cubicBezTo>
                  <a:close/>
                  <a:moveTo>
                    <a:pt x="139" y="70"/>
                  </a:moveTo>
                  <a:cubicBezTo>
                    <a:pt x="139" y="75"/>
                    <a:pt x="139" y="75"/>
                    <a:pt x="139" y="75"/>
                  </a:cubicBezTo>
                  <a:cubicBezTo>
                    <a:pt x="137" y="75"/>
                    <a:pt x="135" y="76"/>
                    <a:pt x="134" y="77"/>
                  </a:cubicBezTo>
                  <a:cubicBezTo>
                    <a:pt x="133" y="78"/>
                    <a:pt x="132" y="80"/>
                    <a:pt x="132" y="81"/>
                  </a:cubicBezTo>
                  <a:cubicBezTo>
                    <a:pt x="132" y="83"/>
                    <a:pt x="133" y="85"/>
                    <a:pt x="134" y="86"/>
                  </a:cubicBezTo>
                  <a:cubicBezTo>
                    <a:pt x="134" y="86"/>
                    <a:pt x="134" y="86"/>
                    <a:pt x="134" y="86"/>
                  </a:cubicBezTo>
                  <a:cubicBezTo>
                    <a:pt x="135" y="87"/>
                    <a:pt x="137" y="88"/>
                    <a:pt x="139" y="88"/>
                  </a:cubicBezTo>
                  <a:cubicBezTo>
                    <a:pt x="139" y="93"/>
                    <a:pt x="139" y="93"/>
                    <a:pt x="139" y="93"/>
                  </a:cubicBezTo>
                  <a:cubicBezTo>
                    <a:pt x="135" y="93"/>
                    <a:pt x="133" y="92"/>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9"/>
                    <a:pt x="130" y="89"/>
                    <a:pt x="131" y="89"/>
                  </a:cubicBezTo>
                  <a:cubicBezTo>
                    <a:pt x="131" y="86"/>
                    <a:pt x="131" y="86"/>
                    <a:pt x="131" y="86"/>
                  </a:cubicBezTo>
                  <a:cubicBezTo>
                    <a:pt x="130" y="86"/>
                    <a:pt x="130" y="86"/>
                    <a:pt x="130" y="87"/>
                  </a:cubicBezTo>
                  <a:cubicBezTo>
                    <a:pt x="130" y="74"/>
                    <a:pt x="130" y="74"/>
                    <a:pt x="130" y="74"/>
                  </a:cubicBezTo>
                  <a:cubicBezTo>
                    <a:pt x="130" y="74"/>
                    <a:pt x="130" y="73"/>
                    <a:pt x="131" y="73"/>
                  </a:cubicBezTo>
                  <a:cubicBezTo>
                    <a:pt x="133" y="71"/>
                    <a:pt x="135" y="70"/>
                    <a:pt x="139" y="70"/>
                  </a:cubicBezTo>
                  <a:close/>
                  <a:moveTo>
                    <a:pt x="81" y="135"/>
                  </a:moveTo>
                  <a:cubicBezTo>
                    <a:pt x="129" y="135"/>
                    <a:pt x="129" y="135"/>
                    <a:pt x="129" y="135"/>
                  </a:cubicBezTo>
                  <a:cubicBezTo>
                    <a:pt x="130" y="135"/>
                    <a:pt x="130" y="135"/>
                    <a:pt x="130" y="135"/>
                  </a:cubicBezTo>
                  <a:cubicBezTo>
                    <a:pt x="130" y="151"/>
                    <a:pt x="130" y="151"/>
                    <a:pt x="130" y="151"/>
                  </a:cubicBezTo>
                  <a:cubicBezTo>
                    <a:pt x="129" y="151"/>
                    <a:pt x="129" y="151"/>
                    <a:pt x="129" y="151"/>
                  </a:cubicBezTo>
                  <a:cubicBezTo>
                    <a:pt x="128" y="151"/>
                    <a:pt x="127" y="150"/>
                    <a:pt x="127" y="149"/>
                  </a:cubicBezTo>
                  <a:cubicBezTo>
                    <a:pt x="127" y="140"/>
                    <a:pt x="127" y="140"/>
                    <a:pt x="127" y="140"/>
                  </a:cubicBezTo>
                  <a:cubicBezTo>
                    <a:pt x="81" y="140"/>
                    <a:pt x="81" y="140"/>
                    <a:pt x="81" y="140"/>
                  </a:cubicBezTo>
                  <a:cubicBezTo>
                    <a:pt x="81" y="135"/>
                    <a:pt x="81" y="135"/>
                    <a:pt x="81" y="135"/>
                  </a:cubicBezTo>
                  <a:close/>
                  <a:moveTo>
                    <a:pt x="130" y="28"/>
                  </a:moveTo>
                  <a:cubicBezTo>
                    <a:pt x="81" y="28"/>
                    <a:pt x="81" y="28"/>
                    <a:pt x="81" y="28"/>
                  </a:cubicBezTo>
                  <a:cubicBezTo>
                    <a:pt x="81" y="23"/>
                    <a:pt x="81" y="23"/>
                    <a:pt x="81" y="23"/>
                  </a:cubicBezTo>
                  <a:cubicBezTo>
                    <a:pt x="130" y="23"/>
                    <a:pt x="130" y="23"/>
                    <a:pt x="130" y="23"/>
                  </a:cubicBezTo>
                  <a:cubicBezTo>
                    <a:pt x="130" y="28"/>
                    <a:pt x="130" y="28"/>
                    <a:pt x="130" y="28"/>
                  </a:cubicBezTo>
                  <a:close/>
                  <a:moveTo>
                    <a:pt x="130" y="44"/>
                  </a:moveTo>
                  <a:cubicBezTo>
                    <a:pt x="130" y="59"/>
                    <a:pt x="130" y="59"/>
                    <a:pt x="130" y="59"/>
                  </a:cubicBezTo>
                  <a:cubicBezTo>
                    <a:pt x="128" y="57"/>
                    <a:pt x="127" y="54"/>
                    <a:pt x="127" y="52"/>
                  </a:cubicBezTo>
                  <a:cubicBezTo>
                    <a:pt x="127" y="49"/>
                    <a:pt x="128" y="46"/>
                    <a:pt x="130" y="44"/>
                  </a:cubicBezTo>
                  <a:close/>
                  <a:moveTo>
                    <a:pt x="130" y="74"/>
                  </a:moveTo>
                  <a:cubicBezTo>
                    <a:pt x="130" y="87"/>
                    <a:pt x="130" y="87"/>
                    <a:pt x="130" y="87"/>
                  </a:cubicBezTo>
                  <a:cubicBezTo>
                    <a:pt x="130" y="87"/>
                    <a:pt x="130" y="88"/>
                    <a:pt x="130" y="89"/>
                  </a:cubicBezTo>
                  <a:cubicBezTo>
                    <a:pt x="130" y="89"/>
                    <a:pt x="130" y="89"/>
                    <a:pt x="130" y="89"/>
                  </a:cubicBezTo>
                  <a:cubicBezTo>
                    <a:pt x="128" y="87"/>
                    <a:pt x="127" y="84"/>
                    <a:pt x="127" y="81"/>
                  </a:cubicBezTo>
                  <a:cubicBezTo>
                    <a:pt x="127" y="78"/>
                    <a:pt x="128" y="76"/>
                    <a:pt x="130" y="74"/>
                  </a:cubicBezTo>
                  <a:close/>
                  <a:moveTo>
                    <a:pt x="81" y="126"/>
                  </a:moveTo>
                  <a:cubicBezTo>
                    <a:pt x="81" y="121"/>
                    <a:pt x="81" y="121"/>
                    <a:pt x="81" y="121"/>
                  </a:cubicBezTo>
                  <a:cubicBezTo>
                    <a:pt x="112" y="121"/>
                    <a:pt x="112" y="121"/>
                    <a:pt x="112" y="121"/>
                  </a:cubicBezTo>
                  <a:cubicBezTo>
                    <a:pt x="112" y="42"/>
                    <a:pt x="112" y="42"/>
                    <a:pt x="112" y="42"/>
                  </a:cubicBezTo>
                  <a:cubicBezTo>
                    <a:pt x="81" y="42"/>
                    <a:pt x="81" y="42"/>
                    <a:pt x="81" y="42"/>
                  </a:cubicBezTo>
                  <a:cubicBezTo>
                    <a:pt x="81" y="37"/>
                    <a:pt x="81" y="37"/>
                    <a:pt x="81" y="37"/>
                  </a:cubicBezTo>
                  <a:cubicBezTo>
                    <a:pt x="115" y="37"/>
                    <a:pt x="115" y="37"/>
                    <a:pt x="115" y="37"/>
                  </a:cubicBezTo>
                  <a:cubicBezTo>
                    <a:pt x="116" y="37"/>
                    <a:pt x="117" y="38"/>
                    <a:pt x="117" y="40"/>
                  </a:cubicBezTo>
                  <a:cubicBezTo>
                    <a:pt x="117" y="123"/>
                    <a:pt x="117" y="123"/>
                    <a:pt x="117" y="123"/>
                  </a:cubicBezTo>
                  <a:cubicBezTo>
                    <a:pt x="117" y="124"/>
                    <a:pt x="116" y="126"/>
                    <a:pt x="115" y="126"/>
                  </a:cubicBezTo>
                  <a:lnTo>
                    <a:pt x="81" y="126"/>
                  </a:lnTo>
                  <a:close/>
                  <a:moveTo>
                    <a:pt x="66" y="10"/>
                  </a:moveTo>
                  <a:cubicBezTo>
                    <a:pt x="63" y="6"/>
                    <a:pt x="63" y="6"/>
                    <a:pt x="63" y="6"/>
                  </a:cubicBezTo>
                  <a:cubicBezTo>
                    <a:pt x="37" y="26"/>
                    <a:pt x="37" y="26"/>
                    <a:pt x="37" y="26"/>
                  </a:cubicBezTo>
                  <a:cubicBezTo>
                    <a:pt x="36" y="26"/>
                    <a:pt x="35" y="26"/>
                    <a:pt x="34" y="26"/>
                  </a:cubicBezTo>
                  <a:cubicBezTo>
                    <a:pt x="9" y="6"/>
                    <a:pt x="9" y="6"/>
                    <a:pt x="9" y="6"/>
                  </a:cubicBezTo>
                  <a:cubicBezTo>
                    <a:pt x="6" y="10"/>
                    <a:pt x="6" y="10"/>
                    <a:pt x="6" y="10"/>
                  </a:cubicBezTo>
                  <a:cubicBezTo>
                    <a:pt x="23" y="23"/>
                    <a:pt x="23" y="23"/>
                    <a:pt x="23" y="23"/>
                  </a:cubicBezTo>
                  <a:cubicBezTo>
                    <a:pt x="23" y="23"/>
                    <a:pt x="23" y="23"/>
                    <a:pt x="23" y="23"/>
                  </a:cubicBezTo>
                  <a:cubicBezTo>
                    <a:pt x="23" y="23"/>
                    <a:pt x="23" y="23"/>
                    <a:pt x="23" y="23"/>
                  </a:cubicBezTo>
                  <a:cubicBezTo>
                    <a:pt x="24" y="24"/>
                    <a:pt x="24" y="24"/>
                    <a:pt x="24" y="24"/>
                  </a:cubicBezTo>
                  <a:cubicBezTo>
                    <a:pt x="25" y="25"/>
                    <a:pt x="25" y="26"/>
                    <a:pt x="24" y="27"/>
                  </a:cubicBezTo>
                  <a:cubicBezTo>
                    <a:pt x="24" y="28"/>
                    <a:pt x="23" y="28"/>
                    <a:pt x="22" y="28"/>
                  </a:cubicBezTo>
                  <a:cubicBezTo>
                    <a:pt x="22" y="28"/>
                    <a:pt x="22" y="28"/>
                    <a:pt x="22" y="28"/>
                  </a:cubicBezTo>
                  <a:cubicBezTo>
                    <a:pt x="8" y="28"/>
                    <a:pt x="8" y="28"/>
                    <a:pt x="8" y="28"/>
                  </a:cubicBezTo>
                  <a:cubicBezTo>
                    <a:pt x="8" y="135"/>
                    <a:pt x="8" y="135"/>
                    <a:pt x="8" y="135"/>
                  </a:cubicBezTo>
                  <a:cubicBezTo>
                    <a:pt x="16" y="135"/>
                    <a:pt x="16" y="135"/>
                    <a:pt x="16" y="135"/>
                  </a:cubicBezTo>
                  <a:cubicBezTo>
                    <a:pt x="18" y="135"/>
                    <a:pt x="19" y="136"/>
                    <a:pt x="19" y="137"/>
                  </a:cubicBezTo>
                  <a:cubicBezTo>
                    <a:pt x="19" y="138"/>
                    <a:pt x="19" y="138"/>
                    <a:pt x="19" y="138"/>
                  </a:cubicBezTo>
                  <a:cubicBezTo>
                    <a:pt x="19" y="147"/>
                    <a:pt x="19" y="147"/>
                    <a:pt x="19" y="147"/>
                  </a:cubicBezTo>
                  <a:cubicBezTo>
                    <a:pt x="33" y="147"/>
                    <a:pt x="33" y="147"/>
                    <a:pt x="33" y="147"/>
                  </a:cubicBezTo>
                  <a:cubicBezTo>
                    <a:pt x="33" y="138"/>
                    <a:pt x="33" y="138"/>
                    <a:pt x="33" y="138"/>
                  </a:cubicBezTo>
                  <a:cubicBezTo>
                    <a:pt x="33" y="137"/>
                    <a:pt x="33" y="137"/>
                    <a:pt x="33" y="137"/>
                  </a:cubicBezTo>
                  <a:cubicBezTo>
                    <a:pt x="33" y="136"/>
                    <a:pt x="34" y="135"/>
                    <a:pt x="36" y="135"/>
                  </a:cubicBezTo>
                  <a:cubicBezTo>
                    <a:pt x="81" y="135"/>
                    <a:pt x="81" y="135"/>
                    <a:pt x="81" y="135"/>
                  </a:cubicBezTo>
                  <a:cubicBezTo>
                    <a:pt x="81" y="140"/>
                    <a:pt x="81" y="140"/>
                    <a:pt x="81" y="140"/>
                  </a:cubicBezTo>
                  <a:cubicBezTo>
                    <a:pt x="38" y="140"/>
                    <a:pt x="38" y="140"/>
                    <a:pt x="38" y="140"/>
                  </a:cubicBezTo>
                  <a:cubicBezTo>
                    <a:pt x="38" y="149"/>
                    <a:pt x="38" y="149"/>
                    <a:pt x="38" y="149"/>
                  </a:cubicBezTo>
                  <a:cubicBezTo>
                    <a:pt x="38" y="150"/>
                    <a:pt x="37" y="151"/>
                    <a:pt x="36" y="151"/>
                  </a:cubicBezTo>
                  <a:cubicBezTo>
                    <a:pt x="16" y="151"/>
                    <a:pt x="16" y="151"/>
                    <a:pt x="16" y="151"/>
                  </a:cubicBezTo>
                  <a:cubicBezTo>
                    <a:pt x="15" y="151"/>
                    <a:pt x="14" y="150"/>
                    <a:pt x="14" y="149"/>
                  </a:cubicBezTo>
                  <a:cubicBezTo>
                    <a:pt x="14" y="140"/>
                    <a:pt x="14" y="140"/>
                    <a:pt x="14" y="140"/>
                  </a:cubicBezTo>
                  <a:cubicBezTo>
                    <a:pt x="5" y="140"/>
                    <a:pt x="5" y="140"/>
                    <a:pt x="5" y="140"/>
                  </a:cubicBezTo>
                  <a:cubicBezTo>
                    <a:pt x="4" y="140"/>
                    <a:pt x="3" y="138"/>
                    <a:pt x="3" y="137"/>
                  </a:cubicBezTo>
                  <a:cubicBezTo>
                    <a:pt x="3" y="26"/>
                    <a:pt x="3" y="26"/>
                    <a:pt x="3" y="26"/>
                  </a:cubicBezTo>
                  <a:cubicBezTo>
                    <a:pt x="3" y="24"/>
                    <a:pt x="4" y="23"/>
                    <a:pt x="5" y="23"/>
                  </a:cubicBezTo>
                  <a:cubicBezTo>
                    <a:pt x="15" y="23"/>
                    <a:pt x="15" y="23"/>
                    <a:pt x="15" y="23"/>
                  </a:cubicBezTo>
                  <a:cubicBezTo>
                    <a:pt x="1" y="12"/>
                    <a:pt x="1" y="12"/>
                    <a:pt x="1" y="12"/>
                  </a:cubicBezTo>
                  <a:cubicBezTo>
                    <a:pt x="0" y="11"/>
                    <a:pt x="0" y="10"/>
                    <a:pt x="0" y="9"/>
                  </a:cubicBezTo>
                  <a:cubicBezTo>
                    <a:pt x="6" y="1"/>
                    <a:pt x="6" y="1"/>
                    <a:pt x="6" y="1"/>
                  </a:cubicBezTo>
                  <a:cubicBezTo>
                    <a:pt x="7" y="0"/>
                    <a:pt x="9" y="0"/>
                    <a:pt x="10" y="1"/>
                  </a:cubicBezTo>
                  <a:cubicBezTo>
                    <a:pt x="36" y="21"/>
                    <a:pt x="36" y="21"/>
                    <a:pt x="36" y="21"/>
                  </a:cubicBezTo>
                  <a:cubicBezTo>
                    <a:pt x="62" y="1"/>
                    <a:pt x="62" y="1"/>
                    <a:pt x="62" y="1"/>
                  </a:cubicBezTo>
                  <a:cubicBezTo>
                    <a:pt x="62" y="1"/>
                    <a:pt x="62" y="1"/>
                    <a:pt x="62" y="1"/>
                  </a:cubicBezTo>
                  <a:cubicBezTo>
                    <a:pt x="63" y="0"/>
                    <a:pt x="64" y="0"/>
                    <a:pt x="65" y="1"/>
                  </a:cubicBezTo>
                  <a:cubicBezTo>
                    <a:pt x="71" y="9"/>
                    <a:pt x="71" y="9"/>
                    <a:pt x="71" y="9"/>
                  </a:cubicBezTo>
                  <a:cubicBezTo>
                    <a:pt x="71" y="9"/>
                    <a:pt x="71" y="9"/>
                    <a:pt x="71" y="9"/>
                  </a:cubicBezTo>
                  <a:cubicBezTo>
                    <a:pt x="71" y="9"/>
                    <a:pt x="71" y="9"/>
                    <a:pt x="71" y="9"/>
                  </a:cubicBezTo>
                  <a:cubicBezTo>
                    <a:pt x="72" y="10"/>
                    <a:pt x="72" y="11"/>
                    <a:pt x="71" y="12"/>
                  </a:cubicBezTo>
                  <a:cubicBezTo>
                    <a:pt x="56" y="23"/>
                    <a:pt x="56" y="23"/>
                    <a:pt x="56" y="23"/>
                  </a:cubicBezTo>
                  <a:cubicBezTo>
                    <a:pt x="81" y="23"/>
                    <a:pt x="81" y="23"/>
                    <a:pt x="81" y="23"/>
                  </a:cubicBezTo>
                  <a:cubicBezTo>
                    <a:pt x="81" y="28"/>
                    <a:pt x="81" y="28"/>
                    <a:pt x="81" y="28"/>
                  </a:cubicBezTo>
                  <a:cubicBezTo>
                    <a:pt x="49" y="28"/>
                    <a:pt x="49" y="28"/>
                    <a:pt x="49" y="28"/>
                  </a:cubicBezTo>
                  <a:cubicBezTo>
                    <a:pt x="48" y="28"/>
                    <a:pt x="47" y="27"/>
                    <a:pt x="47" y="26"/>
                  </a:cubicBezTo>
                  <a:cubicBezTo>
                    <a:pt x="47" y="25"/>
                    <a:pt x="47" y="24"/>
                    <a:pt x="48" y="24"/>
                  </a:cubicBezTo>
                  <a:cubicBezTo>
                    <a:pt x="48" y="23"/>
                    <a:pt x="48" y="23"/>
                    <a:pt x="48" y="23"/>
                  </a:cubicBezTo>
                  <a:cubicBezTo>
                    <a:pt x="49" y="23"/>
                    <a:pt x="49" y="23"/>
                    <a:pt x="49" y="23"/>
                  </a:cubicBezTo>
                  <a:cubicBezTo>
                    <a:pt x="66" y="10"/>
                    <a:pt x="66" y="10"/>
                    <a:pt x="66" y="10"/>
                  </a:cubicBezTo>
                  <a:close/>
                  <a:moveTo>
                    <a:pt x="81" y="37"/>
                  </a:moveTo>
                  <a:cubicBezTo>
                    <a:pt x="20" y="37"/>
                    <a:pt x="20" y="37"/>
                    <a:pt x="20" y="37"/>
                  </a:cubicBezTo>
                  <a:cubicBezTo>
                    <a:pt x="19" y="37"/>
                    <a:pt x="18" y="38"/>
                    <a:pt x="18" y="40"/>
                  </a:cubicBezTo>
                  <a:cubicBezTo>
                    <a:pt x="18" y="123"/>
                    <a:pt x="18" y="123"/>
                    <a:pt x="18" y="123"/>
                  </a:cubicBezTo>
                  <a:cubicBezTo>
                    <a:pt x="18" y="124"/>
                    <a:pt x="19" y="126"/>
                    <a:pt x="20" y="126"/>
                  </a:cubicBezTo>
                  <a:cubicBezTo>
                    <a:pt x="81" y="126"/>
                    <a:pt x="81" y="126"/>
                    <a:pt x="81" y="126"/>
                  </a:cubicBezTo>
                  <a:cubicBezTo>
                    <a:pt x="81" y="121"/>
                    <a:pt x="81" y="121"/>
                    <a:pt x="81" y="121"/>
                  </a:cubicBezTo>
                  <a:cubicBezTo>
                    <a:pt x="22" y="121"/>
                    <a:pt x="22" y="121"/>
                    <a:pt x="22" y="121"/>
                  </a:cubicBezTo>
                  <a:cubicBezTo>
                    <a:pt x="22" y="42"/>
                    <a:pt x="22" y="42"/>
                    <a:pt x="22" y="42"/>
                  </a:cubicBezTo>
                  <a:cubicBezTo>
                    <a:pt x="81" y="42"/>
                    <a:pt x="81" y="42"/>
                    <a:pt x="81" y="42"/>
                  </a:cubicBezTo>
                  <a:lnTo>
                    <a:pt x="8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4" name="Freeform 147"/>
            <p:cNvSpPr>
              <a:spLocks noEditPoints="1"/>
            </p:cNvSpPr>
            <p:nvPr/>
          </p:nvSpPr>
          <p:spPr bwMode="auto">
            <a:xfrm>
              <a:off x="8007363" y="793755"/>
              <a:ext cx="49213" cy="47625"/>
            </a:xfrm>
            <a:custGeom>
              <a:avLst/>
              <a:gdLst>
                <a:gd name="T0" fmla="*/ 11 w 22"/>
                <a:gd name="T1" fmla="*/ 2 h 21"/>
                <a:gd name="T2" fmla="*/ 21 w 22"/>
                <a:gd name="T3" fmla="*/ 7 h 21"/>
                <a:gd name="T4" fmla="*/ 22 w 22"/>
                <a:gd name="T5" fmla="*/ 10 h 21"/>
                <a:gd name="T6" fmla="*/ 17 w 22"/>
                <a:gd name="T7" fmla="*/ 19 h 21"/>
                <a:gd name="T8" fmla="*/ 16 w 22"/>
                <a:gd name="T9" fmla="*/ 20 h 21"/>
                <a:gd name="T10" fmla="*/ 13 w 22"/>
                <a:gd name="T11" fmla="*/ 20 h 21"/>
                <a:gd name="T12" fmla="*/ 11 w 22"/>
                <a:gd name="T13" fmla="*/ 19 h 21"/>
                <a:gd name="T14" fmla="*/ 11 w 22"/>
                <a:gd name="T15" fmla="*/ 13 h 21"/>
                <a:gd name="T16" fmla="*/ 12 w 22"/>
                <a:gd name="T17" fmla="*/ 14 h 21"/>
                <a:gd name="T18" fmla="*/ 14 w 22"/>
                <a:gd name="T19" fmla="*/ 15 h 21"/>
                <a:gd name="T20" fmla="*/ 16 w 22"/>
                <a:gd name="T21" fmla="*/ 10 h 21"/>
                <a:gd name="T22" fmla="*/ 11 w 22"/>
                <a:gd name="T23" fmla="*/ 7 h 21"/>
                <a:gd name="T24" fmla="*/ 11 w 22"/>
                <a:gd name="T25" fmla="*/ 2 h 21"/>
                <a:gd name="T26" fmla="*/ 3 w 22"/>
                <a:gd name="T27" fmla="*/ 14 h 21"/>
                <a:gd name="T28" fmla="*/ 2 w 22"/>
                <a:gd name="T29" fmla="*/ 14 h 21"/>
                <a:gd name="T30" fmla="*/ 2 w 22"/>
                <a:gd name="T31" fmla="*/ 14 h 21"/>
                <a:gd name="T32" fmla="*/ 1 w 22"/>
                <a:gd name="T33" fmla="*/ 13 h 21"/>
                <a:gd name="T34" fmla="*/ 0 w 22"/>
                <a:gd name="T35" fmla="*/ 10 h 21"/>
                <a:gd name="T36" fmla="*/ 5 w 22"/>
                <a:gd name="T37" fmla="*/ 1 h 21"/>
                <a:gd name="T38" fmla="*/ 8 w 22"/>
                <a:gd name="T39" fmla="*/ 0 h 21"/>
                <a:gd name="T40" fmla="*/ 11 w 22"/>
                <a:gd name="T41" fmla="*/ 2 h 21"/>
                <a:gd name="T42" fmla="*/ 11 w 22"/>
                <a:gd name="T43" fmla="*/ 7 h 21"/>
                <a:gd name="T44" fmla="*/ 8 w 22"/>
                <a:gd name="T45" fmla="*/ 6 h 21"/>
                <a:gd name="T46" fmla="*/ 6 w 22"/>
                <a:gd name="T47" fmla="*/ 10 h 21"/>
                <a:gd name="T48" fmla="*/ 7 w 22"/>
                <a:gd name="T49" fmla="*/ 11 h 21"/>
                <a:gd name="T50" fmla="*/ 7 w 22"/>
                <a:gd name="T51" fmla="*/ 11 h 21"/>
                <a:gd name="T52" fmla="*/ 7 w 22"/>
                <a:gd name="T53" fmla="*/ 11 h 21"/>
                <a:gd name="T54" fmla="*/ 11 w 22"/>
                <a:gd name="T55" fmla="*/ 13 h 21"/>
                <a:gd name="T56" fmla="*/ 11 w 22"/>
                <a:gd name="T57" fmla="*/ 19 h 21"/>
                <a:gd name="T58" fmla="*/ 9 w 22"/>
                <a:gd name="T59" fmla="*/ 18 h 21"/>
                <a:gd name="T60" fmla="*/ 5 w 22"/>
                <a:gd name="T61" fmla="*/ 15 h 21"/>
                <a:gd name="T62" fmla="*/ 3 w 22"/>
                <a:gd name="T6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21">
                  <a:moveTo>
                    <a:pt x="11" y="2"/>
                  </a:moveTo>
                  <a:cubicBezTo>
                    <a:pt x="21" y="7"/>
                    <a:pt x="21" y="7"/>
                    <a:pt x="21" y="7"/>
                  </a:cubicBezTo>
                  <a:cubicBezTo>
                    <a:pt x="22" y="8"/>
                    <a:pt x="22" y="9"/>
                    <a:pt x="22" y="10"/>
                  </a:cubicBezTo>
                  <a:cubicBezTo>
                    <a:pt x="17" y="19"/>
                    <a:pt x="17" y="19"/>
                    <a:pt x="17" y="19"/>
                  </a:cubicBezTo>
                  <a:cubicBezTo>
                    <a:pt x="17" y="20"/>
                    <a:pt x="17" y="20"/>
                    <a:pt x="16" y="20"/>
                  </a:cubicBezTo>
                  <a:cubicBezTo>
                    <a:pt x="16" y="21"/>
                    <a:pt x="14" y="21"/>
                    <a:pt x="13" y="20"/>
                  </a:cubicBezTo>
                  <a:cubicBezTo>
                    <a:pt x="12" y="20"/>
                    <a:pt x="12" y="19"/>
                    <a:pt x="11" y="19"/>
                  </a:cubicBezTo>
                  <a:cubicBezTo>
                    <a:pt x="11" y="13"/>
                    <a:pt x="11" y="13"/>
                    <a:pt x="11" y="13"/>
                  </a:cubicBezTo>
                  <a:cubicBezTo>
                    <a:pt x="12" y="14"/>
                    <a:pt x="12" y="14"/>
                    <a:pt x="12" y="14"/>
                  </a:cubicBezTo>
                  <a:cubicBezTo>
                    <a:pt x="12" y="14"/>
                    <a:pt x="13" y="14"/>
                    <a:pt x="14" y="15"/>
                  </a:cubicBezTo>
                  <a:cubicBezTo>
                    <a:pt x="16" y="10"/>
                    <a:pt x="16" y="10"/>
                    <a:pt x="16" y="10"/>
                  </a:cubicBezTo>
                  <a:cubicBezTo>
                    <a:pt x="11" y="7"/>
                    <a:pt x="11" y="7"/>
                    <a:pt x="11" y="7"/>
                  </a:cubicBezTo>
                  <a:lnTo>
                    <a:pt x="11" y="2"/>
                  </a:lnTo>
                  <a:close/>
                  <a:moveTo>
                    <a:pt x="3" y="14"/>
                  </a:moveTo>
                  <a:cubicBezTo>
                    <a:pt x="3" y="14"/>
                    <a:pt x="2" y="14"/>
                    <a:pt x="2" y="14"/>
                  </a:cubicBezTo>
                  <a:cubicBezTo>
                    <a:pt x="2" y="14"/>
                    <a:pt x="2" y="14"/>
                    <a:pt x="2" y="14"/>
                  </a:cubicBezTo>
                  <a:cubicBezTo>
                    <a:pt x="1" y="13"/>
                    <a:pt x="1" y="13"/>
                    <a:pt x="1" y="13"/>
                  </a:cubicBezTo>
                  <a:cubicBezTo>
                    <a:pt x="0" y="13"/>
                    <a:pt x="0" y="11"/>
                    <a:pt x="0" y="10"/>
                  </a:cubicBezTo>
                  <a:cubicBezTo>
                    <a:pt x="5" y="1"/>
                    <a:pt x="5" y="1"/>
                    <a:pt x="5" y="1"/>
                  </a:cubicBezTo>
                  <a:cubicBezTo>
                    <a:pt x="6" y="0"/>
                    <a:pt x="7" y="0"/>
                    <a:pt x="8" y="0"/>
                  </a:cubicBezTo>
                  <a:cubicBezTo>
                    <a:pt x="11" y="2"/>
                    <a:pt x="11" y="2"/>
                    <a:pt x="11" y="2"/>
                  </a:cubicBezTo>
                  <a:cubicBezTo>
                    <a:pt x="11" y="7"/>
                    <a:pt x="11" y="7"/>
                    <a:pt x="11" y="7"/>
                  </a:cubicBezTo>
                  <a:cubicBezTo>
                    <a:pt x="8" y="6"/>
                    <a:pt x="8" y="6"/>
                    <a:pt x="8" y="6"/>
                  </a:cubicBezTo>
                  <a:cubicBezTo>
                    <a:pt x="6" y="10"/>
                    <a:pt x="6" y="10"/>
                    <a:pt x="6" y="10"/>
                  </a:cubicBezTo>
                  <a:cubicBezTo>
                    <a:pt x="6" y="10"/>
                    <a:pt x="7" y="11"/>
                    <a:pt x="7" y="11"/>
                  </a:cubicBezTo>
                  <a:cubicBezTo>
                    <a:pt x="7" y="11"/>
                    <a:pt x="7" y="11"/>
                    <a:pt x="7" y="11"/>
                  </a:cubicBezTo>
                  <a:cubicBezTo>
                    <a:pt x="7" y="11"/>
                    <a:pt x="7" y="11"/>
                    <a:pt x="7" y="11"/>
                  </a:cubicBezTo>
                  <a:cubicBezTo>
                    <a:pt x="8" y="12"/>
                    <a:pt x="10" y="12"/>
                    <a:pt x="11" y="13"/>
                  </a:cubicBezTo>
                  <a:cubicBezTo>
                    <a:pt x="11" y="19"/>
                    <a:pt x="11" y="19"/>
                    <a:pt x="11" y="19"/>
                  </a:cubicBezTo>
                  <a:cubicBezTo>
                    <a:pt x="10" y="18"/>
                    <a:pt x="10" y="18"/>
                    <a:pt x="9" y="18"/>
                  </a:cubicBezTo>
                  <a:cubicBezTo>
                    <a:pt x="8" y="17"/>
                    <a:pt x="6" y="16"/>
                    <a:pt x="5" y="15"/>
                  </a:cubicBezTo>
                  <a:cubicBezTo>
                    <a:pt x="4" y="15"/>
                    <a:pt x="4"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5" name="Freeform 148"/>
            <p:cNvSpPr>
              <a:spLocks noEditPoints="1"/>
            </p:cNvSpPr>
            <p:nvPr/>
          </p:nvSpPr>
          <p:spPr bwMode="auto">
            <a:xfrm>
              <a:off x="7745425" y="1003307"/>
              <a:ext cx="195264" cy="153989"/>
            </a:xfrm>
            <a:custGeom>
              <a:avLst/>
              <a:gdLst>
                <a:gd name="T0" fmla="*/ 82 w 87"/>
                <a:gd name="T1" fmla="*/ 11 h 68"/>
                <a:gd name="T2" fmla="*/ 77 w 87"/>
                <a:gd name="T3" fmla="*/ 6 h 68"/>
                <a:gd name="T4" fmla="*/ 75 w 87"/>
                <a:gd name="T5" fmla="*/ 6 h 68"/>
                <a:gd name="T6" fmla="*/ 77 w 87"/>
                <a:gd name="T7" fmla="*/ 0 h 68"/>
                <a:gd name="T8" fmla="*/ 79 w 87"/>
                <a:gd name="T9" fmla="*/ 1 h 68"/>
                <a:gd name="T10" fmla="*/ 87 w 87"/>
                <a:gd name="T11" fmla="*/ 11 h 68"/>
                <a:gd name="T12" fmla="*/ 75 w 87"/>
                <a:gd name="T13" fmla="*/ 22 h 68"/>
                <a:gd name="T14" fmla="*/ 87 w 87"/>
                <a:gd name="T15" fmla="*/ 13 h 68"/>
                <a:gd name="T16" fmla="*/ 87 w 87"/>
                <a:gd name="T17" fmla="*/ 13 h 68"/>
                <a:gd name="T18" fmla="*/ 63 w 87"/>
                <a:gd name="T19" fmla="*/ 47 h 68"/>
                <a:gd name="T20" fmla="*/ 75 w 87"/>
                <a:gd name="T21" fmla="*/ 22 h 68"/>
                <a:gd name="T22" fmla="*/ 63 w 87"/>
                <a:gd name="T23" fmla="*/ 47 h 68"/>
                <a:gd name="T24" fmla="*/ 63 w 87"/>
                <a:gd name="T25" fmla="*/ 28 h 68"/>
                <a:gd name="T26" fmla="*/ 72 w 87"/>
                <a:gd name="T27" fmla="*/ 1 h 68"/>
                <a:gd name="T28" fmla="*/ 75 w 87"/>
                <a:gd name="T29" fmla="*/ 0 h 68"/>
                <a:gd name="T30" fmla="*/ 75 w 87"/>
                <a:gd name="T31" fmla="*/ 6 h 68"/>
                <a:gd name="T32" fmla="*/ 63 w 87"/>
                <a:gd name="T33" fmla="*/ 55 h 68"/>
                <a:gd name="T34" fmla="*/ 63 w 87"/>
                <a:gd name="T35" fmla="*/ 56 h 68"/>
                <a:gd name="T36" fmla="*/ 68 w 87"/>
                <a:gd name="T37" fmla="*/ 49 h 68"/>
                <a:gd name="T38" fmla="*/ 53 w 87"/>
                <a:gd name="T39" fmla="*/ 58 h 68"/>
                <a:gd name="T40" fmla="*/ 63 w 87"/>
                <a:gd name="T41" fmla="*/ 47 h 68"/>
                <a:gd name="T42" fmla="*/ 53 w 87"/>
                <a:gd name="T43" fmla="*/ 43 h 68"/>
                <a:gd name="T44" fmla="*/ 63 w 87"/>
                <a:gd name="T45" fmla="*/ 18 h 68"/>
                <a:gd name="T46" fmla="*/ 55 w 87"/>
                <a:gd name="T47" fmla="*/ 43 h 68"/>
                <a:gd name="T48" fmla="*/ 53 w 87"/>
                <a:gd name="T49" fmla="*/ 58 h 68"/>
                <a:gd name="T50" fmla="*/ 63 w 87"/>
                <a:gd name="T51" fmla="*/ 56 h 68"/>
                <a:gd name="T52" fmla="*/ 63 w 87"/>
                <a:gd name="T53" fmla="*/ 55 h 68"/>
                <a:gd name="T54" fmla="*/ 59 w 87"/>
                <a:gd name="T55" fmla="*/ 60 h 68"/>
                <a:gd name="T56" fmla="*/ 53 w 87"/>
                <a:gd name="T57" fmla="*/ 64 h 68"/>
                <a:gd name="T58" fmla="*/ 46 w 87"/>
                <a:gd name="T59" fmla="*/ 62 h 68"/>
                <a:gd name="T60" fmla="*/ 53 w 87"/>
                <a:gd name="T61" fmla="*/ 47 h 68"/>
                <a:gd name="T62" fmla="*/ 44 w 87"/>
                <a:gd name="T63" fmla="*/ 62 h 68"/>
                <a:gd name="T64" fmla="*/ 53 w 87"/>
                <a:gd name="T65" fmla="*/ 43 h 68"/>
                <a:gd name="T66" fmla="*/ 44 w 87"/>
                <a:gd name="T67" fmla="*/ 48 h 68"/>
                <a:gd name="T68" fmla="*/ 53 w 87"/>
                <a:gd name="T69" fmla="*/ 37 h 68"/>
                <a:gd name="T70" fmla="*/ 53 w 87"/>
                <a:gd name="T71" fmla="*/ 64 h 68"/>
                <a:gd name="T72" fmla="*/ 53 w 87"/>
                <a:gd name="T73" fmla="*/ 63 h 68"/>
                <a:gd name="T74" fmla="*/ 47 w 87"/>
                <a:gd name="T75" fmla="*/ 67 h 68"/>
                <a:gd name="T76" fmla="*/ 22 w 87"/>
                <a:gd name="T77" fmla="*/ 60 h 68"/>
                <a:gd name="T78" fmla="*/ 37 w 87"/>
                <a:gd name="T79" fmla="*/ 63 h 68"/>
                <a:gd name="T80" fmla="*/ 44 w 87"/>
                <a:gd name="T81" fmla="*/ 62 h 68"/>
                <a:gd name="T82" fmla="*/ 43 w 87"/>
                <a:gd name="T83" fmla="*/ 53 h 68"/>
                <a:gd name="T84" fmla="*/ 16 w 87"/>
                <a:gd name="T85" fmla="*/ 39 h 68"/>
                <a:gd name="T86" fmla="*/ 9 w 87"/>
                <a:gd name="T87" fmla="*/ 21 h 68"/>
                <a:gd name="T88" fmla="*/ 22 w 87"/>
                <a:gd name="T89" fmla="*/ 60 h 68"/>
                <a:gd name="T90" fmla="*/ 44 w 87"/>
                <a:gd name="T91" fmla="*/ 52 h 68"/>
                <a:gd name="T92" fmla="*/ 20 w 87"/>
                <a:gd name="T93" fmla="*/ 64 h 68"/>
                <a:gd name="T94" fmla="*/ 5 w 87"/>
                <a:gd name="T95" fmla="*/ 16 h 68"/>
                <a:gd name="T96" fmla="*/ 21 w 87"/>
                <a:gd name="T97" fmla="*/ 22 h 68"/>
                <a:gd name="T98" fmla="*/ 21 w 87"/>
                <a:gd name="T99" fmla="*/ 38 h 68"/>
                <a:gd name="T100" fmla="*/ 41 w 87"/>
                <a:gd name="T101" fmla="*/ 49 h 68"/>
                <a:gd name="T102" fmla="*/ 44 w 87"/>
                <a:gd name="T103" fmla="*/ 67 h 68"/>
                <a:gd name="T104" fmla="*/ 42 w 87"/>
                <a:gd name="T105" fmla="*/ 68 h 68"/>
                <a:gd name="T106" fmla="*/ 37 w 87"/>
                <a:gd name="T107" fmla="*/ 68 h 68"/>
                <a:gd name="T108" fmla="*/ 37 w 87"/>
                <a:gd name="T109" fmla="*/ 68 h 68"/>
                <a:gd name="T110" fmla="*/ 37 w 87"/>
                <a:gd name="T11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7" h="68">
                  <a:moveTo>
                    <a:pt x="75" y="25"/>
                  </a:moveTo>
                  <a:cubicBezTo>
                    <a:pt x="82" y="11"/>
                    <a:pt x="82" y="11"/>
                    <a:pt x="82" y="11"/>
                  </a:cubicBezTo>
                  <a:cubicBezTo>
                    <a:pt x="82" y="10"/>
                    <a:pt x="81" y="9"/>
                    <a:pt x="80" y="8"/>
                  </a:cubicBezTo>
                  <a:cubicBezTo>
                    <a:pt x="79" y="7"/>
                    <a:pt x="78" y="6"/>
                    <a:pt x="77" y="6"/>
                  </a:cubicBezTo>
                  <a:cubicBezTo>
                    <a:pt x="76" y="5"/>
                    <a:pt x="76" y="5"/>
                    <a:pt x="75" y="5"/>
                  </a:cubicBezTo>
                  <a:cubicBezTo>
                    <a:pt x="75" y="6"/>
                    <a:pt x="75" y="6"/>
                    <a:pt x="75" y="6"/>
                  </a:cubicBezTo>
                  <a:cubicBezTo>
                    <a:pt x="75" y="0"/>
                    <a:pt x="75" y="0"/>
                    <a:pt x="75" y="0"/>
                  </a:cubicBezTo>
                  <a:cubicBezTo>
                    <a:pt x="76" y="0"/>
                    <a:pt x="76" y="0"/>
                    <a:pt x="77" y="0"/>
                  </a:cubicBezTo>
                  <a:cubicBezTo>
                    <a:pt x="77" y="1"/>
                    <a:pt x="77" y="1"/>
                    <a:pt x="77" y="1"/>
                  </a:cubicBezTo>
                  <a:cubicBezTo>
                    <a:pt x="78" y="1"/>
                    <a:pt x="78" y="1"/>
                    <a:pt x="79" y="1"/>
                  </a:cubicBezTo>
                  <a:cubicBezTo>
                    <a:pt x="81" y="2"/>
                    <a:pt x="82" y="4"/>
                    <a:pt x="84" y="5"/>
                  </a:cubicBezTo>
                  <a:cubicBezTo>
                    <a:pt x="85" y="7"/>
                    <a:pt x="86" y="9"/>
                    <a:pt x="87" y="11"/>
                  </a:cubicBezTo>
                  <a:cubicBezTo>
                    <a:pt x="87" y="11"/>
                    <a:pt x="87" y="11"/>
                    <a:pt x="87" y="11"/>
                  </a:cubicBezTo>
                  <a:cubicBezTo>
                    <a:pt x="75" y="22"/>
                    <a:pt x="75" y="22"/>
                    <a:pt x="75" y="22"/>
                  </a:cubicBezTo>
                  <a:cubicBezTo>
                    <a:pt x="75" y="25"/>
                    <a:pt x="75" y="25"/>
                    <a:pt x="75" y="25"/>
                  </a:cubicBezTo>
                  <a:close/>
                  <a:moveTo>
                    <a:pt x="87" y="13"/>
                  </a:moveTo>
                  <a:cubicBezTo>
                    <a:pt x="75" y="35"/>
                    <a:pt x="75" y="35"/>
                    <a:pt x="75" y="35"/>
                  </a:cubicBezTo>
                  <a:lnTo>
                    <a:pt x="87" y="13"/>
                  </a:lnTo>
                  <a:close/>
                  <a:moveTo>
                    <a:pt x="63" y="47"/>
                  </a:moveTo>
                  <a:cubicBezTo>
                    <a:pt x="63" y="47"/>
                    <a:pt x="63" y="47"/>
                    <a:pt x="63" y="47"/>
                  </a:cubicBezTo>
                  <a:cubicBezTo>
                    <a:pt x="75" y="25"/>
                    <a:pt x="75" y="25"/>
                    <a:pt x="75" y="25"/>
                  </a:cubicBezTo>
                  <a:cubicBezTo>
                    <a:pt x="75" y="22"/>
                    <a:pt x="75" y="22"/>
                    <a:pt x="75" y="22"/>
                  </a:cubicBezTo>
                  <a:cubicBezTo>
                    <a:pt x="63" y="33"/>
                    <a:pt x="63" y="33"/>
                    <a:pt x="63" y="33"/>
                  </a:cubicBezTo>
                  <a:cubicBezTo>
                    <a:pt x="63" y="47"/>
                    <a:pt x="63" y="47"/>
                    <a:pt x="63" y="47"/>
                  </a:cubicBezTo>
                  <a:close/>
                  <a:moveTo>
                    <a:pt x="75" y="6"/>
                  </a:moveTo>
                  <a:cubicBezTo>
                    <a:pt x="63" y="28"/>
                    <a:pt x="63" y="28"/>
                    <a:pt x="63" y="28"/>
                  </a:cubicBezTo>
                  <a:cubicBezTo>
                    <a:pt x="63" y="18"/>
                    <a:pt x="63" y="18"/>
                    <a:pt x="63" y="18"/>
                  </a:cubicBezTo>
                  <a:cubicBezTo>
                    <a:pt x="72" y="1"/>
                    <a:pt x="72" y="1"/>
                    <a:pt x="72" y="1"/>
                  </a:cubicBezTo>
                  <a:cubicBezTo>
                    <a:pt x="72" y="1"/>
                    <a:pt x="72" y="1"/>
                    <a:pt x="72" y="1"/>
                  </a:cubicBezTo>
                  <a:cubicBezTo>
                    <a:pt x="73" y="0"/>
                    <a:pt x="74" y="0"/>
                    <a:pt x="75" y="0"/>
                  </a:cubicBezTo>
                  <a:cubicBezTo>
                    <a:pt x="75" y="0"/>
                    <a:pt x="75" y="0"/>
                    <a:pt x="75" y="0"/>
                  </a:cubicBezTo>
                  <a:cubicBezTo>
                    <a:pt x="75" y="6"/>
                    <a:pt x="75" y="6"/>
                    <a:pt x="75" y="6"/>
                  </a:cubicBezTo>
                  <a:close/>
                  <a:moveTo>
                    <a:pt x="63" y="56"/>
                  </a:moveTo>
                  <a:cubicBezTo>
                    <a:pt x="63" y="55"/>
                    <a:pt x="63" y="55"/>
                    <a:pt x="63" y="55"/>
                  </a:cubicBezTo>
                  <a:cubicBezTo>
                    <a:pt x="68" y="49"/>
                    <a:pt x="68" y="49"/>
                    <a:pt x="68" y="49"/>
                  </a:cubicBezTo>
                  <a:cubicBezTo>
                    <a:pt x="66" y="52"/>
                    <a:pt x="65" y="54"/>
                    <a:pt x="63" y="56"/>
                  </a:cubicBezTo>
                  <a:close/>
                  <a:moveTo>
                    <a:pt x="75" y="35"/>
                  </a:moveTo>
                  <a:cubicBezTo>
                    <a:pt x="68" y="49"/>
                    <a:pt x="68" y="49"/>
                    <a:pt x="68" y="49"/>
                  </a:cubicBezTo>
                  <a:lnTo>
                    <a:pt x="75" y="35"/>
                  </a:lnTo>
                  <a:close/>
                  <a:moveTo>
                    <a:pt x="53" y="58"/>
                  </a:moveTo>
                  <a:cubicBezTo>
                    <a:pt x="54" y="58"/>
                    <a:pt x="55" y="57"/>
                    <a:pt x="56" y="56"/>
                  </a:cubicBezTo>
                  <a:cubicBezTo>
                    <a:pt x="59" y="54"/>
                    <a:pt x="61" y="51"/>
                    <a:pt x="63" y="47"/>
                  </a:cubicBezTo>
                  <a:cubicBezTo>
                    <a:pt x="63" y="33"/>
                    <a:pt x="63" y="33"/>
                    <a:pt x="63" y="33"/>
                  </a:cubicBezTo>
                  <a:cubicBezTo>
                    <a:pt x="53" y="43"/>
                    <a:pt x="53" y="43"/>
                    <a:pt x="53" y="43"/>
                  </a:cubicBezTo>
                  <a:cubicBezTo>
                    <a:pt x="53" y="37"/>
                    <a:pt x="53" y="37"/>
                    <a:pt x="53" y="37"/>
                  </a:cubicBezTo>
                  <a:cubicBezTo>
                    <a:pt x="63" y="18"/>
                    <a:pt x="63" y="18"/>
                    <a:pt x="63" y="18"/>
                  </a:cubicBezTo>
                  <a:cubicBezTo>
                    <a:pt x="63" y="28"/>
                    <a:pt x="63" y="28"/>
                    <a:pt x="63" y="28"/>
                  </a:cubicBezTo>
                  <a:cubicBezTo>
                    <a:pt x="55" y="43"/>
                    <a:pt x="55" y="43"/>
                    <a:pt x="55" y="43"/>
                  </a:cubicBezTo>
                  <a:cubicBezTo>
                    <a:pt x="55" y="44"/>
                    <a:pt x="54" y="45"/>
                    <a:pt x="53" y="47"/>
                  </a:cubicBezTo>
                  <a:cubicBezTo>
                    <a:pt x="53" y="58"/>
                    <a:pt x="53" y="58"/>
                    <a:pt x="53" y="58"/>
                  </a:cubicBezTo>
                  <a:close/>
                  <a:moveTo>
                    <a:pt x="63" y="55"/>
                  </a:moveTo>
                  <a:cubicBezTo>
                    <a:pt x="63" y="56"/>
                    <a:pt x="63" y="56"/>
                    <a:pt x="63" y="56"/>
                  </a:cubicBezTo>
                  <a:cubicBezTo>
                    <a:pt x="62" y="57"/>
                    <a:pt x="61" y="59"/>
                    <a:pt x="59" y="60"/>
                  </a:cubicBezTo>
                  <a:cubicBezTo>
                    <a:pt x="63" y="55"/>
                    <a:pt x="63" y="55"/>
                    <a:pt x="63" y="55"/>
                  </a:cubicBezTo>
                  <a:close/>
                  <a:moveTo>
                    <a:pt x="53" y="64"/>
                  </a:moveTo>
                  <a:cubicBezTo>
                    <a:pt x="55" y="63"/>
                    <a:pt x="57" y="62"/>
                    <a:pt x="59" y="60"/>
                  </a:cubicBezTo>
                  <a:cubicBezTo>
                    <a:pt x="53" y="63"/>
                    <a:pt x="53" y="63"/>
                    <a:pt x="53" y="63"/>
                  </a:cubicBezTo>
                  <a:lnTo>
                    <a:pt x="53" y="64"/>
                  </a:lnTo>
                  <a:close/>
                  <a:moveTo>
                    <a:pt x="44" y="62"/>
                  </a:moveTo>
                  <a:cubicBezTo>
                    <a:pt x="45" y="62"/>
                    <a:pt x="45" y="62"/>
                    <a:pt x="46" y="62"/>
                  </a:cubicBezTo>
                  <a:cubicBezTo>
                    <a:pt x="48" y="61"/>
                    <a:pt x="51" y="60"/>
                    <a:pt x="53" y="58"/>
                  </a:cubicBezTo>
                  <a:cubicBezTo>
                    <a:pt x="53" y="47"/>
                    <a:pt x="53" y="47"/>
                    <a:pt x="53" y="47"/>
                  </a:cubicBezTo>
                  <a:cubicBezTo>
                    <a:pt x="51" y="49"/>
                    <a:pt x="48" y="51"/>
                    <a:pt x="44" y="53"/>
                  </a:cubicBezTo>
                  <a:cubicBezTo>
                    <a:pt x="44" y="62"/>
                    <a:pt x="44" y="62"/>
                    <a:pt x="44" y="62"/>
                  </a:cubicBezTo>
                  <a:close/>
                  <a:moveTo>
                    <a:pt x="53" y="37"/>
                  </a:moveTo>
                  <a:cubicBezTo>
                    <a:pt x="53" y="43"/>
                    <a:pt x="53" y="43"/>
                    <a:pt x="53" y="43"/>
                  </a:cubicBezTo>
                  <a:cubicBezTo>
                    <a:pt x="44" y="52"/>
                    <a:pt x="44" y="52"/>
                    <a:pt x="44" y="52"/>
                  </a:cubicBezTo>
                  <a:cubicBezTo>
                    <a:pt x="44" y="48"/>
                    <a:pt x="44" y="48"/>
                    <a:pt x="44" y="48"/>
                  </a:cubicBezTo>
                  <a:cubicBezTo>
                    <a:pt x="47" y="46"/>
                    <a:pt x="50" y="44"/>
                    <a:pt x="51" y="41"/>
                  </a:cubicBezTo>
                  <a:cubicBezTo>
                    <a:pt x="53" y="37"/>
                    <a:pt x="53" y="37"/>
                    <a:pt x="53" y="37"/>
                  </a:cubicBezTo>
                  <a:close/>
                  <a:moveTo>
                    <a:pt x="53" y="63"/>
                  </a:moveTo>
                  <a:cubicBezTo>
                    <a:pt x="53" y="64"/>
                    <a:pt x="53" y="64"/>
                    <a:pt x="53" y="64"/>
                  </a:cubicBezTo>
                  <a:cubicBezTo>
                    <a:pt x="51" y="65"/>
                    <a:pt x="49" y="66"/>
                    <a:pt x="47" y="67"/>
                  </a:cubicBezTo>
                  <a:cubicBezTo>
                    <a:pt x="53" y="63"/>
                    <a:pt x="53" y="63"/>
                    <a:pt x="53" y="63"/>
                  </a:cubicBezTo>
                  <a:close/>
                  <a:moveTo>
                    <a:pt x="44" y="67"/>
                  </a:moveTo>
                  <a:cubicBezTo>
                    <a:pt x="45" y="67"/>
                    <a:pt x="46" y="67"/>
                    <a:pt x="47" y="67"/>
                  </a:cubicBezTo>
                  <a:cubicBezTo>
                    <a:pt x="44" y="67"/>
                    <a:pt x="44" y="67"/>
                    <a:pt x="44" y="67"/>
                  </a:cubicBezTo>
                  <a:close/>
                  <a:moveTo>
                    <a:pt x="22" y="60"/>
                  </a:moveTo>
                  <a:cubicBezTo>
                    <a:pt x="25" y="61"/>
                    <a:pt x="27" y="62"/>
                    <a:pt x="29" y="62"/>
                  </a:cubicBezTo>
                  <a:cubicBezTo>
                    <a:pt x="32" y="63"/>
                    <a:pt x="34" y="63"/>
                    <a:pt x="37" y="63"/>
                  </a:cubicBezTo>
                  <a:cubicBezTo>
                    <a:pt x="38" y="63"/>
                    <a:pt x="40" y="63"/>
                    <a:pt x="41" y="63"/>
                  </a:cubicBezTo>
                  <a:cubicBezTo>
                    <a:pt x="42" y="63"/>
                    <a:pt x="43" y="63"/>
                    <a:pt x="44" y="62"/>
                  </a:cubicBezTo>
                  <a:cubicBezTo>
                    <a:pt x="44" y="53"/>
                    <a:pt x="44" y="53"/>
                    <a:pt x="44" y="53"/>
                  </a:cubicBezTo>
                  <a:cubicBezTo>
                    <a:pt x="44" y="53"/>
                    <a:pt x="43" y="53"/>
                    <a:pt x="43" y="53"/>
                  </a:cubicBezTo>
                  <a:cubicBezTo>
                    <a:pt x="38" y="55"/>
                    <a:pt x="32" y="54"/>
                    <a:pt x="27" y="52"/>
                  </a:cubicBezTo>
                  <a:cubicBezTo>
                    <a:pt x="21" y="49"/>
                    <a:pt x="18" y="44"/>
                    <a:pt x="16" y="39"/>
                  </a:cubicBezTo>
                  <a:cubicBezTo>
                    <a:pt x="15" y="35"/>
                    <a:pt x="15" y="30"/>
                    <a:pt x="17" y="25"/>
                  </a:cubicBezTo>
                  <a:cubicBezTo>
                    <a:pt x="9" y="21"/>
                    <a:pt x="9" y="21"/>
                    <a:pt x="9" y="21"/>
                  </a:cubicBezTo>
                  <a:cubicBezTo>
                    <a:pt x="6" y="28"/>
                    <a:pt x="5" y="35"/>
                    <a:pt x="7" y="42"/>
                  </a:cubicBezTo>
                  <a:cubicBezTo>
                    <a:pt x="10" y="49"/>
                    <a:pt x="15" y="56"/>
                    <a:pt x="22" y="60"/>
                  </a:cubicBezTo>
                  <a:close/>
                  <a:moveTo>
                    <a:pt x="44" y="48"/>
                  </a:moveTo>
                  <a:cubicBezTo>
                    <a:pt x="44" y="52"/>
                    <a:pt x="44" y="52"/>
                    <a:pt x="44" y="52"/>
                  </a:cubicBezTo>
                  <a:cubicBezTo>
                    <a:pt x="28" y="67"/>
                    <a:pt x="28" y="67"/>
                    <a:pt x="28" y="67"/>
                  </a:cubicBezTo>
                  <a:cubicBezTo>
                    <a:pt x="25" y="66"/>
                    <a:pt x="23" y="65"/>
                    <a:pt x="20" y="64"/>
                  </a:cubicBezTo>
                  <a:cubicBezTo>
                    <a:pt x="11" y="59"/>
                    <a:pt x="6" y="52"/>
                    <a:pt x="3" y="43"/>
                  </a:cubicBezTo>
                  <a:cubicBezTo>
                    <a:pt x="0" y="35"/>
                    <a:pt x="1" y="25"/>
                    <a:pt x="5" y="16"/>
                  </a:cubicBezTo>
                  <a:cubicBezTo>
                    <a:pt x="6" y="15"/>
                    <a:pt x="7" y="15"/>
                    <a:pt x="9" y="15"/>
                  </a:cubicBezTo>
                  <a:cubicBezTo>
                    <a:pt x="21" y="22"/>
                    <a:pt x="21" y="22"/>
                    <a:pt x="21" y="22"/>
                  </a:cubicBezTo>
                  <a:cubicBezTo>
                    <a:pt x="22" y="22"/>
                    <a:pt x="22" y="24"/>
                    <a:pt x="22" y="25"/>
                  </a:cubicBezTo>
                  <a:cubicBezTo>
                    <a:pt x="20" y="29"/>
                    <a:pt x="19" y="34"/>
                    <a:pt x="21" y="38"/>
                  </a:cubicBezTo>
                  <a:cubicBezTo>
                    <a:pt x="22" y="42"/>
                    <a:pt x="25" y="45"/>
                    <a:pt x="29" y="47"/>
                  </a:cubicBezTo>
                  <a:cubicBezTo>
                    <a:pt x="33" y="50"/>
                    <a:pt x="37" y="50"/>
                    <a:pt x="41" y="49"/>
                  </a:cubicBezTo>
                  <a:cubicBezTo>
                    <a:pt x="42" y="48"/>
                    <a:pt x="43" y="48"/>
                    <a:pt x="44" y="48"/>
                  </a:cubicBezTo>
                  <a:close/>
                  <a:moveTo>
                    <a:pt x="44" y="67"/>
                  </a:moveTo>
                  <a:cubicBezTo>
                    <a:pt x="44" y="67"/>
                    <a:pt x="44" y="67"/>
                    <a:pt x="44" y="67"/>
                  </a:cubicBezTo>
                  <a:cubicBezTo>
                    <a:pt x="43" y="67"/>
                    <a:pt x="43" y="68"/>
                    <a:pt x="42" y="68"/>
                  </a:cubicBezTo>
                  <a:cubicBezTo>
                    <a:pt x="44" y="67"/>
                    <a:pt x="44" y="67"/>
                    <a:pt x="44" y="67"/>
                  </a:cubicBezTo>
                  <a:close/>
                  <a:moveTo>
                    <a:pt x="37" y="68"/>
                  </a:moveTo>
                  <a:cubicBezTo>
                    <a:pt x="28" y="67"/>
                    <a:pt x="28" y="67"/>
                    <a:pt x="28" y="67"/>
                  </a:cubicBezTo>
                  <a:cubicBezTo>
                    <a:pt x="31" y="68"/>
                    <a:pt x="34" y="68"/>
                    <a:pt x="37" y="68"/>
                  </a:cubicBezTo>
                  <a:close/>
                  <a:moveTo>
                    <a:pt x="42" y="68"/>
                  </a:moveTo>
                  <a:cubicBezTo>
                    <a:pt x="37" y="68"/>
                    <a:pt x="37" y="68"/>
                    <a:pt x="37" y="68"/>
                  </a:cubicBezTo>
                  <a:cubicBezTo>
                    <a:pt x="38" y="68"/>
                    <a:pt x="40" y="68"/>
                    <a:pt x="4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6" name="Freeform 149"/>
            <p:cNvSpPr>
              <a:spLocks noEditPoints="1"/>
            </p:cNvSpPr>
            <p:nvPr/>
          </p:nvSpPr>
          <p:spPr bwMode="auto">
            <a:xfrm>
              <a:off x="7777175" y="809631"/>
              <a:ext cx="331789" cy="295277"/>
            </a:xfrm>
            <a:custGeom>
              <a:avLst/>
              <a:gdLst>
                <a:gd name="T0" fmla="*/ 109 w 147"/>
                <a:gd name="T1" fmla="*/ 15 h 131"/>
                <a:gd name="T2" fmla="*/ 103 w 147"/>
                <a:gd name="T3" fmla="*/ 11 h 131"/>
                <a:gd name="T4" fmla="*/ 101 w 147"/>
                <a:gd name="T5" fmla="*/ 11 h 131"/>
                <a:gd name="T6" fmla="*/ 73 w 147"/>
                <a:gd name="T7" fmla="*/ 4 h 131"/>
                <a:gd name="T8" fmla="*/ 89 w 147"/>
                <a:gd name="T9" fmla="*/ 1 h 131"/>
                <a:gd name="T10" fmla="*/ 105 w 147"/>
                <a:gd name="T11" fmla="*/ 7 h 131"/>
                <a:gd name="T12" fmla="*/ 111 w 147"/>
                <a:gd name="T13" fmla="*/ 11 h 131"/>
                <a:gd name="T14" fmla="*/ 144 w 147"/>
                <a:gd name="T15" fmla="*/ 56 h 131"/>
                <a:gd name="T16" fmla="*/ 119 w 147"/>
                <a:gd name="T17" fmla="*/ 128 h 131"/>
                <a:gd name="T18" fmla="*/ 111 w 147"/>
                <a:gd name="T19" fmla="*/ 128 h 131"/>
                <a:gd name="T20" fmla="*/ 101 w 147"/>
                <a:gd name="T21" fmla="*/ 107 h 131"/>
                <a:gd name="T22" fmla="*/ 87 w 147"/>
                <a:gd name="T23" fmla="*/ 105 h 131"/>
                <a:gd name="T24" fmla="*/ 81 w 147"/>
                <a:gd name="T25" fmla="*/ 109 h 131"/>
                <a:gd name="T26" fmla="*/ 74 w 147"/>
                <a:gd name="T27" fmla="*/ 107 h 131"/>
                <a:gd name="T28" fmla="*/ 74 w 147"/>
                <a:gd name="T29" fmla="*/ 99 h 131"/>
                <a:gd name="T30" fmla="*/ 76 w 147"/>
                <a:gd name="T31" fmla="*/ 91 h 131"/>
                <a:gd name="T32" fmla="*/ 85 w 147"/>
                <a:gd name="T33" fmla="*/ 101 h 131"/>
                <a:gd name="T34" fmla="*/ 103 w 147"/>
                <a:gd name="T35" fmla="*/ 102 h 131"/>
                <a:gd name="T36" fmla="*/ 115 w 147"/>
                <a:gd name="T37" fmla="*/ 126 h 131"/>
                <a:gd name="T38" fmla="*/ 133 w 147"/>
                <a:gd name="T39" fmla="*/ 104 h 131"/>
                <a:gd name="T40" fmla="*/ 73 w 147"/>
                <a:gd name="T41" fmla="*/ 4 h 131"/>
                <a:gd name="T42" fmla="*/ 12 w 147"/>
                <a:gd name="T43" fmla="*/ 41 h 131"/>
                <a:gd name="T44" fmla="*/ 5 w 147"/>
                <a:gd name="T45" fmla="*/ 66 h 131"/>
                <a:gd name="T46" fmla="*/ 5 w 147"/>
                <a:gd name="T47" fmla="*/ 68 h 131"/>
                <a:gd name="T48" fmla="*/ 13 w 147"/>
                <a:gd name="T49" fmla="*/ 63 h 131"/>
                <a:gd name="T50" fmla="*/ 31 w 147"/>
                <a:gd name="T51" fmla="*/ 64 h 131"/>
                <a:gd name="T52" fmla="*/ 49 w 147"/>
                <a:gd name="T53" fmla="*/ 82 h 131"/>
                <a:gd name="T54" fmla="*/ 63 w 147"/>
                <a:gd name="T55" fmla="*/ 82 h 131"/>
                <a:gd name="T56" fmla="*/ 67 w 147"/>
                <a:gd name="T57" fmla="*/ 83 h 131"/>
                <a:gd name="T58" fmla="*/ 73 w 147"/>
                <a:gd name="T59" fmla="*/ 96 h 131"/>
                <a:gd name="T60" fmla="*/ 65 w 147"/>
                <a:gd name="T61" fmla="*/ 88 h 131"/>
                <a:gd name="T62" fmla="*/ 62 w 147"/>
                <a:gd name="T63" fmla="*/ 86 h 131"/>
                <a:gd name="T64" fmla="*/ 56 w 147"/>
                <a:gd name="T65" fmla="*/ 85 h 131"/>
                <a:gd name="T66" fmla="*/ 45 w 147"/>
                <a:gd name="T67" fmla="*/ 89 h 131"/>
                <a:gd name="T68" fmla="*/ 38 w 147"/>
                <a:gd name="T69" fmla="*/ 87 h 131"/>
                <a:gd name="T70" fmla="*/ 36 w 147"/>
                <a:gd name="T71" fmla="*/ 75 h 131"/>
                <a:gd name="T72" fmla="*/ 20 w 147"/>
                <a:gd name="T73" fmla="*/ 66 h 131"/>
                <a:gd name="T74" fmla="*/ 10 w 147"/>
                <a:gd name="T75" fmla="*/ 70 h 131"/>
                <a:gd name="T76" fmla="*/ 7 w 147"/>
                <a:gd name="T77" fmla="*/ 73 h 131"/>
                <a:gd name="T78" fmla="*/ 3 w 147"/>
                <a:gd name="T79" fmla="*/ 75 h 131"/>
                <a:gd name="T80" fmla="*/ 3 w 147"/>
                <a:gd name="T81" fmla="*/ 75 h 131"/>
                <a:gd name="T82" fmla="*/ 0 w 147"/>
                <a:gd name="T83" fmla="*/ 70 h 131"/>
                <a:gd name="T84" fmla="*/ 0 w 147"/>
                <a:gd name="T85" fmla="*/ 70 h 131"/>
                <a:gd name="T86" fmla="*/ 0 w 147"/>
                <a:gd name="T87" fmla="*/ 65 h 131"/>
                <a:gd name="T88" fmla="*/ 35 w 147"/>
                <a:gd name="T89" fmla="*/ 10 h 131"/>
                <a:gd name="T90" fmla="*/ 73 w 147"/>
                <a:gd name="T9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7" h="131">
                  <a:moveTo>
                    <a:pt x="113" y="17"/>
                  </a:moveTo>
                  <a:cubicBezTo>
                    <a:pt x="112" y="17"/>
                    <a:pt x="110" y="16"/>
                    <a:pt x="109" y="15"/>
                  </a:cubicBezTo>
                  <a:cubicBezTo>
                    <a:pt x="109" y="15"/>
                    <a:pt x="109" y="15"/>
                    <a:pt x="109" y="15"/>
                  </a:cubicBezTo>
                  <a:cubicBezTo>
                    <a:pt x="107" y="14"/>
                    <a:pt x="106" y="13"/>
                    <a:pt x="105" y="12"/>
                  </a:cubicBezTo>
                  <a:cubicBezTo>
                    <a:pt x="105" y="12"/>
                    <a:pt x="105" y="12"/>
                    <a:pt x="105" y="12"/>
                  </a:cubicBezTo>
                  <a:cubicBezTo>
                    <a:pt x="104" y="12"/>
                    <a:pt x="104" y="12"/>
                    <a:pt x="103" y="11"/>
                  </a:cubicBezTo>
                  <a:cubicBezTo>
                    <a:pt x="103" y="11"/>
                    <a:pt x="103" y="11"/>
                    <a:pt x="103" y="11"/>
                  </a:cubicBezTo>
                  <a:cubicBezTo>
                    <a:pt x="103" y="11"/>
                    <a:pt x="103" y="11"/>
                    <a:pt x="103" y="11"/>
                  </a:cubicBezTo>
                  <a:cubicBezTo>
                    <a:pt x="102" y="11"/>
                    <a:pt x="102" y="11"/>
                    <a:pt x="101" y="11"/>
                  </a:cubicBezTo>
                  <a:cubicBezTo>
                    <a:pt x="97" y="9"/>
                    <a:pt x="92" y="7"/>
                    <a:pt x="88" y="6"/>
                  </a:cubicBezTo>
                  <a:cubicBezTo>
                    <a:pt x="83" y="5"/>
                    <a:pt x="78" y="4"/>
                    <a:pt x="73" y="4"/>
                  </a:cubicBezTo>
                  <a:cubicBezTo>
                    <a:pt x="73" y="4"/>
                    <a:pt x="73" y="4"/>
                    <a:pt x="73" y="4"/>
                  </a:cubicBezTo>
                  <a:cubicBezTo>
                    <a:pt x="73" y="0"/>
                    <a:pt x="73" y="0"/>
                    <a:pt x="73" y="0"/>
                  </a:cubicBezTo>
                  <a:cubicBezTo>
                    <a:pt x="73" y="0"/>
                    <a:pt x="73" y="0"/>
                    <a:pt x="73" y="0"/>
                  </a:cubicBezTo>
                  <a:cubicBezTo>
                    <a:pt x="78" y="0"/>
                    <a:pt x="83" y="0"/>
                    <a:pt x="89" y="1"/>
                  </a:cubicBezTo>
                  <a:cubicBezTo>
                    <a:pt x="94" y="2"/>
                    <a:pt x="99" y="4"/>
                    <a:pt x="103" y="6"/>
                  </a:cubicBezTo>
                  <a:cubicBezTo>
                    <a:pt x="104" y="7"/>
                    <a:pt x="105" y="7"/>
                    <a:pt x="105" y="7"/>
                  </a:cubicBezTo>
                  <a:cubicBezTo>
                    <a:pt x="105" y="7"/>
                    <a:pt x="105" y="7"/>
                    <a:pt x="105" y="7"/>
                  </a:cubicBezTo>
                  <a:cubicBezTo>
                    <a:pt x="106" y="7"/>
                    <a:pt x="106" y="8"/>
                    <a:pt x="107" y="8"/>
                  </a:cubicBezTo>
                  <a:cubicBezTo>
                    <a:pt x="107" y="8"/>
                    <a:pt x="107" y="8"/>
                    <a:pt x="107" y="8"/>
                  </a:cubicBezTo>
                  <a:cubicBezTo>
                    <a:pt x="108" y="9"/>
                    <a:pt x="110" y="10"/>
                    <a:pt x="111" y="11"/>
                  </a:cubicBezTo>
                  <a:cubicBezTo>
                    <a:pt x="111" y="11"/>
                    <a:pt x="111" y="11"/>
                    <a:pt x="111" y="11"/>
                  </a:cubicBezTo>
                  <a:cubicBezTo>
                    <a:pt x="113" y="12"/>
                    <a:pt x="114" y="13"/>
                    <a:pt x="116" y="14"/>
                  </a:cubicBezTo>
                  <a:cubicBezTo>
                    <a:pt x="130" y="24"/>
                    <a:pt x="140" y="40"/>
                    <a:pt x="144" y="56"/>
                  </a:cubicBezTo>
                  <a:cubicBezTo>
                    <a:pt x="147" y="73"/>
                    <a:pt x="145" y="91"/>
                    <a:pt x="137" y="107"/>
                  </a:cubicBezTo>
                  <a:cubicBezTo>
                    <a:pt x="135" y="111"/>
                    <a:pt x="132" y="115"/>
                    <a:pt x="129" y="118"/>
                  </a:cubicBezTo>
                  <a:cubicBezTo>
                    <a:pt x="126" y="122"/>
                    <a:pt x="123" y="125"/>
                    <a:pt x="119" y="128"/>
                  </a:cubicBezTo>
                  <a:cubicBezTo>
                    <a:pt x="119" y="129"/>
                    <a:pt x="118" y="130"/>
                    <a:pt x="117" y="130"/>
                  </a:cubicBezTo>
                  <a:cubicBezTo>
                    <a:pt x="116" y="130"/>
                    <a:pt x="115" y="131"/>
                    <a:pt x="115" y="131"/>
                  </a:cubicBezTo>
                  <a:cubicBezTo>
                    <a:pt x="113" y="131"/>
                    <a:pt x="111" y="130"/>
                    <a:pt x="111" y="128"/>
                  </a:cubicBezTo>
                  <a:cubicBezTo>
                    <a:pt x="110" y="127"/>
                    <a:pt x="110" y="125"/>
                    <a:pt x="110" y="123"/>
                  </a:cubicBezTo>
                  <a:cubicBezTo>
                    <a:pt x="110" y="120"/>
                    <a:pt x="110" y="116"/>
                    <a:pt x="108" y="113"/>
                  </a:cubicBezTo>
                  <a:cubicBezTo>
                    <a:pt x="106" y="111"/>
                    <a:pt x="104" y="108"/>
                    <a:pt x="101" y="107"/>
                  </a:cubicBezTo>
                  <a:cubicBezTo>
                    <a:pt x="99" y="106"/>
                    <a:pt x="98" y="105"/>
                    <a:pt x="97" y="105"/>
                  </a:cubicBezTo>
                  <a:cubicBezTo>
                    <a:pt x="95" y="105"/>
                    <a:pt x="94" y="105"/>
                    <a:pt x="92" y="105"/>
                  </a:cubicBezTo>
                  <a:cubicBezTo>
                    <a:pt x="90" y="105"/>
                    <a:pt x="89" y="105"/>
                    <a:pt x="87" y="105"/>
                  </a:cubicBezTo>
                  <a:cubicBezTo>
                    <a:pt x="85" y="106"/>
                    <a:pt x="83" y="107"/>
                    <a:pt x="82" y="108"/>
                  </a:cubicBezTo>
                  <a:cubicBezTo>
                    <a:pt x="82" y="108"/>
                    <a:pt x="82" y="108"/>
                    <a:pt x="82" y="108"/>
                  </a:cubicBezTo>
                  <a:cubicBezTo>
                    <a:pt x="81" y="109"/>
                    <a:pt x="81" y="109"/>
                    <a:pt x="81" y="109"/>
                  </a:cubicBezTo>
                  <a:cubicBezTo>
                    <a:pt x="81" y="109"/>
                    <a:pt x="81" y="109"/>
                    <a:pt x="81" y="109"/>
                  </a:cubicBezTo>
                  <a:cubicBezTo>
                    <a:pt x="79" y="110"/>
                    <a:pt x="78" y="111"/>
                    <a:pt x="77" y="111"/>
                  </a:cubicBezTo>
                  <a:cubicBezTo>
                    <a:pt x="75" y="111"/>
                    <a:pt x="74" y="109"/>
                    <a:pt x="74" y="107"/>
                  </a:cubicBezTo>
                  <a:cubicBezTo>
                    <a:pt x="74" y="107"/>
                    <a:pt x="74" y="106"/>
                    <a:pt x="74" y="105"/>
                  </a:cubicBezTo>
                  <a:cubicBezTo>
                    <a:pt x="74" y="104"/>
                    <a:pt x="74" y="104"/>
                    <a:pt x="74" y="104"/>
                  </a:cubicBezTo>
                  <a:cubicBezTo>
                    <a:pt x="74" y="102"/>
                    <a:pt x="74" y="100"/>
                    <a:pt x="74" y="99"/>
                  </a:cubicBezTo>
                  <a:cubicBezTo>
                    <a:pt x="73" y="98"/>
                    <a:pt x="73" y="97"/>
                    <a:pt x="73" y="96"/>
                  </a:cubicBezTo>
                  <a:cubicBezTo>
                    <a:pt x="73" y="88"/>
                    <a:pt x="73" y="88"/>
                    <a:pt x="73" y="88"/>
                  </a:cubicBezTo>
                  <a:cubicBezTo>
                    <a:pt x="74" y="89"/>
                    <a:pt x="75" y="90"/>
                    <a:pt x="76" y="91"/>
                  </a:cubicBezTo>
                  <a:cubicBezTo>
                    <a:pt x="77" y="93"/>
                    <a:pt x="78" y="95"/>
                    <a:pt x="78" y="98"/>
                  </a:cubicBezTo>
                  <a:cubicBezTo>
                    <a:pt x="79" y="100"/>
                    <a:pt x="79" y="102"/>
                    <a:pt x="79" y="104"/>
                  </a:cubicBezTo>
                  <a:cubicBezTo>
                    <a:pt x="81" y="103"/>
                    <a:pt x="83" y="102"/>
                    <a:pt x="85" y="101"/>
                  </a:cubicBezTo>
                  <a:cubicBezTo>
                    <a:pt x="88" y="100"/>
                    <a:pt x="90" y="100"/>
                    <a:pt x="92" y="100"/>
                  </a:cubicBezTo>
                  <a:cubicBezTo>
                    <a:pt x="94" y="100"/>
                    <a:pt x="96" y="100"/>
                    <a:pt x="98" y="100"/>
                  </a:cubicBezTo>
                  <a:cubicBezTo>
                    <a:pt x="100" y="101"/>
                    <a:pt x="101" y="101"/>
                    <a:pt x="103" y="102"/>
                  </a:cubicBezTo>
                  <a:cubicBezTo>
                    <a:pt x="107" y="104"/>
                    <a:pt x="110" y="107"/>
                    <a:pt x="112" y="111"/>
                  </a:cubicBezTo>
                  <a:cubicBezTo>
                    <a:pt x="114" y="115"/>
                    <a:pt x="115" y="119"/>
                    <a:pt x="115" y="123"/>
                  </a:cubicBezTo>
                  <a:cubicBezTo>
                    <a:pt x="115" y="124"/>
                    <a:pt x="115" y="125"/>
                    <a:pt x="115" y="126"/>
                  </a:cubicBezTo>
                  <a:cubicBezTo>
                    <a:pt x="116" y="125"/>
                    <a:pt x="116" y="125"/>
                    <a:pt x="116" y="125"/>
                  </a:cubicBezTo>
                  <a:cubicBezTo>
                    <a:pt x="120" y="122"/>
                    <a:pt x="123" y="119"/>
                    <a:pt x="125" y="115"/>
                  </a:cubicBezTo>
                  <a:cubicBezTo>
                    <a:pt x="128" y="112"/>
                    <a:pt x="131" y="108"/>
                    <a:pt x="133" y="104"/>
                  </a:cubicBezTo>
                  <a:cubicBezTo>
                    <a:pt x="141" y="89"/>
                    <a:pt x="142" y="73"/>
                    <a:pt x="139" y="57"/>
                  </a:cubicBezTo>
                  <a:cubicBezTo>
                    <a:pt x="135" y="42"/>
                    <a:pt x="126" y="27"/>
                    <a:pt x="113" y="17"/>
                  </a:cubicBezTo>
                  <a:close/>
                  <a:moveTo>
                    <a:pt x="73" y="4"/>
                  </a:moveTo>
                  <a:cubicBezTo>
                    <a:pt x="60" y="4"/>
                    <a:pt x="48" y="8"/>
                    <a:pt x="38" y="14"/>
                  </a:cubicBezTo>
                  <a:cubicBezTo>
                    <a:pt x="37" y="14"/>
                    <a:pt x="37" y="14"/>
                    <a:pt x="37" y="14"/>
                  </a:cubicBezTo>
                  <a:cubicBezTo>
                    <a:pt x="27" y="20"/>
                    <a:pt x="18" y="29"/>
                    <a:pt x="12" y="41"/>
                  </a:cubicBezTo>
                  <a:cubicBezTo>
                    <a:pt x="10" y="45"/>
                    <a:pt x="9" y="49"/>
                    <a:pt x="7" y="53"/>
                  </a:cubicBezTo>
                  <a:cubicBezTo>
                    <a:pt x="6" y="57"/>
                    <a:pt x="5" y="61"/>
                    <a:pt x="5" y="66"/>
                  </a:cubicBezTo>
                  <a:cubicBezTo>
                    <a:pt x="5" y="66"/>
                    <a:pt x="5" y="66"/>
                    <a:pt x="5" y="66"/>
                  </a:cubicBezTo>
                  <a:cubicBezTo>
                    <a:pt x="5" y="66"/>
                    <a:pt x="5" y="66"/>
                    <a:pt x="5" y="66"/>
                  </a:cubicBezTo>
                  <a:cubicBezTo>
                    <a:pt x="5" y="66"/>
                    <a:pt x="5" y="67"/>
                    <a:pt x="5" y="68"/>
                  </a:cubicBezTo>
                  <a:cubicBezTo>
                    <a:pt x="5" y="68"/>
                    <a:pt x="5" y="68"/>
                    <a:pt x="5" y="68"/>
                  </a:cubicBezTo>
                  <a:cubicBezTo>
                    <a:pt x="5" y="67"/>
                    <a:pt x="6" y="66"/>
                    <a:pt x="7" y="66"/>
                  </a:cubicBezTo>
                  <a:cubicBezTo>
                    <a:pt x="7" y="66"/>
                    <a:pt x="7" y="66"/>
                    <a:pt x="7" y="66"/>
                  </a:cubicBezTo>
                  <a:cubicBezTo>
                    <a:pt x="9" y="64"/>
                    <a:pt x="11" y="63"/>
                    <a:pt x="13" y="63"/>
                  </a:cubicBezTo>
                  <a:cubicBezTo>
                    <a:pt x="15" y="62"/>
                    <a:pt x="18" y="62"/>
                    <a:pt x="20" y="62"/>
                  </a:cubicBezTo>
                  <a:cubicBezTo>
                    <a:pt x="22" y="62"/>
                    <a:pt x="24" y="62"/>
                    <a:pt x="26" y="62"/>
                  </a:cubicBezTo>
                  <a:cubicBezTo>
                    <a:pt x="28" y="63"/>
                    <a:pt x="29" y="63"/>
                    <a:pt x="31" y="64"/>
                  </a:cubicBezTo>
                  <a:cubicBezTo>
                    <a:pt x="35" y="66"/>
                    <a:pt x="38" y="69"/>
                    <a:pt x="40" y="73"/>
                  </a:cubicBezTo>
                  <a:cubicBezTo>
                    <a:pt x="42" y="76"/>
                    <a:pt x="43" y="80"/>
                    <a:pt x="43" y="85"/>
                  </a:cubicBezTo>
                  <a:cubicBezTo>
                    <a:pt x="45" y="83"/>
                    <a:pt x="47" y="82"/>
                    <a:pt x="49" y="82"/>
                  </a:cubicBezTo>
                  <a:cubicBezTo>
                    <a:pt x="51" y="81"/>
                    <a:pt x="54" y="81"/>
                    <a:pt x="56" y="81"/>
                  </a:cubicBezTo>
                  <a:cubicBezTo>
                    <a:pt x="57" y="81"/>
                    <a:pt x="58" y="81"/>
                    <a:pt x="60" y="81"/>
                  </a:cubicBezTo>
                  <a:cubicBezTo>
                    <a:pt x="61" y="81"/>
                    <a:pt x="62" y="81"/>
                    <a:pt x="63" y="82"/>
                  </a:cubicBezTo>
                  <a:cubicBezTo>
                    <a:pt x="63" y="82"/>
                    <a:pt x="63" y="82"/>
                    <a:pt x="63" y="82"/>
                  </a:cubicBezTo>
                  <a:cubicBezTo>
                    <a:pt x="64" y="82"/>
                    <a:pt x="64" y="82"/>
                    <a:pt x="65" y="82"/>
                  </a:cubicBezTo>
                  <a:cubicBezTo>
                    <a:pt x="66" y="83"/>
                    <a:pt x="66" y="83"/>
                    <a:pt x="67" y="83"/>
                  </a:cubicBezTo>
                  <a:cubicBezTo>
                    <a:pt x="69" y="84"/>
                    <a:pt x="70" y="85"/>
                    <a:pt x="72" y="87"/>
                  </a:cubicBezTo>
                  <a:cubicBezTo>
                    <a:pt x="72" y="87"/>
                    <a:pt x="72" y="87"/>
                    <a:pt x="73" y="88"/>
                  </a:cubicBezTo>
                  <a:cubicBezTo>
                    <a:pt x="73" y="96"/>
                    <a:pt x="73" y="96"/>
                    <a:pt x="73" y="96"/>
                  </a:cubicBezTo>
                  <a:cubicBezTo>
                    <a:pt x="72" y="95"/>
                    <a:pt x="72" y="95"/>
                    <a:pt x="72" y="94"/>
                  </a:cubicBezTo>
                  <a:cubicBezTo>
                    <a:pt x="71" y="93"/>
                    <a:pt x="70" y="91"/>
                    <a:pt x="69" y="90"/>
                  </a:cubicBezTo>
                  <a:cubicBezTo>
                    <a:pt x="67" y="89"/>
                    <a:pt x="66" y="88"/>
                    <a:pt x="65" y="88"/>
                  </a:cubicBezTo>
                  <a:cubicBezTo>
                    <a:pt x="64" y="87"/>
                    <a:pt x="64" y="87"/>
                    <a:pt x="63" y="87"/>
                  </a:cubicBezTo>
                  <a:cubicBezTo>
                    <a:pt x="63" y="87"/>
                    <a:pt x="62" y="86"/>
                    <a:pt x="62" y="86"/>
                  </a:cubicBezTo>
                  <a:cubicBezTo>
                    <a:pt x="62" y="86"/>
                    <a:pt x="62" y="86"/>
                    <a:pt x="62" y="86"/>
                  </a:cubicBezTo>
                  <a:cubicBezTo>
                    <a:pt x="62" y="86"/>
                    <a:pt x="62" y="86"/>
                    <a:pt x="62" y="86"/>
                  </a:cubicBezTo>
                  <a:cubicBezTo>
                    <a:pt x="61" y="86"/>
                    <a:pt x="60" y="86"/>
                    <a:pt x="59" y="86"/>
                  </a:cubicBezTo>
                  <a:cubicBezTo>
                    <a:pt x="58" y="85"/>
                    <a:pt x="57" y="85"/>
                    <a:pt x="56" y="85"/>
                  </a:cubicBezTo>
                  <a:cubicBezTo>
                    <a:pt x="54" y="85"/>
                    <a:pt x="52" y="86"/>
                    <a:pt x="50" y="86"/>
                  </a:cubicBezTo>
                  <a:cubicBezTo>
                    <a:pt x="49" y="87"/>
                    <a:pt x="47" y="88"/>
                    <a:pt x="45" y="89"/>
                  </a:cubicBezTo>
                  <a:cubicBezTo>
                    <a:pt x="45" y="89"/>
                    <a:pt x="45" y="89"/>
                    <a:pt x="45" y="89"/>
                  </a:cubicBezTo>
                  <a:cubicBezTo>
                    <a:pt x="44" y="89"/>
                    <a:pt x="44" y="89"/>
                    <a:pt x="44" y="89"/>
                  </a:cubicBezTo>
                  <a:cubicBezTo>
                    <a:pt x="43" y="91"/>
                    <a:pt x="42" y="91"/>
                    <a:pt x="41" y="91"/>
                  </a:cubicBezTo>
                  <a:cubicBezTo>
                    <a:pt x="38" y="91"/>
                    <a:pt x="38" y="90"/>
                    <a:pt x="38" y="87"/>
                  </a:cubicBezTo>
                  <a:cubicBezTo>
                    <a:pt x="38" y="87"/>
                    <a:pt x="38" y="87"/>
                    <a:pt x="38" y="86"/>
                  </a:cubicBezTo>
                  <a:cubicBezTo>
                    <a:pt x="38" y="85"/>
                    <a:pt x="38" y="85"/>
                    <a:pt x="38" y="85"/>
                  </a:cubicBezTo>
                  <a:cubicBezTo>
                    <a:pt x="38" y="81"/>
                    <a:pt x="37" y="78"/>
                    <a:pt x="36" y="75"/>
                  </a:cubicBezTo>
                  <a:cubicBezTo>
                    <a:pt x="34" y="72"/>
                    <a:pt x="32" y="70"/>
                    <a:pt x="29" y="68"/>
                  </a:cubicBezTo>
                  <a:cubicBezTo>
                    <a:pt x="27" y="68"/>
                    <a:pt x="26" y="67"/>
                    <a:pt x="25" y="67"/>
                  </a:cubicBezTo>
                  <a:cubicBezTo>
                    <a:pt x="23" y="67"/>
                    <a:pt x="22" y="66"/>
                    <a:pt x="20" y="66"/>
                  </a:cubicBezTo>
                  <a:cubicBezTo>
                    <a:pt x="18" y="66"/>
                    <a:pt x="16" y="67"/>
                    <a:pt x="15" y="67"/>
                  </a:cubicBezTo>
                  <a:cubicBezTo>
                    <a:pt x="13" y="68"/>
                    <a:pt x="11" y="69"/>
                    <a:pt x="10" y="70"/>
                  </a:cubicBezTo>
                  <a:cubicBezTo>
                    <a:pt x="10" y="70"/>
                    <a:pt x="10" y="70"/>
                    <a:pt x="10" y="70"/>
                  </a:cubicBezTo>
                  <a:cubicBezTo>
                    <a:pt x="9" y="70"/>
                    <a:pt x="9" y="71"/>
                    <a:pt x="8" y="71"/>
                  </a:cubicBezTo>
                  <a:cubicBezTo>
                    <a:pt x="8" y="72"/>
                    <a:pt x="7" y="72"/>
                    <a:pt x="7" y="73"/>
                  </a:cubicBezTo>
                  <a:cubicBezTo>
                    <a:pt x="7" y="73"/>
                    <a:pt x="7" y="73"/>
                    <a:pt x="7" y="73"/>
                  </a:cubicBezTo>
                  <a:cubicBezTo>
                    <a:pt x="6" y="73"/>
                    <a:pt x="6" y="73"/>
                    <a:pt x="5" y="74"/>
                  </a:cubicBezTo>
                  <a:cubicBezTo>
                    <a:pt x="5" y="74"/>
                    <a:pt x="5" y="74"/>
                    <a:pt x="5" y="74"/>
                  </a:cubicBezTo>
                  <a:cubicBezTo>
                    <a:pt x="4" y="74"/>
                    <a:pt x="4" y="75"/>
                    <a:pt x="3" y="75"/>
                  </a:cubicBezTo>
                  <a:cubicBezTo>
                    <a:pt x="3" y="75"/>
                    <a:pt x="3" y="75"/>
                    <a:pt x="3" y="75"/>
                  </a:cubicBezTo>
                  <a:cubicBezTo>
                    <a:pt x="3" y="75"/>
                    <a:pt x="3" y="75"/>
                    <a:pt x="3" y="75"/>
                  </a:cubicBezTo>
                  <a:cubicBezTo>
                    <a:pt x="3" y="75"/>
                    <a:pt x="3" y="75"/>
                    <a:pt x="3" y="75"/>
                  </a:cubicBezTo>
                  <a:cubicBezTo>
                    <a:pt x="2" y="75"/>
                    <a:pt x="1" y="74"/>
                    <a:pt x="0" y="73"/>
                  </a:cubicBezTo>
                  <a:cubicBezTo>
                    <a:pt x="0" y="72"/>
                    <a:pt x="0" y="71"/>
                    <a:pt x="0" y="70"/>
                  </a:cubicBezTo>
                  <a:cubicBezTo>
                    <a:pt x="0" y="70"/>
                    <a:pt x="0" y="70"/>
                    <a:pt x="0" y="70"/>
                  </a:cubicBezTo>
                  <a:cubicBezTo>
                    <a:pt x="0" y="70"/>
                    <a:pt x="0" y="70"/>
                    <a:pt x="0" y="70"/>
                  </a:cubicBezTo>
                  <a:cubicBezTo>
                    <a:pt x="0" y="70"/>
                    <a:pt x="0" y="70"/>
                    <a:pt x="0" y="70"/>
                  </a:cubicBezTo>
                  <a:cubicBezTo>
                    <a:pt x="0" y="70"/>
                    <a:pt x="0" y="70"/>
                    <a:pt x="0" y="70"/>
                  </a:cubicBezTo>
                  <a:cubicBezTo>
                    <a:pt x="0" y="69"/>
                    <a:pt x="0" y="69"/>
                    <a:pt x="0" y="68"/>
                  </a:cubicBezTo>
                  <a:cubicBezTo>
                    <a:pt x="0" y="67"/>
                    <a:pt x="0" y="66"/>
                    <a:pt x="0" y="65"/>
                  </a:cubicBezTo>
                  <a:cubicBezTo>
                    <a:pt x="0" y="65"/>
                    <a:pt x="0" y="65"/>
                    <a:pt x="0" y="65"/>
                  </a:cubicBezTo>
                  <a:cubicBezTo>
                    <a:pt x="1" y="61"/>
                    <a:pt x="1" y="56"/>
                    <a:pt x="3" y="52"/>
                  </a:cubicBezTo>
                  <a:cubicBezTo>
                    <a:pt x="4" y="47"/>
                    <a:pt x="6" y="43"/>
                    <a:pt x="8" y="39"/>
                  </a:cubicBezTo>
                  <a:cubicBezTo>
                    <a:pt x="15" y="26"/>
                    <a:pt x="24" y="17"/>
                    <a:pt x="35" y="10"/>
                  </a:cubicBezTo>
                  <a:cubicBezTo>
                    <a:pt x="35" y="10"/>
                    <a:pt x="35" y="10"/>
                    <a:pt x="35" y="10"/>
                  </a:cubicBezTo>
                  <a:cubicBezTo>
                    <a:pt x="46" y="3"/>
                    <a:pt x="59" y="0"/>
                    <a:pt x="73" y="0"/>
                  </a:cubicBezTo>
                  <a:lnTo>
                    <a:pt x="7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7" name="Freeform 152"/>
            <p:cNvSpPr>
              <a:spLocks noEditPoints="1"/>
            </p:cNvSpPr>
            <p:nvPr/>
          </p:nvSpPr>
          <p:spPr bwMode="auto">
            <a:xfrm>
              <a:off x="8215326" y="857255"/>
              <a:ext cx="360363" cy="361952"/>
            </a:xfrm>
            <a:custGeom>
              <a:avLst/>
              <a:gdLst>
                <a:gd name="T0" fmla="*/ 94 w 160"/>
                <a:gd name="T1" fmla="*/ 112 h 160"/>
                <a:gd name="T2" fmla="*/ 97 w 160"/>
                <a:gd name="T3" fmla="*/ 113 h 160"/>
                <a:gd name="T4" fmla="*/ 154 w 160"/>
                <a:gd name="T5" fmla="*/ 138 h 160"/>
                <a:gd name="T6" fmla="*/ 113 w 160"/>
                <a:gd name="T7" fmla="*/ 93 h 160"/>
                <a:gd name="T8" fmla="*/ 104 w 160"/>
                <a:gd name="T9" fmla="*/ 21 h 160"/>
                <a:gd name="T10" fmla="*/ 79 w 160"/>
                <a:gd name="T11" fmla="*/ 2 h 160"/>
                <a:gd name="T12" fmla="*/ 126 w 160"/>
                <a:gd name="T13" fmla="*/ 55 h 160"/>
                <a:gd name="T14" fmla="*/ 159 w 160"/>
                <a:gd name="T15" fmla="*/ 136 h 160"/>
                <a:gd name="T16" fmla="*/ 140 w 160"/>
                <a:gd name="T17" fmla="*/ 159 h 160"/>
                <a:gd name="T18" fmla="*/ 95 w 160"/>
                <a:gd name="T19" fmla="*/ 117 h 160"/>
                <a:gd name="T20" fmla="*/ 79 w 160"/>
                <a:gd name="T21" fmla="*/ 119 h 160"/>
                <a:gd name="T22" fmla="*/ 100 w 160"/>
                <a:gd name="T23" fmla="*/ 77 h 160"/>
                <a:gd name="T24" fmla="*/ 102 w 160"/>
                <a:gd name="T25" fmla="*/ 51 h 160"/>
                <a:gd name="T26" fmla="*/ 79 w 160"/>
                <a:gd name="T27" fmla="*/ 49 h 160"/>
                <a:gd name="T28" fmla="*/ 97 w 160"/>
                <a:gd name="T29" fmla="*/ 54 h 160"/>
                <a:gd name="T30" fmla="*/ 79 w 160"/>
                <a:gd name="T31" fmla="*/ 72 h 160"/>
                <a:gd name="T32" fmla="*/ 22 w 160"/>
                <a:gd name="T33" fmla="*/ 104 h 160"/>
                <a:gd name="T34" fmla="*/ 79 w 160"/>
                <a:gd name="T35" fmla="*/ 119 h 160"/>
                <a:gd name="T36" fmla="*/ 56 w 160"/>
                <a:gd name="T37" fmla="*/ 126 h 160"/>
                <a:gd name="T38" fmla="*/ 18 w 160"/>
                <a:gd name="T39" fmla="*/ 107 h 160"/>
                <a:gd name="T40" fmla="*/ 0 w 160"/>
                <a:gd name="T41" fmla="*/ 63 h 160"/>
                <a:gd name="T42" fmla="*/ 63 w 160"/>
                <a:gd name="T43" fmla="*/ 0 h 160"/>
                <a:gd name="T44" fmla="*/ 79 w 160"/>
                <a:gd name="T45" fmla="*/ 7 h 160"/>
                <a:gd name="T46" fmla="*/ 22 w 160"/>
                <a:gd name="T47" fmla="*/ 21 h 160"/>
                <a:gd name="T48" fmla="*/ 5 w 160"/>
                <a:gd name="T49" fmla="*/ 63 h 160"/>
                <a:gd name="T50" fmla="*/ 22 w 160"/>
                <a:gd name="T51" fmla="*/ 104 h 160"/>
                <a:gd name="T52" fmla="*/ 77 w 160"/>
                <a:gd name="T53" fmla="*/ 49 h 160"/>
                <a:gd name="T54" fmla="*/ 74 w 160"/>
                <a:gd name="T55" fmla="*/ 24 h 160"/>
                <a:gd name="T56" fmla="*/ 49 w 160"/>
                <a:gd name="T57" fmla="*/ 26 h 160"/>
                <a:gd name="T58" fmla="*/ 26 w 160"/>
                <a:gd name="T59" fmla="*/ 49 h 160"/>
                <a:gd name="T60" fmla="*/ 24 w 160"/>
                <a:gd name="T61" fmla="*/ 74 h 160"/>
                <a:gd name="T62" fmla="*/ 49 w 160"/>
                <a:gd name="T63" fmla="*/ 77 h 160"/>
                <a:gd name="T64" fmla="*/ 51 w 160"/>
                <a:gd name="T65" fmla="*/ 102 h 160"/>
                <a:gd name="T66" fmla="*/ 77 w 160"/>
                <a:gd name="T67" fmla="*/ 99 h 160"/>
                <a:gd name="T68" fmla="*/ 79 w 160"/>
                <a:gd name="T69" fmla="*/ 77 h 160"/>
                <a:gd name="T70" fmla="*/ 74 w 160"/>
                <a:gd name="T71" fmla="*/ 72 h 160"/>
                <a:gd name="T72" fmla="*/ 72 w 160"/>
                <a:gd name="T73" fmla="*/ 97 h 160"/>
                <a:gd name="T74" fmla="*/ 54 w 160"/>
                <a:gd name="T75" fmla="*/ 74 h 160"/>
                <a:gd name="T76" fmla="*/ 29 w 160"/>
                <a:gd name="T77" fmla="*/ 72 h 160"/>
                <a:gd name="T78" fmla="*/ 51 w 160"/>
                <a:gd name="T79" fmla="*/ 54 h 160"/>
                <a:gd name="T80" fmla="*/ 54 w 160"/>
                <a:gd name="T81" fmla="*/ 28 h 160"/>
                <a:gd name="T82" fmla="*/ 72 w 160"/>
                <a:gd name="T83" fmla="*/ 51 h 160"/>
                <a:gd name="T84" fmla="*/ 79 w 160"/>
                <a:gd name="T8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0">
                  <a:moveTo>
                    <a:pt x="79" y="119"/>
                  </a:moveTo>
                  <a:cubicBezTo>
                    <a:pt x="84" y="117"/>
                    <a:pt x="89" y="115"/>
                    <a:pt x="94" y="112"/>
                  </a:cubicBezTo>
                  <a:cubicBezTo>
                    <a:pt x="95" y="112"/>
                    <a:pt x="96" y="112"/>
                    <a:pt x="97" y="113"/>
                  </a:cubicBezTo>
                  <a:cubicBezTo>
                    <a:pt x="97" y="113"/>
                    <a:pt x="97" y="113"/>
                    <a:pt x="97" y="113"/>
                  </a:cubicBezTo>
                  <a:cubicBezTo>
                    <a:pt x="138" y="154"/>
                    <a:pt x="138" y="154"/>
                    <a:pt x="138" y="154"/>
                  </a:cubicBezTo>
                  <a:cubicBezTo>
                    <a:pt x="154" y="138"/>
                    <a:pt x="154" y="138"/>
                    <a:pt x="154" y="138"/>
                  </a:cubicBezTo>
                  <a:cubicBezTo>
                    <a:pt x="113" y="96"/>
                    <a:pt x="113" y="96"/>
                    <a:pt x="113" y="96"/>
                  </a:cubicBezTo>
                  <a:cubicBezTo>
                    <a:pt x="112" y="96"/>
                    <a:pt x="112" y="94"/>
                    <a:pt x="113" y="93"/>
                  </a:cubicBezTo>
                  <a:cubicBezTo>
                    <a:pt x="120" y="82"/>
                    <a:pt x="122" y="69"/>
                    <a:pt x="121" y="56"/>
                  </a:cubicBezTo>
                  <a:cubicBezTo>
                    <a:pt x="119" y="43"/>
                    <a:pt x="114" y="31"/>
                    <a:pt x="104" y="21"/>
                  </a:cubicBezTo>
                  <a:cubicBezTo>
                    <a:pt x="97" y="14"/>
                    <a:pt x="89" y="9"/>
                    <a:pt x="79" y="7"/>
                  </a:cubicBezTo>
                  <a:cubicBezTo>
                    <a:pt x="79" y="2"/>
                    <a:pt x="79" y="2"/>
                    <a:pt x="79" y="2"/>
                  </a:cubicBezTo>
                  <a:cubicBezTo>
                    <a:pt x="90" y="5"/>
                    <a:pt x="100" y="10"/>
                    <a:pt x="108" y="18"/>
                  </a:cubicBezTo>
                  <a:cubicBezTo>
                    <a:pt x="118" y="29"/>
                    <a:pt x="124" y="42"/>
                    <a:pt x="126" y="55"/>
                  </a:cubicBezTo>
                  <a:cubicBezTo>
                    <a:pt x="127" y="69"/>
                    <a:pt x="125" y="82"/>
                    <a:pt x="118" y="94"/>
                  </a:cubicBezTo>
                  <a:cubicBezTo>
                    <a:pt x="159" y="136"/>
                    <a:pt x="159" y="136"/>
                    <a:pt x="159" y="136"/>
                  </a:cubicBezTo>
                  <a:cubicBezTo>
                    <a:pt x="160" y="137"/>
                    <a:pt x="160" y="139"/>
                    <a:pt x="159" y="140"/>
                  </a:cubicBezTo>
                  <a:cubicBezTo>
                    <a:pt x="140" y="159"/>
                    <a:pt x="140" y="159"/>
                    <a:pt x="140" y="159"/>
                  </a:cubicBezTo>
                  <a:cubicBezTo>
                    <a:pt x="139" y="160"/>
                    <a:pt x="137" y="160"/>
                    <a:pt x="136" y="159"/>
                  </a:cubicBezTo>
                  <a:cubicBezTo>
                    <a:pt x="95" y="117"/>
                    <a:pt x="95" y="117"/>
                    <a:pt x="95" y="117"/>
                  </a:cubicBezTo>
                  <a:cubicBezTo>
                    <a:pt x="90" y="120"/>
                    <a:pt x="85" y="122"/>
                    <a:pt x="79" y="124"/>
                  </a:cubicBezTo>
                  <a:cubicBezTo>
                    <a:pt x="79" y="119"/>
                    <a:pt x="79" y="119"/>
                    <a:pt x="79" y="119"/>
                  </a:cubicBezTo>
                  <a:close/>
                  <a:moveTo>
                    <a:pt x="79" y="77"/>
                  </a:moveTo>
                  <a:cubicBezTo>
                    <a:pt x="100" y="77"/>
                    <a:pt x="100" y="77"/>
                    <a:pt x="100" y="77"/>
                  </a:cubicBezTo>
                  <a:cubicBezTo>
                    <a:pt x="101" y="77"/>
                    <a:pt x="102" y="76"/>
                    <a:pt x="102" y="74"/>
                  </a:cubicBezTo>
                  <a:cubicBezTo>
                    <a:pt x="102" y="51"/>
                    <a:pt x="102" y="51"/>
                    <a:pt x="102" y="51"/>
                  </a:cubicBezTo>
                  <a:cubicBezTo>
                    <a:pt x="102" y="50"/>
                    <a:pt x="101" y="49"/>
                    <a:pt x="100" y="49"/>
                  </a:cubicBezTo>
                  <a:cubicBezTo>
                    <a:pt x="79" y="49"/>
                    <a:pt x="79" y="49"/>
                    <a:pt x="79" y="49"/>
                  </a:cubicBezTo>
                  <a:cubicBezTo>
                    <a:pt x="79" y="54"/>
                    <a:pt x="79" y="54"/>
                    <a:pt x="79" y="54"/>
                  </a:cubicBezTo>
                  <a:cubicBezTo>
                    <a:pt x="97" y="54"/>
                    <a:pt x="97" y="54"/>
                    <a:pt x="97" y="54"/>
                  </a:cubicBezTo>
                  <a:cubicBezTo>
                    <a:pt x="97" y="72"/>
                    <a:pt x="97" y="72"/>
                    <a:pt x="97" y="72"/>
                  </a:cubicBezTo>
                  <a:cubicBezTo>
                    <a:pt x="79" y="72"/>
                    <a:pt x="79" y="72"/>
                    <a:pt x="79" y="72"/>
                  </a:cubicBezTo>
                  <a:lnTo>
                    <a:pt x="79" y="77"/>
                  </a:lnTo>
                  <a:close/>
                  <a:moveTo>
                    <a:pt x="22" y="104"/>
                  </a:moveTo>
                  <a:cubicBezTo>
                    <a:pt x="31" y="114"/>
                    <a:pt x="44" y="119"/>
                    <a:pt x="56" y="121"/>
                  </a:cubicBezTo>
                  <a:cubicBezTo>
                    <a:pt x="64" y="122"/>
                    <a:pt x="72" y="121"/>
                    <a:pt x="79" y="119"/>
                  </a:cubicBezTo>
                  <a:cubicBezTo>
                    <a:pt x="79" y="124"/>
                    <a:pt x="79" y="124"/>
                    <a:pt x="79" y="124"/>
                  </a:cubicBezTo>
                  <a:cubicBezTo>
                    <a:pt x="72" y="126"/>
                    <a:pt x="64" y="126"/>
                    <a:pt x="56" y="126"/>
                  </a:cubicBezTo>
                  <a:cubicBezTo>
                    <a:pt x="42" y="124"/>
                    <a:pt x="29" y="118"/>
                    <a:pt x="18" y="108"/>
                  </a:cubicBezTo>
                  <a:cubicBezTo>
                    <a:pt x="18" y="107"/>
                    <a:pt x="18" y="107"/>
                    <a:pt x="18" y="107"/>
                  </a:cubicBezTo>
                  <a:cubicBezTo>
                    <a:pt x="6" y="95"/>
                    <a:pt x="0" y="79"/>
                    <a:pt x="0" y="63"/>
                  </a:cubicBezTo>
                  <a:cubicBezTo>
                    <a:pt x="0" y="63"/>
                    <a:pt x="0" y="63"/>
                    <a:pt x="0" y="63"/>
                  </a:cubicBezTo>
                  <a:cubicBezTo>
                    <a:pt x="0" y="47"/>
                    <a:pt x="6" y="30"/>
                    <a:pt x="18" y="18"/>
                  </a:cubicBezTo>
                  <a:cubicBezTo>
                    <a:pt x="31" y="6"/>
                    <a:pt x="47" y="0"/>
                    <a:pt x="63" y="0"/>
                  </a:cubicBezTo>
                  <a:cubicBezTo>
                    <a:pt x="68" y="0"/>
                    <a:pt x="74" y="0"/>
                    <a:pt x="79" y="2"/>
                  </a:cubicBezTo>
                  <a:cubicBezTo>
                    <a:pt x="79" y="7"/>
                    <a:pt x="79" y="7"/>
                    <a:pt x="79" y="7"/>
                  </a:cubicBezTo>
                  <a:cubicBezTo>
                    <a:pt x="74" y="5"/>
                    <a:pt x="68" y="4"/>
                    <a:pt x="63" y="4"/>
                  </a:cubicBezTo>
                  <a:cubicBezTo>
                    <a:pt x="48" y="4"/>
                    <a:pt x="33" y="10"/>
                    <a:pt x="22" y="21"/>
                  </a:cubicBezTo>
                  <a:cubicBezTo>
                    <a:pt x="10" y="33"/>
                    <a:pt x="5" y="48"/>
                    <a:pt x="5" y="63"/>
                  </a:cubicBezTo>
                  <a:cubicBezTo>
                    <a:pt x="5" y="63"/>
                    <a:pt x="5" y="63"/>
                    <a:pt x="5" y="63"/>
                  </a:cubicBezTo>
                  <a:cubicBezTo>
                    <a:pt x="5" y="78"/>
                    <a:pt x="10" y="93"/>
                    <a:pt x="22" y="104"/>
                  </a:cubicBezTo>
                  <a:cubicBezTo>
                    <a:pt x="22" y="104"/>
                    <a:pt x="22" y="104"/>
                    <a:pt x="22" y="104"/>
                  </a:cubicBezTo>
                  <a:close/>
                  <a:moveTo>
                    <a:pt x="79" y="49"/>
                  </a:moveTo>
                  <a:cubicBezTo>
                    <a:pt x="77" y="49"/>
                    <a:pt x="77" y="49"/>
                    <a:pt x="77" y="49"/>
                  </a:cubicBezTo>
                  <a:cubicBezTo>
                    <a:pt x="77" y="26"/>
                    <a:pt x="77" y="26"/>
                    <a:pt x="77" y="26"/>
                  </a:cubicBezTo>
                  <a:cubicBezTo>
                    <a:pt x="77" y="25"/>
                    <a:pt x="76" y="24"/>
                    <a:pt x="74" y="24"/>
                  </a:cubicBezTo>
                  <a:cubicBezTo>
                    <a:pt x="51" y="24"/>
                    <a:pt x="51" y="24"/>
                    <a:pt x="51" y="24"/>
                  </a:cubicBezTo>
                  <a:cubicBezTo>
                    <a:pt x="50" y="24"/>
                    <a:pt x="49" y="25"/>
                    <a:pt x="49" y="26"/>
                  </a:cubicBezTo>
                  <a:cubicBezTo>
                    <a:pt x="49" y="49"/>
                    <a:pt x="49" y="49"/>
                    <a:pt x="49" y="49"/>
                  </a:cubicBezTo>
                  <a:cubicBezTo>
                    <a:pt x="26" y="49"/>
                    <a:pt x="26" y="49"/>
                    <a:pt x="26" y="49"/>
                  </a:cubicBezTo>
                  <a:cubicBezTo>
                    <a:pt x="25" y="49"/>
                    <a:pt x="24" y="50"/>
                    <a:pt x="24" y="51"/>
                  </a:cubicBezTo>
                  <a:cubicBezTo>
                    <a:pt x="24" y="74"/>
                    <a:pt x="24" y="74"/>
                    <a:pt x="24" y="74"/>
                  </a:cubicBezTo>
                  <a:cubicBezTo>
                    <a:pt x="24" y="76"/>
                    <a:pt x="25" y="77"/>
                    <a:pt x="26" y="77"/>
                  </a:cubicBezTo>
                  <a:cubicBezTo>
                    <a:pt x="49" y="77"/>
                    <a:pt x="49" y="77"/>
                    <a:pt x="49" y="77"/>
                  </a:cubicBezTo>
                  <a:cubicBezTo>
                    <a:pt x="49" y="99"/>
                    <a:pt x="49" y="99"/>
                    <a:pt x="49" y="99"/>
                  </a:cubicBezTo>
                  <a:cubicBezTo>
                    <a:pt x="49" y="101"/>
                    <a:pt x="50" y="102"/>
                    <a:pt x="51" y="102"/>
                  </a:cubicBezTo>
                  <a:cubicBezTo>
                    <a:pt x="74" y="102"/>
                    <a:pt x="74" y="102"/>
                    <a:pt x="74" y="102"/>
                  </a:cubicBezTo>
                  <a:cubicBezTo>
                    <a:pt x="76" y="102"/>
                    <a:pt x="77" y="101"/>
                    <a:pt x="77" y="99"/>
                  </a:cubicBezTo>
                  <a:cubicBezTo>
                    <a:pt x="77" y="77"/>
                    <a:pt x="77" y="77"/>
                    <a:pt x="77" y="77"/>
                  </a:cubicBezTo>
                  <a:cubicBezTo>
                    <a:pt x="79" y="77"/>
                    <a:pt x="79" y="77"/>
                    <a:pt x="79" y="77"/>
                  </a:cubicBezTo>
                  <a:cubicBezTo>
                    <a:pt x="79" y="72"/>
                    <a:pt x="79" y="72"/>
                    <a:pt x="79" y="72"/>
                  </a:cubicBezTo>
                  <a:cubicBezTo>
                    <a:pt x="74" y="72"/>
                    <a:pt x="74" y="72"/>
                    <a:pt x="74" y="72"/>
                  </a:cubicBezTo>
                  <a:cubicBezTo>
                    <a:pt x="73" y="72"/>
                    <a:pt x="72" y="73"/>
                    <a:pt x="72" y="74"/>
                  </a:cubicBezTo>
                  <a:cubicBezTo>
                    <a:pt x="72" y="97"/>
                    <a:pt x="72" y="97"/>
                    <a:pt x="72" y="97"/>
                  </a:cubicBezTo>
                  <a:cubicBezTo>
                    <a:pt x="54" y="97"/>
                    <a:pt x="54" y="97"/>
                    <a:pt x="54" y="97"/>
                  </a:cubicBezTo>
                  <a:cubicBezTo>
                    <a:pt x="54" y="74"/>
                    <a:pt x="54" y="74"/>
                    <a:pt x="54" y="74"/>
                  </a:cubicBezTo>
                  <a:cubicBezTo>
                    <a:pt x="54" y="73"/>
                    <a:pt x="53" y="72"/>
                    <a:pt x="51" y="72"/>
                  </a:cubicBezTo>
                  <a:cubicBezTo>
                    <a:pt x="29" y="72"/>
                    <a:pt x="29" y="72"/>
                    <a:pt x="29" y="72"/>
                  </a:cubicBezTo>
                  <a:cubicBezTo>
                    <a:pt x="29" y="54"/>
                    <a:pt x="29" y="54"/>
                    <a:pt x="29" y="54"/>
                  </a:cubicBezTo>
                  <a:cubicBezTo>
                    <a:pt x="51" y="54"/>
                    <a:pt x="51" y="54"/>
                    <a:pt x="51" y="54"/>
                  </a:cubicBezTo>
                  <a:cubicBezTo>
                    <a:pt x="53" y="54"/>
                    <a:pt x="54" y="53"/>
                    <a:pt x="54" y="51"/>
                  </a:cubicBezTo>
                  <a:cubicBezTo>
                    <a:pt x="54" y="28"/>
                    <a:pt x="54" y="28"/>
                    <a:pt x="54" y="28"/>
                  </a:cubicBezTo>
                  <a:cubicBezTo>
                    <a:pt x="72" y="28"/>
                    <a:pt x="72" y="28"/>
                    <a:pt x="72" y="28"/>
                  </a:cubicBezTo>
                  <a:cubicBezTo>
                    <a:pt x="72" y="51"/>
                    <a:pt x="72" y="51"/>
                    <a:pt x="72" y="51"/>
                  </a:cubicBezTo>
                  <a:cubicBezTo>
                    <a:pt x="72" y="53"/>
                    <a:pt x="73" y="54"/>
                    <a:pt x="74" y="54"/>
                  </a:cubicBezTo>
                  <a:cubicBezTo>
                    <a:pt x="79" y="54"/>
                    <a:pt x="79" y="54"/>
                    <a:pt x="79" y="54"/>
                  </a:cubicBezTo>
                  <a:lnTo>
                    <a:pt x="7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8" name="Freeform 153"/>
            <p:cNvSpPr>
              <a:spLocks noEditPoints="1"/>
            </p:cNvSpPr>
            <p:nvPr/>
          </p:nvSpPr>
          <p:spPr bwMode="auto">
            <a:xfrm>
              <a:off x="7891475" y="4664102"/>
              <a:ext cx="107950" cy="130176"/>
            </a:xfrm>
            <a:custGeom>
              <a:avLst/>
              <a:gdLst>
                <a:gd name="T0" fmla="*/ 24 w 48"/>
                <a:gd name="T1" fmla="*/ 47 h 58"/>
                <a:gd name="T2" fmla="*/ 35 w 48"/>
                <a:gd name="T3" fmla="*/ 30 h 58"/>
                <a:gd name="T4" fmla="*/ 43 w 48"/>
                <a:gd name="T5" fmla="*/ 4 h 58"/>
                <a:gd name="T6" fmla="*/ 24 w 48"/>
                <a:gd name="T7" fmla="*/ 4 h 58"/>
                <a:gd name="T8" fmla="*/ 24 w 48"/>
                <a:gd name="T9" fmla="*/ 0 h 58"/>
                <a:gd name="T10" fmla="*/ 45 w 48"/>
                <a:gd name="T11" fmla="*/ 0 h 58"/>
                <a:gd name="T12" fmla="*/ 45 w 48"/>
                <a:gd name="T13" fmla="*/ 0 h 58"/>
                <a:gd name="T14" fmla="*/ 46 w 48"/>
                <a:gd name="T15" fmla="*/ 0 h 58"/>
                <a:gd name="T16" fmla="*/ 48 w 48"/>
                <a:gd name="T17" fmla="*/ 2 h 58"/>
                <a:gd name="T18" fmla="*/ 39 w 48"/>
                <a:gd name="T19" fmla="*/ 32 h 58"/>
                <a:gd name="T20" fmla="*/ 24 w 48"/>
                <a:gd name="T21" fmla="*/ 54 h 58"/>
                <a:gd name="T22" fmla="*/ 24 w 48"/>
                <a:gd name="T23" fmla="*/ 47 h 58"/>
                <a:gd name="T24" fmla="*/ 5 w 48"/>
                <a:gd name="T25" fmla="*/ 4 h 58"/>
                <a:gd name="T26" fmla="*/ 10 w 48"/>
                <a:gd name="T27" fmla="*/ 30 h 58"/>
                <a:gd name="T28" fmla="*/ 20 w 48"/>
                <a:gd name="T29" fmla="*/ 52 h 58"/>
                <a:gd name="T30" fmla="*/ 24 w 48"/>
                <a:gd name="T31" fmla="*/ 47 h 58"/>
                <a:gd name="T32" fmla="*/ 24 w 48"/>
                <a:gd name="T33" fmla="*/ 54 h 58"/>
                <a:gd name="T34" fmla="*/ 21 w 48"/>
                <a:gd name="T35" fmla="*/ 57 h 58"/>
                <a:gd name="T36" fmla="*/ 20 w 48"/>
                <a:gd name="T37" fmla="*/ 58 h 58"/>
                <a:gd name="T38" fmla="*/ 17 w 48"/>
                <a:gd name="T39" fmla="*/ 57 h 58"/>
                <a:gd name="T40" fmla="*/ 5 w 48"/>
                <a:gd name="T41" fmla="*/ 31 h 58"/>
                <a:gd name="T42" fmla="*/ 0 w 48"/>
                <a:gd name="T43" fmla="*/ 2 h 58"/>
                <a:gd name="T44" fmla="*/ 0 w 48"/>
                <a:gd name="T45" fmla="*/ 2 h 58"/>
                <a:gd name="T46" fmla="*/ 3 w 48"/>
                <a:gd name="T47" fmla="*/ 0 h 58"/>
                <a:gd name="T48" fmla="*/ 24 w 48"/>
                <a:gd name="T49" fmla="*/ 0 h 58"/>
                <a:gd name="T50" fmla="*/ 24 w 48"/>
                <a:gd name="T51" fmla="*/ 4 h 58"/>
                <a:gd name="T52" fmla="*/ 5 w 48"/>
                <a:gd name="T53"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8">
                  <a:moveTo>
                    <a:pt x="24" y="47"/>
                  </a:moveTo>
                  <a:cubicBezTo>
                    <a:pt x="28" y="42"/>
                    <a:pt x="32" y="36"/>
                    <a:pt x="35" y="30"/>
                  </a:cubicBezTo>
                  <a:cubicBezTo>
                    <a:pt x="39" y="22"/>
                    <a:pt x="42" y="14"/>
                    <a:pt x="43" y="4"/>
                  </a:cubicBezTo>
                  <a:cubicBezTo>
                    <a:pt x="24" y="4"/>
                    <a:pt x="24" y="4"/>
                    <a:pt x="24" y="4"/>
                  </a:cubicBezTo>
                  <a:cubicBezTo>
                    <a:pt x="24" y="0"/>
                    <a:pt x="24" y="0"/>
                    <a:pt x="24" y="0"/>
                  </a:cubicBezTo>
                  <a:cubicBezTo>
                    <a:pt x="45" y="0"/>
                    <a:pt x="45" y="0"/>
                    <a:pt x="45" y="0"/>
                  </a:cubicBezTo>
                  <a:cubicBezTo>
                    <a:pt x="45" y="0"/>
                    <a:pt x="45" y="0"/>
                    <a:pt x="45" y="0"/>
                  </a:cubicBezTo>
                  <a:cubicBezTo>
                    <a:pt x="46" y="0"/>
                    <a:pt x="46" y="0"/>
                    <a:pt x="46" y="0"/>
                  </a:cubicBezTo>
                  <a:cubicBezTo>
                    <a:pt x="47" y="0"/>
                    <a:pt x="48" y="1"/>
                    <a:pt x="48" y="2"/>
                  </a:cubicBezTo>
                  <a:cubicBezTo>
                    <a:pt x="47" y="13"/>
                    <a:pt x="44" y="23"/>
                    <a:pt x="39" y="32"/>
                  </a:cubicBezTo>
                  <a:cubicBezTo>
                    <a:pt x="35" y="40"/>
                    <a:pt x="30" y="48"/>
                    <a:pt x="24" y="54"/>
                  </a:cubicBezTo>
                  <a:lnTo>
                    <a:pt x="24" y="47"/>
                  </a:lnTo>
                  <a:close/>
                  <a:moveTo>
                    <a:pt x="5" y="4"/>
                  </a:moveTo>
                  <a:cubicBezTo>
                    <a:pt x="6" y="13"/>
                    <a:pt x="7" y="22"/>
                    <a:pt x="10" y="30"/>
                  </a:cubicBezTo>
                  <a:cubicBezTo>
                    <a:pt x="12" y="38"/>
                    <a:pt x="16" y="46"/>
                    <a:pt x="20" y="52"/>
                  </a:cubicBezTo>
                  <a:cubicBezTo>
                    <a:pt x="21" y="50"/>
                    <a:pt x="23" y="49"/>
                    <a:pt x="24" y="47"/>
                  </a:cubicBezTo>
                  <a:cubicBezTo>
                    <a:pt x="24" y="54"/>
                    <a:pt x="24" y="54"/>
                    <a:pt x="24" y="54"/>
                  </a:cubicBezTo>
                  <a:cubicBezTo>
                    <a:pt x="23" y="55"/>
                    <a:pt x="22" y="56"/>
                    <a:pt x="21" y="57"/>
                  </a:cubicBezTo>
                  <a:cubicBezTo>
                    <a:pt x="21" y="57"/>
                    <a:pt x="21" y="58"/>
                    <a:pt x="20" y="58"/>
                  </a:cubicBezTo>
                  <a:cubicBezTo>
                    <a:pt x="19" y="58"/>
                    <a:pt x="18" y="58"/>
                    <a:pt x="17" y="57"/>
                  </a:cubicBezTo>
                  <a:cubicBezTo>
                    <a:pt x="12" y="50"/>
                    <a:pt x="8" y="41"/>
                    <a:pt x="5" y="31"/>
                  </a:cubicBezTo>
                  <a:cubicBezTo>
                    <a:pt x="3" y="22"/>
                    <a:pt x="1" y="13"/>
                    <a:pt x="0" y="2"/>
                  </a:cubicBezTo>
                  <a:cubicBezTo>
                    <a:pt x="0" y="2"/>
                    <a:pt x="0" y="2"/>
                    <a:pt x="0" y="2"/>
                  </a:cubicBezTo>
                  <a:cubicBezTo>
                    <a:pt x="0" y="1"/>
                    <a:pt x="1" y="0"/>
                    <a:pt x="3" y="0"/>
                  </a:cubicBezTo>
                  <a:cubicBezTo>
                    <a:pt x="24" y="0"/>
                    <a:pt x="24" y="0"/>
                    <a:pt x="24" y="0"/>
                  </a:cubicBezTo>
                  <a:cubicBezTo>
                    <a:pt x="24" y="4"/>
                    <a:pt x="24" y="4"/>
                    <a:pt x="24" y="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49" name="Freeform 154"/>
            <p:cNvSpPr>
              <a:spLocks noEditPoints="1"/>
            </p:cNvSpPr>
            <p:nvPr/>
          </p:nvSpPr>
          <p:spPr bwMode="auto">
            <a:xfrm>
              <a:off x="7891475" y="4510114"/>
              <a:ext cx="107950" cy="133351"/>
            </a:xfrm>
            <a:custGeom>
              <a:avLst/>
              <a:gdLst>
                <a:gd name="T0" fmla="*/ 24 w 48"/>
                <a:gd name="T1" fmla="*/ 54 h 59"/>
                <a:gd name="T2" fmla="*/ 43 w 48"/>
                <a:gd name="T3" fmla="*/ 54 h 59"/>
                <a:gd name="T4" fmla="*/ 35 w 48"/>
                <a:gd name="T5" fmla="*/ 28 h 59"/>
                <a:gd name="T6" fmla="*/ 24 w 48"/>
                <a:gd name="T7" fmla="*/ 11 h 59"/>
                <a:gd name="T8" fmla="*/ 24 w 48"/>
                <a:gd name="T9" fmla="*/ 4 h 59"/>
                <a:gd name="T10" fmla="*/ 39 w 48"/>
                <a:gd name="T11" fmla="*/ 26 h 59"/>
                <a:gd name="T12" fmla="*/ 48 w 48"/>
                <a:gd name="T13" fmla="*/ 56 h 59"/>
                <a:gd name="T14" fmla="*/ 48 w 48"/>
                <a:gd name="T15" fmla="*/ 56 h 59"/>
                <a:gd name="T16" fmla="*/ 45 w 48"/>
                <a:gd name="T17" fmla="*/ 59 h 59"/>
                <a:gd name="T18" fmla="*/ 24 w 48"/>
                <a:gd name="T19" fmla="*/ 59 h 59"/>
                <a:gd name="T20" fmla="*/ 24 w 48"/>
                <a:gd name="T21" fmla="*/ 54 h 59"/>
                <a:gd name="T22" fmla="*/ 20 w 48"/>
                <a:gd name="T23" fmla="*/ 6 h 59"/>
                <a:gd name="T24" fmla="*/ 10 w 48"/>
                <a:gd name="T25" fmla="*/ 28 h 59"/>
                <a:gd name="T26" fmla="*/ 5 w 48"/>
                <a:gd name="T27" fmla="*/ 54 h 59"/>
                <a:gd name="T28" fmla="*/ 24 w 48"/>
                <a:gd name="T29" fmla="*/ 54 h 59"/>
                <a:gd name="T30" fmla="*/ 24 w 48"/>
                <a:gd name="T31" fmla="*/ 59 h 59"/>
                <a:gd name="T32" fmla="*/ 3 w 48"/>
                <a:gd name="T33" fmla="*/ 59 h 59"/>
                <a:gd name="T34" fmla="*/ 3 w 48"/>
                <a:gd name="T35" fmla="*/ 59 h 59"/>
                <a:gd name="T36" fmla="*/ 2 w 48"/>
                <a:gd name="T37" fmla="*/ 59 h 59"/>
                <a:gd name="T38" fmla="*/ 0 w 48"/>
                <a:gd name="T39" fmla="*/ 56 h 59"/>
                <a:gd name="T40" fmla="*/ 5 w 48"/>
                <a:gd name="T41" fmla="*/ 27 h 59"/>
                <a:gd name="T42" fmla="*/ 17 w 48"/>
                <a:gd name="T43" fmla="*/ 1 h 59"/>
                <a:gd name="T44" fmla="*/ 17 w 48"/>
                <a:gd name="T45" fmla="*/ 1 h 59"/>
                <a:gd name="T46" fmla="*/ 17 w 48"/>
                <a:gd name="T47" fmla="*/ 1 h 59"/>
                <a:gd name="T48" fmla="*/ 21 w 48"/>
                <a:gd name="T49" fmla="*/ 1 h 59"/>
                <a:gd name="T50" fmla="*/ 24 w 48"/>
                <a:gd name="T51" fmla="*/ 4 h 59"/>
                <a:gd name="T52" fmla="*/ 24 w 48"/>
                <a:gd name="T53" fmla="*/ 11 h 59"/>
                <a:gd name="T54" fmla="*/ 20 w 48"/>
                <a:gd name="T55"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9">
                  <a:moveTo>
                    <a:pt x="24" y="54"/>
                  </a:moveTo>
                  <a:cubicBezTo>
                    <a:pt x="43" y="54"/>
                    <a:pt x="43" y="54"/>
                    <a:pt x="43" y="54"/>
                  </a:cubicBezTo>
                  <a:cubicBezTo>
                    <a:pt x="42" y="45"/>
                    <a:pt x="39" y="36"/>
                    <a:pt x="35" y="28"/>
                  </a:cubicBezTo>
                  <a:cubicBezTo>
                    <a:pt x="32" y="22"/>
                    <a:pt x="28" y="16"/>
                    <a:pt x="24" y="11"/>
                  </a:cubicBezTo>
                  <a:cubicBezTo>
                    <a:pt x="24" y="4"/>
                    <a:pt x="24" y="4"/>
                    <a:pt x="24" y="4"/>
                  </a:cubicBezTo>
                  <a:cubicBezTo>
                    <a:pt x="30" y="10"/>
                    <a:pt x="35" y="18"/>
                    <a:pt x="39" y="26"/>
                  </a:cubicBezTo>
                  <a:cubicBezTo>
                    <a:pt x="44" y="35"/>
                    <a:pt x="47" y="45"/>
                    <a:pt x="48" y="56"/>
                  </a:cubicBezTo>
                  <a:cubicBezTo>
                    <a:pt x="48" y="56"/>
                    <a:pt x="48" y="56"/>
                    <a:pt x="48" y="56"/>
                  </a:cubicBezTo>
                  <a:cubicBezTo>
                    <a:pt x="48" y="58"/>
                    <a:pt x="47" y="59"/>
                    <a:pt x="45" y="59"/>
                  </a:cubicBezTo>
                  <a:cubicBezTo>
                    <a:pt x="24" y="59"/>
                    <a:pt x="24" y="59"/>
                    <a:pt x="24" y="59"/>
                  </a:cubicBezTo>
                  <a:lnTo>
                    <a:pt x="24" y="54"/>
                  </a:lnTo>
                  <a:close/>
                  <a:moveTo>
                    <a:pt x="20" y="6"/>
                  </a:moveTo>
                  <a:cubicBezTo>
                    <a:pt x="16" y="13"/>
                    <a:pt x="12" y="20"/>
                    <a:pt x="10" y="28"/>
                  </a:cubicBezTo>
                  <a:cubicBezTo>
                    <a:pt x="7"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2" y="59"/>
                    <a:pt x="2" y="59"/>
                    <a:pt x="2" y="59"/>
                  </a:cubicBezTo>
                  <a:cubicBezTo>
                    <a:pt x="1" y="59"/>
                    <a:pt x="0" y="57"/>
                    <a:pt x="0" y="56"/>
                  </a:cubicBezTo>
                  <a:cubicBezTo>
                    <a:pt x="1" y="46"/>
                    <a:pt x="3" y="36"/>
                    <a:pt x="5" y="27"/>
                  </a:cubicBezTo>
                  <a:cubicBezTo>
                    <a:pt x="8" y="17"/>
                    <a:pt x="12" y="8"/>
                    <a:pt x="17" y="1"/>
                  </a:cubicBezTo>
                  <a:cubicBezTo>
                    <a:pt x="17" y="1"/>
                    <a:pt x="17" y="1"/>
                    <a:pt x="17" y="1"/>
                  </a:cubicBezTo>
                  <a:cubicBezTo>
                    <a:pt x="17" y="1"/>
                    <a:pt x="17" y="1"/>
                    <a:pt x="17" y="1"/>
                  </a:cubicBezTo>
                  <a:cubicBezTo>
                    <a:pt x="18" y="0"/>
                    <a:pt x="20" y="0"/>
                    <a:pt x="21" y="1"/>
                  </a:cubicBezTo>
                  <a:cubicBezTo>
                    <a:pt x="22" y="2"/>
                    <a:pt x="23" y="3"/>
                    <a:pt x="24" y="4"/>
                  </a:cubicBezTo>
                  <a:cubicBezTo>
                    <a:pt x="24" y="11"/>
                    <a:pt x="24" y="11"/>
                    <a:pt x="24" y="11"/>
                  </a:cubicBezTo>
                  <a:cubicBezTo>
                    <a:pt x="23" y="9"/>
                    <a:pt x="21" y="8"/>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0" name="Freeform 155"/>
            <p:cNvSpPr>
              <a:spLocks noEditPoints="1"/>
            </p:cNvSpPr>
            <p:nvPr/>
          </p:nvSpPr>
          <p:spPr bwMode="auto">
            <a:xfrm>
              <a:off x="7820038" y="4462489"/>
              <a:ext cx="96838" cy="180976"/>
            </a:xfrm>
            <a:custGeom>
              <a:avLst/>
              <a:gdLst>
                <a:gd name="T0" fmla="*/ 21 w 43"/>
                <a:gd name="T1" fmla="*/ 57 h 80"/>
                <a:gd name="T2" fmla="*/ 24 w 43"/>
                <a:gd name="T3" fmla="*/ 43 h 80"/>
                <a:gd name="T4" fmla="*/ 37 w 43"/>
                <a:gd name="T5" fmla="*/ 16 h 80"/>
                <a:gd name="T6" fmla="*/ 21 w 43"/>
                <a:gd name="T7" fmla="*/ 9 h 80"/>
                <a:gd name="T8" fmla="*/ 21 w 43"/>
                <a:gd name="T9" fmla="*/ 8 h 80"/>
                <a:gd name="T10" fmla="*/ 21 w 43"/>
                <a:gd name="T11" fmla="*/ 3 h 80"/>
                <a:gd name="T12" fmla="*/ 23 w 43"/>
                <a:gd name="T13" fmla="*/ 4 h 80"/>
                <a:gd name="T14" fmla="*/ 41 w 43"/>
                <a:gd name="T15" fmla="*/ 13 h 80"/>
                <a:gd name="T16" fmla="*/ 42 w 43"/>
                <a:gd name="T17" fmla="*/ 13 h 80"/>
                <a:gd name="T18" fmla="*/ 42 w 43"/>
                <a:gd name="T19" fmla="*/ 16 h 80"/>
                <a:gd name="T20" fmla="*/ 29 w 43"/>
                <a:gd name="T21" fmla="*/ 45 h 80"/>
                <a:gd name="T22" fmla="*/ 23 w 43"/>
                <a:gd name="T23" fmla="*/ 77 h 80"/>
                <a:gd name="T24" fmla="*/ 23 w 43"/>
                <a:gd name="T25" fmla="*/ 77 h 80"/>
                <a:gd name="T26" fmla="*/ 21 w 43"/>
                <a:gd name="T27" fmla="*/ 80 h 80"/>
                <a:gd name="T28" fmla="*/ 21 w 43"/>
                <a:gd name="T29" fmla="*/ 57 h 80"/>
                <a:gd name="T30" fmla="*/ 5 w 43"/>
                <a:gd name="T31" fmla="*/ 5 h 80"/>
                <a:gd name="T32" fmla="*/ 5 w 43"/>
                <a:gd name="T33" fmla="*/ 75 h 80"/>
                <a:gd name="T34" fmla="*/ 19 w 43"/>
                <a:gd name="T35" fmla="*/ 75 h 80"/>
                <a:gd name="T36" fmla="*/ 21 w 43"/>
                <a:gd name="T37" fmla="*/ 57 h 80"/>
                <a:gd name="T38" fmla="*/ 21 w 43"/>
                <a:gd name="T39" fmla="*/ 80 h 80"/>
                <a:gd name="T40" fmla="*/ 21 w 43"/>
                <a:gd name="T41" fmla="*/ 80 h 80"/>
                <a:gd name="T42" fmla="*/ 2 w 43"/>
                <a:gd name="T43" fmla="*/ 80 h 80"/>
                <a:gd name="T44" fmla="*/ 0 w 43"/>
                <a:gd name="T45" fmla="*/ 77 h 80"/>
                <a:gd name="T46" fmla="*/ 0 w 43"/>
                <a:gd name="T47" fmla="*/ 2 h 80"/>
                <a:gd name="T48" fmla="*/ 0 w 43"/>
                <a:gd name="T49" fmla="*/ 2 h 80"/>
                <a:gd name="T50" fmla="*/ 0 w 43"/>
                <a:gd name="T51" fmla="*/ 2 h 80"/>
                <a:gd name="T52" fmla="*/ 3 w 43"/>
                <a:gd name="T53" fmla="*/ 0 h 80"/>
                <a:gd name="T54" fmla="*/ 21 w 43"/>
                <a:gd name="T55" fmla="*/ 3 h 80"/>
                <a:gd name="T56" fmla="*/ 21 w 43"/>
                <a:gd name="T57" fmla="*/ 8 h 80"/>
                <a:gd name="T58" fmla="*/ 5 w 43"/>
                <a:gd name="T5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80">
                  <a:moveTo>
                    <a:pt x="21" y="57"/>
                  </a:moveTo>
                  <a:cubicBezTo>
                    <a:pt x="22" y="52"/>
                    <a:pt x="23" y="48"/>
                    <a:pt x="24" y="43"/>
                  </a:cubicBezTo>
                  <a:cubicBezTo>
                    <a:pt x="28" y="33"/>
                    <a:pt x="32" y="24"/>
                    <a:pt x="37" y="16"/>
                  </a:cubicBezTo>
                  <a:cubicBezTo>
                    <a:pt x="32" y="13"/>
                    <a:pt x="27" y="10"/>
                    <a:pt x="21" y="9"/>
                  </a:cubicBezTo>
                  <a:cubicBezTo>
                    <a:pt x="21" y="8"/>
                    <a:pt x="21" y="8"/>
                    <a:pt x="21" y="8"/>
                  </a:cubicBezTo>
                  <a:cubicBezTo>
                    <a:pt x="21" y="3"/>
                    <a:pt x="21" y="3"/>
                    <a:pt x="21" y="3"/>
                  </a:cubicBezTo>
                  <a:cubicBezTo>
                    <a:pt x="22" y="4"/>
                    <a:pt x="22" y="4"/>
                    <a:pt x="23" y="4"/>
                  </a:cubicBezTo>
                  <a:cubicBezTo>
                    <a:pt x="29" y="6"/>
                    <a:pt x="36" y="9"/>
                    <a:pt x="41" y="13"/>
                  </a:cubicBezTo>
                  <a:cubicBezTo>
                    <a:pt x="42" y="13"/>
                    <a:pt x="42" y="13"/>
                    <a:pt x="42" y="13"/>
                  </a:cubicBezTo>
                  <a:cubicBezTo>
                    <a:pt x="43" y="14"/>
                    <a:pt x="43" y="15"/>
                    <a:pt x="42" y="16"/>
                  </a:cubicBezTo>
                  <a:cubicBezTo>
                    <a:pt x="37" y="24"/>
                    <a:pt x="32" y="34"/>
                    <a:pt x="29" y="45"/>
                  </a:cubicBezTo>
                  <a:cubicBezTo>
                    <a:pt x="26" y="55"/>
                    <a:pt x="24" y="66"/>
                    <a:pt x="23" y="77"/>
                  </a:cubicBezTo>
                  <a:cubicBezTo>
                    <a:pt x="23" y="77"/>
                    <a:pt x="23" y="77"/>
                    <a:pt x="23" y="77"/>
                  </a:cubicBezTo>
                  <a:cubicBezTo>
                    <a:pt x="23" y="79"/>
                    <a:pt x="22" y="80"/>
                    <a:pt x="21" y="80"/>
                  </a:cubicBezTo>
                  <a:lnTo>
                    <a:pt x="21" y="57"/>
                  </a:lnTo>
                  <a:close/>
                  <a:moveTo>
                    <a:pt x="5" y="5"/>
                  </a:moveTo>
                  <a:cubicBezTo>
                    <a:pt x="5" y="75"/>
                    <a:pt x="5" y="75"/>
                    <a:pt x="5" y="75"/>
                  </a:cubicBezTo>
                  <a:cubicBezTo>
                    <a:pt x="19" y="75"/>
                    <a:pt x="19" y="75"/>
                    <a:pt x="19" y="75"/>
                  </a:cubicBezTo>
                  <a:cubicBezTo>
                    <a:pt x="19" y="69"/>
                    <a:pt x="20" y="63"/>
                    <a:pt x="21" y="57"/>
                  </a:cubicBezTo>
                  <a:cubicBezTo>
                    <a:pt x="21" y="80"/>
                    <a:pt x="21" y="80"/>
                    <a:pt x="21" y="80"/>
                  </a:cubicBezTo>
                  <a:cubicBezTo>
                    <a:pt x="21" y="80"/>
                    <a:pt x="21" y="80"/>
                    <a:pt x="21" y="80"/>
                  </a:cubicBezTo>
                  <a:cubicBezTo>
                    <a:pt x="2" y="80"/>
                    <a:pt x="2" y="80"/>
                    <a:pt x="2" y="80"/>
                  </a:cubicBezTo>
                  <a:cubicBezTo>
                    <a:pt x="1" y="80"/>
                    <a:pt x="0" y="79"/>
                    <a:pt x="0" y="77"/>
                  </a:cubicBezTo>
                  <a:cubicBezTo>
                    <a:pt x="0" y="2"/>
                    <a:pt x="0" y="2"/>
                    <a:pt x="0" y="2"/>
                  </a:cubicBezTo>
                  <a:cubicBezTo>
                    <a:pt x="0" y="2"/>
                    <a:pt x="0" y="2"/>
                    <a:pt x="0" y="2"/>
                  </a:cubicBezTo>
                  <a:cubicBezTo>
                    <a:pt x="0" y="2"/>
                    <a:pt x="0" y="2"/>
                    <a:pt x="0" y="2"/>
                  </a:cubicBezTo>
                  <a:cubicBezTo>
                    <a:pt x="0" y="1"/>
                    <a:pt x="1" y="0"/>
                    <a:pt x="3" y="0"/>
                  </a:cubicBezTo>
                  <a:cubicBezTo>
                    <a:pt x="9" y="0"/>
                    <a:pt x="15" y="2"/>
                    <a:pt x="21" y="3"/>
                  </a:cubicBezTo>
                  <a:cubicBezTo>
                    <a:pt x="21" y="8"/>
                    <a:pt x="21" y="8"/>
                    <a:pt x="21" y="8"/>
                  </a:cubicBezTo>
                  <a:cubicBezTo>
                    <a:pt x="16" y="7"/>
                    <a:pt x="10"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1" name="Freeform 156"/>
            <p:cNvSpPr>
              <a:spLocks noEditPoints="1"/>
            </p:cNvSpPr>
            <p:nvPr/>
          </p:nvSpPr>
          <p:spPr bwMode="auto">
            <a:xfrm>
              <a:off x="7702563" y="4664102"/>
              <a:ext cx="96838" cy="177801"/>
            </a:xfrm>
            <a:custGeom>
              <a:avLst/>
              <a:gdLst>
                <a:gd name="T0" fmla="*/ 38 w 43"/>
                <a:gd name="T1" fmla="*/ 74 h 79"/>
                <a:gd name="T2" fmla="*/ 38 w 43"/>
                <a:gd name="T3" fmla="*/ 4 h 79"/>
                <a:gd name="T4" fmla="*/ 24 w 43"/>
                <a:gd name="T5" fmla="*/ 4 h 79"/>
                <a:gd name="T6" fmla="*/ 22 w 43"/>
                <a:gd name="T7" fmla="*/ 19 h 79"/>
                <a:gd name="T8" fmla="*/ 22 w 43"/>
                <a:gd name="T9" fmla="*/ 0 h 79"/>
                <a:gd name="T10" fmla="*/ 41 w 43"/>
                <a:gd name="T11" fmla="*/ 0 h 79"/>
                <a:gd name="T12" fmla="*/ 43 w 43"/>
                <a:gd name="T13" fmla="*/ 2 h 79"/>
                <a:gd name="T14" fmla="*/ 43 w 43"/>
                <a:gd name="T15" fmla="*/ 77 h 79"/>
                <a:gd name="T16" fmla="*/ 43 w 43"/>
                <a:gd name="T17" fmla="*/ 77 h 79"/>
                <a:gd name="T18" fmla="*/ 43 w 43"/>
                <a:gd name="T19" fmla="*/ 77 h 79"/>
                <a:gd name="T20" fmla="*/ 41 w 43"/>
                <a:gd name="T21" fmla="*/ 79 h 79"/>
                <a:gd name="T22" fmla="*/ 22 w 43"/>
                <a:gd name="T23" fmla="*/ 76 h 79"/>
                <a:gd name="T24" fmla="*/ 22 w 43"/>
                <a:gd name="T25" fmla="*/ 71 h 79"/>
                <a:gd name="T26" fmla="*/ 38 w 43"/>
                <a:gd name="T27" fmla="*/ 74 h 79"/>
                <a:gd name="T28" fmla="*/ 22 w 43"/>
                <a:gd name="T29" fmla="*/ 19 h 79"/>
                <a:gd name="T30" fmla="*/ 18 w 43"/>
                <a:gd name="T31" fmla="*/ 36 h 79"/>
                <a:gd name="T32" fmla="*/ 6 w 43"/>
                <a:gd name="T33" fmla="*/ 63 h 79"/>
                <a:gd name="T34" fmla="*/ 21 w 43"/>
                <a:gd name="T35" fmla="*/ 70 h 79"/>
                <a:gd name="T36" fmla="*/ 22 w 43"/>
                <a:gd name="T37" fmla="*/ 71 h 79"/>
                <a:gd name="T38" fmla="*/ 22 w 43"/>
                <a:gd name="T39" fmla="*/ 76 h 79"/>
                <a:gd name="T40" fmla="*/ 20 w 43"/>
                <a:gd name="T41" fmla="*/ 75 h 79"/>
                <a:gd name="T42" fmla="*/ 1 w 43"/>
                <a:gd name="T43" fmla="*/ 66 h 79"/>
                <a:gd name="T44" fmla="*/ 1 w 43"/>
                <a:gd name="T45" fmla="*/ 66 h 79"/>
                <a:gd name="T46" fmla="*/ 0 w 43"/>
                <a:gd name="T47" fmla="*/ 62 h 79"/>
                <a:gd name="T48" fmla="*/ 13 w 43"/>
                <a:gd name="T49" fmla="*/ 34 h 79"/>
                <a:gd name="T50" fmla="*/ 19 w 43"/>
                <a:gd name="T51" fmla="*/ 2 h 79"/>
                <a:gd name="T52" fmla="*/ 19 w 43"/>
                <a:gd name="T53" fmla="*/ 2 h 79"/>
                <a:gd name="T54" fmla="*/ 21 w 43"/>
                <a:gd name="T55" fmla="*/ 0 h 79"/>
                <a:gd name="T56" fmla="*/ 22 w 43"/>
                <a:gd name="T57" fmla="*/ 0 h 79"/>
                <a:gd name="T58" fmla="*/ 22 w 43"/>
                <a:gd name="T5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38" y="74"/>
                  </a:moveTo>
                  <a:cubicBezTo>
                    <a:pt x="38" y="4"/>
                    <a:pt x="38" y="4"/>
                    <a:pt x="38" y="4"/>
                  </a:cubicBezTo>
                  <a:cubicBezTo>
                    <a:pt x="24" y="4"/>
                    <a:pt x="24" y="4"/>
                    <a:pt x="24" y="4"/>
                  </a:cubicBezTo>
                  <a:cubicBezTo>
                    <a:pt x="23" y="9"/>
                    <a:pt x="23" y="14"/>
                    <a:pt x="22" y="19"/>
                  </a:cubicBezTo>
                  <a:cubicBezTo>
                    <a:pt x="22" y="0"/>
                    <a:pt x="22" y="0"/>
                    <a:pt x="22" y="0"/>
                  </a:cubicBezTo>
                  <a:cubicBezTo>
                    <a:pt x="41" y="0"/>
                    <a:pt x="41" y="0"/>
                    <a:pt x="41" y="0"/>
                  </a:cubicBezTo>
                  <a:cubicBezTo>
                    <a:pt x="42" y="0"/>
                    <a:pt x="43" y="1"/>
                    <a:pt x="43" y="2"/>
                  </a:cubicBezTo>
                  <a:cubicBezTo>
                    <a:pt x="43" y="77"/>
                    <a:pt x="43" y="77"/>
                    <a:pt x="43" y="77"/>
                  </a:cubicBezTo>
                  <a:cubicBezTo>
                    <a:pt x="43" y="77"/>
                    <a:pt x="43" y="77"/>
                    <a:pt x="43" y="77"/>
                  </a:cubicBezTo>
                  <a:cubicBezTo>
                    <a:pt x="43" y="77"/>
                    <a:pt x="43" y="77"/>
                    <a:pt x="43" y="77"/>
                  </a:cubicBezTo>
                  <a:cubicBezTo>
                    <a:pt x="43" y="78"/>
                    <a:pt x="42" y="79"/>
                    <a:pt x="41" y="79"/>
                  </a:cubicBezTo>
                  <a:cubicBezTo>
                    <a:pt x="34" y="79"/>
                    <a:pt x="28" y="78"/>
                    <a:pt x="22" y="76"/>
                  </a:cubicBezTo>
                  <a:cubicBezTo>
                    <a:pt x="22" y="71"/>
                    <a:pt x="22" y="71"/>
                    <a:pt x="22" y="71"/>
                  </a:cubicBezTo>
                  <a:cubicBezTo>
                    <a:pt x="27" y="72"/>
                    <a:pt x="33" y="74"/>
                    <a:pt x="38" y="74"/>
                  </a:cubicBezTo>
                  <a:close/>
                  <a:moveTo>
                    <a:pt x="22" y="19"/>
                  </a:moveTo>
                  <a:cubicBezTo>
                    <a:pt x="21" y="25"/>
                    <a:pt x="20" y="30"/>
                    <a:pt x="18" y="36"/>
                  </a:cubicBezTo>
                  <a:cubicBezTo>
                    <a:pt x="15" y="46"/>
                    <a:pt x="11" y="55"/>
                    <a:pt x="6" y="63"/>
                  </a:cubicBezTo>
                  <a:cubicBezTo>
                    <a:pt x="11" y="66"/>
                    <a:pt x="16" y="68"/>
                    <a:pt x="21" y="70"/>
                  </a:cubicBezTo>
                  <a:cubicBezTo>
                    <a:pt x="22" y="71"/>
                    <a:pt x="22" y="71"/>
                    <a:pt x="22" y="71"/>
                  </a:cubicBezTo>
                  <a:cubicBezTo>
                    <a:pt x="22" y="76"/>
                    <a:pt x="22" y="76"/>
                    <a:pt x="22" y="76"/>
                  </a:cubicBezTo>
                  <a:cubicBezTo>
                    <a:pt x="21" y="75"/>
                    <a:pt x="21" y="75"/>
                    <a:pt x="20" y="75"/>
                  </a:cubicBezTo>
                  <a:cubicBezTo>
                    <a:pt x="13" y="73"/>
                    <a:pt x="7" y="69"/>
                    <a:pt x="1" y="66"/>
                  </a:cubicBezTo>
                  <a:cubicBezTo>
                    <a:pt x="1" y="66"/>
                    <a:pt x="1" y="66"/>
                    <a:pt x="1" y="66"/>
                  </a:cubicBezTo>
                  <a:cubicBezTo>
                    <a:pt x="0" y="65"/>
                    <a:pt x="0" y="63"/>
                    <a:pt x="0" y="62"/>
                  </a:cubicBezTo>
                  <a:cubicBezTo>
                    <a:pt x="6" y="54"/>
                    <a:pt x="10" y="45"/>
                    <a:pt x="13" y="34"/>
                  </a:cubicBezTo>
                  <a:cubicBezTo>
                    <a:pt x="16" y="24"/>
                    <a:pt x="18" y="14"/>
                    <a:pt x="19" y="2"/>
                  </a:cubicBezTo>
                  <a:cubicBezTo>
                    <a:pt x="19" y="2"/>
                    <a:pt x="19" y="2"/>
                    <a:pt x="19" y="2"/>
                  </a:cubicBezTo>
                  <a:cubicBezTo>
                    <a:pt x="19" y="1"/>
                    <a:pt x="20" y="0"/>
                    <a:pt x="21" y="0"/>
                  </a:cubicBezTo>
                  <a:cubicBezTo>
                    <a:pt x="22" y="0"/>
                    <a:pt x="22" y="0"/>
                    <a:pt x="22" y="0"/>
                  </a:cubicBezTo>
                  <a:lnTo>
                    <a:pt x="2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2" name="Freeform 157"/>
            <p:cNvSpPr>
              <a:spLocks noEditPoints="1"/>
            </p:cNvSpPr>
            <p:nvPr/>
          </p:nvSpPr>
          <p:spPr bwMode="auto">
            <a:xfrm>
              <a:off x="7702563" y="4462489"/>
              <a:ext cx="96838" cy="180976"/>
            </a:xfrm>
            <a:custGeom>
              <a:avLst/>
              <a:gdLst>
                <a:gd name="T0" fmla="*/ 24 w 43"/>
                <a:gd name="T1" fmla="*/ 75 h 80"/>
                <a:gd name="T2" fmla="*/ 38 w 43"/>
                <a:gd name="T3" fmla="*/ 75 h 80"/>
                <a:gd name="T4" fmla="*/ 38 w 43"/>
                <a:gd name="T5" fmla="*/ 5 h 80"/>
                <a:gd name="T6" fmla="*/ 22 w 43"/>
                <a:gd name="T7" fmla="*/ 9 h 80"/>
                <a:gd name="T8" fmla="*/ 22 w 43"/>
                <a:gd name="T9" fmla="*/ 4 h 80"/>
                <a:gd name="T10" fmla="*/ 40 w 43"/>
                <a:gd name="T11" fmla="*/ 0 h 80"/>
                <a:gd name="T12" fmla="*/ 41 w 43"/>
                <a:gd name="T13" fmla="*/ 0 h 80"/>
                <a:gd name="T14" fmla="*/ 43 w 43"/>
                <a:gd name="T15" fmla="*/ 2 h 80"/>
                <a:gd name="T16" fmla="*/ 43 w 43"/>
                <a:gd name="T17" fmla="*/ 77 h 80"/>
                <a:gd name="T18" fmla="*/ 41 w 43"/>
                <a:gd name="T19" fmla="*/ 80 h 80"/>
                <a:gd name="T20" fmla="*/ 22 w 43"/>
                <a:gd name="T21" fmla="*/ 80 h 80"/>
                <a:gd name="T22" fmla="*/ 22 w 43"/>
                <a:gd name="T23" fmla="*/ 60 h 80"/>
                <a:gd name="T24" fmla="*/ 24 w 43"/>
                <a:gd name="T25" fmla="*/ 75 h 80"/>
                <a:gd name="T26" fmla="*/ 22 w 43"/>
                <a:gd name="T27" fmla="*/ 9 h 80"/>
                <a:gd name="T28" fmla="*/ 21 w 43"/>
                <a:gd name="T29" fmla="*/ 9 h 80"/>
                <a:gd name="T30" fmla="*/ 6 w 43"/>
                <a:gd name="T31" fmla="*/ 16 h 80"/>
                <a:gd name="T32" fmla="*/ 18 w 43"/>
                <a:gd name="T33" fmla="*/ 44 h 80"/>
                <a:gd name="T34" fmla="*/ 22 w 43"/>
                <a:gd name="T35" fmla="*/ 60 h 80"/>
                <a:gd name="T36" fmla="*/ 22 w 43"/>
                <a:gd name="T37" fmla="*/ 80 h 80"/>
                <a:gd name="T38" fmla="*/ 21 w 43"/>
                <a:gd name="T39" fmla="*/ 80 h 80"/>
                <a:gd name="T40" fmla="*/ 21 w 43"/>
                <a:gd name="T41" fmla="*/ 80 h 80"/>
                <a:gd name="T42" fmla="*/ 19 w 43"/>
                <a:gd name="T43" fmla="*/ 77 h 80"/>
                <a:gd name="T44" fmla="*/ 13 w 43"/>
                <a:gd name="T45" fmla="*/ 45 h 80"/>
                <a:gd name="T46" fmla="*/ 0 w 43"/>
                <a:gd name="T47" fmla="*/ 17 h 80"/>
                <a:gd name="T48" fmla="*/ 0 w 43"/>
                <a:gd name="T49" fmla="*/ 17 h 80"/>
                <a:gd name="T50" fmla="*/ 1 w 43"/>
                <a:gd name="T51" fmla="*/ 14 h 80"/>
                <a:gd name="T52" fmla="*/ 20 w 43"/>
                <a:gd name="T53" fmla="*/ 4 h 80"/>
                <a:gd name="T54" fmla="*/ 22 w 43"/>
                <a:gd name="T55" fmla="*/ 4 h 80"/>
                <a:gd name="T56" fmla="*/ 22 w 43"/>
                <a:gd name="T57"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80">
                  <a:moveTo>
                    <a:pt x="24" y="75"/>
                  </a:moveTo>
                  <a:cubicBezTo>
                    <a:pt x="38" y="75"/>
                    <a:pt x="38" y="75"/>
                    <a:pt x="38" y="75"/>
                  </a:cubicBezTo>
                  <a:cubicBezTo>
                    <a:pt x="38" y="5"/>
                    <a:pt x="38" y="5"/>
                    <a:pt x="38" y="5"/>
                  </a:cubicBezTo>
                  <a:cubicBezTo>
                    <a:pt x="33" y="6"/>
                    <a:pt x="27" y="7"/>
                    <a:pt x="22" y="9"/>
                  </a:cubicBezTo>
                  <a:cubicBezTo>
                    <a:pt x="22" y="4"/>
                    <a:pt x="22" y="4"/>
                    <a:pt x="22" y="4"/>
                  </a:cubicBezTo>
                  <a:cubicBezTo>
                    <a:pt x="28" y="2"/>
                    <a:pt x="34" y="0"/>
                    <a:pt x="40" y="0"/>
                  </a:cubicBezTo>
                  <a:cubicBezTo>
                    <a:pt x="41" y="0"/>
                    <a:pt x="41" y="0"/>
                    <a:pt x="41" y="0"/>
                  </a:cubicBezTo>
                  <a:cubicBezTo>
                    <a:pt x="42" y="0"/>
                    <a:pt x="43" y="1"/>
                    <a:pt x="43" y="2"/>
                  </a:cubicBezTo>
                  <a:cubicBezTo>
                    <a:pt x="43" y="77"/>
                    <a:pt x="43" y="77"/>
                    <a:pt x="43" y="77"/>
                  </a:cubicBezTo>
                  <a:cubicBezTo>
                    <a:pt x="43" y="79"/>
                    <a:pt x="42" y="80"/>
                    <a:pt x="41" y="80"/>
                  </a:cubicBezTo>
                  <a:cubicBezTo>
                    <a:pt x="22" y="80"/>
                    <a:pt x="22" y="80"/>
                    <a:pt x="22" y="80"/>
                  </a:cubicBezTo>
                  <a:cubicBezTo>
                    <a:pt x="22" y="60"/>
                    <a:pt x="22" y="60"/>
                    <a:pt x="22" y="60"/>
                  </a:cubicBezTo>
                  <a:cubicBezTo>
                    <a:pt x="23" y="65"/>
                    <a:pt x="23" y="70"/>
                    <a:pt x="24" y="75"/>
                  </a:cubicBezTo>
                  <a:close/>
                  <a:moveTo>
                    <a:pt x="22" y="9"/>
                  </a:moveTo>
                  <a:cubicBezTo>
                    <a:pt x="21" y="9"/>
                    <a:pt x="21" y="9"/>
                    <a:pt x="21" y="9"/>
                  </a:cubicBezTo>
                  <a:cubicBezTo>
                    <a:pt x="16" y="11"/>
                    <a:pt x="11" y="13"/>
                    <a:pt x="6" y="16"/>
                  </a:cubicBezTo>
                  <a:cubicBezTo>
                    <a:pt x="11" y="24"/>
                    <a:pt x="15" y="33"/>
                    <a:pt x="18" y="44"/>
                  </a:cubicBezTo>
                  <a:cubicBezTo>
                    <a:pt x="20" y="49"/>
                    <a:pt x="21" y="55"/>
                    <a:pt x="22" y="60"/>
                  </a:cubicBezTo>
                  <a:cubicBezTo>
                    <a:pt x="22" y="80"/>
                    <a:pt x="22" y="80"/>
                    <a:pt x="22" y="80"/>
                  </a:cubicBezTo>
                  <a:cubicBezTo>
                    <a:pt x="21" y="80"/>
                    <a:pt x="21" y="80"/>
                    <a:pt x="21" y="80"/>
                  </a:cubicBezTo>
                  <a:cubicBezTo>
                    <a:pt x="21" y="80"/>
                    <a:pt x="21" y="80"/>
                    <a:pt x="21" y="80"/>
                  </a:cubicBezTo>
                  <a:cubicBezTo>
                    <a:pt x="20" y="80"/>
                    <a:pt x="19" y="79"/>
                    <a:pt x="19" y="77"/>
                  </a:cubicBezTo>
                  <a:cubicBezTo>
                    <a:pt x="18" y="66"/>
                    <a:pt x="16" y="55"/>
                    <a:pt x="13" y="45"/>
                  </a:cubicBezTo>
                  <a:cubicBezTo>
                    <a:pt x="10" y="34"/>
                    <a:pt x="6" y="25"/>
                    <a:pt x="0" y="17"/>
                  </a:cubicBezTo>
                  <a:cubicBezTo>
                    <a:pt x="0" y="17"/>
                    <a:pt x="0" y="17"/>
                    <a:pt x="0" y="17"/>
                  </a:cubicBezTo>
                  <a:cubicBezTo>
                    <a:pt x="0" y="16"/>
                    <a:pt x="0" y="14"/>
                    <a:pt x="1" y="14"/>
                  </a:cubicBezTo>
                  <a:cubicBezTo>
                    <a:pt x="7" y="10"/>
                    <a:pt x="13" y="7"/>
                    <a:pt x="20" y="4"/>
                  </a:cubicBezTo>
                  <a:cubicBezTo>
                    <a:pt x="21" y="4"/>
                    <a:pt x="21" y="4"/>
                    <a:pt x="22" y="4"/>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3" name="Freeform 158"/>
            <p:cNvSpPr>
              <a:spLocks noEditPoints="1"/>
            </p:cNvSpPr>
            <p:nvPr/>
          </p:nvSpPr>
          <p:spPr bwMode="auto">
            <a:xfrm>
              <a:off x="7618425" y="4664102"/>
              <a:ext cx="106363" cy="130176"/>
            </a:xfrm>
            <a:custGeom>
              <a:avLst/>
              <a:gdLst>
                <a:gd name="T0" fmla="*/ 24 w 47"/>
                <a:gd name="T1" fmla="*/ 0 h 58"/>
                <a:gd name="T2" fmla="*/ 45 w 47"/>
                <a:gd name="T3" fmla="*/ 0 h 58"/>
                <a:gd name="T4" fmla="*/ 47 w 47"/>
                <a:gd name="T5" fmla="*/ 2 h 58"/>
                <a:gd name="T6" fmla="*/ 42 w 47"/>
                <a:gd name="T7" fmla="*/ 31 h 58"/>
                <a:gd name="T8" fmla="*/ 31 w 47"/>
                <a:gd name="T9" fmla="*/ 56 h 58"/>
                <a:gd name="T10" fmla="*/ 27 w 47"/>
                <a:gd name="T11" fmla="*/ 57 h 58"/>
                <a:gd name="T12" fmla="*/ 24 w 47"/>
                <a:gd name="T13" fmla="*/ 54 h 58"/>
                <a:gd name="T14" fmla="*/ 24 w 47"/>
                <a:gd name="T15" fmla="*/ 47 h 58"/>
                <a:gd name="T16" fmla="*/ 28 w 47"/>
                <a:gd name="T17" fmla="*/ 51 h 58"/>
                <a:gd name="T18" fmla="*/ 37 w 47"/>
                <a:gd name="T19" fmla="*/ 30 h 58"/>
                <a:gd name="T20" fmla="*/ 42 w 47"/>
                <a:gd name="T21" fmla="*/ 4 h 58"/>
                <a:gd name="T22" fmla="*/ 24 w 47"/>
                <a:gd name="T23" fmla="*/ 4 h 58"/>
                <a:gd name="T24" fmla="*/ 24 w 47"/>
                <a:gd name="T25" fmla="*/ 0 h 58"/>
                <a:gd name="T26" fmla="*/ 2 w 47"/>
                <a:gd name="T27" fmla="*/ 12 h 58"/>
                <a:gd name="T28" fmla="*/ 0 w 47"/>
                <a:gd name="T29" fmla="*/ 2 h 58"/>
                <a:gd name="T30" fmla="*/ 3 w 47"/>
                <a:gd name="T31" fmla="*/ 0 h 58"/>
                <a:gd name="T32" fmla="*/ 24 w 47"/>
                <a:gd name="T33" fmla="*/ 0 h 58"/>
                <a:gd name="T34" fmla="*/ 24 w 47"/>
                <a:gd name="T35" fmla="*/ 4 h 58"/>
                <a:gd name="T36" fmla="*/ 5 w 47"/>
                <a:gd name="T37" fmla="*/ 4 h 58"/>
                <a:gd name="T38" fmla="*/ 8 w 47"/>
                <a:gd name="T39" fmla="*/ 16 h 58"/>
                <a:gd name="T40" fmla="*/ 13 w 47"/>
                <a:gd name="T41" fmla="*/ 30 h 58"/>
                <a:gd name="T42" fmla="*/ 24 w 47"/>
                <a:gd name="T43" fmla="*/ 47 h 58"/>
                <a:gd name="T44" fmla="*/ 24 w 47"/>
                <a:gd name="T45" fmla="*/ 54 h 58"/>
                <a:gd name="T46" fmla="*/ 9 w 47"/>
                <a:gd name="T47" fmla="*/ 32 h 58"/>
                <a:gd name="T48" fmla="*/ 2 w 4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58">
                  <a:moveTo>
                    <a:pt x="24" y="0"/>
                  </a:moveTo>
                  <a:cubicBezTo>
                    <a:pt x="45" y="0"/>
                    <a:pt x="45" y="0"/>
                    <a:pt x="45" y="0"/>
                  </a:cubicBezTo>
                  <a:cubicBezTo>
                    <a:pt x="46" y="0"/>
                    <a:pt x="47" y="1"/>
                    <a:pt x="47" y="2"/>
                  </a:cubicBezTo>
                  <a:cubicBezTo>
                    <a:pt x="47" y="12"/>
                    <a:pt x="45" y="22"/>
                    <a:pt x="42" y="31"/>
                  </a:cubicBezTo>
                  <a:cubicBezTo>
                    <a:pt x="39" y="40"/>
                    <a:pt x="35" y="49"/>
                    <a:pt x="31" y="56"/>
                  </a:cubicBezTo>
                  <a:cubicBezTo>
                    <a:pt x="30" y="57"/>
                    <a:pt x="29" y="58"/>
                    <a:pt x="27" y="57"/>
                  </a:cubicBezTo>
                  <a:cubicBezTo>
                    <a:pt x="26" y="56"/>
                    <a:pt x="25" y="55"/>
                    <a:pt x="24" y="54"/>
                  </a:cubicBezTo>
                  <a:cubicBezTo>
                    <a:pt x="24" y="47"/>
                    <a:pt x="24" y="47"/>
                    <a:pt x="24" y="47"/>
                  </a:cubicBezTo>
                  <a:cubicBezTo>
                    <a:pt x="25" y="48"/>
                    <a:pt x="27" y="50"/>
                    <a:pt x="28" y="51"/>
                  </a:cubicBezTo>
                  <a:cubicBezTo>
                    <a:pt x="32" y="45"/>
                    <a:pt x="35" y="38"/>
                    <a:pt x="37" y="30"/>
                  </a:cubicBezTo>
                  <a:cubicBezTo>
                    <a:pt x="40" y="22"/>
                    <a:pt x="41" y="13"/>
                    <a:pt x="42" y="4"/>
                  </a:cubicBezTo>
                  <a:cubicBezTo>
                    <a:pt x="24" y="4"/>
                    <a:pt x="24" y="4"/>
                    <a:pt x="24" y="4"/>
                  </a:cubicBezTo>
                  <a:lnTo>
                    <a:pt x="24" y="0"/>
                  </a:lnTo>
                  <a:close/>
                  <a:moveTo>
                    <a:pt x="2" y="12"/>
                  </a:moveTo>
                  <a:cubicBezTo>
                    <a:pt x="1" y="8"/>
                    <a:pt x="1" y="5"/>
                    <a:pt x="0" y="2"/>
                  </a:cubicBezTo>
                  <a:cubicBezTo>
                    <a:pt x="0" y="1"/>
                    <a:pt x="1" y="0"/>
                    <a:pt x="3" y="0"/>
                  </a:cubicBezTo>
                  <a:cubicBezTo>
                    <a:pt x="24" y="0"/>
                    <a:pt x="24" y="0"/>
                    <a:pt x="24" y="0"/>
                  </a:cubicBezTo>
                  <a:cubicBezTo>
                    <a:pt x="24" y="4"/>
                    <a:pt x="24" y="4"/>
                    <a:pt x="24" y="4"/>
                  </a:cubicBezTo>
                  <a:cubicBezTo>
                    <a:pt x="5" y="4"/>
                    <a:pt x="5" y="4"/>
                    <a:pt x="5" y="4"/>
                  </a:cubicBezTo>
                  <a:cubicBezTo>
                    <a:pt x="6" y="8"/>
                    <a:pt x="7" y="12"/>
                    <a:pt x="8" y="16"/>
                  </a:cubicBezTo>
                  <a:cubicBezTo>
                    <a:pt x="9" y="21"/>
                    <a:pt x="11" y="25"/>
                    <a:pt x="13" y="30"/>
                  </a:cubicBezTo>
                  <a:cubicBezTo>
                    <a:pt x="16" y="36"/>
                    <a:pt x="19" y="42"/>
                    <a:pt x="24" y="47"/>
                  </a:cubicBezTo>
                  <a:cubicBezTo>
                    <a:pt x="24" y="54"/>
                    <a:pt x="24" y="54"/>
                    <a:pt x="24" y="54"/>
                  </a:cubicBezTo>
                  <a:cubicBezTo>
                    <a:pt x="18" y="47"/>
                    <a:pt x="12" y="40"/>
                    <a:pt x="9" y="32"/>
                  </a:cubicBezTo>
                  <a:cubicBezTo>
                    <a:pt x="5" y="26"/>
                    <a:pt x="3" y="19"/>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4" name="Freeform 159"/>
            <p:cNvSpPr>
              <a:spLocks noEditPoints="1"/>
            </p:cNvSpPr>
            <p:nvPr/>
          </p:nvSpPr>
          <p:spPr bwMode="auto">
            <a:xfrm>
              <a:off x="7618425" y="4510114"/>
              <a:ext cx="106363" cy="133351"/>
            </a:xfrm>
            <a:custGeom>
              <a:avLst/>
              <a:gdLst>
                <a:gd name="T0" fmla="*/ 28 w 47"/>
                <a:gd name="T1" fmla="*/ 7 h 59"/>
                <a:gd name="T2" fmla="*/ 24 w 47"/>
                <a:gd name="T3" fmla="*/ 11 h 59"/>
                <a:gd name="T4" fmla="*/ 24 w 47"/>
                <a:gd name="T5" fmla="*/ 4 h 59"/>
                <a:gd name="T6" fmla="*/ 27 w 47"/>
                <a:gd name="T7" fmla="*/ 1 h 59"/>
                <a:gd name="T8" fmla="*/ 27 w 47"/>
                <a:gd name="T9" fmla="*/ 1 h 59"/>
                <a:gd name="T10" fmla="*/ 31 w 47"/>
                <a:gd name="T11" fmla="*/ 2 h 59"/>
                <a:gd name="T12" fmla="*/ 42 w 47"/>
                <a:gd name="T13" fmla="*/ 27 h 59"/>
                <a:gd name="T14" fmla="*/ 47 w 47"/>
                <a:gd name="T15" fmla="*/ 56 h 59"/>
                <a:gd name="T16" fmla="*/ 47 w 47"/>
                <a:gd name="T17" fmla="*/ 56 h 59"/>
                <a:gd name="T18" fmla="*/ 45 w 47"/>
                <a:gd name="T19" fmla="*/ 59 h 59"/>
                <a:gd name="T20" fmla="*/ 24 w 47"/>
                <a:gd name="T21" fmla="*/ 59 h 59"/>
                <a:gd name="T22" fmla="*/ 24 w 47"/>
                <a:gd name="T23" fmla="*/ 54 h 59"/>
                <a:gd name="T24" fmla="*/ 42 w 47"/>
                <a:gd name="T25" fmla="*/ 54 h 59"/>
                <a:gd name="T26" fmla="*/ 37 w 47"/>
                <a:gd name="T27" fmla="*/ 29 h 59"/>
                <a:gd name="T28" fmla="*/ 28 w 47"/>
                <a:gd name="T29" fmla="*/ 7 h 59"/>
                <a:gd name="T30" fmla="*/ 24 w 47"/>
                <a:gd name="T31" fmla="*/ 11 h 59"/>
                <a:gd name="T32" fmla="*/ 13 w 47"/>
                <a:gd name="T33" fmla="*/ 28 h 59"/>
                <a:gd name="T34" fmla="*/ 5 w 47"/>
                <a:gd name="T35" fmla="*/ 54 h 59"/>
                <a:gd name="T36" fmla="*/ 24 w 47"/>
                <a:gd name="T37" fmla="*/ 54 h 59"/>
                <a:gd name="T38" fmla="*/ 24 w 47"/>
                <a:gd name="T39" fmla="*/ 59 h 59"/>
                <a:gd name="T40" fmla="*/ 3 w 47"/>
                <a:gd name="T41" fmla="*/ 59 h 59"/>
                <a:gd name="T42" fmla="*/ 3 w 47"/>
                <a:gd name="T43" fmla="*/ 59 h 59"/>
                <a:gd name="T44" fmla="*/ 3 w 47"/>
                <a:gd name="T45" fmla="*/ 59 h 59"/>
                <a:gd name="T46" fmla="*/ 0 w 47"/>
                <a:gd name="T47" fmla="*/ 56 h 59"/>
                <a:gd name="T48" fmla="*/ 9 w 47"/>
                <a:gd name="T49" fmla="*/ 26 h 59"/>
                <a:gd name="T50" fmla="*/ 24 w 47"/>
                <a:gd name="T51" fmla="*/ 4 h 59"/>
                <a:gd name="T52" fmla="*/ 24 w 47"/>
                <a:gd name="T53"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59">
                  <a:moveTo>
                    <a:pt x="28" y="7"/>
                  </a:moveTo>
                  <a:cubicBezTo>
                    <a:pt x="27" y="8"/>
                    <a:pt x="25" y="10"/>
                    <a:pt x="24" y="11"/>
                  </a:cubicBezTo>
                  <a:cubicBezTo>
                    <a:pt x="24" y="4"/>
                    <a:pt x="24" y="4"/>
                    <a:pt x="24" y="4"/>
                  </a:cubicBezTo>
                  <a:cubicBezTo>
                    <a:pt x="25" y="3"/>
                    <a:pt x="26" y="2"/>
                    <a:pt x="27" y="1"/>
                  </a:cubicBezTo>
                  <a:cubicBezTo>
                    <a:pt x="27" y="1"/>
                    <a:pt x="27" y="1"/>
                    <a:pt x="27" y="1"/>
                  </a:cubicBezTo>
                  <a:cubicBezTo>
                    <a:pt x="28" y="0"/>
                    <a:pt x="30" y="1"/>
                    <a:pt x="31" y="2"/>
                  </a:cubicBezTo>
                  <a:cubicBezTo>
                    <a:pt x="35" y="9"/>
                    <a:pt x="39" y="17"/>
                    <a:pt x="42" y="27"/>
                  </a:cubicBezTo>
                  <a:cubicBezTo>
                    <a:pt x="45" y="36"/>
                    <a:pt x="47" y="46"/>
                    <a:pt x="47" y="56"/>
                  </a:cubicBezTo>
                  <a:cubicBezTo>
                    <a:pt x="47" y="56"/>
                    <a:pt x="47" y="56"/>
                    <a:pt x="47" y="56"/>
                  </a:cubicBezTo>
                  <a:cubicBezTo>
                    <a:pt x="47" y="58"/>
                    <a:pt x="46" y="59"/>
                    <a:pt x="45" y="59"/>
                  </a:cubicBezTo>
                  <a:cubicBezTo>
                    <a:pt x="24" y="59"/>
                    <a:pt x="24" y="59"/>
                    <a:pt x="24" y="59"/>
                  </a:cubicBezTo>
                  <a:cubicBezTo>
                    <a:pt x="24" y="54"/>
                    <a:pt x="24" y="54"/>
                    <a:pt x="24" y="54"/>
                  </a:cubicBezTo>
                  <a:cubicBezTo>
                    <a:pt x="42" y="54"/>
                    <a:pt x="42" y="54"/>
                    <a:pt x="42" y="54"/>
                  </a:cubicBezTo>
                  <a:cubicBezTo>
                    <a:pt x="41" y="45"/>
                    <a:pt x="40" y="36"/>
                    <a:pt x="37" y="29"/>
                  </a:cubicBezTo>
                  <a:cubicBezTo>
                    <a:pt x="35" y="20"/>
                    <a:pt x="32" y="13"/>
                    <a:pt x="28" y="7"/>
                  </a:cubicBezTo>
                  <a:close/>
                  <a:moveTo>
                    <a:pt x="24" y="11"/>
                  </a:moveTo>
                  <a:cubicBezTo>
                    <a:pt x="19" y="17"/>
                    <a:pt x="16" y="22"/>
                    <a:pt x="13" y="28"/>
                  </a:cubicBezTo>
                  <a:cubicBezTo>
                    <a:pt x="9"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3" y="59"/>
                    <a:pt x="3" y="59"/>
                    <a:pt x="3" y="59"/>
                  </a:cubicBezTo>
                  <a:cubicBezTo>
                    <a:pt x="1" y="59"/>
                    <a:pt x="0" y="57"/>
                    <a:pt x="0" y="56"/>
                  </a:cubicBezTo>
                  <a:cubicBezTo>
                    <a:pt x="1" y="45"/>
                    <a:pt x="4" y="35"/>
                    <a:pt x="9" y="26"/>
                  </a:cubicBezTo>
                  <a:cubicBezTo>
                    <a:pt x="12" y="18"/>
                    <a:pt x="18" y="11"/>
                    <a:pt x="24" y="4"/>
                  </a:cubicBez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5" name="Freeform 160"/>
            <p:cNvSpPr>
              <a:spLocks noEditPoints="1"/>
            </p:cNvSpPr>
            <p:nvPr/>
          </p:nvSpPr>
          <p:spPr bwMode="auto">
            <a:xfrm>
              <a:off x="7820038" y="4664102"/>
              <a:ext cx="96838" cy="177801"/>
            </a:xfrm>
            <a:custGeom>
              <a:avLst/>
              <a:gdLst>
                <a:gd name="T0" fmla="*/ 21 w 43"/>
                <a:gd name="T1" fmla="*/ 71 h 79"/>
                <a:gd name="T2" fmla="*/ 21 w 43"/>
                <a:gd name="T3" fmla="*/ 71 h 79"/>
                <a:gd name="T4" fmla="*/ 37 w 43"/>
                <a:gd name="T5" fmla="*/ 63 h 79"/>
                <a:gd name="T6" fmla="*/ 24 w 43"/>
                <a:gd name="T7" fmla="*/ 36 h 79"/>
                <a:gd name="T8" fmla="*/ 21 w 43"/>
                <a:gd name="T9" fmla="*/ 22 h 79"/>
                <a:gd name="T10" fmla="*/ 21 w 43"/>
                <a:gd name="T11" fmla="*/ 0 h 79"/>
                <a:gd name="T12" fmla="*/ 23 w 43"/>
                <a:gd name="T13" fmla="*/ 2 h 79"/>
                <a:gd name="T14" fmla="*/ 29 w 43"/>
                <a:gd name="T15" fmla="*/ 34 h 79"/>
                <a:gd name="T16" fmla="*/ 42 w 43"/>
                <a:gd name="T17" fmla="*/ 63 h 79"/>
                <a:gd name="T18" fmla="*/ 42 w 43"/>
                <a:gd name="T19" fmla="*/ 63 h 79"/>
                <a:gd name="T20" fmla="*/ 42 w 43"/>
                <a:gd name="T21" fmla="*/ 63 h 79"/>
                <a:gd name="T22" fmla="*/ 42 w 43"/>
                <a:gd name="T23" fmla="*/ 66 h 79"/>
                <a:gd name="T24" fmla="*/ 23 w 43"/>
                <a:gd name="T25" fmla="*/ 75 h 79"/>
                <a:gd name="T26" fmla="*/ 21 w 43"/>
                <a:gd name="T27" fmla="*/ 76 h 79"/>
                <a:gd name="T28" fmla="*/ 21 w 43"/>
                <a:gd name="T29" fmla="*/ 71 h 79"/>
                <a:gd name="T30" fmla="*/ 5 w 43"/>
                <a:gd name="T31" fmla="*/ 74 h 79"/>
                <a:gd name="T32" fmla="*/ 21 w 43"/>
                <a:gd name="T33" fmla="*/ 71 h 79"/>
                <a:gd name="T34" fmla="*/ 21 w 43"/>
                <a:gd name="T35" fmla="*/ 76 h 79"/>
                <a:gd name="T36" fmla="*/ 3 w 43"/>
                <a:gd name="T37" fmla="*/ 79 h 79"/>
                <a:gd name="T38" fmla="*/ 2 w 43"/>
                <a:gd name="T39" fmla="*/ 79 h 79"/>
                <a:gd name="T40" fmla="*/ 0 w 43"/>
                <a:gd name="T41" fmla="*/ 77 h 79"/>
                <a:gd name="T42" fmla="*/ 0 w 43"/>
                <a:gd name="T43" fmla="*/ 2 h 79"/>
                <a:gd name="T44" fmla="*/ 2 w 43"/>
                <a:gd name="T45" fmla="*/ 0 h 79"/>
                <a:gd name="T46" fmla="*/ 21 w 43"/>
                <a:gd name="T47" fmla="*/ 0 h 79"/>
                <a:gd name="T48" fmla="*/ 21 w 43"/>
                <a:gd name="T49" fmla="*/ 0 h 79"/>
                <a:gd name="T50" fmla="*/ 21 w 43"/>
                <a:gd name="T51" fmla="*/ 0 h 79"/>
                <a:gd name="T52" fmla="*/ 21 w 43"/>
                <a:gd name="T53" fmla="*/ 22 h 79"/>
                <a:gd name="T54" fmla="*/ 19 w 43"/>
                <a:gd name="T55" fmla="*/ 4 h 79"/>
                <a:gd name="T56" fmla="*/ 5 w 43"/>
                <a:gd name="T57" fmla="*/ 4 h 79"/>
                <a:gd name="T58" fmla="*/ 5 w 43"/>
                <a:gd name="T5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21" y="71"/>
                  </a:moveTo>
                  <a:cubicBezTo>
                    <a:pt x="21" y="71"/>
                    <a:pt x="21" y="71"/>
                    <a:pt x="21" y="71"/>
                  </a:cubicBezTo>
                  <a:cubicBezTo>
                    <a:pt x="27" y="69"/>
                    <a:pt x="32" y="66"/>
                    <a:pt x="37" y="63"/>
                  </a:cubicBezTo>
                  <a:cubicBezTo>
                    <a:pt x="32" y="55"/>
                    <a:pt x="28" y="46"/>
                    <a:pt x="24" y="36"/>
                  </a:cubicBezTo>
                  <a:cubicBezTo>
                    <a:pt x="23" y="31"/>
                    <a:pt x="22" y="27"/>
                    <a:pt x="21" y="22"/>
                  </a:cubicBezTo>
                  <a:cubicBezTo>
                    <a:pt x="21" y="0"/>
                    <a:pt x="21" y="0"/>
                    <a:pt x="21" y="0"/>
                  </a:cubicBezTo>
                  <a:cubicBezTo>
                    <a:pt x="22" y="0"/>
                    <a:pt x="23" y="1"/>
                    <a:pt x="23" y="2"/>
                  </a:cubicBezTo>
                  <a:cubicBezTo>
                    <a:pt x="24" y="13"/>
                    <a:pt x="26" y="24"/>
                    <a:pt x="29" y="34"/>
                  </a:cubicBezTo>
                  <a:cubicBezTo>
                    <a:pt x="32" y="45"/>
                    <a:pt x="37" y="55"/>
                    <a:pt x="42" y="63"/>
                  </a:cubicBezTo>
                  <a:cubicBezTo>
                    <a:pt x="42" y="63"/>
                    <a:pt x="42" y="63"/>
                    <a:pt x="42" y="63"/>
                  </a:cubicBezTo>
                  <a:cubicBezTo>
                    <a:pt x="42" y="63"/>
                    <a:pt x="42" y="63"/>
                    <a:pt x="42" y="63"/>
                  </a:cubicBezTo>
                  <a:cubicBezTo>
                    <a:pt x="43" y="64"/>
                    <a:pt x="43" y="65"/>
                    <a:pt x="42" y="66"/>
                  </a:cubicBezTo>
                  <a:cubicBezTo>
                    <a:pt x="36" y="70"/>
                    <a:pt x="30" y="73"/>
                    <a:pt x="23" y="75"/>
                  </a:cubicBezTo>
                  <a:cubicBezTo>
                    <a:pt x="22" y="75"/>
                    <a:pt x="22" y="76"/>
                    <a:pt x="21" y="76"/>
                  </a:cubicBezTo>
                  <a:lnTo>
                    <a:pt x="21" y="71"/>
                  </a:lnTo>
                  <a:close/>
                  <a:moveTo>
                    <a:pt x="5" y="74"/>
                  </a:moveTo>
                  <a:cubicBezTo>
                    <a:pt x="10" y="74"/>
                    <a:pt x="16" y="72"/>
                    <a:pt x="21" y="71"/>
                  </a:cubicBezTo>
                  <a:cubicBezTo>
                    <a:pt x="21" y="76"/>
                    <a:pt x="21" y="76"/>
                    <a:pt x="21" y="76"/>
                  </a:cubicBezTo>
                  <a:cubicBezTo>
                    <a:pt x="15" y="78"/>
                    <a:pt x="9" y="79"/>
                    <a:pt x="3" y="79"/>
                  </a:cubicBezTo>
                  <a:cubicBezTo>
                    <a:pt x="3" y="79"/>
                    <a:pt x="3" y="79"/>
                    <a:pt x="2" y="79"/>
                  </a:cubicBezTo>
                  <a:cubicBezTo>
                    <a:pt x="1" y="79"/>
                    <a:pt x="0" y="78"/>
                    <a:pt x="0" y="77"/>
                  </a:cubicBezTo>
                  <a:cubicBezTo>
                    <a:pt x="0" y="2"/>
                    <a:pt x="0" y="2"/>
                    <a:pt x="0" y="2"/>
                  </a:cubicBezTo>
                  <a:cubicBezTo>
                    <a:pt x="0" y="1"/>
                    <a:pt x="1" y="0"/>
                    <a:pt x="2" y="0"/>
                  </a:cubicBezTo>
                  <a:cubicBezTo>
                    <a:pt x="21" y="0"/>
                    <a:pt x="21" y="0"/>
                    <a:pt x="21" y="0"/>
                  </a:cubicBezTo>
                  <a:cubicBezTo>
                    <a:pt x="21" y="0"/>
                    <a:pt x="21" y="0"/>
                    <a:pt x="21" y="0"/>
                  </a:cubicBezTo>
                  <a:cubicBezTo>
                    <a:pt x="21" y="0"/>
                    <a:pt x="21" y="0"/>
                    <a:pt x="21" y="0"/>
                  </a:cubicBezTo>
                  <a:cubicBezTo>
                    <a:pt x="21" y="22"/>
                    <a:pt x="21" y="22"/>
                    <a:pt x="21" y="22"/>
                  </a:cubicBezTo>
                  <a:cubicBezTo>
                    <a:pt x="20" y="16"/>
                    <a:pt x="19" y="10"/>
                    <a:pt x="19" y="4"/>
                  </a:cubicBezTo>
                  <a:cubicBezTo>
                    <a:pt x="5" y="4"/>
                    <a:pt x="5" y="4"/>
                    <a:pt x="5" y="4"/>
                  </a:cubicBezTo>
                  <a:lnTo>
                    <a:pt x="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6" name="Freeform 161"/>
            <p:cNvSpPr>
              <a:spLocks noEditPoints="1"/>
            </p:cNvSpPr>
            <p:nvPr/>
          </p:nvSpPr>
          <p:spPr bwMode="auto">
            <a:xfrm>
              <a:off x="7731137" y="1833574"/>
              <a:ext cx="219075" cy="174626"/>
            </a:xfrm>
            <a:custGeom>
              <a:avLst/>
              <a:gdLst>
                <a:gd name="T0" fmla="*/ 83 w 97"/>
                <a:gd name="T1" fmla="*/ 19 h 77"/>
                <a:gd name="T2" fmla="*/ 79 w 97"/>
                <a:gd name="T3" fmla="*/ 1 h 77"/>
                <a:gd name="T4" fmla="*/ 97 w 97"/>
                <a:gd name="T5" fmla="*/ 28 h 77"/>
                <a:gd name="T6" fmla="*/ 95 w 97"/>
                <a:gd name="T7" fmla="*/ 75 h 77"/>
                <a:gd name="T8" fmla="*/ 77 w 97"/>
                <a:gd name="T9" fmla="*/ 73 h 77"/>
                <a:gd name="T10" fmla="*/ 92 w 97"/>
                <a:gd name="T11" fmla="*/ 71 h 77"/>
                <a:gd name="T12" fmla="*/ 77 w 97"/>
                <a:gd name="T13" fmla="*/ 55 h 77"/>
                <a:gd name="T14" fmla="*/ 89 w 97"/>
                <a:gd name="T15" fmla="*/ 43 h 77"/>
                <a:gd name="T16" fmla="*/ 77 w 97"/>
                <a:gd name="T17" fmla="*/ 46 h 77"/>
                <a:gd name="T18" fmla="*/ 77 w 97"/>
                <a:gd name="T19" fmla="*/ 50 h 77"/>
                <a:gd name="T20" fmla="*/ 79 w 97"/>
                <a:gd name="T21" fmla="*/ 25 h 77"/>
                <a:gd name="T22" fmla="*/ 81 w 97"/>
                <a:gd name="T23" fmla="*/ 22 h 77"/>
                <a:gd name="T24" fmla="*/ 77 w 97"/>
                <a:gd name="T25" fmla="*/ 8 h 77"/>
                <a:gd name="T26" fmla="*/ 48 w 97"/>
                <a:gd name="T27" fmla="*/ 0 h 77"/>
                <a:gd name="T28" fmla="*/ 77 w 97"/>
                <a:gd name="T29" fmla="*/ 0 h 77"/>
                <a:gd name="T30" fmla="*/ 73 w 97"/>
                <a:gd name="T31" fmla="*/ 58 h 77"/>
                <a:gd name="T32" fmla="*/ 75 w 97"/>
                <a:gd name="T33" fmla="*/ 72 h 77"/>
                <a:gd name="T34" fmla="*/ 77 w 97"/>
                <a:gd name="T35" fmla="*/ 73 h 77"/>
                <a:gd name="T36" fmla="*/ 72 w 97"/>
                <a:gd name="T37" fmla="*/ 76 h 77"/>
                <a:gd name="T38" fmla="*/ 70 w 97"/>
                <a:gd name="T39" fmla="*/ 63 h 77"/>
                <a:gd name="T40" fmla="*/ 77 w 97"/>
                <a:gd name="T41" fmla="*/ 13 h 77"/>
                <a:gd name="T42" fmla="*/ 48 w 97"/>
                <a:gd name="T43" fmla="*/ 6 h 77"/>
                <a:gd name="T44" fmla="*/ 75 w 97"/>
                <a:gd name="T45" fmla="*/ 20 h 77"/>
                <a:gd name="T46" fmla="*/ 77 w 97"/>
                <a:gd name="T47" fmla="*/ 25 h 77"/>
                <a:gd name="T48" fmla="*/ 77 w 97"/>
                <a:gd name="T49" fmla="*/ 46 h 77"/>
                <a:gd name="T50" fmla="*/ 77 w 97"/>
                <a:gd name="T51" fmla="*/ 50 h 77"/>
                <a:gd name="T52" fmla="*/ 65 w 97"/>
                <a:gd name="T53" fmla="*/ 53 h 77"/>
                <a:gd name="T54" fmla="*/ 77 w 97"/>
                <a:gd name="T55" fmla="*/ 41 h 77"/>
                <a:gd name="T56" fmla="*/ 20 w 97"/>
                <a:gd name="T57" fmla="*/ 8 h 77"/>
                <a:gd name="T58" fmla="*/ 48 w 97"/>
                <a:gd name="T59" fmla="*/ 0 h 77"/>
                <a:gd name="T60" fmla="*/ 20 w 97"/>
                <a:gd name="T61" fmla="*/ 73 h 77"/>
                <a:gd name="T62" fmla="*/ 22 w 97"/>
                <a:gd name="T63" fmla="*/ 60 h 77"/>
                <a:gd name="T64" fmla="*/ 48 w 97"/>
                <a:gd name="T65" fmla="*/ 63 h 77"/>
                <a:gd name="T66" fmla="*/ 25 w 97"/>
                <a:gd name="T67" fmla="*/ 75 h 77"/>
                <a:gd name="T68" fmla="*/ 20 w 97"/>
                <a:gd name="T69" fmla="*/ 73 h 77"/>
                <a:gd name="T70" fmla="*/ 25 w 97"/>
                <a:gd name="T71" fmla="*/ 6 h 77"/>
                <a:gd name="T72" fmla="*/ 20 w 97"/>
                <a:gd name="T73" fmla="*/ 25 h 77"/>
                <a:gd name="T74" fmla="*/ 22 w 97"/>
                <a:gd name="T75" fmla="*/ 20 h 77"/>
                <a:gd name="T76" fmla="*/ 48 w 97"/>
                <a:gd name="T77" fmla="*/ 6 h 77"/>
                <a:gd name="T78" fmla="*/ 27 w 97"/>
                <a:gd name="T79" fmla="*/ 50 h 77"/>
                <a:gd name="T80" fmla="*/ 20 w 97"/>
                <a:gd name="T81" fmla="*/ 41 h 77"/>
                <a:gd name="T82" fmla="*/ 32 w 97"/>
                <a:gd name="T83" fmla="*/ 53 h 77"/>
                <a:gd name="T84" fmla="*/ 20 w 97"/>
                <a:gd name="T85" fmla="*/ 8 h 77"/>
                <a:gd name="T86" fmla="*/ 14 w 97"/>
                <a:gd name="T87" fmla="*/ 20 h 77"/>
                <a:gd name="T88" fmla="*/ 5 w 97"/>
                <a:gd name="T89" fmla="*/ 60 h 77"/>
                <a:gd name="T90" fmla="*/ 7 w 97"/>
                <a:gd name="T91" fmla="*/ 73 h 77"/>
                <a:gd name="T92" fmla="*/ 7 w 97"/>
                <a:gd name="T93" fmla="*/ 77 h 77"/>
                <a:gd name="T94" fmla="*/ 0 w 97"/>
                <a:gd name="T95" fmla="*/ 60 h 77"/>
                <a:gd name="T96" fmla="*/ 0 w 97"/>
                <a:gd name="T97" fmla="*/ 28 h 77"/>
                <a:gd name="T98" fmla="*/ 18 w 97"/>
                <a:gd name="T99" fmla="*/ 1 h 77"/>
                <a:gd name="T100" fmla="*/ 20 w 97"/>
                <a:gd name="T101" fmla="*/ 13 h 77"/>
                <a:gd name="T102" fmla="*/ 18 w 97"/>
                <a:gd name="T103" fmla="*/ 25 h 77"/>
                <a:gd name="T104" fmla="*/ 20 w 97"/>
                <a:gd name="T105" fmla="*/ 41 h 77"/>
                <a:gd name="T106" fmla="*/ 8 w 97"/>
                <a:gd name="T107" fmla="*/ 53 h 77"/>
                <a:gd name="T108" fmla="*/ 20 w 97"/>
                <a:gd name="T109" fmla="*/ 50 h 77"/>
                <a:gd name="T110" fmla="*/ 20 w 97"/>
                <a:gd name="T111"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77">
                  <a:moveTo>
                    <a:pt x="92" y="29"/>
                  </a:moveTo>
                  <a:cubicBezTo>
                    <a:pt x="83" y="20"/>
                    <a:pt x="83" y="20"/>
                    <a:pt x="83" y="20"/>
                  </a:cubicBezTo>
                  <a:cubicBezTo>
                    <a:pt x="83" y="20"/>
                    <a:pt x="83" y="20"/>
                    <a:pt x="83" y="19"/>
                  </a:cubicBezTo>
                  <a:cubicBezTo>
                    <a:pt x="77" y="8"/>
                    <a:pt x="77" y="8"/>
                    <a:pt x="77" y="8"/>
                  </a:cubicBezTo>
                  <a:cubicBezTo>
                    <a:pt x="77" y="0"/>
                    <a:pt x="77" y="0"/>
                    <a:pt x="77" y="0"/>
                  </a:cubicBezTo>
                  <a:cubicBezTo>
                    <a:pt x="78" y="0"/>
                    <a:pt x="78" y="0"/>
                    <a:pt x="79" y="1"/>
                  </a:cubicBezTo>
                  <a:cubicBezTo>
                    <a:pt x="87" y="17"/>
                    <a:pt x="87" y="17"/>
                    <a:pt x="87" y="17"/>
                  </a:cubicBezTo>
                  <a:cubicBezTo>
                    <a:pt x="96" y="27"/>
                    <a:pt x="96" y="27"/>
                    <a:pt x="96" y="27"/>
                  </a:cubicBezTo>
                  <a:cubicBezTo>
                    <a:pt x="97" y="27"/>
                    <a:pt x="97" y="28"/>
                    <a:pt x="97" y="28"/>
                  </a:cubicBezTo>
                  <a:cubicBezTo>
                    <a:pt x="97" y="60"/>
                    <a:pt x="97" y="60"/>
                    <a:pt x="97" y="60"/>
                  </a:cubicBezTo>
                  <a:cubicBezTo>
                    <a:pt x="97" y="71"/>
                    <a:pt x="97" y="71"/>
                    <a:pt x="97" y="71"/>
                  </a:cubicBezTo>
                  <a:cubicBezTo>
                    <a:pt x="97" y="73"/>
                    <a:pt x="96" y="74"/>
                    <a:pt x="95" y="75"/>
                  </a:cubicBezTo>
                  <a:cubicBezTo>
                    <a:pt x="94" y="77"/>
                    <a:pt x="92" y="77"/>
                    <a:pt x="90" y="77"/>
                  </a:cubicBezTo>
                  <a:cubicBezTo>
                    <a:pt x="77" y="77"/>
                    <a:pt x="77" y="77"/>
                    <a:pt x="77" y="77"/>
                  </a:cubicBezTo>
                  <a:cubicBezTo>
                    <a:pt x="77" y="73"/>
                    <a:pt x="77" y="73"/>
                    <a:pt x="77" y="73"/>
                  </a:cubicBezTo>
                  <a:cubicBezTo>
                    <a:pt x="90" y="73"/>
                    <a:pt x="90" y="73"/>
                    <a:pt x="90" y="73"/>
                  </a:cubicBezTo>
                  <a:cubicBezTo>
                    <a:pt x="91" y="73"/>
                    <a:pt x="91" y="72"/>
                    <a:pt x="92" y="72"/>
                  </a:cubicBezTo>
                  <a:cubicBezTo>
                    <a:pt x="92" y="72"/>
                    <a:pt x="92" y="71"/>
                    <a:pt x="92" y="71"/>
                  </a:cubicBezTo>
                  <a:cubicBezTo>
                    <a:pt x="92" y="60"/>
                    <a:pt x="92" y="60"/>
                    <a:pt x="92" y="60"/>
                  </a:cubicBezTo>
                  <a:cubicBezTo>
                    <a:pt x="92" y="29"/>
                    <a:pt x="92" y="29"/>
                    <a:pt x="92" y="29"/>
                  </a:cubicBezTo>
                  <a:close/>
                  <a:moveTo>
                    <a:pt x="77" y="55"/>
                  </a:moveTo>
                  <a:cubicBezTo>
                    <a:pt x="86" y="55"/>
                    <a:pt x="86" y="55"/>
                    <a:pt x="86" y="55"/>
                  </a:cubicBezTo>
                  <a:cubicBezTo>
                    <a:pt x="88" y="55"/>
                    <a:pt x="89" y="54"/>
                    <a:pt x="89" y="53"/>
                  </a:cubicBezTo>
                  <a:cubicBezTo>
                    <a:pt x="89" y="43"/>
                    <a:pt x="89" y="43"/>
                    <a:pt x="89" y="43"/>
                  </a:cubicBezTo>
                  <a:cubicBezTo>
                    <a:pt x="89" y="42"/>
                    <a:pt x="88" y="41"/>
                    <a:pt x="86" y="41"/>
                  </a:cubicBezTo>
                  <a:cubicBezTo>
                    <a:pt x="77" y="41"/>
                    <a:pt x="77" y="41"/>
                    <a:pt x="77" y="41"/>
                  </a:cubicBezTo>
                  <a:cubicBezTo>
                    <a:pt x="77" y="46"/>
                    <a:pt x="77" y="46"/>
                    <a:pt x="77" y="46"/>
                  </a:cubicBezTo>
                  <a:cubicBezTo>
                    <a:pt x="84" y="46"/>
                    <a:pt x="84" y="46"/>
                    <a:pt x="84" y="46"/>
                  </a:cubicBezTo>
                  <a:cubicBezTo>
                    <a:pt x="84" y="50"/>
                    <a:pt x="84" y="50"/>
                    <a:pt x="84" y="50"/>
                  </a:cubicBezTo>
                  <a:cubicBezTo>
                    <a:pt x="77" y="50"/>
                    <a:pt x="77" y="50"/>
                    <a:pt x="77" y="50"/>
                  </a:cubicBezTo>
                  <a:cubicBezTo>
                    <a:pt x="77" y="55"/>
                    <a:pt x="77" y="55"/>
                    <a:pt x="77" y="55"/>
                  </a:cubicBezTo>
                  <a:close/>
                  <a:moveTo>
                    <a:pt x="77" y="25"/>
                  </a:moveTo>
                  <a:cubicBezTo>
                    <a:pt x="79" y="25"/>
                    <a:pt x="79" y="25"/>
                    <a:pt x="79" y="25"/>
                  </a:cubicBezTo>
                  <a:cubicBezTo>
                    <a:pt x="79" y="25"/>
                    <a:pt x="79" y="25"/>
                    <a:pt x="79" y="25"/>
                  </a:cubicBezTo>
                  <a:cubicBezTo>
                    <a:pt x="80" y="25"/>
                    <a:pt x="80" y="25"/>
                    <a:pt x="80" y="25"/>
                  </a:cubicBezTo>
                  <a:cubicBezTo>
                    <a:pt x="82" y="24"/>
                    <a:pt x="82" y="23"/>
                    <a:pt x="81" y="22"/>
                  </a:cubicBezTo>
                  <a:cubicBezTo>
                    <a:pt x="77" y="13"/>
                    <a:pt x="77" y="13"/>
                    <a:pt x="77" y="13"/>
                  </a:cubicBezTo>
                  <a:lnTo>
                    <a:pt x="77" y="25"/>
                  </a:lnTo>
                  <a:close/>
                  <a:moveTo>
                    <a:pt x="77" y="8"/>
                  </a:moveTo>
                  <a:cubicBezTo>
                    <a:pt x="75" y="4"/>
                    <a:pt x="75" y="4"/>
                    <a:pt x="75" y="4"/>
                  </a:cubicBezTo>
                  <a:cubicBezTo>
                    <a:pt x="48" y="4"/>
                    <a:pt x="48" y="4"/>
                    <a:pt x="48" y="4"/>
                  </a:cubicBezTo>
                  <a:cubicBezTo>
                    <a:pt x="48" y="0"/>
                    <a:pt x="48" y="0"/>
                    <a:pt x="48" y="0"/>
                  </a:cubicBezTo>
                  <a:cubicBezTo>
                    <a:pt x="77" y="0"/>
                    <a:pt x="77" y="0"/>
                    <a:pt x="77" y="0"/>
                  </a:cubicBezTo>
                  <a:cubicBezTo>
                    <a:pt x="77" y="0"/>
                    <a:pt x="77" y="0"/>
                    <a:pt x="77" y="0"/>
                  </a:cubicBezTo>
                  <a:cubicBezTo>
                    <a:pt x="77" y="0"/>
                    <a:pt x="77" y="0"/>
                    <a:pt x="77" y="0"/>
                  </a:cubicBezTo>
                  <a:cubicBezTo>
                    <a:pt x="77" y="8"/>
                    <a:pt x="77" y="8"/>
                    <a:pt x="77" y="8"/>
                  </a:cubicBezTo>
                  <a:close/>
                  <a:moveTo>
                    <a:pt x="48" y="58"/>
                  </a:moveTo>
                  <a:cubicBezTo>
                    <a:pt x="73" y="58"/>
                    <a:pt x="73" y="58"/>
                    <a:pt x="73" y="58"/>
                  </a:cubicBezTo>
                  <a:cubicBezTo>
                    <a:pt x="74" y="58"/>
                    <a:pt x="75" y="59"/>
                    <a:pt x="75" y="60"/>
                  </a:cubicBezTo>
                  <a:cubicBezTo>
                    <a:pt x="75" y="71"/>
                    <a:pt x="75" y="71"/>
                    <a:pt x="75" y="71"/>
                  </a:cubicBezTo>
                  <a:cubicBezTo>
                    <a:pt x="75" y="71"/>
                    <a:pt x="75" y="72"/>
                    <a:pt x="75" y="72"/>
                  </a:cubicBezTo>
                  <a:cubicBezTo>
                    <a:pt x="76" y="72"/>
                    <a:pt x="76" y="72"/>
                    <a:pt x="76" y="72"/>
                  </a:cubicBezTo>
                  <a:cubicBezTo>
                    <a:pt x="76" y="72"/>
                    <a:pt x="76" y="73"/>
                    <a:pt x="77" y="73"/>
                  </a:cubicBezTo>
                  <a:cubicBezTo>
                    <a:pt x="77" y="73"/>
                    <a:pt x="77" y="73"/>
                    <a:pt x="77" y="73"/>
                  </a:cubicBezTo>
                  <a:cubicBezTo>
                    <a:pt x="77" y="77"/>
                    <a:pt x="77" y="77"/>
                    <a:pt x="77" y="77"/>
                  </a:cubicBezTo>
                  <a:cubicBezTo>
                    <a:pt x="77" y="77"/>
                    <a:pt x="77" y="77"/>
                    <a:pt x="77" y="77"/>
                  </a:cubicBezTo>
                  <a:cubicBezTo>
                    <a:pt x="75" y="77"/>
                    <a:pt x="73" y="77"/>
                    <a:pt x="72" y="76"/>
                  </a:cubicBezTo>
                  <a:cubicBezTo>
                    <a:pt x="72" y="75"/>
                    <a:pt x="72" y="75"/>
                    <a:pt x="72" y="75"/>
                  </a:cubicBezTo>
                  <a:cubicBezTo>
                    <a:pt x="71" y="74"/>
                    <a:pt x="70" y="73"/>
                    <a:pt x="70" y="71"/>
                  </a:cubicBezTo>
                  <a:cubicBezTo>
                    <a:pt x="70" y="63"/>
                    <a:pt x="70" y="63"/>
                    <a:pt x="70" y="63"/>
                  </a:cubicBezTo>
                  <a:cubicBezTo>
                    <a:pt x="48" y="63"/>
                    <a:pt x="48" y="63"/>
                    <a:pt x="48" y="63"/>
                  </a:cubicBezTo>
                  <a:cubicBezTo>
                    <a:pt x="48" y="58"/>
                    <a:pt x="48" y="58"/>
                    <a:pt x="48" y="58"/>
                  </a:cubicBezTo>
                  <a:close/>
                  <a:moveTo>
                    <a:pt x="77" y="13"/>
                  </a:moveTo>
                  <a:cubicBezTo>
                    <a:pt x="74" y="7"/>
                    <a:pt x="74" y="7"/>
                    <a:pt x="74" y="7"/>
                  </a:cubicBezTo>
                  <a:cubicBezTo>
                    <a:pt x="73" y="6"/>
                    <a:pt x="73" y="6"/>
                    <a:pt x="72" y="6"/>
                  </a:cubicBezTo>
                  <a:cubicBezTo>
                    <a:pt x="48" y="6"/>
                    <a:pt x="48" y="6"/>
                    <a:pt x="48" y="6"/>
                  </a:cubicBezTo>
                  <a:cubicBezTo>
                    <a:pt x="48" y="10"/>
                    <a:pt x="48" y="10"/>
                    <a:pt x="48" y="10"/>
                  </a:cubicBezTo>
                  <a:cubicBezTo>
                    <a:pt x="70" y="10"/>
                    <a:pt x="70" y="10"/>
                    <a:pt x="70" y="10"/>
                  </a:cubicBezTo>
                  <a:cubicBezTo>
                    <a:pt x="75" y="20"/>
                    <a:pt x="75" y="20"/>
                    <a:pt x="75" y="20"/>
                  </a:cubicBezTo>
                  <a:cubicBezTo>
                    <a:pt x="48" y="20"/>
                    <a:pt x="48" y="20"/>
                    <a:pt x="48" y="20"/>
                  </a:cubicBezTo>
                  <a:cubicBezTo>
                    <a:pt x="48" y="25"/>
                    <a:pt x="48" y="25"/>
                    <a:pt x="48" y="25"/>
                  </a:cubicBezTo>
                  <a:cubicBezTo>
                    <a:pt x="77" y="25"/>
                    <a:pt x="77" y="25"/>
                    <a:pt x="77" y="25"/>
                  </a:cubicBezTo>
                  <a:cubicBezTo>
                    <a:pt x="77" y="13"/>
                    <a:pt x="77" y="13"/>
                    <a:pt x="77" y="13"/>
                  </a:cubicBezTo>
                  <a:close/>
                  <a:moveTo>
                    <a:pt x="77" y="41"/>
                  </a:moveTo>
                  <a:cubicBezTo>
                    <a:pt x="77" y="46"/>
                    <a:pt x="77" y="46"/>
                    <a:pt x="77" y="46"/>
                  </a:cubicBezTo>
                  <a:cubicBezTo>
                    <a:pt x="70" y="46"/>
                    <a:pt x="70" y="46"/>
                    <a:pt x="70" y="46"/>
                  </a:cubicBezTo>
                  <a:cubicBezTo>
                    <a:pt x="70" y="50"/>
                    <a:pt x="70" y="50"/>
                    <a:pt x="70" y="50"/>
                  </a:cubicBezTo>
                  <a:cubicBezTo>
                    <a:pt x="77" y="50"/>
                    <a:pt x="77" y="50"/>
                    <a:pt x="77" y="50"/>
                  </a:cubicBezTo>
                  <a:cubicBezTo>
                    <a:pt x="77" y="55"/>
                    <a:pt x="77" y="55"/>
                    <a:pt x="77" y="55"/>
                  </a:cubicBezTo>
                  <a:cubicBezTo>
                    <a:pt x="68" y="55"/>
                    <a:pt x="68" y="55"/>
                    <a:pt x="68" y="55"/>
                  </a:cubicBezTo>
                  <a:cubicBezTo>
                    <a:pt x="67" y="55"/>
                    <a:pt x="65" y="54"/>
                    <a:pt x="65" y="53"/>
                  </a:cubicBezTo>
                  <a:cubicBezTo>
                    <a:pt x="65" y="43"/>
                    <a:pt x="65" y="43"/>
                    <a:pt x="65" y="43"/>
                  </a:cubicBezTo>
                  <a:cubicBezTo>
                    <a:pt x="65" y="42"/>
                    <a:pt x="67" y="41"/>
                    <a:pt x="68" y="41"/>
                  </a:cubicBezTo>
                  <a:lnTo>
                    <a:pt x="77" y="41"/>
                  </a:lnTo>
                  <a:close/>
                  <a:moveTo>
                    <a:pt x="48" y="4"/>
                  </a:moveTo>
                  <a:cubicBezTo>
                    <a:pt x="22" y="4"/>
                    <a:pt x="22" y="4"/>
                    <a:pt x="22" y="4"/>
                  </a:cubicBezTo>
                  <a:cubicBezTo>
                    <a:pt x="20" y="8"/>
                    <a:pt x="20" y="8"/>
                    <a:pt x="20" y="8"/>
                  </a:cubicBezTo>
                  <a:cubicBezTo>
                    <a:pt x="20" y="0"/>
                    <a:pt x="20" y="0"/>
                    <a:pt x="20" y="0"/>
                  </a:cubicBezTo>
                  <a:cubicBezTo>
                    <a:pt x="20" y="0"/>
                    <a:pt x="20" y="0"/>
                    <a:pt x="20" y="0"/>
                  </a:cubicBezTo>
                  <a:cubicBezTo>
                    <a:pt x="48" y="0"/>
                    <a:pt x="48" y="0"/>
                    <a:pt x="48" y="0"/>
                  </a:cubicBezTo>
                  <a:cubicBezTo>
                    <a:pt x="48" y="4"/>
                    <a:pt x="48" y="4"/>
                    <a:pt x="48" y="4"/>
                  </a:cubicBezTo>
                  <a:close/>
                  <a:moveTo>
                    <a:pt x="20" y="73"/>
                  </a:moveTo>
                  <a:cubicBezTo>
                    <a:pt x="20" y="73"/>
                    <a:pt x="20" y="73"/>
                    <a:pt x="20" y="73"/>
                  </a:cubicBezTo>
                  <a:cubicBezTo>
                    <a:pt x="21" y="73"/>
                    <a:pt x="21" y="72"/>
                    <a:pt x="21" y="72"/>
                  </a:cubicBezTo>
                  <a:cubicBezTo>
                    <a:pt x="22" y="72"/>
                    <a:pt x="22" y="71"/>
                    <a:pt x="22" y="71"/>
                  </a:cubicBezTo>
                  <a:cubicBezTo>
                    <a:pt x="22" y="60"/>
                    <a:pt x="22" y="60"/>
                    <a:pt x="22" y="60"/>
                  </a:cubicBezTo>
                  <a:cubicBezTo>
                    <a:pt x="22" y="59"/>
                    <a:pt x="23" y="58"/>
                    <a:pt x="24" y="58"/>
                  </a:cubicBezTo>
                  <a:cubicBezTo>
                    <a:pt x="48" y="58"/>
                    <a:pt x="48" y="58"/>
                    <a:pt x="48" y="58"/>
                  </a:cubicBezTo>
                  <a:cubicBezTo>
                    <a:pt x="48" y="63"/>
                    <a:pt x="48" y="63"/>
                    <a:pt x="48" y="63"/>
                  </a:cubicBezTo>
                  <a:cubicBezTo>
                    <a:pt x="27" y="63"/>
                    <a:pt x="27" y="63"/>
                    <a:pt x="27" y="63"/>
                  </a:cubicBezTo>
                  <a:cubicBezTo>
                    <a:pt x="27" y="71"/>
                    <a:pt x="27" y="71"/>
                    <a:pt x="27" y="71"/>
                  </a:cubicBezTo>
                  <a:cubicBezTo>
                    <a:pt x="27" y="73"/>
                    <a:pt x="26" y="74"/>
                    <a:pt x="25" y="75"/>
                  </a:cubicBezTo>
                  <a:cubicBezTo>
                    <a:pt x="24" y="77"/>
                    <a:pt x="22" y="77"/>
                    <a:pt x="20" y="77"/>
                  </a:cubicBezTo>
                  <a:cubicBezTo>
                    <a:pt x="20" y="77"/>
                    <a:pt x="20" y="77"/>
                    <a:pt x="20" y="77"/>
                  </a:cubicBezTo>
                  <a:cubicBezTo>
                    <a:pt x="20" y="73"/>
                    <a:pt x="20" y="73"/>
                    <a:pt x="20" y="73"/>
                  </a:cubicBezTo>
                  <a:close/>
                  <a:moveTo>
                    <a:pt x="48" y="6"/>
                  </a:moveTo>
                  <a:cubicBezTo>
                    <a:pt x="25" y="6"/>
                    <a:pt x="25" y="6"/>
                    <a:pt x="25" y="6"/>
                  </a:cubicBezTo>
                  <a:cubicBezTo>
                    <a:pt x="25" y="6"/>
                    <a:pt x="25" y="6"/>
                    <a:pt x="25" y="6"/>
                  </a:cubicBezTo>
                  <a:cubicBezTo>
                    <a:pt x="25" y="6"/>
                    <a:pt x="24" y="6"/>
                    <a:pt x="23" y="7"/>
                  </a:cubicBezTo>
                  <a:cubicBezTo>
                    <a:pt x="20" y="13"/>
                    <a:pt x="20" y="13"/>
                    <a:pt x="20" y="13"/>
                  </a:cubicBezTo>
                  <a:cubicBezTo>
                    <a:pt x="20" y="25"/>
                    <a:pt x="20" y="25"/>
                    <a:pt x="20" y="25"/>
                  </a:cubicBezTo>
                  <a:cubicBezTo>
                    <a:pt x="48" y="25"/>
                    <a:pt x="48" y="25"/>
                    <a:pt x="48" y="25"/>
                  </a:cubicBezTo>
                  <a:cubicBezTo>
                    <a:pt x="48" y="20"/>
                    <a:pt x="48" y="20"/>
                    <a:pt x="48" y="20"/>
                  </a:cubicBezTo>
                  <a:cubicBezTo>
                    <a:pt x="22" y="20"/>
                    <a:pt x="22" y="20"/>
                    <a:pt x="22" y="20"/>
                  </a:cubicBezTo>
                  <a:cubicBezTo>
                    <a:pt x="27" y="10"/>
                    <a:pt x="27" y="10"/>
                    <a:pt x="27" y="10"/>
                  </a:cubicBezTo>
                  <a:cubicBezTo>
                    <a:pt x="48" y="10"/>
                    <a:pt x="48" y="10"/>
                    <a:pt x="48" y="10"/>
                  </a:cubicBezTo>
                  <a:cubicBezTo>
                    <a:pt x="48" y="6"/>
                    <a:pt x="48" y="6"/>
                    <a:pt x="48" y="6"/>
                  </a:cubicBezTo>
                  <a:close/>
                  <a:moveTo>
                    <a:pt x="20" y="55"/>
                  </a:moveTo>
                  <a:cubicBezTo>
                    <a:pt x="20" y="50"/>
                    <a:pt x="20" y="50"/>
                    <a:pt x="20" y="50"/>
                  </a:cubicBezTo>
                  <a:cubicBezTo>
                    <a:pt x="27" y="50"/>
                    <a:pt x="27" y="50"/>
                    <a:pt x="27" y="50"/>
                  </a:cubicBezTo>
                  <a:cubicBezTo>
                    <a:pt x="27" y="46"/>
                    <a:pt x="27" y="46"/>
                    <a:pt x="27" y="46"/>
                  </a:cubicBezTo>
                  <a:cubicBezTo>
                    <a:pt x="20" y="46"/>
                    <a:pt x="20" y="46"/>
                    <a:pt x="20" y="46"/>
                  </a:cubicBezTo>
                  <a:cubicBezTo>
                    <a:pt x="20" y="41"/>
                    <a:pt x="20" y="41"/>
                    <a:pt x="20" y="41"/>
                  </a:cubicBezTo>
                  <a:cubicBezTo>
                    <a:pt x="29" y="41"/>
                    <a:pt x="29" y="41"/>
                    <a:pt x="29" y="41"/>
                  </a:cubicBezTo>
                  <a:cubicBezTo>
                    <a:pt x="30" y="41"/>
                    <a:pt x="32" y="42"/>
                    <a:pt x="32" y="43"/>
                  </a:cubicBezTo>
                  <a:cubicBezTo>
                    <a:pt x="32" y="53"/>
                    <a:pt x="32" y="53"/>
                    <a:pt x="32" y="53"/>
                  </a:cubicBezTo>
                  <a:cubicBezTo>
                    <a:pt x="32" y="54"/>
                    <a:pt x="30" y="55"/>
                    <a:pt x="29" y="55"/>
                  </a:cubicBezTo>
                  <a:lnTo>
                    <a:pt x="20" y="55"/>
                  </a:lnTo>
                  <a:close/>
                  <a:moveTo>
                    <a:pt x="20" y="8"/>
                  </a:moveTo>
                  <a:cubicBezTo>
                    <a:pt x="14" y="19"/>
                    <a:pt x="14" y="19"/>
                    <a:pt x="14" y="19"/>
                  </a:cubicBezTo>
                  <a:cubicBezTo>
                    <a:pt x="14" y="20"/>
                    <a:pt x="14" y="20"/>
                    <a:pt x="14" y="20"/>
                  </a:cubicBezTo>
                  <a:cubicBezTo>
                    <a:pt x="14" y="20"/>
                    <a:pt x="14" y="20"/>
                    <a:pt x="14" y="20"/>
                  </a:cubicBezTo>
                  <a:cubicBezTo>
                    <a:pt x="5" y="29"/>
                    <a:pt x="5" y="29"/>
                    <a:pt x="5" y="29"/>
                  </a:cubicBezTo>
                  <a:cubicBezTo>
                    <a:pt x="5" y="58"/>
                    <a:pt x="5" y="58"/>
                    <a:pt x="5" y="58"/>
                  </a:cubicBezTo>
                  <a:cubicBezTo>
                    <a:pt x="5" y="60"/>
                    <a:pt x="5" y="60"/>
                    <a:pt x="5" y="60"/>
                  </a:cubicBezTo>
                  <a:cubicBezTo>
                    <a:pt x="5" y="71"/>
                    <a:pt x="5" y="71"/>
                    <a:pt x="5" y="71"/>
                  </a:cubicBezTo>
                  <a:cubicBezTo>
                    <a:pt x="5" y="71"/>
                    <a:pt x="5" y="72"/>
                    <a:pt x="5" y="72"/>
                  </a:cubicBezTo>
                  <a:cubicBezTo>
                    <a:pt x="6" y="72"/>
                    <a:pt x="6" y="73"/>
                    <a:pt x="7" y="73"/>
                  </a:cubicBezTo>
                  <a:cubicBezTo>
                    <a:pt x="20" y="73"/>
                    <a:pt x="20" y="73"/>
                    <a:pt x="20" y="73"/>
                  </a:cubicBezTo>
                  <a:cubicBezTo>
                    <a:pt x="20" y="77"/>
                    <a:pt x="20" y="77"/>
                    <a:pt x="20" y="77"/>
                  </a:cubicBezTo>
                  <a:cubicBezTo>
                    <a:pt x="7" y="77"/>
                    <a:pt x="7" y="77"/>
                    <a:pt x="7" y="77"/>
                  </a:cubicBezTo>
                  <a:cubicBezTo>
                    <a:pt x="5" y="77"/>
                    <a:pt x="3" y="77"/>
                    <a:pt x="2" y="75"/>
                  </a:cubicBezTo>
                  <a:cubicBezTo>
                    <a:pt x="1" y="74"/>
                    <a:pt x="0" y="73"/>
                    <a:pt x="0" y="71"/>
                  </a:cubicBezTo>
                  <a:cubicBezTo>
                    <a:pt x="0" y="60"/>
                    <a:pt x="0" y="60"/>
                    <a:pt x="0" y="60"/>
                  </a:cubicBezTo>
                  <a:cubicBezTo>
                    <a:pt x="0" y="58"/>
                    <a:pt x="0" y="58"/>
                    <a:pt x="0" y="58"/>
                  </a:cubicBezTo>
                  <a:cubicBezTo>
                    <a:pt x="0" y="28"/>
                    <a:pt x="0" y="28"/>
                    <a:pt x="0" y="28"/>
                  </a:cubicBezTo>
                  <a:cubicBezTo>
                    <a:pt x="0" y="28"/>
                    <a:pt x="0" y="28"/>
                    <a:pt x="0" y="28"/>
                  </a:cubicBezTo>
                  <a:cubicBezTo>
                    <a:pt x="0" y="28"/>
                    <a:pt x="0" y="27"/>
                    <a:pt x="1" y="27"/>
                  </a:cubicBezTo>
                  <a:cubicBezTo>
                    <a:pt x="10" y="17"/>
                    <a:pt x="10" y="17"/>
                    <a:pt x="10" y="17"/>
                  </a:cubicBezTo>
                  <a:cubicBezTo>
                    <a:pt x="18" y="1"/>
                    <a:pt x="18" y="1"/>
                    <a:pt x="18" y="1"/>
                  </a:cubicBezTo>
                  <a:cubicBezTo>
                    <a:pt x="18" y="0"/>
                    <a:pt x="19" y="0"/>
                    <a:pt x="20" y="0"/>
                  </a:cubicBezTo>
                  <a:cubicBezTo>
                    <a:pt x="20" y="8"/>
                    <a:pt x="20" y="8"/>
                    <a:pt x="20" y="8"/>
                  </a:cubicBezTo>
                  <a:close/>
                  <a:moveTo>
                    <a:pt x="20" y="13"/>
                  </a:moveTo>
                  <a:cubicBezTo>
                    <a:pt x="16" y="22"/>
                    <a:pt x="16" y="22"/>
                    <a:pt x="16" y="22"/>
                  </a:cubicBezTo>
                  <a:cubicBezTo>
                    <a:pt x="15" y="22"/>
                    <a:pt x="15" y="22"/>
                    <a:pt x="15" y="23"/>
                  </a:cubicBezTo>
                  <a:cubicBezTo>
                    <a:pt x="15" y="24"/>
                    <a:pt x="16" y="25"/>
                    <a:pt x="18" y="25"/>
                  </a:cubicBezTo>
                  <a:cubicBezTo>
                    <a:pt x="20" y="25"/>
                    <a:pt x="20" y="25"/>
                    <a:pt x="20" y="25"/>
                  </a:cubicBezTo>
                  <a:cubicBezTo>
                    <a:pt x="20" y="13"/>
                    <a:pt x="20" y="13"/>
                    <a:pt x="20" y="13"/>
                  </a:cubicBezTo>
                  <a:close/>
                  <a:moveTo>
                    <a:pt x="20" y="41"/>
                  </a:moveTo>
                  <a:cubicBezTo>
                    <a:pt x="11" y="41"/>
                    <a:pt x="11" y="41"/>
                    <a:pt x="11" y="41"/>
                  </a:cubicBezTo>
                  <a:cubicBezTo>
                    <a:pt x="9" y="41"/>
                    <a:pt x="8" y="42"/>
                    <a:pt x="8" y="43"/>
                  </a:cubicBezTo>
                  <a:cubicBezTo>
                    <a:pt x="8" y="53"/>
                    <a:pt x="8" y="53"/>
                    <a:pt x="8" y="53"/>
                  </a:cubicBezTo>
                  <a:cubicBezTo>
                    <a:pt x="8" y="54"/>
                    <a:pt x="9" y="55"/>
                    <a:pt x="11" y="55"/>
                  </a:cubicBezTo>
                  <a:cubicBezTo>
                    <a:pt x="20" y="55"/>
                    <a:pt x="20" y="55"/>
                    <a:pt x="20" y="55"/>
                  </a:cubicBezTo>
                  <a:cubicBezTo>
                    <a:pt x="20" y="50"/>
                    <a:pt x="20" y="50"/>
                    <a:pt x="20" y="50"/>
                  </a:cubicBezTo>
                  <a:cubicBezTo>
                    <a:pt x="13" y="50"/>
                    <a:pt x="13" y="50"/>
                    <a:pt x="13" y="50"/>
                  </a:cubicBezTo>
                  <a:cubicBezTo>
                    <a:pt x="13" y="46"/>
                    <a:pt x="13" y="46"/>
                    <a:pt x="13" y="46"/>
                  </a:cubicBezTo>
                  <a:cubicBezTo>
                    <a:pt x="20" y="46"/>
                    <a:pt x="20" y="46"/>
                    <a:pt x="20" y="46"/>
                  </a:cubicBez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7" name="Freeform 163"/>
            <p:cNvSpPr>
              <a:spLocks noEditPoints="1"/>
            </p:cNvSpPr>
            <p:nvPr/>
          </p:nvSpPr>
          <p:spPr bwMode="auto">
            <a:xfrm>
              <a:off x="7516824" y="2511440"/>
              <a:ext cx="225425" cy="611192"/>
            </a:xfrm>
            <a:custGeom>
              <a:avLst/>
              <a:gdLst>
                <a:gd name="T0" fmla="*/ 60 w 100"/>
                <a:gd name="T1" fmla="*/ 266 h 270"/>
                <a:gd name="T2" fmla="*/ 60 w 100"/>
                <a:gd name="T3" fmla="*/ 129 h 270"/>
                <a:gd name="T4" fmla="*/ 62 w 100"/>
                <a:gd name="T5" fmla="*/ 127 h 270"/>
                <a:gd name="T6" fmla="*/ 86 w 100"/>
                <a:gd name="T7" fmla="*/ 107 h 270"/>
                <a:gd name="T8" fmla="*/ 95 w 100"/>
                <a:gd name="T9" fmla="*/ 73 h 270"/>
                <a:gd name="T10" fmla="*/ 81 w 100"/>
                <a:gd name="T11" fmla="*/ 25 h 270"/>
                <a:gd name="T12" fmla="*/ 50 w 100"/>
                <a:gd name="T13" fmla="*/ 5 h 270"/>
                <a:gd name="T14" fmla="*/ 50 w 100"/>
                <a:gd name="T15" fmla="*/ 5 h 270"/>
                <a:gd name="T16" fmla="*/ 50 w 100"/>
                <a:gd name="T17" fmla="*/ 0 h 270"/>
                <a:gd name="T18" fmla="*/ 50 w 100"/>
                <a:gd name="T19" fmla="*/ 0 h 270"/>
                <a:gd name="T20" fmla="*/ 85 w 100"/>
                <a:gd name="T21" fmla="*/ 23 h 270"/>
                <a:gd name="T22" fmla="*/ 100 w 100"/>
                <a:gd name="T23" fmla="*/ 73 h 270"/>
                <a:gd name="T24" fmla="*/ 90 w 100"/>
                <a:gd name="T25" fmla="*/ 110 h 270"/>
                <a:gd name="T26" fmla="*/ 65 w 100"/>
                <a:gd name="T27" fmla="*/ 131 h 270"/>
                <a:gd name="T28" fmla="*/ 65 w 100"/>
                <a:gd name="T29" fmla="*/ 268 h 270"/>
                <a:gd name="T30" fmla="*/ 62 w 100"/>
                <a:gd name="T31" fmla="*/ 270 h 270"/>
                <a:gd name="T32" fmla="*/ 50 w 100"/>
                <a:gd name="T33" fmla="*/ 270 h 270"/>
                <a:gd name="T34" fmla="*/ 50 w 100"/>
                <a:gd name="T35" fmla="*/ 266 h 270"/>
                <a:gd name="T36" fmla="*/ 60 w 100"/>
                <a:gd name="T37" fmla="*/ 266 h 270"/>
                <a:gd name="T38" fmla="*/ 50 w 100"/>
                <a:gd name="T39" fmla="*/ 5 h 270"/>
                <a:gd name="T40" fmla="*/ 20 w 100"/>
                <a:gd name="T41" fmla="*/ 25 h 270"/>
                <a:gd name="T42" fmla="*/ 5 w 100"/>
                <a:gd name="T43" fmla="*/ 73 h 270"/>
                <a:gd name="T44" fmla="*/ 14 w 100"/>
                <a:gd name="T45" fmla="*/ 107 h 270"/>
                <a:gd name="T46" fmla="*/ 39 w 100"/>
                <a:gd name="T47" fmla="*/ 127 h 270"/>
                <a:gd name="T48" fmla="*/ 40 w 100"/>
                <a:gd name="T49" fmla="*/ 129 h 270"/>
                <a:gd name="T50" fmla="*/ 40 w 100"/>
                <a:gd name="T51" fmla="*/ 129 h 270"/>
                <a:gd name="T52" fmla="*/ 40 w 100"/>
                <a:gd name="T53" fmla="*/ 266 h 270"/>
                <a:gd name="T54" fmla="*/ 50 w 100"/>
                <a:gd name="T55" fmla="*/ 266 h 270"/>
                <a:gd name="T56" fmla="*/ 50 w 100"/>
                <a:gd name="T57" fmla="*/ 270 h 270"/>
                <a:gd name="T58" fmla="*/ 38 w 100"/>
                <a:gd name="T59" fmla="*/ 270 h 270"/>
                <a:gd name="T60" fmla="*/ 35 w 100"/>
                <a:gd name="T61" fmla="*/ 268 h 270"/>
                <a:gd name="T62" fmla="*/ 35 w 100"/>
                <a:gd name="T63" fmla="*/ 131 h 270"/>
                <a:gd name="T64" fmla="*/ 10 w 100"/>
                <a:gd name="T65" fmla="*/ 110 h 270"/>
                <a:gd name="T66" fmla="*/ 0 w 100"/>
                <a:gd name="T67" fmla="*/ 73 h 270"/>
                <a:gd name="T68" fmla="*/ 16 w 100"/>
                <a:gd name="T69" fmla="*/ 23 h 270"/>
                <a:gd name="T70" fmla="*/ 50 w 100"/>
                <a:gd name="T71" fmla="*/ 0 h 270"/>
                <a:gd name="T72" fmla="*/ 50 w 100"/>
                <a:gd name="T73"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270">
                  <a:moveTo>
                    <a:pt x="60" y="266"/>
                  </a:moveTo>
                  <a:cubicBezTo>
                    <a:pt x="60" y="129"/>
                    <a:pt x="60" y="129"/>
                    <a:pt x="60" y="129"/>
                  </a:cubicBezTo>
                  <a:cubicBezTo>
                    <a:pt x="60" y="128"/>
                    <a:pt x="61" y="127"/>
                    <a:pt x="62" y="127"/>
                  </a:cubicBezTo>
                  <a:cubicBezTo>
                    <a:pt x="72" y="124"/>
                    <a:pt x="80" y="117"/>
                    <a:pt x="86" y="107"/>
                  </a:cubicBezTo>
                  <a:cubicBezTo>
                    <a:pt x="92" y="98"/>
                    <a:pt x="95" y="86"/>
                    <a:pt x="95" y="73"/>
                  </a:cubicBezTo>
                  <a:cubicBezTo>
                    <a:pt x="95" y="57"/>
                    <a:pt x="90" y="39"/>
                    <a:pt x="81" y="25"/>
                  </a:cubicBezTo>
                  <a:cubicBezTo>
                    <a:pt x="72" y="13"/>
                    <a:pt x="62" y="5"/>
                    <a:pt x="50" y="5"/>
                  </a:cubicBezTo>
                  <a:cubicBezTo>
                    <a:pt x="50" y="5"/>
                    <a:pt x="50" y="5"/>
                    <a:pt x="50" y="5"/>
                  </a:cubicBezTo>
                  <a:cubicBezTo>
                    <a:pt x="50" y="0"/>
                    <a:pt x="50" y="0"/>
                    <a:pt x="50" y="0"/>
                  </a:cubicBezTo>
                  <a:cubicBezTo>
                    <a:pt x="50" y="0"/>
                    <a:pt x="50" y="0"/>
                    <a:pt x="50" y="0"/>
                  </a:cubicBezTo>
                  <a:cubicBezTo>
                    <a:pt x="64" y="0"/>
                    <a:pt x="76" y="10"/>
                    <a:pt x="85" y="23"/>
                  </a:cubicBezTo>
                  <a:cubicBezTo>
                    <a:pt x="94" y="37"/>
                    <a:pt x="100" y="56"/>
                    <a:pt x="100" y="73"/>
                  </a:cubicBezTo>
                  <a:cubicBezTo>
                    <a:pt x="100" y="87"/>
                    <a:pt x="96" y="100"/>
                    <a:pt x="90" y="110"/>
                  </a:cubicBezTo>
                  <a:cubicBezTo>
                    <a:pt x="84" y="120"/>
                    <a:pt x="75" y="127"/>
                    <a:pt x="65" y="131"/>
                  </a:cubicBezTo>
                  <a:cubicBezTo>
                    <a:pt x="65" y="268"/>
                    <a:pt x="65" y="268"/>
                    <a:pt x="65" y="268"/>
                  </a:cubicBezTo>
                  <a:cubicBezTo>
                    <a:pt x="65" y="269"/>
                    <a:pt x="64" y="270"/>
                    <a:pt x="62" y="270"/>
                  </a:cubicBezTo>
                  <a:cubicBezTo>
                    <a:pt x="50" y="270"/>
                    <a:pt x="50" y="270"/>
                    <a:pt x="50" y="270"/>
                  </a:cubicBezTo>
                  <a:cubicBezTo>
                    <a:pt x="50" y="266"/>
                    <a:pt x="50" y="266"/>
                    <a:pt x="50" y="266"/>
                  </a:cubicBezTo>
                  <a:lnTo>
                    <a:pt x="60" y="266"/>
                  </a:lnTo>
                  <a:close/>
                  <a:moveTo>
                    <a:pt x="50" y="5"/>
                  </a:moveTo>
                  <a:cubicBezTo>
                    <a:pt x="39" y="5"/>
                    <a:pt x="28" y="13"/>
                    <a:pt x="20" y="25"/>
                  </a:cubicBezTo>
                  <a:cubicBezTo>
                    <a:pt x="11" y="39"/>
                    <a:pt x="5" y="57"/>
                    <a:pt x="5" y="73"/>
                  </a:cubicBezTo>
                  <a:cubicBezTo>
                    <a:pt x="5" y="86"/>
                    <a:pt x="9" y="98"/>
                    <a:pt x="14" y="107"/>
                  </a:cubicBezTo>
                  <a:cubicBezTo>
                    <a:pt x="20" y="117"/>
                    <a:pt x="29" y="124"/>
                    <a:pt x="39" y="127"/>
                  </a:cubicBezTo>
                  <a:cubicBezTo>
                    <a:pt x="40" y="127"/>
                    <a:pt x="40" y="128"/>
                    <a:pt x="40" y="129"/>
                  </a:cubicBezTo>
                  <a:cubicBezTo>
                    <a:pt x="40" y="129"/>
                    <a:pt x="40" y="129"/>
                    <a:pt x="40" y="129"/>
                  </a:cubicBezTo>
                  <a:cubicBezTo>
                    <a:pt x="40" y="266"/>
                    <a:pt x="40" y="266"/>
                    <a:pt x="40" y="266"/>
                  </a:cubicBezTo>
                  <a:cubicBezTo>
                    <a:pt x="50" y="266"/>
                    <a:pt x="50" y="266"/>
                    <a:pt x="50" y="266"/>
                  </a:cubicBezTo>
                  <a:cubicBezTo>
                    <a:pt x="50" y="270"/>
                    <a:pt x="50" y="270"/>
                    <a:pt x="50" y="270"/>
                  </a:cubicBezTo>
                  <a:cubicBezTo>
                    <a:pt x="38" y="270"/>
                    <a:pt x="38" y="270"/>
                    <a:pt x="38" y="270"/>
                  </a:cubicBezTo>
                  <a:cubicBezTo>
                    <a:pt x="37" y="270"/>
                    <a:pt x="35" y="269"/>
                    <a:pt x="35" y="268"/>
                  </a:cubicBezTo>
                  <a:cubicBezTo>
                    <a:pt x="35" y="131"/>
                    <a:pt x="35" y="131"/>
                    <a:pt x="35" y="131"/>
                  </a:cubicBezTo>
                  <a:cubicBezTo>
                    <a:pt x="25" y="127"/>
                    <a:pt x="17" y="119"/>
                    <a:pt x="10" y="110"/>
                  </a:cubicBezTo>
                  <a:cubicBezTo>
                    <a:pt x="4" y="100"/>
                    <a:pt x="0" y="87"/>
                    <a:pt x="0" y="73"/>
                  </a:cubicBezTo>
                  <a:cubicBezTo>
                    <a:pt x="0" y="56"/>
                    <a:pt x="6" y="37"/>
                    <a:pt x="16" y="23"/>
                  </a:cubicBezTo>
                  <a:cubicBezTo>
                    <a:pt x="25" y="10"/>
                    <a:pt x="37" y="0"/>
                    <a:pt x="50" y="0"/>
                  </a:cubicBez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8" name="Freeform 164"/>
            <p:cNvSpPr>
              <a:spLocks noEditPoints="1"/>
            </p:cNvSpPr>
            <p:nvPr/>
          </p:nvSpPr>
          <p:spPr bwMode="auto">
            <a:xfrm>
              <a:off x="8728089" y="4232299"/>
              <a:ext cx="155575" cy="155576"/>
            </a:xfrm>
            <a:custGeom>
              <a:avLst/>
              <a:gdLst>
                <a:gd name="T0" fmla="*/ 35 w 69"/>
                <a:gd name="T1" fmla="*/ 64 h 69"/>
                <a:gd name="T2" fmla="*/ 56 w 69"/>
                <a:gd name="T3" fmla="*/ 55 h 69"/>
                <a:gd name="T4" fmla="*/ 64 w 69"/>
                <a:gd name="T5" fmla="*/ 34 h 69"/>
                <a:gd name="T6" fmla="*/ 56 w 69"/>
                <a:gd name="T7" fmla="*/ 13 h 69"/>
                <a:gd name="T8" fmla="*/ 35 w 69"/>
                <a:gd name="T9" fmla="*/ 5 h 69"/>
                <a:gd name="T10" fmla="*/ 35 w 69"/>
                <a:gd name="T11" fmla="*/ 0 h 69"/>
                <a:gd name="T12" fmla="*/ 59 w 69"/>
                <a:gd name="T13" fmla="*/ 10 h 69"/>
                <a:gd name="T14" fmla="*/ 69 w 69"/>
                <a:gd name="T15" fmla="*/ 34 h 69"/>
                <a:gd name="T16" fmla="*/ 59 w 69"/>
                <a:gd name="T17" fmla="*/ 59 h 69"/>
                <a:gd name="T18" fmla="*/ 35 w 69"/>
                <a:gd name="T19" fmla="*/ 69 h 69"/>
                <a:gd name="T20" fmla="*/ 35 w 69"/>
                <a:gd name="T21" fmla="*/ 64 h 69"/>
                <a:gd name="T22" fmla="*/ 35 w 69"/>
                <a:gd name="T23" fmla="*/ 27 h 69"/>
                <a:gd name="T24" fmla="*/ 35 w 69"/>
                <a:gd name="T25" fmla="*/ 32 h 69"/>
                <a:gd name="T26" fmla="*/ 40 w 69"/>
                <a:gd name="T27" fmla="*/ 32 h 69"/>
                <a:gd name="T28" fmla="*/ 36 w 69"/>
                <a:gd name="T29" fmla="*/ 36 h 69"/>
                <a:gd name="T30" fmla="*/ 35 w 69"/>
                <a:gd name="T31" fmla="*/ 37 h 69"/>
                <a:gd name="T32" fmla="*/ 35 w 69"/>
                <a:gd name="T33" fmla="*/ 45 h 69"/>
                <a:gd name="T34" fmla="*/ 40 w 69"/>
                <a:gd name="T35" fmla="*/ 39 h 69"/>
                <a:gd name="T36" fmla="*/ 47 w 69"/>
                <a:gd name="T37" fmla="*/ 31 h 69"/>
                <a:gd name="T38" fmla="*/ 48 w 69"/>
                <a:gd name="T39" fmla="*/ 30 h 69"/>
                <a:gd name="T40" fmla="*/ 45 w 69"/>
                <a:gd name="T41" fmla="*/ 27 h 69"/>
                <a:gd name="T42" fmla="*/ 35 w 69"/>
                <a:gd name="T43" fmla="*/ 27 h 69"/>
                <a:gd name="T44" fmla="*/ 21 w 69"/>
                <a:gd name="T45" fmla="*/ 61 h 69"/>
                <a:gd name="T46" fmla="*/ 26 w 69"/>
                <a:gd name="T47" fmla="*/ 63 h 69"/>
                <a:gd name="T48" fmla="*/ 35 w 69"/>
                <a:gd name="T49" fmla="*/ 64 h 69"/>
                <a:gd name="T50" fmla="*/ 35 w 69"/>
                <a:gd name="T51" fmla="*/ 64 h 69"/>
                <a:gd name="T52" fmla="*/ 35 w 69"/>
                <a:gd name="T53" fmla="*/ 69 h 69"/>
                <a:gd name="T54" fmla="*/ 35 w 69"/>
                <a:gd name="T55" fmla="*/ 69 h 69"/>
                <a:gd name="T56" fmla="*/ 25 w 69"/>
                <a:gd name="T57" fmla="*/ 68 h 69"/>
                <a:gd name="T58" fmla="*/ 16 w 69"/>
                <a:gd name="T59" fmla="*/ 63 h 69"/>
                <a:gd name="T60" fmla="*/ 16 w 69"/>
                <a:gd name="T61" fmla="*/ 63 h 69"/>
                <a:gd name="T62" fmla="*/ 15 w 69"/>
                <a:gd name="T63" fmla="*/ 63 h 69"/>
                <a:gd name="T64" fmla="*/ 15 w 69"/>
                <a:gd name="T65" fmla="*/ 60 h 69"/>
                <a:gd name="T66" fmla="*/ 35 w 69"/>
                <a:gd name="T67" fmla="*/ 37 h 69"/>
                <a:gd name="T68" fmla="*/ 35 w 69"/>
                <a:gd name="T69" fmla="*/ 45 h 69"/>
                <a:gd name="T70" fmla="*/ 21 w 69"/>
                <a:gd name="T71" fmla="*/ 61 h 69"/>
                <a:gd name="T72" fmla="*/ 35 w 69"/>
                <a:gd name="T73" fmla="*/ 5 h 69"/>
                <a:gd name="T74" fmla="*/ 35 w 69"/>
                <a:gd name="T75" fmla="*/ 5 h 69"/>
                <a:gd name="T76" fmla="*/ 15 w 69"/>
                <a:gd name="T77" fmla="*/ 12 h 69"/>
                <a:gd name="T78" fmla="*/ 6 w 69"/>
                <a:gd name="T79" fmla="*/ 27 h 69"/>
                <a:gd name="T80" fmla="*/ 35 w 69"/>
                <a:gd name="T81" fmla="*/ 27 h 69"/>
                <a:gd name="T82" fmla="*/ 35 w 69"/>
                <a:gd name="T83" fmla="*/ 27 h 69"/>
                <a:gd name="T84" fmla="*/ 35 w 69"/>
                <a:gd name="T85" fmla="*/ 32 h 69"/>
                <a:gd name="T86" fmla="*/ 35 w 69"/>
                <a:gd name="T87" fmla="*/ 32 h 69"/>
                <a:gd name="T88" fmla="*/ 3 w 69"/>
                <a:gd name="T89" fmla="*/ 32 h 69"/>
                <a:gd name="T90" fmla="*/ 3 w 69"/>
                <a:gd name="T91" fmla="*/ 32 h 69"/>
                <a:gd name="T92" fmla="*/ 2 w 69"/>
                <a:gd name="T93" fmla="*/ 32 h 69"/>
                <a:gd name="T94" fmla="*/ 0 w 69"/>
                <a:gd name="T95" fmla="*/ 29 h 69"/>
                <a:gd name="T96" fmla="*/ 12 w 69"/>
                <a:gd name="T97" fmla="*/ 8 h 69"/>
                <a:gd name="T98" fmla="*/ 35 w 69"/>
                <a:gd name="T99" fmla="*/ 0 h 69"/>
                <a:gd name="T100" fmla="*/ 35 w 69"/>
                <a:gd name="T101" fmla="*/ 0 h 69"/>
                <a:gd name="T102" fmla="*/ 35 w 69"/>
                <a:gd name="T10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9">
                  <a:moveTo>
                    <a:pt x="35" y="64"/>
                  </a:moveTo>
                  <a:cubicBezTo>
                    <a:pt x="43" y="64"/>
                    <a:pt x="50" y="61"/>
                    <a:pt x="56" y="55"/>
                  </a:cubicBezTo>
                  <a:cubicBezTo>
                    <a:pt x="61" y="50"/>
                    <a:pt x="64" y="43"/>
                    <a:pt x="64" y="34"/>
                  </a:cubicBezTo>
                  <a:cubicBezTo>
                    <a:pt x="64" y="26"/>
                    <a:pt x="61" y="19"/>
                    <a:pt x="56" y="13"/>
                  </a:cubicBezTo>
                  <a:cubicBezTo>
                    <a:pt x="50" y="8"/>
                    <a:pt x="43" y="5"/>
                    <a:pt x="35" y="5"/>
                  </a:cubicBezTo>
                  <a:cubicBezTo>
                    <a:pt x="35" y="0"/>
                    <a:pt x="35" y="0"/>
                    <a:pt x="35" y="0"/>
                  </a:cubicBezTo>
                  <a:cubicBezTo>
                    <a:pt x="44" y="0"/>
                    <a:pt x="53" y="4"/>
                    <a:pt x="59" y="10"/>
                  </a:cubicBezTo>
                  <a:cubicBezTo>
                    <a:pt x="65" y="16"/>
                    <a:pt x="69" y="25"/>
                    <a:pt x="69" y="34"/>
                  </a:cubicBezTo>
                  <a:cubicBezTo>
                    <a:pt x="69" y="44"/>
                    <a:pt x="65" y="53"/>
                    <a:pt x="59" y="59"/>
                  </a:cubicBezTo>
                  <a:cubicBezTo>
                    <a:pt x="53" y="65"/>
                    <a:pt x="44" y="69"/>
                    <a:pt x="35" y="69"/>
                  </a:cubicBezTo>
                  <a:cubicBezTo>
                    <a:pt x="35" y="64"/>
                    <a:pt x="35" y="64"/>
                    <a:pt x="35" y="64"/>
                  </a:cubicBezTo>
                  <a:close/>
                  <a:moveTo>
                    <a:pt x="35" y="27"/>
                  </a:moveTo>
                  <a:cubicBezTo>
                    <a:pt x="35" y="32"/>
                    <a:pt x="35" y="32"/>
                    <a:pt x="35" y="32"/>
                  </a:cubicBezTo>
                  <a:cubicBezTo>
                    <a:pt x="40" y="32"/>
                    <a:pt x="40" y="32"/>
                    <a:pt x="40" y="32"/>
                  </a:cubicBezTo>
                  <a:cubicBezTo>
                    <a:pt x="36" y="36"/>
                    <a:pt x="36" y="36"/>
                    <a:pt x="36" y="36"/>
                  </a:cubicBezTo>
                  <a:cubicBezTo>
                    <a:pt x="35" y="37"/>
                    <a:pt x="35" y="37"/>
                    <a:pt x="35" y="37"/>
                  </a:cubicBezTo>
                  <a:cubicBezTo>
                    <a:pt x="35" y="45"/>
                    <a:pt x="35" y="45"/>
                    <a:pt x="35" y="45"/>
                  </a:cubicBezTo>
                  <a:cubicBezTo>
                    <a:pt x="40" y="39"/>
                    <a:pt x="40" y="39"/>
                    <a:pt x="40" y="39"/>
                  </a:cubicBezTo>
                  <a:cubicBezTo>
                    <a:pt x="47" y="31"/>
                    <a:pt x="47" y="31"/>
                    <a:pt x="47" y="31"/>
                  </a:cubicBezTo>
                  <a:cubicBezTo>
                    <a:pt x="47" y="31"/>
                    <a:pt x="48" y="30"/>
                    <a:pt x="48" y="30"/>
                  </a:cubicBezTo>
                  <a:cubicBezTo>
                    <a:pt x="48" y="28"/>
                    <a:pt x="46" y="27"/>
                    <a:pt x="45" y="27"/>
                  </a:cubicBezTo>
                  <a:lnTo>
                    <a:pt x="35" y="27"/>
                  </a:lnTo>
                  <a:close/>
                  <a:moveTo>
                    <a:pt x="21" y="61"/>
                  </a:moveTo>
                  <a:cubicBezTo>
                    <a:pt x="22" y="62"/>
                    <a:pt x="24" y="62"/>
                    <a:pt x="26" y="63"/>
                  </a:cubicBezTo>
                  <a:cubicBezTo>
                    <a:pt x="29" y="64"/>
                    <a:pt x="32" y="64"/>
                    <a:pt x="35" y="64"/>
                  </a:cubicBezTo>
                  <a:cubicBezTo>
                    <a:pt x="35" y="64"/>
                    <a:pt x="35" y="64"/>
                    <a:pt x="35" y="64"/>
                  </a:cubicBezTo>
                  <a:cubicBezTo>
                    <a:pt x="35" y="69"/>
                    <a:pt x="35" y="69"/>
                    <a:pt x="35" y="69"/>
                  </a:cubicBezTo>
                  <a:cubicBezTo>
                    <a:pt x="35" y="69"/>
                    <a:pt x="35" y="69"/>
                    <a:pt x="35" y="69"/>
                  </a:cubicBezTo>
                  <a:cubicBezTo>
                    <a:pt x="31" y="69"/>
                    <a:pt x="28" y="68"/>
                    <a:pt x="25" y="68"/>
                  </a:cubicBezTo>
                  <a:cubicBezTo>
                    <a:pt x="22" y="67"/>
                    <a:pt x="19" y="65"/>
                    <a:pt x="16" y="63"/>
                  </a:cubicBezTo>
                  <a:cubicBezTo>
                    <a:pt x="16" y="63"/>
                    <a:pt x="16" y="63"/>
                    <a:pt x="16" y="63"/>
                  </a:cubicBezTo>
                  <a:cubicBezTo>
                    <a:pt x="16" y="63"/>
                    <a:pt x="16" y="63"/>
                    <a:pt x="15" y="63"/>
                  </a:cubicBezTo>
                  <a:cubicBezTo>
                    <a:pt x="14" y="62"/>
                    <a:pt x="14" y="61"/>
                    <a:pt x="15" y="60"/>
                  </a:cubicBezTo>
                  <a:cubicBezTo>
                    <a:pt x="35" y="37"/>
                    <a:pt x="35" y="37"/>
                    <a:pt x="35" y="37"/>
                  </a:cubicBezTo>
                  <a:cubicBezTo>
                    <a:pt x="35" y="45"/>
                    <a:pt x="35" y="45"/>
                    <a:pt x="35" y="45"/>
                  </a:cubicBezTo>
                  <a:cubicBezTo>
                    <a:pt x="21" y="61"/>
                    <a:pt x="21" y="61"/>
                    <a:pt x="21" y="61"/>
                  </a:cubicBezTo>
                  <a:close/>
                  <a:moveTo>
                    <a:pt x="35" y="5"/>
                  </a:moveTo>
                  <a:cubicBezTo>
                    <a:pt x="35" y="5"/>
                    <a:pt x="35" y="5"/>
                    <a:pt x="35" y="5"/>
                  </a:cubicBezTo>
                  <a:cubicBezTo>
                    <a:pt x="27" y="5"/>
                    <a:pt x="20" y="7"/>
                    <a:pt x="15" y="12"/>
                  </a:cubicBezTo>
                  <a:cubicBezTo>
                    <a:pt x="11" y="16"/>
                    <a:pt x="7" y="21"/>
                    <a:pt x="6" y="27"/>
                  </a:cubicBezTo>
                  <a:cubicBezTo>
                    <a:pt x="35" y="27"/>
                    <a:pt x="35" y="27"/>
                    <a:pt x="35" y="27"/>
                  </a:cubicBezTo>
                  <a:cubicBezTo>
                    <a:pt x="35" y="27"/>
                    <a:pt x="35" y="27"/>
                    <a:pt x="35" y="27"/>
                  </a:cubicBezTo>
                  <a:cubicBezTo>
                    <a:pt x="35" y="32"/>
                    <a:pt x="35" y="32"/>
                    <a:pt x="35" y="32"/>
                  </a:cubicBezTo>
                  <a:cubicBezTo>
                    <a:pt x="35" y="32"/>
                    <a:pt x="35" y="32"/>
                    <a:pt x="35" y="32"/>
                  </a:cubicBezTo>
                  <a:cubicBezTo>
                    <a:pt x="3" y="32"/>
                    <a:pt x="3" y="32"/>
                    <a:pt x="3" y="32"/>
                  </a:cubicBezTo>
                  <a:cubicBezTo>
                    <a:pt x="3" y="32"/>
                    <a:pt x="3" y="32"/>
                    <a:pt x="3" y="32"/>
                  </a:cubicBezTo>
                  <a:cubicBezTo>
                    <a:pt x="3" y="32"/>
                    <a:pt x="3" y="32"/>
                    <a:pt x="2" y="32"/>
                  </a:cubicBezTo>
                  <a:cubicBezTo>
                    <a:pt x="1" y="32"/>
                    <a:pt x="0" y="31"/>
                    <a:pt x="0" y="29"/>
                  </a:cubicBezTo>
                  <a:cubicBezTo>
                    <a:pt x="2" y="21"/>
                    <a:pt x="6" y="14"/>
                    <a:pt x="12" y="8"/>
                  </a:cubicBezTo>
                  <a:cubicBezTo>
                    <a:pt x="18" y="3"/>
                    <a:pt x="26" y="0"/>
                    <a:pt x="35" y="0"/>
                  </a:cubicBezTo>
                  <a:cubicBezTo>
                    <a:pt x="35" y="0"/>
                    <a:pt x="35" y="0"/>
                    <a:pt x="35" y="0"/>
                  </a:cubicBez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59" name="Freeform 165"/>
            <p:cNvSpPr>
              <a:spLocks noEditPoints="1"/>
            </p:cNvSpPr>
            <p:nvPr/>
          </p:nvSpPr>
          <p:spPr bwMode="auto">
            <a:xfrm>
              <a:off x="8501076" y="4303738"/>
              <a:ext cx="309564" cy="292102"/>
            </a:xfrm>
            <a:custGeom>
              <a:avLst/>
              <a:gdLst>
                <a:gd name="T0" fmla="*/ 69 w 137"/>
                <a:gd name="T1" fmla="*/ 124 h 129"/>
                <a:gd name="T2" fmla="*/ 86 w 137"/>
                <a:gd name="T3" fmla="*/ 124 h 129"/>
                <a:gd name="T4" fmla="*/ 84 w 137"/>
                <a:gd name="T5" fmla="*/ 122 h 129"/>
                <a:gd name="T6" fmla="*/ 75 w 137"/>
                <a:gd name="T7" fmla="*/ 119 h 129"/>
                <a:gd name="T8" fmla="*/ 73 w 137"/>
                <a:gd name="T9" fmla="*/ 116 h 129"/>
                <a:gd name="T10" fmla="*/ 73 w 137"/>
                <a:gd name="T11" fmla="*/ 116 h 129"/>
                <a:gd name="T12" fmla="*/ 73 w 137"/>
                <a:gd name="T13" fmla="*/ 76 h 129"/>
                <a:gd name="T14" fmla="*/ 73 w 137"/>
                <a:gd name="T15" fmla="*/ 73 h 129"/>
                <a:gd name="T16" fmla="*/ 73 w 137"/>
                <a:gd name="T17" fmla="*/ 69 h 129"/>
                <a:gd name="T18" fmla="*/ 74 w 137"/>
                <a:gd name="T19" fmla="*/ 67 h 129"/>
                <a:gd name="T20" fmla="*/ 111 w 137"/>
                <a:gd name="T21" fmla="*/ 25 h 129"/>
                <a:gd name="T22" fmla="*/ 129 w 137"/>
                <a:gd name="T23" fmla="*/ 5 h 129"/>
                <a:gd name="T24" fmla="*/ 102 w 137"/>
                <a:gd name="T25" fmla="*/ 5 h 129"/>
                <a:gd name="T26" fmla="*/ 69 w 137"/>
                <a:gd name="T27" fmla="*/ 5 h 129"/>
                <a:gd name="T28" fmla="*/ 69 w 137"/>
                <a:gd name="T29" fmla="*/ 0 h 129"/>
                <a:gd name="T30" fmla="*/ 102 w 137"/>
                <a:gd name="T31" fmla="*/ 0 h 129"/>
                <a:gd name="T32" fmla="*/ 135 w 137"/>
                <a:gd name="T33" fmla="*/ 0 h 129"/>
                <a:gd name="T34" fmla="*/ 135 w 137"/>
                <a:gd name="T35" fmla="*/ 0 h 129"/>
                <a:gd name="T36" fmla="*/ 136 w 137"/>
                <a:gd name="T37" fmla="*/ 1 h 129"/>
                <a:gd name="T38" fmla="*/ 136 w 137"/>
                <a:gd name="T39" fmla="*/ 4 h 129"/>
                <a:gd name="T40" fmla="*/ 115 w 137"/>
                <a:gd name="T41" fmla="*/ 28 h 129"/>
                <a:gd name="T42" fmla="*/ 78 w 137"/>
                <a:gd name="T43" fmla="*/ 70 h 129"/>
                <a:gd name="T44" fmla="*/ 78 w 137"/>
                <a:gd name="T45" fmla="*/ 73 h 129"/>
                <a:gd name="T46" fmla="*/ 78 w 137"/>
                <a:gd name="T47" fmla="*/ 76 h 129"/>
                <a:gd name="T48" fmla="*/ 78 w 137"/>
                <a:gd name="T49" fmla="*/ 114 h 129"/>
                <a:gd name="T50" fmla="*/ 87 w 137"/>
                <a:gd name="T51" fmla="*/ 119 h 129"/>
                <a:gd name="T52" fmla="*/ 91 w 137"/>
                <a:gd name="T53" fmla="*/ 127 h 129"/>
                <a:gd name="T54" fmla="*/ 89 w 137"/>
                <a:gd name="T55" fmla="*/ 129 h 129"/>
                <a:gd name="T56" fmla="*/ 69 w 137"/>
                <a:gd name="T57" fmla="*/ 129 h 129"/>
                <a:gd name="T58" fmla="*/ 69 w 137"/>
                <a:gd name="T59" fmla="*/ 124 h 129"/>
                <a:gd name="T60" fmla="*/ 64 w 137"/>
                <a:gd name="T61" fmla="*/ 69 h 129"/>
                <a:gd name="T62" fmla="*/ 64 w 137"/>
                <a:gd name="T63" fmla="*/ 73 h 129"/>
                <a:gd name="T64" fmla="*/ 64 w 137"/>
                <a:gd name="T65" fmla="*/ 76 h 129"/>
                <a:gd name="T66" fmla="*/ 64 w 137"/>
                <a:gd name="T67" fmla="*/ 116 h 129"/>
                <a:gd name="T68" fmla="*/ 62 w 137"/>
                <a:gd name="T69" fmla="*/ 118 h 129"/>
                <a:gd name="T70" fmla="*/ 52 w 137"/>
                <a:gd name="T71" fmla="*/ 122 h 129"/>
                <a:gd name="T72" fmla="*/ 49 w 137"/>
                <a:gd name="T73" fmla="*/ 124 h 129"/>
                <a:gd name="T74" fmla="*/ 69 w 137"/>
                <a:gd name="T75" fmla="*/ 124 h 129"/>
                <a:gd name="T76" fmla="*/ 69 w 137"/>
                <a:gd name="T77" fmla="*/ 129 h 129"/>
                <a:gd name="T78" fmla="*/ 46 w 137"/>
                <a:gd name="T79" fmla="*/ 129 h 129"/>
                <a:gd name="T80" fmla="*/ 44 w 137"/>
                <a:gd name="T81" fmla="*/ 127 h 129"/>
                <a:gd name="T82" fmla="*/ 49 w 137"/>
                <a:gd name="T83" fmla="*/ 118 h 129"/>
                <a:gd name="T84" fmla="*/ 59 w 137"/>
                <a:gd name="T85" fmla="*/ 114 h 129"/>
                <a:gd name="T86" fmla="*/ 59 w 137"/>
                <a:gd name="T87" fmla="*/ 76 h 129"/>
                <a:gd name="T88" fmla="*/ 59 w 137"/>
                <a:gd name="T89" fmla="*/ 73 h 129"/>
                <a:gd name="T90" fmla="*/ 59 w 137"/>
                <a:gd name="T91" fmla="*/ 70 h 129"/>
                <a:gd name="T92" fmla="*/ 1 w 137"/>
                <a:gd name="T93" fmla="*/ 4 h 129"/>
                <a:gd name="T94" fmla="*/ 0 w 137"/>
                <a:gd name="T95" fmla="*/ 2 h 129"/>
                <a:gd name="T96" fmla="*/ 2 w 137"/>
                <a:gd name="T97" fmla="*/ 0 h 129"/>
                <a:gd name="T98" fmla="*/ 69 w 137"/>
                <a:gd name="T99" fmla="*/ 0 h 129"/>
                <a:gd name="T100" fmla="*/ 69 w 137"/>
                <a:gd name="T101" fmla="*/ 5 h 129"/>
                <a:gd name="T102" fmla="*/ 8 w 137"/>
                <a:gd name="T103" fmla="*/ 5 h 129"/>
                <a:gd name="T104" fmla="*/ 63 w 137"/>
                <a:gd name="T105" fmla="*/ 67 h 129"/>
                <a:gd name="T106" fmla="*/ 64 w 137"/>
                <a:gd name="T107"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29">
                  <a:moveTo>
                    <a:pt x="69" y="124"/>
                  </a:moveTo>
                  <a:cubicBezTo>
                    <a:pt x="86" y="124"/>
                    <a:pt x="86" y="124"/>
                    <a:pt x="86" y="124"/>
                  </a:cubicBezTo>
                  <a:cubicBezTo>
                    <a:pt x="85" y="124"/>
                    <a:pt x="85" y="123"/>
                    <a:pt x="84" y="122"/>
                  </a:cubicBezTo>
                  <a:cubicBezTo>
                    <a:pt x="82" y="121"/>
                    <a:pt x="79" y="119"/>
                    <a:pt x="75" y="119"/>
                  </a:cubicBezTo>
                  <a:cubicBezTo>
                    <a:pt x="74" y="118"/>
                    <a:pt x="73" y="117"/>
                    <a:pt x="73" y="116"/>
                  </a:cubicBezTo>
                  <a:cubicBezTo>
                    <a:pt x="73" y="116"/>
                    <a:pt x="73" y="116"/>
                    <a:pt x="73" y="116"/>
                  </a:cubicBezTo>
                  <a:cubicBezTo>
                    <a:pt x="73" y="76"/>
                    <a:pt x="73" y="76"/>
                    <a:pt x="73" y="76"/>
                  </a:cubicBezTo>
                  <a:cubicBezTo>
                    <a:pt x="73" y="73"/>
                    <a:pt x="73" y="73"/>
                    <a:pt x="73" y="73"/>
                  </a:cubicBezTo>
                  <a:cubicBezTo>
                    <a:pt x="73" y="69"/>
                    <a:pt x="73" y="69"/>
                    <a:pt x="73" y="69"/>
                  </a:cubicBezTo>
                  <a:cubicBezTo>
                    <a:pt x="73" y="68"/>
                    <a:pt x="74" y="68"/>
                    <a:pt x="74" y="67"/>
                  </a:cubicBezTo>
                  <a:cubicBezTo>
                    <a:pt x="111" y="25"/>
                    <a:pt x="111" y="25"/>
                    <a:pt x="111" y="25"/>
                  </a:cubicBezTo>
                  <a:cubicBezTo>
                    <a:pt x="129" y="5"/>
                    <a:pt x="129" y="5"/>
                    <a:pt x="129" y="5"/>
                  </a:cubicBezTo>
                  <a:cubicBezTo>
                    <a:pt x="102" y="5"/>
                    <a:pt x="102" y="5"/>
                    <a:pt x="102" y="5"/>
                  </a:cubicBezTo>
                  <a:cubicBezTo>
                    <a:pt x="69" y="5"/>
                    <a:pt x="69" y="5"/>
                    <a:pt x="69" y="5"/>
                  </a:cubicBezTo>
                  <a:cubicBezTo>
                    <a:pt x="69" y="0"/>
                    <a:pt x="69" y="0"/>
                    <a:pt x="69" y="0"/>
                  </a:cubicBezTo>
                  <a:cubicBezTo>
                    <a:pt x="102" y="0"/>
                    <a:pt x="102" y="0"/>
                    <a:pt x="102" y="0"/>
                  </a:cubicBezTo>
                  <a:cubicBezTo>
                    <a:pt x="135" y="0"/>
                    <a:pt x="135" y="0"/>
                    <a:pt x="135" y="0"/>
                  </a:cubicBezTo>
                  <a:cubicBezTo>
                    <a:pt x="135" y="0"/>
                    <a:pt x="135" y="0"/>
                    <a:pt x="135" y="0"/>
                  </a:cubicBezTo>
                  <a:cubicBezTo>
                    <a:pt x="135" y="0"/>
                    <a:pt x="136" y="0"/>
                    <a:pt x="136" y="1"/>
                  </a:cubicBezTo>
                  <a:cubicBezTo>
                    <a:pt x="137" y="2"/>
                    <a:pt x="137" y="3"/>
                    <a:pt x="136" y="4"/>
                  </a:cubicBezTo>
                  <a:cubicBezTo>
                    <a:pt x="115" y="28"/>
                    <a:pt x="115" y="28"/>
                    <a:pt x="115" y="28"/>
                  </a:cubicBezTo>
                  <a:cubicBezTo>
                    <a:pt x="78" y="70"/>
                    <a:pt x="78" y="70"/>
                    <a:pt x="78" y="70"/>
                  </a:cubicBezTo>
                  <a:cubicBezTo>
                    <a:pt x="78" y="73"/>
                    <a:pt x="78" y="73"/>
                    <a:pt x="78" y="73"/>
                  </a:cubicBezTo>
                  <a:cubicBezTo>
                    <a:pt x="78" y="76"/>
                    <a:pt x="78" y="76"/>
                    <a:pt x="78" y="76"/>
                  </a:cubicBezTo>
                  <a:cubicBezTo>
                    <a:pt x="78" y="114"/>
                    <a:pt x="78" y="114"/>
                    <a:pt x="78" y="114"/>
                  </a:cubicBezTo>
                  <a:cubicBezTo>
                    <a:pt x="82" y="115"/>
                    <a:pt x="85" y="117"/>
                    <a:pt x="87" y="119"/>
                  </a:cubicBezTo>
                  <a:cubicBezTo>
                    <a:pt x="90" y="121"/>
                    <a:pt x="91" y="124"/>
                    <a:pt x="91" y="127"/>
                  </a:cubicBezTo>
                  <a:cubicBezTo>
                    <a:pt x="91" y="128"/>
                    <a:pt x="90" y="129"/>
                    <a:pt x="89" y="129"/>
                  </a:cubicBezTo>
                  <a:cubicBezTo>
                    <a:pt x="69" y="129"/>
                    <a:pt x="69" y="129"/>
                    <a:pt x="69" y="129"/>
                  </a:cubicBezTo>
                  <a:lnTo>
                    <a:pt x="69" y="124"/>
                  </a:lnTo>
                  <a:close/>
                  <a:moveTo>
                    <a:pt x="64" y="69"/>
                  </a:moveTo>
                  <a:cubicBezTo>
                    <a:pt x="64" y="73"/>
                    <a:pt x="64" y="73"/>
                    <a:pt x="64" y="73"/>
                  </a:cubicBezTo>
                  <a:cubicBezTo>
                    <a:pt x="64" y="76"/>
                    <a:pt x="64" y="76"/>
                    <a:pt x="64" y="76"/>
                  </a:cubicBezTo>
                  <a:cubicBezTo>
                    <a:pt x="64" y="116"/>
                    <a:pt x="64" y="116"/>
                    <a:pt x="64" y="116"/>
                  </a:cubicBezTo>
                  <a:cubicBezTo>
                    <a:pt x="64" y="117"/>
                    <a:pt x="63" y="118"/>
                    <a:pt x="62" y="118"/>
                  </a:cubicBezTo>
                  <a:cubicBezTo>
                    <a:pt x="58" y="119"/>
                    <a:pt x="54" y="120"/>
                    <a:pt x="52" y="122"/>
                  </a:cubicBezTo>
                  <a:cubicBezTo>
                    <a:pt x="51" y="123"/>
                    <a:pt x="50" y="123"/>
                    <a:pt x="49" y="124"/>
                  </a:cubicBezTo>
                  <a:cubicBezTo>
                    <a:pt x="69" y="124"/>
                    <a:pt x="69" y="124"/>
                    <a:pt x="69" y="124"/>
                  </a:cubicBezTo>
                  <a:cubicBezTo>
                    <a:pt x="69" y="129"/>
                    <a:pt x="69" y="129"/>
                    <a:pt x="69" y="129"/>
                  </a:cubicBezTo>
                  <a:cubicBezTo>
                    <a:pt x="46" y="129"/>
                    <a:pt x="46" y="129"/>
                    <a:pt x="46" y="129"/>
                  </a:cubicBezTo>
                  <a:cubicBezTo>
                    <a:pt x="45" y="129"/>
                    <a:pt x="44" y="128"/>
                    <a:pt x="44" y="127"/>
                  </a:cubicBezTo>
                  <a:cubicBezTo>
                    <a:pt x="44" y="123"/>
                    <a:pt x="46" y="120"/>
                    <a:pt x="49" y="118"/>
                  </a:cubicBezTo>
                  <a:cubicBezTo>
                    <a:pt x="52" y="116"/>
                    <a:pt x="55" y="115"/>
                    <a:pt x="59" y="114"/>
                  </a:cubicBezTo>
                  <a:cubicBezTo>
                    <a:pt x="59" y="76"/>
                    <a:pt x="59" y="76"/>
                    <a:pt x="59" y="76"/>
                  </a:cubicBezTo>
                  <a:cubicBezTo>
                    <a:pt x="59" y="73"/>
                    <a:pt x="59" y="73"/>
                    <a:pt x="59" y="73"/>
                  </a:cubicBezTo>
                  <a:cubicBezTo>
                    <a:pt x="59" y="70"/>
                    <a:pt x="59" y="70"/>
                    <a:pt x="59" y="70"/>
                  </a:cubicBezTo>
                  <a:cubicBezTo>
                    <a:pt x="1" y="4"/>
                    <a:pt x="1" y="4"/>
                    <a:pt x="1" y="4"/>
                  </a:cubicBezTo>
                  <a:cubicBezTo>
                    <a:pt x="0" y="4"/>
                    <a:pt x="0" y="3"/>
                    <a:pt x="0" y="2"/>
                  </a:cubicBezTo>
                  <a:cubicBezTo>
                    <a:pt x="0" y="1"/>
                    <a:pt x="1" y="0"/>
                    <a:pt x="2" y="0"/>
                  </a:cubicBezTo>
                  <a:cubicBezTo>
                    <a:pt x="69" y="0"/>
                    <a:pt x="69" y="0"/>
                    <a:pt x="69" y="0"/>
                  </a:cubicBezTo>
                  <a:cubicBezTo>
                    <a:pt x="69" y="5"/>
                    <a:pt x="69" y="5"/>
                    <a:pt x="69" y="5"/>
                  </a:cubicBezTo>
                  <a:cubicBezTo>
                    <a:pt x="8" y="5"/>
                    <a:pt x="8" y="5"/>
                    <a:pt x="8" y="5"/>
                  </a:cubicBezTo>
                  <a:cubicBezTo>
                    <a:pt x="63" y="67"/>
                    <a:pt x="63" y="67"/>
                    <a:pt x="63" y="67"/>
                  </a:cubicBezTo>
                  <a:cubicBezTo>
                    <a:pt x="64" y="68"/>
                    <a:pt x="64" y="68"/>
                    <a:pt x="6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0" name="Freeform 166"/>
            <p:cNvSpPr>
              <a:spLocks noEditPoints="1"/>
            </p:cNvSpPr>
            <p:nvPr/>
          </p:nvSpPr>
          <p:spPr bwMode="auto">
            <a:xfrm>
              <a:off x="6137285" y="198440"/>
              <a:ext cx="39688" cy="84138"/>
            </a:xfrm>
            <a:custGeom>
              <a:avLst/>
              <a:gdLst>
                <a:gd name="T0" fmla="*/ 8 w 17"/>
                <a:gd name="T1" fmla="*/ 0 h 37"/>
                <a:gd name="T2" fmla="*/ 14 w 17"/>
                <a:gd name="T3" fmla="*/ 0 h 37"/>
                <a:gd name="T4" fmla="*/ 17 w 17"/>
                <a:gd name="T5" fmla="*/ 2 h 37"/>
                <a:gd name="T6" fmla="*/ 17 w 17"/>
                <a:gd name="T7" fmla="*/ 34 h 37"/>
                <a:gd name="T8" fmla="*/ 14 w 17"/>
                <a:gd name="T9" fmla="*/ 37 h 37"/>
                <a:gd name="T10" fmla="*/ 8 w 17"/>
                <a:gd name="T11" fmla="*/ 37 h 37"/>
                <a:gd name="T12" fmla="*/ 8 w 17"/>
                <a:gd name="T13" fmla="*/ 32 h 37"/>
                <a:gd name="T14" fmla="*/ 12 w 17"/>
                <a:gd name="T15" fmla="*/ 32 h 37"/>
                <a:gd name="T16" fmla="*/ 12 w 17"/>
                <a:gd name="T17" fmla="*/ 4 h 37"/>
                <a:gd name="T18" fmla="*/ 8 w 17"/>
                <a:gd name="T19" fmla="*/ 4 h 37"/>
                <a:gd name="T20" fmla="*/ 8 w 17"/>
                <a:gd name="T21" fmla="*/ 0 h 37"/>
                <a:gd name="T22" fmla="*/ 2 w 17"/>
                <a:gd name="T23" fmla="*/ 0 h 37"/>
                <a:gd name="T24" fmla="*/ 8 w 17"/>
                <a:gd name="T25" fmla="*/ 0 h 37"/>
                <a:gd name="T26" fmla="*/ 8 w 17"/>
                <a:gd name="T27" fmla="*/ 4 h 37"/>
                <a:gd name="T28" fmla="*/ 4 w 17"/>
                <a:gd name="T29" fmla="*/ 4 h 37"/>
                <a:gd name="T30" fmla="*/ 4 w 17"/>
                <a:gd name="T31" fmla="*/ 32 h 37"/>
                <a:gd name="T32" fmla="*/ 8 w 17"/>
                <a:gd name="T33" fmla="*/ 32 h 37"/>
                <a:gd name="T34" fmla="*/ 8 w 17"/>
                <a:gd name="T35" fmla="*/ 37 h 37"/>
                <a:gd name="T36" fmla="*/ 2 w 17"/>
                <a:gd name="T37" fmla="*/ 37 h 37"/>
                <a:gd name="T38" fmla="*/ 0 w 17"/>
                <a:gd name="T39" fmla="*/ 34 h 37"/>
                <a:gd name="T40" fmla="*/ 0 w 17"/>
                <a:gd name="T41" fmla="*/ 2 h 37"/>
                <a:gd name="T42" fmla="*/ 2 w 1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7">
                  <a:moveTo>
                    <a:pt x="8" y="0"/>
                  </a:moveTo>
                  <a:cubicBezTo>
                    <a:pt x="14" y="0"/>
                    <a:pt x="14" y="0"/>
                    <a:pt x="14" y="0"/>
                  </a:cubicBezTo>
                  <a:cubicBezTo>
                    <a:pt x="16" y="0"/>
                    <a:pt x="17" y="1"/>
                    <a:pt x="17" y="2"/>
                  </a:cubicBezTo>
                  <a:cubicBezTo>
                    <a:pt x="17" y="34"/>
                    <a:pt x="17" y="34"/>
                    <a:pt x="17" y="34"/>
                  </a:cubicBezTo>
                  <a:cubicBezTo>
                    <a:pt x="17" y="36"/>
                    <a:pt x="16" y="37"/>
                    <a:pt x="14" y="37"/>
                  </a:cubicBezTo>
                  <a:cubicBezTo>
                    <a:pt x="8" y="37"/>
                    <a:pt x="8" y="37"/>
                    <a:pt x="8" y="37"/>
                  </a:cubicBezTo>
                  <a:cubicBezTo>
                    <a:pt x="8" y="32"/>
                    <a:pt x="8" y="32"/>
                    <a:pt x="8" y="32"/>
                  </a:cubicBezTo>
                  <a:cubicBezTo>
                    <a:pt x="12" y="32"/>
                    <a:pt x="12" y="32"/>
                    <a:pt x="12" y="32"/>
                  </a:cubicBezTo>
                  <a:cubicBezTo>
                    <a:pt x="12" y="4"/>
                    <a:pt x="12" y="4"/>
                    <a:pt x="12"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32"/>
                    <a:pt x="4" y="32"/>
                    <a:pt x="4" y="32"/>
                  </a:cubicBezTo>
                  <a:cubicBezTo>
                    <a:pt x="8" y="32"/>
                    <a:pt x="8" y="32"/>
                    <a:pt x="8" y="32"/>
                  </a:cubicBezTo>
                  <a:cubicBezTo>
                    <a:pt x="8" y="37"/>
                    <a:pt x="8" y="37"/>
                    <a:pt x="8" y="37"/>
                  </a:cubicBezTo>
                  <a:cubicBezTo>
                    <a:pt x="2" y="37"/>
                    <a:pt x="2" y="37"/>
                    <a:pt x="2" y="37"/>
                  </a:cubicBezTo>
                  <a:cubicBezTo>
                    <a:pt x="1" y="37"/>
                    <a:pt x="0" y="36"/>
                    <a:pt x="0" y="34"/>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1" name="Freeform 167"/>
            <p:cNvSpPr>
              <a:spLocks noEditPoints="1"/>
            </p:cNvSpPr>
            <p:nvPr/>
          </p:nvSpPr>
          <p:spPr bwMode="auto">
            <a:xfrm>
              <a:off x="6257936" y="198440"/>
              <a:ext cx="133351" cy="84138"/>
            </a:xfrm>
            <a:custGeom>
              <a:avLst/>
              <a:gdLst>
                <a:gd name="T0" fmla="*/ 54 w 59"/>
                <a:gd name="T1" fmla="*/ 32 h 37"/>
                <a:gd name="T2" fmla="*/ 54 w 59"/>
                <a:gd name="T3" fmla="*/ 4 h 37"/>
                <a:gd name="T4" fmla="*/ 37 w 59"/>
                <a:gd name="T5" fmla="*/ 4 h 37"/>
                <a:gd name="T6" fmla="*/ 31 w 59"/>
                <a:gd name="T7" fmla="*/ 10 h 37"/>
                <a:gd name="T8" fmla="*/ 31 w 59"/>
                <a:gd name="T9" fmla="*/ 3 h 37"/>
                <a:gd name="T10" fmla="*/ 34 w 59"/>
                <a:gd name="T11" fmla="*/ 0 h 37"/>
                <a:gd name="T12" fmla="*/ 36 w 59"/>
                <a:gd name="T13" fmla="*/ 0 h 37"/>
                <a:gd name="T14" fmla="*/ 56 w 59"/>
                <a:gd name="T15" fmla="*/ 0 h 37"/>
                <a:gd name="T16" fmla="*/ 59 w 59"/>
                <a:gd name="T17" fmla="*/ 2 h 37"/>
                <a:gd name="T18" fmla="*/ 59 w 59"/>
                <a:gd name="T19" fmla="*/ 34 h 37"/>
                <a:gd name="T20" fmla="*/ 56 w 59"/>
                <a:gd name="T21" fmla="*/ 37 h 37"/>
                <a:gd name="T22" fmla="*/ 31 w 59"/>
                <a:gd name="T23" fmla="*/ 37 h 37"/>
                <a:gd name="T24" fmla="*/ 31 w 59"/>
                <a:gd name="T25" fmla="*/ 32 h 37"/>
                <a:gd name="T26" fmla="*/ 54 w 59"/>
                <a:gd name="T27" fmla="*/ 32 h 37"/>
                <a:gd name="T28" fmla="*/ 31 w 59"/>
                <a:gd name="T29" fmla="*/ 10 h 37"/>
                <a:gd name="T30" fmla="*/ 9 w 59"/>
                <a:gd name="T31" fmla="*/ 32 h 37"/>
                <a:gd name="T32" fmla="*/ 31 w 59"/>
                <a:gd name="T33" fmla="*/ 32 h 37"/>
                <a:gd name="T34" fmla="*/ 31 w 59"/>
                <a:gd name="T35" fmla="*/ 37 h 37"/>
                <a:gd name="T36" fmla="*/ 3 w 59"/>
                <a:gd name="T37" fmla="*/ 37 h 37"/>
                <a:gd name="T38" fmla="*/ 3 w 59"/>
                <a:gd name="T39" fmla="*/ 37 h 37"/>
                <a:gd name="T40" fmla="*/ 1 w 59"/>
                <a:gd name="T41" fmla="*/ 36 h 37"/>
                <a:gd name="T42" fmla="*/ 1 w 59"/>
                <a:gd name="T43" fmla="*/ 33 h 37"/>
                <a:gd name="T44" fmla="*/ 31 w 59"/>
                <a:gd name="T45" fmla="*/ 3 h 37"/>
                <a:gd name="T46" fmla="*/ 31 w 59"/>
                <a:gd name="T4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7">
                  <a:moveTo>
                    <a:pt x="54" y="32"/>
                  </a:moveTo>
                  <a:cubicBezTo>
                    <a:pt x="54" y="4"/>
                    <a:pt x="54" y="4"/>
                    <a:pt x="54" y="4"/>
                  </a:cubicBezTo>
                  <a:cubicBezTo>
                    <a:pt x="37" y="4"/>
                    <a:pt x="37" y="4"/>
                    <a:pt x="37" y="4"/>
                  </a:cubicBezTo>
                  <a:cubicBezTo>
                    <a:pt x="31" y="10"/>
                    <a:pt x="31" y="10"/>
                    <a:pt x="31" y="10"/>
                  </a:cubicBezTo>
                  <a:cubicBezTo>
                    <a:pt x="31" y="3"/>
                    <a:pt x="31" y="3"/>
                    <a:pt x="31" y="3"/>
                  </a:cubicBezTo>
                  <a:cubicBezTo>
                    <a:pt x="34" y="0"/>
                    <a:pt x="34" y="0"/>
                    <a:pt x="34" y="0"/>
                  </a:cubicBezTo>
                  <a:cubicBezTo>
                    <a:pt x="34" y="0"/>
                    <a:pt x="35" y="0"/>
                    <a:pt x="36" y="0"/>
                  </a:cubicBezTo>
                  <a:cubicBezTo>
                    <a:pt x="56" y="0"/>
                    <a:pt x="56" y="0"/>
                    <a:pt x="56" y="0"/>
                  </a:cubicBezTo>
                  <a:cubicBezTo>
                    <a:pt x="57" y="0"/>
                    <a:pt x="59" y="1"/>
                    <a:pt x="59" y="2"/>
                  </a:cubicBezTo>
                  <a:cubicBezTo>
                    <a:pt x="59" y="34"/>
                    <a:pt x="59" y="34"/>
                    <a:pt x="59" y="34"/>
                  </a:cubicBezTo>
                  <a:cubicBezTo>
                    <a:pt x="59" y="36"/>
                    <a:pt x="57" y="37"/>
                    <a:pt x="56" y="37"/>
                  </a:cubicBezTo>
                  <a:cubicBezTo>
                    <a:pt x="31" y="37"/>
                    <a:pt x="31" y="37"/>
                    <a:pt x="31" y="37"/>
                  </a:cubicBezTo>
                  <a:cubicBezTo>
                    <a:pt x="31" y="32"/>
                    <a:pt x="31" y="32"/>
                    <a:pt x="31" y="32"/>
                  </a:cubicBezTo>
                  <a:lnTo>
                    <a:pt x="54" y="32"/>
                  </a:lnTo>
                  <a:close/>
                  <a:moveTo>
                    <a:pt x="31" y="10"/>
                  </a:moveTo>
                  <a:cubicBezTo>
                    <a:pt x="9" y="32"/>
                    <a:pt x="9" y="32"/>
                    <a:pt x="9" y="32"/>
                  </a:cubicBezTo>
                  <a:cubicBezTo>
                    <a:pt x="31" y="32"/>
                    <a:pt x="31" y="32"/>
                    <a:pt x="31" y="32"/>
                  </a:cubicBezTo>
                  <a:cubicBezTo>
                    <a:pt x="31" y="37"/>
                    <a:pt x="31" y="37"/>
                    <a:pt x="31" y="37"/>
                  </a:cubicBezTo>
                  <a:cubicBezTo>
                    <a:pt x="3" y="37"/>
                    <a:pt x="3" y="37"/>
                    <a:pt x="3" y="37"/>
                  </a:cubicBezTo>
                  <a:cubicBezTo>
                    <a:pt x="3" y="37"/>
                    <a:pt x="3" y="37"/>
                    <a:pt x="3" y="37"/>
                  </a:cubicBezTo>
                  <a:cubicBezTo>
                    <a:pt x="2" y="37"/>
                    <a:pt x="2" y="37"/>
                    <a:pt x="1" y="36"/>
                  </a:cubicBezTo>
                  <a:cubicBezTo>
                    <a:pt x="0" y="35"/>
                    <a:pt x="0" y="34"/>
                    <a:pt x="1" y="33"/>
                  </a:cubicBezTo>
                  <a:cubicBezTo>
                    <a:pt x="31" y="3"/>
                    <a:pt x="31" y="3"/>
                    <a:pt x="31" y="3"/>
                  </a:cubicBezTo>
                  <a:lnTo>
                    <a:pt x="3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2" name="Freeform 168"/>
            <p:cNvSpPr>
              <a:spLocks noEditPoints="1"/>
            </p:cNvSpPr>
            <p:nvPr/>
          </p:nvSpPr>
          <p:spPr bwMode="auto">
            <a:xfrm>
              <a:off x="6178560" y="198440"/>
              <a:ext cx="90488" cy="84138"/>
            </a:xfrm>
            <a:custGeom>
              <a:avLst/>
              <a:gdLst>
                <a:gd name="T0" fmla="*/ 31 w 40"/>
                <a:gd name="T1" fmla="*/ 4 h 37"/>
                <a:gd name="T2" fmla="*/ 18 w 40"/>
                <a:gd name="T3" fmla="*/ 4 h 37"/>
                <a:gd name="T4" fmla="*/ 18 w 40"/>
                <a:gd name="T5" fmla="*/ 0 h 37"/>
                <a:gd name="T6" fmla="*/ 37 w 40"/>
                <a:gd name="T7" fmla="*/ 0 h 37"/>
                <a:gd name="T8" fmla="*/ 37 w 40"/>
                <a:gd name="T9" fmla="*/ 0 h 37"/>
                <a:gd name="T10" fmla="*/ 39 w 40"/>
                <a:gd name="T11" fmla="*/ 0 h 37"/>
                <a:gd name="T12" fmla="*/ 39 w 40"/>
                <a:gd name="T13" fmla="*/ 4 h 37"/>
                <a:gd name="T14" fmla="*/ 18 w 40"/>
                <a:gd name="T15" fmla="*/ 25 h 37"/>
                <a:gd name="T16" fmla="*/ 18 w 40"/>
                <a:gd name="T17" fmla="*/ 18 h 37"/>
                <a:gd name="T18" fmla="*/ 31 w 40"/>
                <a:gd name="T19" fmla="*/ 4 h 37"/>
                <a:gd name="T20" fmla="*/ 18 w 40"/>
                <a:gd name="T21" fmla="*/ 4 h 37"/>
                <a:gd name="T22" fmla="*/ 4 w 40"/>
                <a:gd name="T23" fmla="*/ 4 h 37"/>
                <a:gd name="T24" fmla="*/ 4 w 40"/>
                <a:gd name="T25" fmla="*/ 31 h 37"/>
                <a:gd name="T26" fmla="*/ 18 w 40"/>
                <a:gd name="T27" fmla="*/ 18 h 37"/>
                <a:gd name="T28" fmla="*/ 18 w 40"/>
                <a:gd name="T29" fmla="*/ 25 h 37"/>
                <a:gd name="T30" fmla="*/ 6 w 40"/>
                <a:gd name="T31" fmla="*/ 36 h 37"/>
                <a:gd name="T32" fmla="*/ 4 w 40"/>
                <a:gd name="T33" fmla="*/ 37 h 37"/>
                <a:gd name="T34" fmla="*/ 2 w 40"/>
                <a:gd name="T35" fmla="*/ 37 h 37"/>
                <a:gd name="T36" fmla="*/ 0 w 40"/>
                <a:gd name="T37" fmla="*/ 34 h 37"/>
                <a:gd name="T38" fmla="*/ 0 w 40"/>
                <a:gd name="T39" fmla="*/ 2 h 37"/>
                <a:gd name="T40" fmla="*/ 2 w 40"/>
                <a:gd name="T41" fmla="*/ 0 h 37"/>
                <a:gd name="T42" fmla="*/ 18 w 40"/>
                <a:gd name="T43" fmla="*/ 0 h 37"/>
                <a:gd name="T44" fmla="*/ 18 w 40"/>
                <a:gd name="T4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37">
                  <a:moveTo>
                    <a:pt x="31" y="4"/>
                  </a:moveTo>
                  <a:cubicBezTo>
                    <a:pt x="18" y="4"/>
                    <a:pt x="18" y="4"/>
                    <a:pt x="18" y="4"/>
                  </a:cubicBezTo>
                  <a:cubicBezTo>
                    <a:pt x="18" y="0"/>
                    <a:pt x="18" y="0"/>
                    <a:pt x="18" y="0"/>
                  </a:cubicBezTo>
                  <a:cubicBezTo>
                    <a:pt x="37" y="0"/>
                    <a:pt x="37" y="0"/>
                    <a:pt x="37" y="0"/>
                  </a:cubicBezTo>
                  <a:cubicBezTo>
                    <a:pt x="37" y="0"/>
                    <a:pt x="37" y="0"/>
                    <a:pt x="37" y="0"/>
                  </a:cubicBezTo>
                  <a:cubicBezTo>
                    <a:pt x="38" y="0"/>
                    <a:pt x="38" y="0"/>
                    <a:pt x="39" y="0"/>
                  </a:cubicBezTo>
                  <a:cubicBezTo>
                    <a:pt x="40" y="1"/>
                    <a:pt x="40" y="3"/>
                    <a:pt x="39" y="4"/>
                  </a:cubicBezTo>
                  <a:cubicBezTo>
                    <a:pt x="18" y="25"/>
                    <a:pt x="18" y="25"/>
                    <a:pt x="18" y="25"/>
                  </a:cubicBezTo>
                  <a:cubicBezTo>
                    <a:pt x="18" y="18"/>
                    <a:pt x="18" y="18"/>
                    <a:pt x="18" y="18"/>
                  </a:cubicBezTo>
                  <a:lnTo>
                    <a:pt x="31" y="4"/>
                  </a:lnTo>
                  <a:close/>
                  <a:moveTo>
                    <a:pt x="18" y="4"/>
                  </a:moveTo>
                  <a:cubicBezTo>
                    <a:pt x="4" y="4"/>
                    <a:pt x="4" y="4"/>
                    <a:pt x="4" y="4"/>
                  </a:cubicBezTo>
                  <a:cubicBezTo>
                    <a:pt x="4" y="31"/>
                    <a:pt x="4" y="31"/>
                    <a:pt x="4" y="31"/>
                  </a:cubicBezTo>
                  <a:cubicBezTo>
                    <a:pt x="18" y="18"/>
                    <a:pt x="18" y="18"/>
                    <a:pt x="18" y="18"/>
                  </a:cubicBezTo>
                  <a:cubicBezTo>
                    <a:pt x="18" y="25"/>
                    <a:pt x="18" y="25"/>
                    <a:pt x="18" y="25"/>
                  </a:cubicBezTo>
                  <a:cubicBezTo>
                    <a:pt x="6" y="36"/>
                    <a:pt x="6" y="36"/>
                    <a:pt x="6" y="36"/>
                  </a:cubicBezTo>
                  <a:cubicBezTo>
                    <a:pt x="6" y="37"/>
                    <a:pt x="5" y="37"/>
                    <a:pt x="4" y="37"/>
                  </a:cubicBezTo>
                  <a:cubicBezTo>
                    <a:pt x="2" y="37"/>
                    <a:pt x="2" y="37"/>
                    <a:pt x="2" y="37"/>
                  </a:cubicBezTo>
                  <a:cubicBezTo>
                    <a:pt x="1" y="37"/>
                    <a:pt x="0" y="36"/>
                    <a:pt x="0" y="34"/>
                  </a:cubicBezTo>
                  <a:cubicBezTo>
                    <a:pt x="0" y="2"/>
                    <a:pt x="0" y="2"/>
                    <a:pt x="0" y="2"/>
                  </a:cubicBezTo>
                  <a:cubicBezTo>
                    <a:pt x="0" y="1"/>
                    <a:pt x="1" y="0"/>
                    <a:pt x="2" y="0"/>
                  </a:cubicBezTo>
                  <a:cubicBezTo>
                    <a:pt x="18" y="0"/>
                    <a:pt x="18" y="0"/>
                    <a:pt x="18" y="0"/>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3" name="Freeform 169"/>
            <p:cNvSpPr>
              <a:spLocks noEditPoints="1"/>
            </p:cNvSpPr>
            <p:nvPr/>
          </p:nvSpPr>
          <p:spPr bwMode="auto">
            <a:xfrm>
              <a:off x="6065847" y="41276"/>
              <a:ext cx="395289" cy="396877"/>
            </a:xfrm>
            <a:custGeom>
              <a:avLst/>
              <a:gdLst>
                <a:gd name="T0" fmla="*/ 170 w 175"/>
                <a:gd name="T1" fmla="*/ 88 h 176"/>
                <a:gd name="T2" fmla="*/ 88 w 175"/>
                <a:gd name="T3" fmla="*/ 5 h 176"/>
                <a:gd name="T4" fmla="*/ 150 w 175"/>
                <a:gd name="T5" fmla="*/ 26 h 176"/>
                <a:gd name="T6" fmla="*/ 88 w 175"/>
                <a:gd name="T7" fmla="*/ 176 h 176"/>
                <a:gd name="T8" fmla="*/ 88 w 175"/>
                <a:gd name="T9" fmla="*/ 171 h 176"/>
                <a:gd name="T10" fmla="*/ 139 w 175"/>
                <a:gd name="T11" fmla="*/ 140 h 176"/>
                <a:gd name="T12" fmla="*/ 144 w 175"/>
                <a:gd name="T13" fmla="*/ 42 h 176"/>
                <a:gd name="T14" fmla="*/ 117 w 175"/>
                <a:gd name="T15" fmla="*/ 65 h 176"/>
                <a:gd name="T16" fmla="*/ 115 w 175"/>
                <a:gd name="T17" fmla="*/ 68 h 176"/>
                <a:gd name="T18" fmla="*/ 88 w 175"/>
                <a:gd name="T19" fmla="*/ 95 h 176"/>
                <a:gd name="T20" fmla="*/ 116 w 175"/>
                <a:gd name="T21" fmla="*/ 73 h 176"/>
                <a:gd name="T22" fmla="*/ 120 w 175"/>
                <a:gd name="T23" fmla="*/ 69 h 176"/>
                <a:gd name="T24" fmla="*/ 152 w 175"/>
                <a:gd name="T25" fmla="*/ 65 h 176"/>
                <a:gd name="T26" fmla="*/ 88 w 175"/>
                <a:gd name="T27" fmla="*/ 157 h 176"/>
                <a:gd name="T28" fmla="*/ 88 w 175"/>
                <a:gd name="T29" fmla="*/ 82 h 176"/>
                <a:gd name="T30" fmla="*/ 95 w 175"/>
                <a:gd name="T31" fmla="*/ 74 h 176"/>
                <a:gd name="T32" fmla="*/ 100 w 175"/>
                <a:gd name="T33" fmla="*/ 69 h 176"/>
                <a:gd name="T34" fmla="*/ 134 w 175"/>
                <a:gd name="T35" fmla="*/ 35 h 176"/>
                <a:gd name="T36" fmla="*/ 88 w 175"/>
                <a:gd name="T37" fmla="*/ 15 h 176"/>
                <a:gd name="T38" fmla="*/ 88 w 175"/>
                <a:gd name="T39" fmla="*/ 20 h 176"/>
                <a:gd name="T40" fmla="*/ 97 w 175"/>
                <a:gd name="T41" fmla="*/ 65 h 176"/>
                <a:gd name="T42" fmla="*/ 94 w 175"/>
                <a:gd name="T43" fmla="*/ 68 h 176"/>
                <a:gd name="T44" fmla="*/ 88 w 175"/>
                <a:gd name="T45" fmla="*/ 75 h 176"/>
                <a:gd name="T46" fmla="*/ 29 w 175"/>
                <a:gd name="T47" fmla="*/ 30 h 176"/>
                <a:gd name="T48" fmla="*/ 88 w 175"/>
                <a:gd name="T49" fmla="*/ 171 h 176"/>
                <a:gd name="T50" fmla="*/ 0 w 175"/>
                <a:gd name="T51" fmla="*/ 88 h 176"/>
                <a:gd name="T52" fmla="*/ 88 w 175"/>
                <a:gd name="T53" fmla="*/ 5 h 176"/>
                <a:gd name="T54" fmla="*/ 14 w 175"/>
                <a:gd name="T55" fmla="*/ 88 h 176"/>
                <a:gd name="T56" fmla="*/ 31 w 175"/>
                <a:gd name="T57" fmla="*/ 135 h 176"/>
                <a:gd name="T58" fmla="*/ 58 w 175"/>
                <a:gd name="T59" fmla="*/ 111 h 176"/>
                <a:gd name="T60" fmla="*/ 63 w 175"/>
                <a:gd name="T61" fmla="*/ 106 h 176"/>
                <a:gd name="T62" fmla="*/ 88 w 175"/>
                <a:gd name="T63" fmla="*/ 75 h 176"/>
                <a:gd name="T64" fmla="*/ 57 w 175"/>
                <a:gd name="T65" fmla="*/ 105 h 176"/>
                <a:gd name="T66" fmla="*/ 33 w 175"/>
                <a:gd name="T67" fmla="*/ 130 h 176"/>
                <a:gd name="T68" fmla="*/ 39 w 175"/>
                <a:gd name="T69" fmla="*/ 40 h 176"/>
                <a:gd name="T70" fmla="*/ 88 w 175"/>
                <a:gd name="T71" fmla="*/ 95 h 176"/>
                <a:gd name="T72" fmla="*/ 77 w 175"/>
                <a:gd name="T73" fmla="*/ 105 h 176"/>
                <a:gd name="T74" fmla="*/ 75 w 175"/>
                <a:gd name="T75" fmla="*/ 108 h 176"/>
                <a:gd name="T76" fmla="*/ 41 w 175"/>
                <a:gd name="T77" fmla="*/ 142 h 176"/>
                <a:gd name="T78" fmla="*/ 88 w 175"/>
                <a:gd name="T79" fmla="*/ 162 h 176"/>
                <a:gd name="T80" fmla="*/ 46 w 175"/>
                <a:gd name="T81" fmla="*/ 143 h 176"/>
                <a:gd name="T82" fmla="*/ 81 w 175"/>
                <a:gd name="T83" fmla="*/ 109 h 176"/>
                <a:gd name="T84" fmla="*/ 88 w 175"/>
                <a:gd name="T85"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76">
                  <a:moveTo>
                    <a:pt x="88" y="171"/>
                  </a:moveTo>
                  <a:cubicBezTo>
                    <a:pt x="110" y="171"/>
                    <a:pt x="131" y="162"/>
                    <a:pt x="146" y="147"/>
                  </a:cubicBezTo>
                  <a:cubicBezTo>
                    <a:pt x="161" y="132"/>
                    <a:pt x="170" y="111"/>
                    <a:pt x="170" y="88"/>
                  </a:cubicBezTo>
                  <a:cubicBezTo>
                    <a:pt x="170" y="65"/>
                    <a:pt x="161" y="45"/>
                    <a:pt x="146" y="30"/>
                  </a:cubicBezTo>
                  <a:cubicBezTo>
                    <a:pt x="131" y="15"/>
                    <a:pt x="110" y="5"/>
                    <a:pt x="88" y="5"/>
                  </a:cubicBezTo>
                  <a:cubicBezTo>
                    <a:pt x="88" y="5"/>
                    <a:pt x="88" y="5"/>
                    <a:pt x="88" y="5"/>
                  </a:cubicBezTo>
                  <a:cubicBezTo>
                    <a:pt x="88" y="0"/>
                    <a:pt x="88" y="0"/>
                    <a:pt x="88" y="0"/>
                  </a:cubicBezTo>
                  <a:cubicBezTo>
                    <a:pt x="88" y="0"/>
                    <a:pt x="88" y="0"/>
                    <a:pt x="88" y="0"/>
                  </a:cubicBezTo>
                  <a:cubicBezTo>
                    <a:pt x="112" y="0"/>
                    <a:pt x="134" y="10"/>
                    <a:pt x="150" y="26"/>
                  </a:cubicBezTo>
                  <a:cubicBezTo>
                    <a:pt x="165" y="42"/>
                    <a:pt x="175" y="64"/>
                    <a:pt x="175" y="88"/>
                  </a:cubicBezTo>
                  <a:cubicBezTo>
                    <a:pt x="175" y="112"/>
                    <a:pt x="165" y="134"/>
                    <a:pt x="150" y="150"/>
                  </a:cubicBezTo>
                  <a:cubicBezTo>
                    <a:pt x="134" y="166"/>
                    <a:pt x="112" y="176"/>
                    <a:pt x="88" y="176"/>
                  </a:cubicBezTo>
                  <a:cubicBezTo>
                    <a:pt x="88" y="176"/>
                    <a:pt x="88" y="176"/>
                    <a:pt x="88" y="176"/>
                  </a:cubicBezTo>
                  <a:cubicBezTo>
                    <a:pt x="88" y="171"/>
                    <a:pt x="88" y="171"/>
                    <a:pt x="88" y="171"/>
                  </a:cubicBezTo>
                  <a:cubicBezTo>
                    <a:pt x="88" y="171"/>
                    <a:pt x="88" y="171"/>
                    <a:pt x="88" y="171"/>
                  </a:cubicBezTo>
                  <a:close/>
                  <a:moveTo>
                    <a:pt x="88" y="162"/>
                  </a:moveTo>
                  <a:cubicBezTo>
                    <a:pt x="88" y="162"/>
                    <a:pt x="88" y="162"/>
                    <a:pt x="88" y="162"/>
                  </a:cubicBezTo>
                  <a:cubicBezTo>
                    <a:pt x="108" y="162"/>
                    <a:pt x="126" y="153"/>
                    <a:pt x="139" y="140"/>
                  </a:cubicBezTo>
                  <a:cubicBezTo>
                    <a:pt x="153" y="127"/>
                    <a:pt x="161" y="108"/>
                    <a:pt x="161" y="88"/>
                  </a:cubicBezTo>
                  <a:cubicBezTo>
                    <a:pt x="161" y="80"/>
                    <a:pt x="160" y="71"/>
                    <a:pt x="157" y="64"/>
                  </a:cubicBezTo>
                  <a:cubicBezTo>
                    <a:pt x="154" y="56"/>
                    <a:pt x="150" y="48"/>
                    <a:pt x="144" y="42"/>
                  </a:cubicBezTo>
                  <a:cubicBezTo>
                    <a:pt x="144" y="42"/>
                    <a:pt x="144" y="42"/>
                    <a:pt x="144" y="42"/>
                  </a:cubicBezTo>
                  <a:cubicBezTo>
                    <a:pt x="143" y="41"/>
                    <a:pt x="142" y="41"/>
                    <a:pt x="141" y="42"/>
                  </a:cubicBezTo>
                  <a:cubicBezTo>
                    <a:pt x="117" y="65"/>
                    <a:pt x="117" y="65"/>
                    <a:pt x="117" y="65"/>
                  </a:cubicBezTo>
                  <a:cubicBezTo>
                    <a:pt x="117" y="66"/>
                    <a:pt x="117" y="66"/>
                    <a:pt x="117" y="66"/>
                  </a:cubicBezTo>
                  <a:cubicBezTo>
                    <a:pt x="117" y="66"/>
                    <a:pt x="117" y="66"/>
                    <a:pt x="117" y="66"/>
                  </a:cubicBezTo>
                  <a:cubicBezTo>
                    <a:pt x="115" y="68"/>
                    <a:pt x="115" y="68"/>
                    <a:pt x="115" y="68"/>
                  </a:cubicBezTo>
                  <a:cubicBezTo>
                    <a:pt x="112" y="70"/>
                    <a:pt x="112" y="70"/>
                    <a:pt x="112" y="70"/>
                  </a:cubicBezTo>
                  <a:cubicBezTo>
                    <a:pt x="112" y="70"/>
                    <a:pt x="112" y="70"/>
                    <a:pt x="112" y="70"/>
                  </a:cubicBezTo>
                  <a:cubicBezTo>
                    <a:pt x="88" y="95"/>
                    <a:pt x="88" y="95"/>
                    <a:pt x="88" y="95"/>
                  </a:cubicBezTo>
                  <a:cubicBezTo>
                    <a:pt x="88" y="102"/>
                    <a:pt x="88" y="102"/>
                    <a:pt x="88" y="102"/>
                  </a:cubicBezTo>
                  <a:cubicBezTo>
                    <a:pt x="116" y="74"/>
                    <a:pt x="116" y="74"/>
                    <a:pt x="116" y="74"/>
                  </a:cubicBezTo>
                  <a:cubicBezTo>
                    <a:pt x="116" y="73"/>
                    <a:pt x="116" y="73"/>
                    <a:pt x="116" y="73"/>
                  </a:cubicBezTo>
                  <a:cubicBezTo>
                    <a:pt x="118" y="71"/>
                    <a:pt x="118" y="71"/>
                    <a:pt x="118" y="71"/>
                  </a:cubicBezTo>
                  <a:cubicBezTo>
                    <a:pt x="118" y="71"/>
                    <a:pt x="118" y="71"/>
                    <a:pt x="118" y="71"/>
                  </a:cubicBezTo>
                  <a:cubicBezTo>
                    <a:pt x="120" y="69"/>
                    <a:pt x="120" y="69"/>
                    <a:pt x="120" y="69"/>
                  </a:cubicBezTo>
                  <a:cubicBezTo>
                    <a:pt x="120" y="69"/>
                    <a:pt x="120" y="69"/>
                    <a:pt x="120" y="69"/>
                  </a:cubicBezTo>
                  <a:cubicBezTo>
                    <a:pt x="142" y="47"/>
                    <a:pt x="142" y="47"/>
                    <a:pt x="142" y="47"/>
                  </a:cubicBezTo>
                  <a:cubicBezTo>
                    <a:pt x="147" y="52"/>
                    <a:pt x="150" y="59"/>
                    <a:pt x="152" y="65"/>
                  </a:cubicBezTo>
                  <a:cubicBezTo>
                    <a:pt x="155" y="72"/>
                    <a:pt x="156" y="80"/>
                    <a:pt x="156" y="88"/>
                  </a:cubicBezTo>
                  <a:cubicBezTo>
                    <a:pt x="156" y="107"/>
                    <a:pt x="149" y="124"/>
                    <a:pt x="136" y="137"/>
                  </a:cubicBezTo>
                  <a:cubicBezTo>
                    <a:pt x="124" y="149"/>
                    <a:pt x="106" y="157"/>
                    <a:pt x="88" y="157"/>
                  </a:cubicBezTo>
                  <a:cubicBezTo>
                    <a:pt x="88" y="157"/>
                    <a:pt x="88" y="157"/>
                    <a:pt x="88" y="157"/>
                  </a:cubicBezTo>
                  <a:cubicBezTo>
                    <a:pt x="88" y="162"/>
                    <a:pt x="88" y="162"/>
                    <a:pt x="88" y="162"/>
                  </a:cubicBezTo>
                  <a:close/>
                  <a:moveTo>
                    <a:pt x="88" y="82"/>
                  </a:moveTo>
                  <a:cubicBezTo>
                    <a:pt x="95" y="74"/>
                    <a:pt x="95" y="74"/>
                    <a:pt x="95" y="74"/>
                  </a:cubicBezTo>
                  <a:cubicBezTo>
                    <a:pt x="95" y="74"/>
                    <a:pt x="95" y="74"/>
                    <a:pt x="95" y="74"/>
                  </a:cubicBezTo>
                  <a:cubicBezTo>
                    <a:pt x="95" y="74"/>
                    <a:pt x="95" y="74"/>
                    <a:pt x="95" y="74"/>
                  </a:cubicBezTo>
                  <a:cubicBezTo>
                    <a:pt x="98" y="71"/>
                    <a:pt x="98" y="71"/>
                    <a:pt x="98" y="71"/>
                  </a:cubicBezTo>
                  <a:cubicBezTo>
                    <a:pt x="100" y="69"/>
                    <a:pt x="100" y="69"/>
                    <a:pt x="100" y="69"/>
                  </a:cubicBezTo>
                  <a:cubicBezTo>
                    <a:pt x="100" y="69"/>
                    <a:pt x="100" y="69"/>
                    <a:pt x="100" y="69"/>
                  </a:cubicBezTo>
                  <a:cubicBezTo>
                    <a:pt x="134" y="35"/>
                    <a:pt x="134" y="35"/>
                    <a:pt x="134" y="35"/>
                  </a:cubicBezTo>
                  <a:cubicBezTo>
                    <a:pt x="134" y="35"/>
                    <a:pt x="134" y="35"/>
                    <a:pt x="134" y="35"/>
                  </a:cubicBezTo>
                  <a:cubicBezTo>
                    <a:pt x="134" y="35"/>
                    <a:pt x="134" y="35"/>
                    <a:pt x="134" y="35"/>
                  </a:cubicBezTo>
                  <a:cubicBezTo>
                    <a:pt x="135" y="34"/>
                    <a:pt x="135" y="32"/>
                    <a:pt x="134" y="31"/>
                  </a:cubicBezTo>
                  <a:cubicBezTo>
                    <a:pt x="128" y="26"/>
                    <a:pt x="120" y="22"/>
                    <a:pt x="112" y="19"/>
                  </a:cubicBezTo>
                  <a:cubicBezTo>
                    <a:pt x="104" y="16"/>
                    <a:pt x="96" y="15"/>
                    <a:pt x="88" y="15"/>
                  </a:cubicBezTo>
                  <a:cubicBezTo>
                    <a:pt x="88" y="15"/>
                    <a:pt x="88" y="15"/>
                    <a:pt x="88" y="15"/>
                  </a:cubicBezTo>
                  <a:cubicBezTo>
                    <a:pt x="88" y="20"/>
                    <a:pt x="88" y="20"/>
                    <a:pt x="88" y="20"/>
                  </a:cubicBezTo>
                  <a:cubicBezTo>
                    <a:pt x="88" y="20"/>
                    <a:pt x="88" y="20"/>
                    <a:pt x="88" y="20"/>
                  </a:cubicBezTo>
                  <a:cubicBezTo>
                    <a:pt x="96" y="20"/>
                    <a:pt x="103" y="21"/>
                    <a:pt x="111" y="23"/>
                  </a:cubicBezTo>
                  <a:cubicBezTo>
                    <a:pt x="117" y="26"/>
                    <a:pt x="123" y="29"/>
                    <a:pt x="129" y="33"/>
                  </a:cubicBezTo>
                  <a:cubicBezTo>
                    <a:pt x="97" y="65"/>
                    <a:pt x="97" y="65"/>
                    <a:pt x="97" y="65"/>
                  </a:cubicBezTo>
                  <a:cubicBezTo>
                    <a:pt x="97" y="66"/>
                    <a:pt x="97" y="66"/>
                    <a:pt x="97" y="66"/>
                  </a:cubicBezTo>
                  <a:cubicBezTo>
                    <a:pt x="94" y="68"/>
                    <a:pt x="94" y="68"/>
                    <a:pt x="94" y="68"/>
                  </a:cubicBezTo>
                  <a:cubicBezTo>
                    <a:pt x="94" y="68"/>
                    <a:pt x="94" y="68"/>
                    <a:pt x="94" y="68"/>
                  </a:cubicBezTo>
                  <a:cubicBezTo>
                    <a:pt x="92" y="70"/>
                    <a:pt x="92" y="70"/>
                    <a:pt x="92" y="70"/>
                  </a:cubicBezTo>
                  <a:cubicBezTo>
                    <a:pt x="92" y="70"/>
                    <a:pt x="92" y="70"/>
                    <a:pt x="92" y="70"/>
                  </a:cubicBezTo>
                  <a:cubicBezTo>
                    <a:pt x="88" y="75"/>
                    <a:pt x="88" y="75"/>
                    <a:pt x="88" y="75"/>
                  </a:cubicBezTo>
                  <a:lnTo>
                    <a:pt x="88" y="82"/>
                  </a:lnTo>
                  <a:close/>
                  <a:moveTo>
                    <a:pt x="88" y="5"/>
                  </a:moveTo>
                  <a:cubicBezTo>
                    <a:pt x="65" y="5"/>
                    <a:pt x="44" y="15"/>
                    <a:pt x="29" y="30"/>
                  </a:cubicBezTo>
                  <a:cubicBezTo>
                    <a:pt x="14" y="45"/>
                    <a:pt x="5" y="65"/>
                    <a:pt x="5" y="88"/>
                  </a:cubicBezTo>
                  <a:cubicBezTo>
                    <a:pt x="5" y="111"/>
                    <a:pt x="14" y="132"/>
                    <a:pt x="29" y="147"/>
                  </a:cubicBezTo>
                  <a:cubicBezTo>
                    <a:pt x="44" y="162"/>
                    <a:pt x="65" y="171"/>
                    <a:pt x="88" y="171"/>
                  </a:cubicBezTo>
                  <a:cubicBezTo>
                    <a:pt x="88" y="176"/>
                    <a:pt x="88" y="176"/>
                    <a:pt x="88" y="176"/>
                  </a:cubicBezTo>
                  <a:cubicBezTo>
                    <a:pt x="63" y="176"/>
                    <a:pt x="41" y="166"/>
                    <a:pt x="25" y="150"/>
                  </a:cubicBezTo>
                  <a:cubicBezTo>
                    <a:pt x="10" y="134"/>
                    <a:pt x="0" y="112"/>
                    <a:pt x="0" y="88"/>
                  </a:cubicBezTo>
                  <a:cubicBezTo>
                    <a:pt x="0" y="64"/>
                    <a:pt x="10" y="42"/>
                    <a:pt x="25" y="26"/>
                  </a:cubicBezTo>
                  <a:cubicBezTo>
                    <a:pt x="41" y="10"/>
                    <a:pt x="63" y="0"/>
                    <a:pt x="88" y="0"/>
                  </a:cubicBezTo>
                  <a:cubicBezTo>
                    <a:pt x="88" y="5"/>
                    <a:pt x="88" y="5"/>
                    <a:pt x="88" y="5"/>
                  </a:cubicBezTo>
                  <a:close/>
                  <a:moveTo>
                    <a:pt x="88" y="15"/>
                  </a:moveTo>
                  <a:cubicBezTo>
                    <a:pt x="67" y="15"/>
                    <a:pt x="49" y="23"/>
                    <a:pt x="36" y="36"/>
                  </a:cubicBezTo>
                  <a:cubicBezTo>
                    <a:pt x="22" y="50"/>
                    <a:pt x="14" y="68"/>
                    <a:pt x="14" y="88"/>
                  </a:cubicBezTo>
                  <a:cubicBezTo>
                    <a:pt x="14" y="97"/>
                    <a:pt x="16" y="105"/>
                    <a:pt x="18" y="113"/>
                  </a:cubicBezTo>
                  <a:cubicBezTo>
                    <a:pt x="21" y="121"/>
                    <a:pt x="25" y="128"/>
                    <a:pt x="31" y="135"/>
                  </a:cubicBezTo>
                  <a:cubicBezTo>
                    <a:pt x="31" y="135"/>
                    <a:pt x="31" y="135"/>
                    <a:pt x="31" y="135"/>
                  </a:cubicBezTo>
                  <a:cubicBezTo>
                    <a:pt x="31" y="135"/>
                    <a:pt x="31" y="135"/>
                    <a:pt x="31" y="135"/>
                  </a:cubicBezTo>
                  <a:cubicBezTo>
                    <a:pt x="32" y="136"/>
                    <a:pt x="33" y="136"/>
                    <a:pt x="34" y="135"/>
                  </a:cubicBezTo>
                  <a:cubicBezTo>
                    <a:pt x="58" y="111"/>
                    <a:pt x="58" y="111"/>
                    <a:pt x="58" y="111"/>
                  </a:cubicBezTo>
                  <a:cubicBezTo>
                    <a:pt x="61" y="109"/>
                    <a:pt x="61" y="109"/>
                    <a:pt x="61" y="109"/>
                  </a:cubicBezTo>
                  <a:cubicBezTo>
                    <a:pt x="61" y="109"/>
                    <a:pt x="61" y="109"/>
                    <a:pt x="61" y="109"/>
                  </a:cubicBezTo>
                  <a:cubicBezTo>
                    <a:pt x="63" y="106"/>
                    <a:pt x="63" y="106"/>
                    <a:pt x="63" y="106"/>
                  </a:cubicBezTo>
                  <a:cubicBezTo>
                    <a:pt x="63" y="106"/>
                    <a:pt x="63" y="106"/>
                    <a:pt x="63" y="106"/>
                  </a:cubicBezTo>
                  <a:cubicBezTo>
                    <a:pt x="88" y="82"/>
                    <a:pt x="88" y="82"/>
                    <a:pt x="88" y="82"/>
                  </a:cubicBezTo>
                  <a:cubicBezTo>
                    <a:pt x="88" y="75"/>
                    <a:pt x="88" y="75"/>
                    <a:pt x="88" y="75"/>
                  </a:cubicBezTo>
                  <a:cubicBezTo>
                    <a:pt x="59" y="103"/>
                    <a:pt x="59" y="103"/>
                    <a:pt x="59" y="103"/>
                  </a:cubicBezTo>
                  <a:cubicBezTo>
                    <a:pt x="59" y="103"/>
                    <a:pt x="59" y="103"/>
                    <a:pt x="59" y="103"/>
                  </a:cubicBezTo>
                  <a:cubicBezTo>
                    <a:pt x="57" y="105"/>
                    <a:pt x="57" y="105"/>
                    <a:pt x="57" y="105"/>
                  </a:cubicBezTo>
                  <a:cubicBezTo>
                    <a:pt x="55" y="108"/>
                    <a:pt x="55" y="108"/>
                    <a:pt x="55" y="108"/>
                  </a:cubicBezTo>
                  <a:cubicBezTo>
                    <a:pt x="55" y="108"/>
                    <a:pt x="55" y="108"/>
                    <a:pt x="55" y="108"/>
                  </a:cubicBezTo>
                  <a:cubicBezTo>
                    <a:pt x="33" y="130"/>
                    <a:pt x="33" y="130"/>
                    <a:pt x="33" y="130"/>
                  </a:cubicBezTo>
                  <a:cubicBezTo>
                    <a:pt x="29" y="124"/>
                    <a:pt x="25" y="118"/>
                    <a:pt x="23" y="111"/>
                  </a:cubicBezTo>
                  <a:cubicBezTo>
                    <a:pt x="20" y="104"/>
                    <a:pt x="19" y="96"/>
                    <a:pt x="19" y="88"/>
                  </a:cubicBezTo>
                  <a:cubicBezTo>
                    <a:pt x="19" y="69"/>
                    <a:pt x="27" y="52"/>
                    <a:pt x="39" y="40"/>
                  </a:cubicBezTo>
                  <a:cubicBezTo>
                    <a:pt x="51" y="27"/>
                    <a:pt x="69" y="20"/>
                    <a:pt x="88" y="20"/>
                  </a:cubicBezTo>
                  <a:cubicBezTo>
                    <a:pt x="88" y="15"/>
                    <a:pt x="88" y="15"/>
                    <a:pt x="88" y="15"/>
                  </a:cubicBezTo>
                  <a:close/>
                  <a:moveTo>
                    <a:pt x="88" y="95"/>
                  </a:moveTo>
                  <a:cubicBezTo>
                    <a:pt x="80" y="103"/>
                    <a:pt x="80" y="103"/>
                    <a:pt x="80" y="103"/>
                  </a:cubicBezTo>
                  <a:cubicBezTo>
                    <a:pt x="77" y="105"/>
                    <a:pt x="77" y="105"/>
                    <a:pt x="77" y="105"/>
                  </a:cubicBezTo>
                  <a:cubicBezTo>
                    <a:pt x="77" y="105"/>
                    <a:pt x="77" y="105"/>
                    <a:pt x="77" y="105"/>
                  </a:cubicBezTo>
                  <a:cubicBezTo>
                    <a:pt x="77" y="105"/>
                    <a:pt x="77" y="105"/>
                    <a:pt x="77" y="105"/>
                  </a:cubicBezTo>
                  <a:cubicBezTo>
                    <a:pt x="75" y="107"/>
                    <a:pt x="75" y="107"/>
                    <a:pt x="75" y="107"/>
                  </a:cubicBezTo>
                  <a:cubicBezTo>
                    <a:pt x="75" y="108"/>
                    <a:pt x="75" y="108"/>
                    <a:pt x="75" y="108"/>
                  </a:cubicBezTo>
                  <a:cubicBezTo>
                    <a:pt x="41" y="142"/>
                    <a:pt x="41" y="142"/>
                    <a:pt x="41" y="142"/>
                  </a:cubicBezTo>
                  <a:cubicBezTo>
                    <a:pt x="41" y="142"/>
                    <a:pt x="41" y="142"/>
                    <a:pt x="41" y="142"/>
                  </a:cubicBezTo>
                  <a:cubicBezTo>
                    <a:pt x="41" y="142"/>
                    <a:pt x="41" y="142"/>
                    <a:pt x="41" y="142"/>
                  </a:cubicBezTo>
                  <a:cubicBezTo>
                    <a:pt x="40" y="143"/>
                    <a:pt x="40" y="144"/>
                    <a:pt x="41" y="145"/>
                  </a:cubicBezTo>
                  <a:cubicBezTo>
                    <a:pt x="47" y="150"/>
                    <a:pt x="55" y="155"/>
                    <a:pt x="63" y="157"/>
                  </a:cubicBezTo>
                  <a:cubicBezTo>
                    <a:pt x="71" y="160"/>
                    <a:pt x="79" y="162"/>
                    <a:pt x="88" y="162"/>
                  </a:cubicBezTo>
                  <a:cubicBezTo>
                    <a:pt x="88" y="157"/>
                    <a:pt x="88" y="157"/>
                    <a:pt x="88" y="157"/>
                  </a:cubicBezTo>
                  <a:cubicBezTo>
                    <a:pt x="79" y="157"/>
                    <a:pt x="72" y="156"/>
                    <a:pt x="64" y="153"/>
                  </a:cubicBezTo>
                  <a:cubicBezTo>
                    <a:pt x="58" y="151"/>
                    <a:pt x="52" y="147"/>
                    <a:pt x="46" y="143"/>
                  </a:cubicBezTo>
                  <a:cubicBezTo>
                    <a:pt x="78" y="111"/>
                    <a:pt x="78" y="111"/>
                    <a:pt x="78" y="111"/>
                  </a:cubicBezTo>
                  <a:cubicBezTo>
                    <a:pt x="78" y="111"/>
                    <a:pt x="78" y="111"/>
                    <a:pt x="78" y="111"/>
                  </a:cubicBezTo>
                  <a:cubicBezTo>
                    <a:pt x="81" y="109"/>
                    <a:pt x="81" y="109"/>
                    <a:pt x="81" y="109"/>
                  </a:cubicBezTo>
                  <a:cubicBezTo>
                    <a:pt x="81" y="109"/>
                    <a:pt x="81" y="109"/>
                    <a:pt x="81" y="109"/>
                  </a:cubicBezTo>
                  <a:cubicBezTo>
                    <a:pt x="83" y="106"/>
                    <a:pt x="83" y="106"/>
                    <a:pt x="83" y="106"/>
                  </a:cubicBezTo>
                  <a:cubicBezTo>
                    <a:pt x="88" y="102"/>
                    <a:pt x="88" y="102"/>
                    <a:pt x="88" y="102"/>
                  </a:cubicBezTo>
                  <a:lnTo>
                    <a:pt x="8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4" name="Freeform 170"/>
            <p:cNvSpPr>
              <a:spLocks noEditPoints="1"/>
            </p:cNvSpPr>
            <p:nvPr/>
          </p:nvSpPr>
          <p:spPr bwMode="auto">
            <a:xfrm>
              <a:off x="9683765" y="2262202"/>
              <a:ext cx="420689" cy="114301"/>
            </a:xfrm>
            <a:custGeom>
              <a:avLst/>
              <a:gdLst>
                <a:gd name="T0" fmla="*/ 157 w 186"/>
                <a:gd name="T1" fmla="*/ 37 h 50"/>
                <a:gd name="T2" fmla="*/ 164 w 186"/>
                <a:gd name="T3" fmla="*/ 45 h 50"/>
                <a:gd name="T4" fmla="*/ 148 w 186"/>
                <a:gd name="T5" fmla="*/ 4 h 50"/>
                <a:gd name="T6" fmla="*/ 135 w 186"/>
                <a:gd name="T7" fmla="*/ 7 h 50"/>
                <a:gd name="T8" fmla="*/ 133 w 186"/>
                <a:gd name="T9" fmla="*/ 10 h 50"/>
                <a:gd name="T10" fmla="*/ 93 w 186"/>
                <a:gd name="T11" fmla="*/ 10 h 50"/>
                <a:gd name="T12" fmla="*/ 128 w 186"/>
                <a:gd name="T13" fmla="*/ 6 h 50"/>
                <a:gd name="T14" fmla="*/ 126 w 186"/>
                <a:gd name="T15" fmla="*/ 2 h 50"/>
                <a:gd name="T16" fmla="*/ 149 w 186"/>
                <a:gd name="T17" fmla="*/ 0 h 50"/>
                <a:gd name="T18" fmla="*/ 151 w 186"/>
                <a:gd name="T19" fmla="*/ 1 h 50"/>
                <a:gd name="T20" fmla="*/ 186 w 186"/>
                <a:gd name="T21" fmla="*/ 47 h 50"/>
                <a:gd name="T22" fmla="*/ 163 w 186"/>
                <a:gd name="T23" fmla="*/ 50 h 50"/>
                <a:gd name="T24" fmla="*/ 161 w 186"/>
                <a:gd name="T25" fmla="*/ 49 h 50"/>
                <a:gd name="T26" fmla="*/ 93 w 186"/>
                <a:gd name="T27" fmla="*/ 42 h 50"/>
                <a:gd name="T28" fmla="*/ 93 w 186"/>
                <a:gd name="T29" fmla="*/ 30 h 50"/>
                <a:gd name="T30" fmla="*/ 148 w 186"/>
                <a:gd name="T31" fmla="*/ 30 h 50"/>
                <a:gd name="T32" fmla="*/ 150 w 186"/>
                <a:gd name="T33" fmla="*/ 26 h 50"/>
                <a:gd name="T34" fmla="*/ 142 w 186"/>
                <a:gd name="T35" fmla="*/ 17 h 50"/>
                <a:gd name="T36" fmla="*/ 93 w 186"/>
                <a:gd name="T37" fmla="*/ 22 h 50"/>
                <a:gd name="T38" fmla="*/ 143 w 186"/>
                <a:gd name="T39" fmla="*/ 25 h 50"/>
                <a:gd name="T40" fmla="*/ 93 w 186"/>
                <a:gd name="T41" fmla="*/ 30 h 50"/>
                <a:gd name="T42" fmla="*/ 93 w 186"/>
                <a:gd name="T43" fmla="*/ 37 h 50"/>
                <a:gd name="T44" fmla="*/ 31 w 186"/>
                <a:gd name="T45" fmla="*/ 42 h 50"/>
                <a:gd name="T46" fmla="*/ 24 w 186"/>
                <a:gd name="T47" fmla="*/ 50 h 50"/>
                <a:gd name="T48" fmla="*/ 3 w 186"/>
                <a:gd name="T49" fmla="*/ 50 h 50"/>
                <a:gd name="T50" fmla="*/ 1 w 186"/>
                <a:gd name="T51" fmla="*/ 46 h 50"/>
                <a:gd name="T52" fmla="*/ 37 w 186"/>
                <a:gd name="T53" fmla="*/ 0 h 50"/>
                <a:gd name="T54" fmla="*/ 58 w 186"/>
                <a:gd name="T55" fmla="*/ 0 h 50"/>
                <a:gd name="T56" fmla="*/ 60 w 186"/>
                <a:gd name="T57" fmla="*/ 3 h 50"/>
                <a:gd name="T58" fmla="*/ 93 w 186"/>
                <a:gd name="T59" fmla="*/ 6 h 50"/>
                <a:gd name="T60" fmla="*/ 53 w 186"/>
                <a:gd name="T61" fmla="*/ 10 h 50"/>
                <a:gd name="T62" fmla="*/ 51 w 186"/>
                <a:gd name="T63" fmla="*/ 6 h 50"/>
                <a:gd name="T64" fmla="*/ 38 w 186"/>
                <a:gd name="T65" fmla="*/ 4 h 50"/>
                <a:gd name="T66" fmla="*/ 22 w 186"/>
                <a:gd name="T67" fmla="*/ 45 h 50"/>
                <a:gd name="T68" fmla="*/ 29 w 186"/>
                <a:gd name="T69" fmla="*/ 37 h 50"/>
                <a:gd name="T70" fmla="*/ 93 w 186"/>
                <a:gd name="T71" fmla="*/ 17 h 50"/>
                <a:gd name="T72" fmla="*/ 44 w 186"/>
                <a:gd name="T73" fmla="*/ 17 h 50"/>
                <a:gd name="T74" fmla="*/ 36 w 186"/>
                <a:gd name="T75" fmla="*/ 26 h 50"/>
                <a:gd name="T76" fmla="*/ 38 w 186"/>
                <a:gd name="T77" fmla="*/ 30 h 50"/>
                <a:gd name="T78" fmla="*/ 93 w 186"/>
                <a:gd name="T79" fmla="*/ 25 h 50"/>
                <a:gd name="T80" fmla="*/ 45 w 186"/>
                <a:gd name="T81" fmla="*/ 22 h 50"/>
                <a:gd name="T82" fmla="*/ 93 w 186"/>
                <a:gd name="T83"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 h="50">
                  <a:moveTo>
                    <a:pt x="93" y="37"/>
                  </a:moveTo>
                  <a:cubicBezTo>
                    <a:pt x="157" y="37"/>
                    <a:pt x="157" y="37"/>
                    <a:pt x="157" y="37"/>
                  </a:cubicBezTo>
                  <a:cubicBezTo>
                    <a:pt x="158" y="37"/>
                    <a:pt x="159" y="38"/>
                    <a:pt x="159" y="38"/>
                  </a:cubicBezTo>
                  <a:cubicBezTo>
                    <a:pt x="164" y="45"/>
                    <a:pt x="164" y="45"/>
                    <a:pt x="164" y="45"/>
                  </a:cubicBezTo>
                  <a:cubicBezTo>
                    <a:pt x="179" y="45"/>
                    <a:pt x="179" y="45"/>
                    <a:pt x="179" y="45"/>
                  </a:cubicBezTo>
                  <a:cubicBezTo>
                    <a:pt x="148" y="4"/>
                    <a:pt x="148" y="4"/>
                    <a:pt x="148" y="4"/>
                  </a:cubicBezTo>
                  <a:cubicBezTo>
                    <a:pt x="134" y="4"/>
                    <a:pt x="134" y="4"/>
                    <a:pt x="134" y="4"/>
                  </a:cubicBezTo>
                  <a:cubicBezTo>
                    <a:pt x="135" y="7"/>
                    <a:pt x="135" y="7"/>
                    <a:pt x="135" y="7"/>
                  </a:cubicBezTo>
                  <a:cubicBezTo>
                    <a:pt x="136" y="8"/>
                    <a:pt x="136" y="9"/>
                    <a:pt x="135" y="10"/>
                  </a:cubicBezTo>
                  <a:cubicBezTo>
                    <a:pt x="134" y="10"/>
                    <a:pt x="134" y="10"/>
                    <a:pt x="133" y="10"/>
                  </a:cubicBezTo>
                  <a:cubicBezTo>
                    <a:pt x="133" y="10"/>
                    <a:pt x="133" y="10"/>
                    <a:pt x="133" y="10"/>
                  </a:cubicBezTo>
                  <a:cubicBezTo>
                    <a:pt x="93" y="10"/>
                    <a:pt x="93" y="10"/>
                    <a:pt x="93" y="10"/>
                  </a:cubicBezTo>
                  <a:cubicBezTo>
                    <a:pt x="93" y="6"/>
                    <a:pt x="93" y="6"/>
                    <a:pt x="93" y="6"/>
                  </a:cubicBezTo>
                  <a:cubicBezTo>
                    <a:pt x="128" y="6"/>
                    <a:pt x="128" y="6"/>
                    <a:pt x="128" y="6"/>
                  </a:cubicBezTo>
                  <a:cubicBezTo>
                    <a:pt x="127" y="4"/>
                    <a:pt x="127" y="4"/>
                    <a:pt x="127" y="4"/>
                  </a:cubicBezTo>
                  <a:cubicBezTo>
                    <a:pt x="127" y="3"/>
                    <a:pt x="126" y="3"/>
                    <a:pt x="126" y="2"/>
                  </a:cubicBezTo>
                  <a:cubicBezTo>
                    <a:pt x="126" y="1"/>
                    <a:pt x="127" y="0"/>
                    <a:pt x="129" y="0"/>
                  </a:cubicBezTo>
                  <a:cubicBezTo>
                    <a:pt x="149" y="0"/>
                    <a:pt x="149" y="0"/>
                    <a:pt x="149" y="0"/>
                  </a:cubicBezTo>
                  <a:cubicBezTo>
                    <a:pt x="149" y="0"/>
                    <a:pt x="149" y="0"/>
                    <a:pt x="149" y="0"/>
                  </a:cubicBezTo>
                  <a:cubicBezTo>
                    <a:pt x="150" y="0"/>
                    <a:pt x="151" y="0"/>
                    <a:pt x="151" y="1"/>
                  </a:cubicBezTo>
                  <a:cubicBezTo>
                    <a:pt x="185" y="46"/>
                    <a:pt x="185" y="46"/>
                    <a:pt x="185" y="46"/>
                  </a:cubicBezTo>
                  <a:cubicBezTo>
                    <a:pt x="186" y="46"/>
                    <a:pt x="186" y="47"/>
                    <a:pt x="186" y="47"/>
                  </a:cubicBezTo>
                  <a:cubicBezTo>
                    <a:pt x="186" y="48"/>
                    <a:pt x="185" y="50"/>
                    <a:pt x="184" y="50"/>
                  </a:cubicBezTo>
                  <a:cubicBezTo>
                    <a:pt x="163" y="50"/>
                    <a:pt x="163" y="50"/>
                    <a:pt x="163" y="50"/>
                  </a:cubicBezTo>
                  <a:cubicBezTo>
                    <a:pt x="163" y="50"/>
                    <a:pt x="163" y="50"/>
                    <a:pt x="163" y="50"/>
                  </a:cubicBezTo>
                  <a:cubicBezTo>
                    <a:pt x="162" y="50"/>
                    <a:pt x="161" y="49"/>
                    <a:pt x="161" y="49"/>
                  </a:cubicBezTo>
                  <a:cubicBezTo>
                    <a:pt x="156" y="42"/>
                    <a:pt x="156" y="42"/>
                    <a:pt x="156" y="42"/>
                  </a:cubicBezTo>
                  <a:cubicBezTo>
                    <a:pt x="93" y="42"/>
                    <a:pt x="93" y="42"/>
                    <a:pt x="93" y="42"/>
                  </a:cubicBezTo>
                  <a:cubicBezTo>
                    <a:pt x="93" y="37"/>
                    <a:pt x="93" y="37"/>
                    <a:pt x="93" y="37"/>
                  </a:cubicBezTo>
                  <a:close/>
                  <a:moveTo>
                    <a:pt x="93" y="30"/>
                  </a:moveTo>
                  <a:cubicBezTo>
                    <a:pt x="148" y="30"/>
                    <a:pt x="148" y="30"/>
                    <a:pt x="148" y="30"/>
                  </a:cubicBezTo>
                  <a:cubicBezTo>
                    <a:pt x="148" y="30"/>
                    <a:pt x="148" y="30"/>
                    <a:pt x="148" y="30"/>
                  </a:cubicBezTo>
                  <a:cubicBezTo>
                    <a:pt x="149" y="30"/>
                    <a:pt x="149" y="30"/>
                    <a:pt x="150" y="30"/>
                  </a:cubicBezTo>
                  <a:cubicBezTo>
                    <a:pt x="151" y="29"/>
                    <a:pt x="151" y="27"/>
                    <a:pt x="150" y="26"/>
                  </a:cubicBezTo>
                  <a:cubicBezTo>
                    <a:pt x="144" y="18"/>
                    <a:pt x="144" y="18"/>
                    <a:pt x="144" y="18"/>
                  </a:cubicBezTo>
                  <a:cubicBezTo>
                    <a:pt x="144" y="18"/>
                    <a:pt x="143" y="17"/>
                    <a:pt x="142" y="17"/>
                  </a:cubicBezTo>
                  <a:cubicBezTo>
                    <a:pt x="93" y="17"/>
                    <a:pt x="93" y="17"/>
                    <a:pt x="93" y="17"/>
                  </a:cubicBezTo>
                  <a:cubicBezTo>
                    <a:pt x="93" y="22"/>
                    <a:pt x="93" y="22"/>
                    <a:pt x="93" y="22"/>
                  </a:cubicBezTo>
                  <a:cubicBezTo>
                    <a:pt x="141" y="22"/>
                    <a:pt x="141" y="22"/>
                    <a:pt x="141" y="22"/>
                  </a:cubicBezTo>
                  <a:cubicBezTo>
                    <a:pt x="143" y="25"/>
                    <a:pt x="143" y="25"/>
                    <a:pt x="143" y="25"/>
                  </a:cubicBezTo>
                  <a:cubicBezTo>
                    <a:pt x="93" y="25"/>
                    <a:pt x="93" y="25"/>
                    <a:pt x="93" y="25"/>
                  </a:cubicBezTo>
                  <a:lnTo>
                    <a:pt x="93" y="30"/>
                  </a:lnTo>
                  <a:close/>
                  <a:moveTo>
                    <a:pt x="29" y="37"/>
                  </a:moveTo>
                  <a:cubicBezTo>
                    <a:pt x="93" y="37"/>
                    <a:pt x="93" y="37"/>
                    <a:pt x="93" y="37"/>
                  </a:cubicBezTo>
                  <a:cubicBezTo>
                    <a:pt x="93" y="42"/>
                    <a:pt x="93" y="42"/>
                    <a:pt x="93" y="42"/>
                  </a:cubicBezTo>
                  <a:cubicBezTo>
                    <a:pt x="31" y="42"/>
                    <a:pt x="31" y="42"/>
                    <a:pt x="31" y="42"/>
                  </a:cubicBezTo>
                  <a:cubicBezTo>
                    <a:pt x="26" y="48"/>
                    <a:pt x="26" y="48"/>
                    <a:pt x="26" y="48"/>
                  </a:cubicBezTo>
                  <a:cubicBezTo>
                    <a:pt x="25" y="49"/>
                    <a:pt x="24" y="50"/>
                    <a:pt x="24" y="50"/>
                  </a:cubicBezTo>
                  <a:cubicBezTo>
                    <a:pt x="3" y="50"/>
                    <a:pt x="3" y="50"/>
                    <a:pt x="3" y="50"/>
                  </a:cubicBezTo>
                  <a:cubicBezTo>
                    <a:pt x="3" y="50"/>
                    <a:pt x="3" y="50"/>
                    <a:pt x="3" y="50"/>
                  </a:cubicBezTo>
                  <a:cubicBezTo>
                    <a:pt x="2" y="50"/>
                    <a:pt x="2" y="49"/>
                    <a:pt x="2" y="49"/>
                  </a:cubicBezTo>
                  <a:cubicBezTo>
                    <a:pt x="0" y="48"/>
                    <a:pt x="0" y="47"/>
                    <a:pt x="1" y="46"/>
                  </a:cubicBezTo>
                  <a:cubicBezTo>
                    <a:pt x="35" y="1"/>
                    <a:pt x="35" y="1"/>
                    <a:pt x="35" y="1"/>
                  </a:cubicBezTo>
                  <a:cubicBezTo>
                    <a:pt x="36" y="0"/>
                    <a:pt x="36" y="0"/>
                    <a:pt x="37" y="0"/>
                  </a:cubicBezTo>
                  <a:cubicBezTo>
                    <a:pt x="58" y="0"/>
                    <a:pt x="58" y="0"/>
                    <a:pt x="58" y="0"/>
                  </a:cubicBezTo>
                  <a:cubicBezTo>
                    <a:pt x="58" y="0"/>
                    <a:pt x="58" y="0"/>
                    <a:pt x="58" y="0"/>
                  </a:cubicBezTo>
                  <a:cubicBezTo>
                    <a:pt x="58" y="0"/>
                    <a:pt x="59" y="0"/>
                    <a:pt x="59" y="0"/>
                  </a:cubicBezTo>
                  <a:cubicBezTo>
                    <a:pt x="60" y="1"/>
                    <a:pt x="60" y="2"/>
                    <a:pt x="60" y="3"/>
                  </a:cubicBezTo>
                  <a:cubicBezTo>
                    <a:pt x="58" y="6"/>
                    <a:pt x="58" y="6"/>
                    <a:pt x="58" y="6"/>
                  </a:cubicBezTo>
                  <a:cubicBezTo>
                    <a:pt x="93" y="6"/>
                    <a:pt x="93" y="6"/>
                    <a:pt x="93" y="6"/>
                  </a:cubicBezTo>
                  <a:cubicBezTo>
                    <a:pt x="93" y="10"/>
                    <a:pt x="93" y="10"/>
                    <a:pt x="93" y="10"/>
                  </a:cubicBezTo>
                  <a:cubicBezTo>
                    <a:pt x="53" y="10"/>
                    <a:pt x="53" y="10"/>
                    <a:pt x="53" y="10"/>
                  </a:cubicBezTo>
                  <a:cubicBezTo>
                    <a:pt x="52" y="10"/>
                    <a:pt x="51" y="9"/>
                    <a:pt x="51" y="8"/>
                  </a:cubicBezTo>
                  <a:cubicBezTo>
                    <a:pt x="51" y="7"/>
                    <a:pt x="51" y="7"/>
                    <a:pt x="51" y="6"/>
                  </a:cubicBezTo>
                  <a:cubicBezTo>
                    <a:pt x="53" y="4"/>
                    <a:pt x="53" y="4"/>
                    <a:pt x="53" y="4"/>
                  </a:cubicBezTo>
                  <a:cubicBezTo>
                    <a:pt x="38" y="4"/>
                    <a:pt x="38" y="4"/>
                    <a:pt x="38" y="4"/>
                  </a:cubicBezTo>
                  <a:cubicBezTo>
                    <a:pt x="8" y="45"/>
                    <a:pt x="8" y="45"/>
                    <a:pt x="8" y="45"/>
                  </a:cubicBezTo>
                  <a:cubicBezTo>
                    <a:pt x="22" y="45"/>
                    <a:pt x="22" y="45"/>
                    <a:pt x="22" y="45"/>
                  </a:cubicBezTo>
                  <a:cubicBezTo>
                    <a:pt x="27" y="38"/>
                    <a:pt x="27" y="38"/>
                    <a:pt x="27" y="38"/>
                  </a:cubicBezTo>
                  <a:cubicBezTo>
                    <a:pt x="28" y="38"/>
                    <a:pt x="29" y="37"/>
                    <a:pt x="29" y="37"/>
                  </a:cubicBezTo>
                  <a:cubicBezTo>
                    <a:pt x="29" y="37"/>
                    <a:pt x="29" y="37"/>
                    <a:pt x="29" y="37"/>
                  </a:cubicBezTo>
                  <a:close/>
                  <a:moveTo>
                    <a:pt x="93" y="17"/>
                  </a:moveTo>
                  <a:cubicBezTo>
                    <a:pt x="44" y="17"/>
                    <a:pt x="44" y="17"/>
                    <a:pt x="44" y="17"/>
                  </a:cubicBezTo>
                  <a:cubicBezTo>
                    <a:pt x="44" y="17"/>
                    <a:pt x="44" y="17"/>
                    <a:pt x="44" y="17"/>
                  </a:cubicBezTo>
                  <a:cubicBezTo>
                    <a:pt x="44" y="17"/>
                    <a:pt x="43" y="18"/>
                    <a:pt x="42" y="18"/>
                  </a:cubicBezTo>
                  <a:cubicBezTo>
                    <a:pt x="36" y="26"/>
                    <a:pt x="36" y="26"/>
                    <a:pt x="36" y="26"/>
                  </a:cubicBezTo>
                  <a:cubicBezTo>
                    <a:pt x="36" y="27"/>
                    <a:pt x="36" y="27"/>
                    <a:pt x="36" y="28"/>
                  </a:cubicBezTo>
                  <a:cubicBezTo>
                    <a:pt x="36" y="29"/>
                    <a:pt x="37" y="30"/>
                    <a:pt x="38" y="30"/>
                  </a:cubicBezTo>
                  <a:cubicBezTo>
                    <a:pt x="93" y="30"/>
                    <a:pt x="93" y="30"/>
                    <a:pt x="93" y="30"/>
                  </a:cubicBezTo>
                  <a:cubicBezTo>
                    <a:pt x="93" y="25"/>
                    <a:pt x="93" y="25"/>
                    <a:pt x="93" y="25"/>
                  </a:cubicBezTo>
                  <a:cubicBezTo>
                    <a:pt x="43" y="25"/>
                    <a:pt x="43" y="25"/>
                    <a:pt x="43" y="25"/>
                  </a:cubicBezTo>
                  <a:cubicBezTo>
                    <a:pt x="45" y="22"/>
                    <a:pt x="45" y="22"/>
                    <a:pt x="45" y="22"/>
                  </a:cubicBezTo>
                  <a:cubicBezTo>
                    <a:pt x="93" y="22"/>
                    <a:pt x="93" y="22"/>
                    <a:pt x="93" y="22"/>
                  </a:cubicBezTo>
                  <a:lnTo>
                    <a:pt x="9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5" name="Freeform 172"/>
            <p:cNvSpPr>
              <a:spLocks noEditPoints="1"/>
            </p:cNvSpPr>
            <p:nvPr/>
          </p:nvSpPr>
          <p:spPr bwMode="auto">
            <a:xfrm>
              <a:off x="6910399" y="3416320"/>
              <a:ext cx="90488" cy="85725"/>
            </a:xfrm>
            <a:custGeom>
              <a:avLst/>
              <a:gdLst>
                <a:gd name="T0" fmla="*/ 27 w 40"/>
                <a:gd name="T1" fmla="*/ 7 h 38"/>
                <a:gd name="T2" fmla="*/ 20 w 40"/>
                <a:gd name="T3" fmla="*/ 16 h 38"/>
                <a:gd name="T4" fmla="*/ 20 w 40"/>
                <a:gd name="T5" fmla="*/ 8 h 38"/>
                <a:gd name="T6" fmla="*/ 25 w 40"/>
                <a:gd name="T7" fmla="*/ 2 h 38"/>
                <a:gd name="T8" fmla="*/ 26 w 40"/>
                <a:gd name="T9" fmla="*/ 1 h 38"/>
                <a:gd name="T10" fmla="*/ 29 w 40"/>
                <a:gd name="T11" fmla="*/ 2 h 38"/>
                <a:gd name="T12" fmla="*/ 33 w 40"/>
                <a:gd name="T13" fmla="*/ 6 h 38"/>
                <a:gd name="T14" fmla="*/ 38 w 40"/>
                <a:gd name="T15" fmla="*/ 9 h 38"/>
                <a:gd name="T16" fmla="*/ 38 w 40"/>
                <a:gd name="T17" fmla="*/ 9 h 38"/>
                <a:gd name="T18" fmla="*/ 39 w 40"/>
                <a:gd name="T19" fmla="*/ 9 h 38"/>
                <a:gd name="T20" fmla="*/ 39 w 40"/>
                <a:gd name="T21" fmla="*/ 12 h 38"/>
                <a:gd name="T22" fmla="*/ 20 w 40"/>
                <a:gd name="T23" fmla="*/ 37 h 38"/>
                <a:gd name="T24" fmla="*/ 20 w 40"/>
                <a:gd name="T25" fmla="*/ 37 h 38"/>
                <a:gd name="T26" fmla="*/ 20 w 40"/>
                <a:gd name="T27" fmla="*/ 30 h 38"/>
                <a:gd name="T28" fmla="*/ 33 w 40"/>
                <a:gd name="T29" fmla="*/ 12 h 38"/>
                <a:gd name="T30" fmla="*/ 30 w 40"/>
                <a:gd name="T31" fmla="*/ 10 h 38"/>
                <a:gd name="T32" fmla="*/ 27 w 40"/>
                <a:gd name="T33" fmla="*/ 7 h 38"/>
                <a:gd name="T34" fmla="*/ 20 w 40"/>
                <a:gd name="T35" fmla="*/ 16 h 38"/>
                <a:gd name="T36" fmla="*/ 7 w 40"/>
                <a:gd name="T37" fmla="*/ 34 h 38"/>
                <a:gd name="T38" fmla="*/ 17 w 40"/>
                <a:gd name="T39" fmla="*/ 34 h 38"/>
                <a:gd name="T40" fmla="*/ 20 w 40"/>
                <a:gd name="T41" fmla="*/ 30 h 38"/>
                <a:gd name="T42" fmla="*/ 20 w 40"/>
                <a:gd name="T43" fmla="*/ 37 h 38"/>
                <a:gd name="T44" fmla="*/ 18 w 40"/>
                <a:gd name="T45" fmla="*/ 38 h 38"/>
                <a:gd name="T46" fmla="*/ 2 w 40"/>
                <a:gd name="T47" fmla="*/ 38 h 38"/>
                <a:gd name="T48" fmla="*/ 2 w 40"/>
                <a:gd name="T49" fmla="*/ 38 h 38"/>
                <a:gd name="T50" fmla="*/ 1 w 40"/>
                <a:gd name="T51" fmla="*/ 38 h 38"/>
                <a:gd name="T52" fmla="*/ 0 w 40"/>
                <a:gd name="T53" fmla="*/ 35 h 38"/>
                <a:gd name="T54" fmla="*/ 20 w 40"/>
                <a:gd name="T55" fmla="*/ 8 h 38"/>
                <a:gd name="T56" fmla="*/ 20 w 40"/>
                <a:gd name="T5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38">
                  <a:moveTo>
                    <a:pt x="27" y="7"/>
                  </a:moveTo>
                  <a:cubicBezTo>
                    <a:pt x="20" y="16"/>
                    <a:pt x="20" y="16"/>
                    <a:pt x="20" y="16"/>
                  </a:cubicBezTo>
                  <a:cubicBezTo>
                    <a:pt x="20" y="8"/>
                    <a:pt x="20" y="8"/>
                    <a:pt x="20" y="8"/>
                  </a:cubicBezTo>
                  <a:cubicBezTo>
                    <a:pt x="25" y="2"/>
                    <a:pt x="25" y="2"/>
                    <a:pt x="25" y="2"/>
                  </a:cubicBezTo>
                  <a:cubicBezTo>
                    <a:pt x="26" y="1"/>
                    <a:pt x="26" y="1"/>
                    <a:pt x="26" y="1"/>
                  </a:cubicBezTo>
                  <a:cubicBezTo>
                    <a:pt x="27" y="0"/>
                    <a:pt x="29" y="1"/>
                    <a:pt x="29" y="2"/>
                  </a:cubicBezTo>
                  <a:cubicBezTo>
                    <a:pt x="30" y="4"/>
                    <a:pt x="31" y="5"/>
                    <a:pt x="33" y="6"/>
                  </a:cubicBezTo>
                  <a:cubicBezTo>
                    <a:pt x="34" y="8"/>
                    <a:pt x="36" y="8"/>
                    <a:pt x="38" y="9"/>
                  </a:cubicBezTo>
                  <a:cubicBezTo>
                    <a:pt x="38" y="9"/>
                    <a:pt x="38" y="9"/>
                    <a:pt x="38" y="9"/>
                  </a:cubicBezTo>
                  <a:cubicBezTo>
                    <a:pt x="38" y="9"/>
                    <a:pt x="39" y="9"/>
                    <a:pt x="39" y="9"/>
                  </a:cubicBezTo>
                  <a:cubicBezTo>
                    <a:pt x="40" y="10"/>
                    <a:pt x="40" y="11"/>
                    <a:pt x="39" y="12"/>
                  </a:cubicBezTo>
                  <a:cubicBezTo>
                    <a:pt x="20" y="37"/>
                    <a:pt x="20" y="37"/>
                    <a:pt x="20" y="37"/>
                  </a:cubicBezTo>
                  <a:cubicBezTo>
                    <a:pt x="20" y="37"/>
                    <a:pt x="20" y="37"/>
                    <a:pt x="20" y="37"/>
                  </a:cubicBezTo>
                  <a:cubicBezTo>
                    <a:pt x="20" y="30"/>
                    <a:pt x="20" y="30"/>
                    <a:pt x="20" y="30"/>
                  </a:cubicBezTo>
                  <a:cubicBezTo>
                    <a:pt x="33" y="12"/>
                    <a:pt x="33" y="12"/>
                    <a:pt x="33" y="12"/>
                  </a:cubicBezTo>
                  <a:cubicBezTo>
                    <a:pt x="32" y="12"/>
                    <a:pt x="31" y="11"/>
                    <a:pt x="30" y="10"/>
                  </a:cubicBezTo>
                  <a:cubicBezTo>
                    <a:pt x="29" y="9"/>
                    <a:pt x="28" y="8"/>
                    <a:pt x="27" y="7"/>
                  </a:cubicBezTo>
                  <a:close/>
                  <a:moveTo>
                    <a:pt x="20" y="16"/>
                  </a:moveTo>
                  <a:cubicBezTo>
                    <a:pt x="7" y="34"/>
                    <a:pt x="7" y="34"/>
                    <a:pt x="7" y="34"/>
                  </a:cubicBezTo>
                  <a:cubicBezTo>
                    <a:pt x="17" y="34"/>
                    <a:pt x="17" y="34"/>
                    <a:pt x="17" y="34"/>
                  </a:cubicBezTo>
                  <a:cubicBezTo>
                    <a:pt x="20" y="30"/>
                    <a:pt x="20" y="30"/>
                    <a:pt x="20" y="30"/>
                  </a:cubicBezTo>
                  <a:cubicBezTo>
                    <a:pt x="20" y="37"/>
                    <a:pt x="20" y="37"/>
                    <a:pt x="20" y="37"/>
                  </a:cubicBezTo>
                  <a:cubicBezTo>
                    <a:pt x="20" y="38"/>
                    <a:pt x="19" y="38"/>
                    <a:pt x="18" y="38"/>
                  </a:cubicBezTo>
                  <a:cubicBezTo>
                    <a:pt x="2" y="38"/>
                    <a:pt x="2" y="38"/>
                    <a:pt x="2" y="38"/>
                  </a:cubicBezTo>
                  <a:cubicBezTo>
                    <a:pt x="2" y="38"/>
                    <a:pt x="2" y="38"/>
                    <a:pt x="2" y="38"/>
                  </a:cubicBezTo>
                  <a:cubicBezTo>
                    <a:pt x="2" y="38"/>
                    <a:pt x="1" y="38"/>
                    <a:pt x="1" y="38"/>
                  </a:cubicBezTo>
                  <a:cubicBezTo>
                    <a:pt x="0" y="37"/>
                    <a:pt x="0" y="36"/>
                    <a:pt x="0" y="35"/>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6" name="Freeform 173"/>
            <p:cNvSpPr>
              <a:spLocks noEditPoints="1"/>
            </p:cNvSpPr>
            <p:nvPr/>
          </p:nvSpPr>
          <p:spPr bwMode="auto">
            <a:xfrm>
              <a:off x="6973898" y="3384570"/>
              <a:ext cx="52389" cy="50801"/>
            </a:xfrm>
            <a:custGeom>
              <a:avLst/>
              <a:gdLst>
                <a:gd name="T0" fmla="*/ 12 w 23"/>
                <a:gd name="T1" fmla="*/ 18 h 23"/>
                <a:gd name="T2" fmla="*/ 12 w 23"/>
                <a:gd name="T3" fmla="*/ 18 h 23"/>
                <a:gd name="T4" fmla="*/ 13 w 23"/>
                <a:gd name="T5" fmla="*/ 18 h 23"/>
                <a:gd name="T6" fmla="*/ 13 w 23"/>
                <a:gd name="T7" fmla="*/ 18 h 23"/>
                <a:gd name="T8" fmla="*/ 18 w 23"/>
                <a:gd name="T9" fmla="*/ 12 h 23"/>
                <a:gd name="T10" fmla="*/ 18 w 23"/>
                <a:gd name="T11" fmla="*/ 11 h 23"/>
                <a:gd name="T12" fmla="*/ 18 w 23"/>
                <a:gd name="T13" fmla="*/ 11 h 23"/>
                <a:gd name="T14" fmla="*/ 18 w 23"/>
                <a:gd name="T15" fmla="*/ 11 h 23"/>
                <a:gd name="T16" fmla="*/ 18 w 23"/>
                <a:gd name="T17" fmla="*/ 10 h 23"/>
                <a:gd name="T18" fmla="*/ 12 w 23"/>
                <a:gd name="T19" fmla="*/ 5 h 23"/>
                <a:gd name="T20" fmla="*/ 12 w 23"/>
                <a:gd name="T21" fmla="*/ 0 h 23"/>
                <a:gd name="T22" fmla="*/ 19 w 23"/>
                <a:gd name="T23" fmla="*/ 2 h 23"/>
                <a:gd name="T24" fmla="*/ 23 w 23"/>
                <a:gd name="T25" fmla="*/ 9 h 23"/>
                <a:gd name="T26" fmla="*/ 23 w 23"/>
                <a:gd name="T27" fmla="*/ 10 h 23"/>
                <a:gd name="T28" fmla="*/ 23 w 23"/>
                <a:gd name="T29" fmla="*/ 10 h 23"/>
                <a:gd name="T30" fmla="*/ 23 w 23"/>
                <a:gd name="T31" fmla="*/ 11 h 23"/>
                <a:gd name="T32" fmla="*/ 23 w 23"/>
                <a:gd name="T33" fmla="*/ 11 h 23"/>
                <a:gd name="T34" fmla="*/ 23 w 23"/>
                <a:gd name="T35" fmla="*/ 11 h 23"/>
                <a:gd name="T36" fmla="*/ 21 w 23"/>
                <a:gd name="T37" fmla="*/ 19 h 23"/>
                <a:gd name="T38" fmla="*/ 14 w 23"/>
                <a:gd name="T39" fmla="*/ 23 h 23"/>
                <a:gd name="T40" fmla="*/ 14 w 23"/>
                <a:gd name="T41" fmla="*/ 23 h 23"/>
                <a:gd name="T42" fmla="*/ 13 w 23"/>
                <a:gd name="T43" fmla="*/ 23 h 23"/>
                <a:gd name="T44" fmla="*/ 12 w 23"/>
                <a:gd name="T45" fmla="*/ 23 h 23"/>
                <a:gd name="T46" fmla="*/ 12 w 23"/>
                <a:gd name="T47" fmla="*/ 18 h 23"/>
                <a:gd name="T48" fmla="*/ 12 w 23"/>
                <a:gd name="T49" fmla="*/ 18 h 23"/>
                <a:gd name="T50" fmla="*/ 12 w 23"/>
                <a:gd name="T51" fmla="*/ 23 h 23"/>
                <a:gd name="T52" fmla="*/ 0 w 23"/>
                <a:gd name="T53" fmla="*/ 14 h 23"/>
                <a:gd name="T54" fmla="*/ 0 w 23"/>
                <a:gd name="T55" fmla="*/ 14 h 23"/>
                <a:gd name="T56" fmla="*/ 0 w 23"/>
                <a:gd name="T57" fmla="*/ 13 h 23"/>
                <a:gd name="T58" fmla="*/ 0 w 23"/>
                <a:gd name="T59" fmla="*/ 13 h 23"/>
                <a:gd name="T60" fmla="*/ 9 w 23"/>
                <a:gd name="T61" fmla="*/ 0 h 23"/>
                <a:gd name="T62" fmla="*/ 9 w 23"/>
                <a:gd name="T63" fmla="*/ 0 h 23"/>
                <a:gd name="T64" fmla="*/ 12 w 23"/>
                <a:gd name="T65" fmla="*/ 0 h 23"/>
                <a:gd name="T66" fmla="*/ 11 w 23"/>
                <a:gd name="T67" fmla="*/ 5 h 23"/>
                <a:gd name="T68" fmla="*/ 10 w 23"/>
                <a:gd name="T69" fmla="*/ 5 h 23"/>
                <a:gd name="T70" fmla="*/ 5 w 23"/>
                <a:gd name="T71" fmla="*/ 13 h 23"/>
                <a:gd name="T72" fmla="*/ 5 w 23"/>
                <a:gd name="T73" fmla="*/ 13 h 23"/>
                <a:gd name="T74" fmla="*/ 5 w 23"/>
                <a:gd name="T75" fmla="*/ 13 h 23"/>
                <a:gd name="T76" fmla="*/ 12 w 23"/>
                <a:gd name="T7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3">
                  <a:moveTo>
                    <a:pt x="12" y="18"/>
                  </a:moveTo>
                  <a:cubicBezTo>
                    <a:pt x="12" y="18"/>
                    <a:pt x="12" y="18"/>
                    <a:pt x="12" y="18"/>
                  </a:cubicBezTo>
                  <a:cubicBezTo>
                    <a:pt x="12" y="18"/>
                    <a:pt x="12" y="18"/>
                    <a:pt x="12" y="18"/>
                  </a:cubicBezTo>
                  <a:cubicBezTo>
                    <a:pt x="12" y="18"/>
                    <a:pt x="12" y="18"/>
                    <a:pt x="12" y="18"/>
                  </a:cubicBezTo>
                  <a:cubicBezTo>
                    <a:pt x="12" y="18"/>
                    <a:pt x="13" y="18"/>
                    <a:pt x="13" y="18"/>
                  </a:cubicBezTo>
                  <a:cubicBezTo>
                    <a:pt x="13" y="18"/>
                    <a:pt x="13" y="18"/>
                    <a:pt x="13" y="18"/>
                  </a:cubicBezTo>
                  <a:cubicBezTo>
                    <a:pt x="13" y="18"/>
                    <a:pt x="13" y="18"/>
                    <a:pt x="13" y="18"/>
                  </a:cubicBezTo>
                  <a:cubicBezTo>
                    <a:pt x="13" y="18"/>
                    <a:pt x="13" y="18"/>
                    <a:pt x="13" y="18"/>
                  </a:cubicBezTo>
                  <a:cubicBezTo>
                    <a:pt x="15" y="18"/>
                    <a:pt x="16" y="17"/>
                    <a:pt x="17" y="16"/>
                  </a:cubicBezTo>
                  <a:cubicBezTo>
                    <a:pt x="18" y="15"/>
                    <a:pt x="18" y="13"/>
                    <a:pt x="18" y="12"/>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8" y="8"/>
                    <a:pt x="17" y="7"/>
                    <a:pt x="16" y="6"/>
                  </a:cubicBezTo>
                  <a:cubicBezTo>
                    <a:pt x="15" y="5"/>
                    <a:pt x="13" y="5"/>
                    <a:pt x="12" y="5"/>
                  </a:cubicBezTo>
                  <a:cubicBezTo>
                    <a:pt x="12" y="5"/>
                    <a:pt x="12" y="5"/>
                    <a:pt x="12" y="5"/>
                  </a:cubicBezTo>
                  <a:cubicBezTo>
                    <a:pt x="12" y="0"/>
                    <a:pt x="12" y="0"/>
                    <a:pt x="12" y="0"/>
                  </a:cubicBezTo>
                  <a:cubicBezTo>
                    <a:pt x="12" y="0"/>
                    <a:pt x="12" y="0"/>
                    <a:pt x="12" y="0"/>
                  </a:cubicBezTo>
                  <a:cubicBezTo>
                    <a:pt x="14" y="0"/>
                    <a:pt x="17" y="1"/>
                    <a:pt x="19" y="2"/>
                  </a:cubicBezTo>
                  <a:cubicBezTo>
                    <a:pt x="21" y="4"/>
                    <a:pt x="22" y="6"/>
                    <a:pt x="23" y="9"/>
                  </a:cubicBezTo>
                  <a:cubicBezTo>
                    <a:pt x="23" y="9"/>
                    <a:pt x="23" y="9"/>
                    <a:pt x="23" y="9"/>
                  </a:cubicBezTo>
                  <a:cubicBezTo>
                    <a:pt x="23" y="9"/>
                    <a:pt x="23" y="9"/>
                    <a:pt x="23" y="9"/>
                  </a:cubicBezTo>
                  <a:cubicBezTo>
                    <a:pt x="23" y="9"/>
                    <a:pt x="23" y="10"/>
                    <a:pt x="23" y="10"/>
                  </a:cubicBezTo>
                  <a:cubicBezTo>
                    <a:pt x="23" y="10"/>
                    <a:pt x="23" y="10"/>
                    <a:pt x="23" y="10"/>
                  </a:cubicBezTo>
                  <a:cubicBezTo>
                    <a:pt x="23" y="10"/>
                    <a:pt x="23" y="10"/>
                    <a:pt x="23" y="10"/>
                  </a:cubicBezTo>
                  <a:cubicBezTo>
                    <a:pt x="23" y="10"/>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4"/>
                    <a:pt x="22" y="17"/>
                    <a:pt x="21" y="19"/>
                  </a:cubicBezTo>
                  <a:cubicBezTo>
                    <a:pt x="19" y="21"/>
                    <a:pt x="17" y="22"/>
                    <a:pt x="14" y="23"/>
                  </a:cubicBezTo>
                  <a:cubicBezTo>
                    <a:pt x="14" y="23"/>
                    <a:pt x="14" y="23"/>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2" y="23"/>
                    <a:pt x="12" y="23"/>
                  </a:cubicBezTo>
                  <a:cubicBezTo>
                    <a:pt x="12" y="23"/>
                    <a:pt x="12" y="23"/>
                    <a:pt x="12" y="23"/>
                  </a:cubicBezTo>
                  <a:lnTo>
                    <a:pt x="12" y="18"/>
                  </a:lnTo>
                  <a:close/>
                  <a:moveTo>
                    <a:pt x="12" y="18"/>
                  </a:moveTo>
                  <a:cubicBezTo>
                    <a:pt x="12" y="18"/>
                    <a:pt x="12" y="18"/>
                    <a:pt x="12" y="18"/>
                  </a:cubicBezTo>
                  <a:cubicBezTo>
                    <a:pt x="12" y="23"/>
                    <a:pt x="12" y="23"/>
                    <a:pt x="12" y="23"/>
                  </a:cubicBezTo>
                  <a:cubicBezTo>
                    <a:pt x="12" y="23"/>
                    <a:pt x="12" y="23"/>
                    <a:pt x="12" y="23"/>
                  </a:cubicBezTo>
                  <a:cubicBezTo>
                    <a:pt x="9" y="23"/>
                    <a:pt x="6" y="22"/>
                    <a:pt x="4" y="21"/>
                  </a:cubicBezTo>
                  <a:cubicBezTo>
                    <a:pt x="2" y="19"/>
                    <a:pt x="1" y="17"/>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0"/>
                    <a:pt x="0" y="7"/>
                    <a:pt x="2" y="5"/>
                  </a:cubicBezTo>
                  <a:cubicBezTo>
                    <a:pt x="4" y="3"/>
                    <a:pt x="6" y="1"/>
                    <a:pt x="9" y="0"/>
                  </a:cubicBezTo>
                  <a:cubicBezTo>
                    <a:pt x="9" y="0"/>
                    <a:pt x="9" y="0"/>
                    <a:pt x="9" y="0"/>
                  </a:cubicBezTo>
                  <a:cubicBezTo>
                    <a:pt x="9" y="0"/>
                    <a:pt x="9" y="0"/>
                    <a:pt x="9" y="0"/>
                  </a:cubicBezTo>
                  <a:cubicBezTo>
                    <a:pt x="9" y="0"/>
                    <a:pt x="10" y="0"/>
                    <a:pt x="10" y="0"/>
                  </a:cubicBezTo>
                  <a:cubicBezTo>
                    <a:pt x="11" y="0"/>
                    <a:pt x="11" y="0"/>
                    <a:pt x="12" y="0"/>
                  </a:cubicBezTo>
                  <a:cubicBezTo>
                    <a:pt x="12" y="5"/>
                    <a:pt x="12" y="5"/>
                    <a:pt x="12" y="5"/>
                  </a:cubicBezTo>
                  <a:cubicBezTo>
                    <a:pt x="11" y="5"/>
                    <a:pt x="11" y="5"/>
                    <a:pt x="11" y="5"/>
                  </a:cubicBezTo>
                  <a:cubicBezTo>
                    <a:pt x="11" y="5"/>
                    <a:pt x="10" y="5"/>
                    <a:pt x="10" y="5"/>
                  </a:cubicBezTo>
                  <a:cubicBezTo>
                    <a:pt x="10" y="5"/>
                    <a:pt x="10" y="5"/>
                    <a:pt x="10" y="5"/>
                  </a:cubicBezTo>
                  <a:cubicBezTo>
                    <a:pt x="8" y="5"/>
                    <a:pt x="7" y="6"/>
                    <a:pt x="6" y="8"/>
                  </a:cubicBezTo>
                  <a:cubicBezTo>
                    <a:pt x="5" y="9"/>
                    <a:pt x="5" y="11"/>
                    <a:pt x="5" y="13"/>
                  </a:cubicBezTo>
                  <a:cubicBezTo>
                    <a:pt x="5" y="13"/>
                    <a:pt x="5" y="13"/>
                    <a:pt x="5" y="13"/>
                  </a:cubicBezTo>
                  <a:cubicBezTo>
                    <a:pt x="5" y="13"/>
                    <a:pt x="5" y="13"/>
                    <a:pt x="5" y="13"/>
                  </a:cubicBezTo>
                  <a:cubicBezTo>
                    <a:pt x="5" y="13"/>
                    <a:pt x="5" y="13"/>
                    <a:pt x="5" y="13"/>
                  </a:cubicBezTo>
                  <a:cubicBezTo>
                    <a:pt x="5" y="13"/>
                    <a:pt x="5" y="13"/>
                    <a:pt x="5" y="13"/>
                  </a:cubicBezTo>
                  <a:cubicBezTo>
                    <a:pt x="5" y="15"/>
                    <a:pt x="6" y="16"/>
                    <a:pt x="7" y="17"/>
                  </a:cubicBezTo>
                  <a:cubicBezTo>
                    <a:pt x="8" y="18"/>
                    <a:pt x="10" y="18"/>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7" name="Freeform 174"/>
            <p:cNvSpPr>
              <a:spLocks noEditPoints="1"/>
            </p:cNvSpPr>
            <p:nvPr/>
          </p:nvSpPr>
          <p:spPr bwMode="auto">
            <a:xfrm>
              <a:off x="7051687" y="3416320"/>
              <a:ext cx="88900" cy="85725"/>
            </a:xfrm>
            <a:custGeom>
              <a:avLst/>
              <a:gdLst>
                <a:gd name="T0" fmla="*/ 23 w 40"/>
                <a:gd name="T1" fmla="*/ 34 h 38"/>
                <a:gd name="T2" fmla="*/ 33 w 40"/>
                <a:gd name="T3" fmla="*/ 34 h 38"/>
                <a:gd name="T4" fmla="*/ 20 w 40"/>
                <a:gd name="T5" fmla="*/ 16 h 38"/>
                <a:gd name="T6" fmla="*/ 20 w 40"/>
                <a:gd name="T7" fmla="*/ 8 h 38"/>
                <a:gd name="T8" fmla="*/ 39 w 40"/>
                <a:gd name="T9" fmla="*/ 34 h 38"/>
                <a:gd name="T10" fmla="*/ 40 w 40"/>
                <a:gd name="T11" fmla="*/ 36 h 38"/>
                <a:gd name="T12" fmla="*/ 37 w 40"/>
                <a:gd name="T13" fmla="*/ 38 h 38"/>
                <a:gd name="T14" fmla="*/ 21 w 40"/>
                <a:gd name="T15" fmla="*/ 38 h 38"/>
                <a:gd name="T16" fmla="*/ 21 w 40"/>
                <a:gd name="T17" fmla="*/ 38 h 38"/>
                <a:gd name="T18" fmla="*/ 20 w 40"/>
                <a:gd name="T19" fmla="*/ 37 h 38"/>
                <a:gd name="T20" fmla="*/ 20 w 40"/>
                <a:gd name="T21" fmla="*/ 37 h 38"/>
                <a:gd name="T22" fmla="*/ 20 w 40"/>
                <a:gd name="T23" fmla="*/ 30 h 38"/>
                <a:gd name="T24" fmla="*/ 23 w 40"/>
                <a:gd name="T25" fmla="*/ 34 h 38"/>
                <a:gd name="T26" fmla="*/ 20 w 40"/>
                <a:gd name="T27" fmla="*/ 16 h 38"/>
                <a:gd name="T28" fmla="*/ 13 w 40"/>
                <a:gd name="T29" fmla="*/ 7 h 38"/>
                <a:gd name="T30" fmla="*/ 10 w 40"/>
                <a:gd name="T31" fmla="*/ 10 h 38"/>
                <a:gd name="T32" fmla="*/ 6 w 40"/>
                <a:gd name="T33" fmla="*/ 12 h 38"/>
                <a:gd name="T34" fmla="*/ 20 w 40"/>
                <a:gd name="T35" fmla="*/ 30 h 38"/>
                <a:gd name="T36" fmla="*/ 20 w 40"/>
                <a:gd name="T37" fmla="*/ 37 h 38"/>
                <a:gd name="T38" fmla="*/ 0 w 40"/>
                <a:gd name="T39" fmla="*/ 12 h 38"/>
                <a:gd name="T40" fmla="*/ 0 w 40"/>
                <a:gd name="T41" fmla="*/ 11 h 38"/>
                <a:gd name="T42" fmla="*/ 2 w 40"/>
                <a:gd name="T43" fmla="*/ 9 h 38"/>
                <a:gd name="T44" fmla="*/ 7 w 40"/>
                <a:gd name="T45" fmla="*/ 6 h 38"/>
                <a:gd name="T46" fmla="*/ 10 w 40"/>
                <a:gd name="T47" fmla="*/ 2 h 38"/>
                <a:gd name="T48" fmla="*/ 11 w 40"/>
                <a:gd name="T49" fmla="*/ 1 h 38"/>
                <a:gd name="T50" fmla="*/ 14 w 40"/>
                <a:gd name="T51" fmla="*/ 2 h 38"/>
                <a:gd name="T52" fmla="*/ 20 w 40"/>
                <a:gd name="T53" fmla="*/ 8 h 38"/>
                <a:gd name="T54" fmla="*/ 20 w 40"/>
                <a:gd name="T55"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38">
                  <a:moveTo>
                    <a:pt x="23" y="34"/>
                  </a:moveTo>
                  <a:cubicBezTo>
                    <a:pt x="33" y="34"/>
                    <a:pt x="33" y="34"/>
                    <a:pt x="33" y="34"/>
                  </a:cubicBezTo>
                  <a:cubicBezTo>
                    <a:pt x="20" y="16"/>
                    <a:pt x="20" y="16"/>
                    <a:pt x="20" y="16"/>
                  </a:cubicBezTo>
                  <a:cubicBezTo>
                    <a:pt x="20" y="8"/>
                    <a:pt x="20" y="8"/>
                    <a:pt x="20" y="8"/>
                  </a:cubicBezTo>
                  <a:cubicBezTo>
                    <a:pt x="39" y="34"/>
                    <a:pt x="39" y="34"/>
                    <a:pt x="39" y="34"/>
                  </a:cubicBezTo>
                  <a:cubicBezTo>
                    <a:pt x="40" y="35"/>
                    <a:pt x="40" y="35"/>
                    <a:pt x="40" y="36"/>
                  </a:cubicBezTo>
                  <a:cubicBezTo>
                    <a:pt x="40" y="37"/>
                    <a:pt x="39" y="38"/>
                    <a:pt x="37" y="38"/>
                  </a:cubicBezTo>
                  <a:cubicBezTo>
                    <a:pt x="21" y="38"/>
                    <a:pt x="21" y="38"/>
                    <a:pt x="21" y="38"/>
                  </a:cubicBezTo>
                  <a:cubicBezTo>
                    <a:pt x="21" y="38"/>
                    <a:pt x="21" y="38"/>
                    <a:pt x="21" y="38"/>
                  </a:cubicBezTo>
                  <a:cubicBezTo>
                    <a:pt x="21" y="38"/>
                    <a:pt x="20" y="38"/>
                    <a:pt x="20" y="37"/>
                  </a:cubicBezTo>
                  <a:cubicBezTo>
                    <a:pt x="20" y="37"/>
                    <a:pt x="20" y="37"/>
                    <a:pt x="20" y="37"/>
                  </a:cubicBezTo>
                  <a:cubicBezTo>
                    <a:pt x="20" y="30"/>
                    <a:pt x="20" y="30"/>
                    <a:pt x="20" y="30"/>
                  </a:cubicBezTo>
                  <a:lnTo>
                    <a:pt x="23" y="34"/>
                  </a:lnTo>
                  <a:close/>
                  <a:moveTo>
                    <a:pt x="20" y="16"/>
                  </a:moveTo>
                  <a:cubicBezTo>
                    <a:pt x="13" y="7"/>
                    <a:pt x="13" y="7"/>
                    <a:pt x="13" y="7"/>
                  </a:cubicBezTo>
                  <a:cubicBezTo>
                    <a:pt x="12" y="8"/>
                    <a:pt x="11" y="9"/>
                    <a:pt x="10" y="10"/>
                  </a:cubicBezTo>
                  <a:cubicBezTo>
                    <a:pt x="9" y="11"/>
                    <a:pt x="8" y="12"/>
                    <a:pt x="6" y="12"/>
                  </a:cubicBezTo>
                  <a:cubicBezTo>
                    <a:pt x="20" y="30"/>
                    <a:pt x="20" y="30"/>
                    <a:pt x="20" y="30"/>
                  </a:cubicBezTo>
                  <a:cubicBezTo>
                    <a:pt x="20" y="37"/>
                    <a:pt x="20" y="37"/>
                    <a:pt x="20" y="37"/>
                  </a:cubicBezTo>
                  <a:cubicBezTo>
                    <a:pt x="0" y="12"/>
                    <a:pt x="0" y="12"/>
                    <a:pt x="0" y="12"/>
                  </a:cubicBezTo>
                  <a:cubicBezTo>
                    <a:pt x="0" y="12"/>
                    <a:pt x="0" y="12"/>
                    <a:pt x="0" y="11"/>
                  </a:cubicBezTo>
                  <a:cubicBezTo>
                    <a:pt x="0" y="10"/>
                    <a:pt x="1" y="9"/>
                    <a:pt x="2" y="9"/>
                  </a:cubicBezTo>
                  <a:cubicBezTo>
                    <a:pt x="4" y="8"/>
                    <a:pt x="6" y="8"/>
                    <a:pt x="7" y="6"/>
                  </a:cubicBezTo>
                  <a:cubicBezTo>
                    <a:pt x="8" y="5"/>
                    <a:pt x="10" y="4"/>
                    <a:pt x="10" y="2"/>
                  </a:cubicBezTo>
                  <a:cubicBezTo>
                    <a:pt x="10" y="2"/>
                    <a:pt x="11" y="2"/>
                    <a:pt x="11" y="1"/>
                  </a:cubicBezTo>
                  <a:cubicBezTo>
                    <a:pt x="12" y="0"/>
                    <a:pt x="14" y="1"/>
                    <a:pt x="14" y="2"/>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8" name="Freeform 175"/>
            <p:cNvSpPr>
              <a:spLocks noEditPoints="1"/>
            </p:cNvSpPr>
            <p:nvPr/>
          </p:nvSpPr>
          <p:spPr bwMode="auto">
            <a:xfrm>
              <a:off x="7026287" y="3384570"/>
              <a:ext cx="52389" cy="50801"/>
            </a:xfrm>
            <a:custGeom>
              <a:avLst/>
              <a:gdLst>
                <a:gd name="T0" fmla="*/ 12 w 23"/>
                <a:gd name="T1" fmla="*/ 5 h 23"/>
                <a:gd name="T2" fmla="*/ 11 w 23"/>
                <a:gd name="T3" fmla="*/ 0 h 23"/>
                <a:gd name="T4" fmla="*/ 14 w 23"/>
                <a:gd name="T5" fmla="*/ 0 h 23"/>
                <a:gd name="T6" fmla="*/ 21 w 23"/>
                <a:gd name="T7" fmla="*/ 5 h 23"/>
                <a:gd name="T8" fmla="*/ 23 w 23"/>
                <a:gd name="T9" fmla="*/ 13 h 23"/>
                <a:gd name="T10" fmla="*/ 23 w 23"/>
                <a:gd name="T11" fmla="*/ 13 h 23"/>
                <a:gd name="T12" fmla="*/ 23 w 23"/>
                <a:gd name="T13" fmla="*/ 14 h 23"/>
                <a:gd name="T14" fmla="*/ 11 w 23"/>
                <a:gd name="T15" fmla="*/ 23 h 23"/>
                <a:gd name="T16" fmla="*/ 11 w 23"/>
                <a:gd name="T17" fmla="*/ 18 h 23"/>
                <a:gd name="T18" fmla="*/ 15 w 23"/>
                <a:gd name="T19" fmla="*/ 17 h 23"/>
                <a:gd name="T20" fmla="*/ 18 w 23"/>
                <a:gd name="T21" fmla="*/ 13 h 23"/>
                <a:gd name="T22" fmla="*/ 18 w 23"/>
                <a:gd name="T23" fmla="*/ 13 h 23"/>
                <a:gd name="T24" fmla="*/ 13 w 23"/>
                <a:gd name="T25" fmla="*/ 5 h 23"/>
                <a:gd name="T26" fmla="*/ 11 w 23"/>
                <a:gd name="T27" fmla="*/ 5 h 23"/>
                <a:gd name="T28" fmla="*/ 5 w 23"/>
                <a:gd name="T29" fmla="*/ 10 h 23"/>
                <a:gd name="T30" fmla="*/ 4 w 23"/>
                <a:gd name="T31" fmla="*/ 11 h 23"/>
                <a:gd name="T32" fmla="*/ 4 w 23"/>
                <a:gd name="T33" fmla="*/ 11 h 23"/>
                <a:gd name="T34" fmla="*/ 4 w 23"/>
                <a:gd name="T35" fmla="*/ 12 h 23"/>
                <a:gd name="T36" fmla="*/ 6 w 23"/>
                <a:gd name="T37" fmla="*/ 16 h 23"/>
                <a:gd name="T38" fmla="*/ 10 w 23"/>
                <a:gd name="T39" fmla="*/ 18 h 23"/>
                <a:gd name="T40" fmla="*/ 10 w 23"/>
                <a:gd name="T41" fmla="*/ 18 h 23"/>
                <a:gd name="T42" fmla="*/ 11 w 23"/>
                <a:gd name="T43" fmla="*/ 18 h 23"/>
                <a:gd name="T44" fmla="*/ 11 w 23"/>
                <a:gd name="T45" fmla="*/ 18 h 23"/>
                <a:gd name="T46" fmla="*/ 11 w 23"/>
                <a:gd name="T47" fmla="*/ 23 h 23"/>
                <a:gd name="T48" fmla="*/ 10 w 23"/>
                <a:gd name="T49" fmla="*/ 23 h 23"/>
                <a:gd name="T50" fmla="*/ 9 w 23"/>
                <a:gd name="T51" fmla="*/ 23 h 23"/>
                <a:gd name="T52" fmla="*/ 2 w 23"/>
                <a:gd name="T53" fmla="*/ 19 h 23"/>
                <a:gd name="T54" fmla="*/ 0 w 23"/>
                <a:gd name="T55" fmla="*/ 12 h 23"/>
                <a:gd name="T56" fmla="*/ 0 w 23"/>
                <a:gd name="T57" fmla="*/ 11 h 23"/>
                <a:gd name="T58" fmla="*/ 0 w 23"/>
                <a:gd name="T59" fmla="*/ 11 h 23"/>
                <a:gd name="T60" fmla="*/ 0 w 23"/>
                <a:gd name="T61" fmla="*/ 11 h 23"/>
                <a:gd name="T62" fmla="*/ 0 w 23"/>
                <a:gd name="T63" fmla="*/ 11 h 23"/>
                <a:gd name="T64" fmla="*/ 0 w 23"/>
                <a:gd name="T65" fmla="*/ 9 h 23"/>
                <a:gd name="T66" fmla="*/ 4 w 23"/>
                <a:gd name="T67" fmla="*/ 2 h 23"/>
                <a:gd name="T68" fmla="*/ 11 w 23"/>
                <a:gd name="T69" fmla="*/ 0 h 23"/>
                <a:gd name="T70" fmla="*/ 0 w 23"/>
                <a:gd name="T71" fmla="*/ 12 h 23"/>
                <a:gd name="T72" fmla="*/ 0 w 23"/>
                <a:gd name="T7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23">
                  <a:moveTo>
                    <a:pt x="13" y="5"/>
                  </a:moveTo>
                  <a:cubicBezTo>
                    <a:pt x="12" y="5"/>
                    <a:pt x="12" y="5"/>
                    <a:pt x="12" y="5"/>
                  </a:cubicBezTo>
                  <a:cubicBezTo>
                    <a:pt x="12" y="5"/>
                    <a:pt x="11" y="5"/>
                    <a:pt x="11" y="5"/>
                  </a:cubicBezTo>
                  <a:cubicBezTo>
                    <a:pt x="11" y="0"/>
                    <a:pt x="11" y="0"/>
                    <a:pt x="11" y="0"/>
                  </a:cubicBezTo>
                  <a:cubicBezTo>
                    <a:pt x="12" y="0"/>
                    <a:pt x="12" y="0"/>
                    <a:pt x="13" y="0"/>
                  </a:cubicBezTo>
                  <a:cubicBezTo>
                    <a:pt x="13" y="0"/>
                    <a:pt x="13" y="0"/>
                    <a:pt x="14" y="0"/>
                  </a:cubicBezTo>
                  <a:cubicBezTo>
                    <a:pt x="14" y="0"/>
                    <a:pt x="14" y="0"/>
                    <a:pt x="14" y="0"/>
                  </a:cubicBezTo>
                  <a:cubicBezTo>
                    <a:pt x="17" y="1"/>
                    <a:pt x="19" y="3"/>
                    <a:pt x="21" y="5"/>
                  </a:cubicBezTo>
                  <a:cubicBezTo>
                    <a:pt x="22" y="7"/>
                    <a:pt x="23" y="10"/>
                    <a:pt x="23" y="13"/>
                  </a:cubicBezTo>
                  <a:cubicBezTo>
                    <a:pt x="23" y="13"/>
                    <a:pt x="23" y="13"/>
                    <a:pt x="23" y="13"/>
                  </a:cubicBezTo>
                  <a:cubicBezTo>
                    <a:pt x="23" y="13"/>
                    <a:pt x="23" y="13"/>
                    <a:pt x="23" y="13"/>
                  </a:cubicBezTo>
                  <a:cubicBezTo>
                    <a:pt x="23" y="13"/>
                    <a:pt x="23" y="13"/>
                    <a:pt x="23" y="13"/>
                  </a:cubicBezTo>
                  <a:cubicBezTo>
                    <a:pt x="23" y="13"/>
                    <a:pt x="23" y="13"/>
                    <a:pt x="23" y="13"/>
                  </a:cubicBezTo>
                  <a:cubicBezTo>
                    <a:pt x="23" y="14"/>
                    <a:pt x="23" y="14"/>
                    <a:pt x="23" y="14"/>
                  </a:cubicBezTo>
                  <a:cubicBezTo>
                    <a:pt x="22" y="17"/>
                    <a:pt x="20" y="19"/>
                    <a:pt x="18" y="21"/>
                  </a:cubicBezTo>
                  <a:cubicBezTo>
                    <a:pt x="16" y="22"/>
                    <a:pt x="14" y="23"/>
                    <a:pt x="11" y="23"/>
                  </a:cubicBezTo>
                  <a:cubicBezTo>
                    <a:pt x="11" y="23"/>
                    <a:pt x="11" y="23"/>
                    <a:pt x="11" y="23"/>
                  </a:cubicBezTo>
                  <a:cubicBezTo>
                    <a:pt x="11" y="18"/>
                    <a:pt x="11" y="18"/>
                    <a:pt x="11" y="18"/>
                  </a:cubicBezTo>
                  <a:cubicBezTo>
                    <a:pt x="11" y="18"/>
                    <a:pt x="11" y="18"/>
                    <a:pt x="11" y="18"/>
                  </a:cubicBezTo>
                  <a:cubicBezTo>
                    <a:pt x="13" y="18"/>
                    <a:pt x="14" y="18"/>
                    <a:pt x="15" y="17"/>
                  </a:cubicBezTo>
                  <a:cubicBezTo>
                    <a:pt x="17" y="16"/>
                    <a:pt x="17" y="15"/>
                    <a:pt x="18" y="13"/>
                  </a:cubicBezTo>
                  <a:cubicBezTo>
                    <a:pt x="18" y="13"/>
                    <a:pt x="18" y="13"/>
                    <a:pt x="18" y="13"/>
                  </a:cubicBezTo>
                  <a:cubicBezTo>
                    <a:pt x="18" y="13"/>
                    <a:pt x="18" y="13"/>
                    <a:pt x="18" y="13"/>
                  </a:cubicBezTo>
                  <a:cubicBezTo>
                    <a:pt x="18" y="13"/>
                    <a:pt x="18" y="13"/>
                    <a:pt x="18" y="13"/>
                  </a:cubicBezTo>
                  <a:cubicBezTo>
                    <a:pt x="18" y="11"/>
                    <a:pt x="18" y="9"/>
                    <a:pt x="17" y="8"/>
                  </a:cubicBezTo>
                  <a:cubicBezTo>
                    <a:pt x="16" y="6"/>
                    <a:pt x="15" y="5"/>
                    <a:pt x="13" y="5"/>
                  </a:cubicBezTo>
                  <a:close/>
                  <a:moveTo>
                    <a:pt x="11" y="5"/>
                  </a:moveTo>
                  <a:cubicBezTo>
                    <a:pt x="11" y="5"/>
                    <a:pt x="11" y="5"/>
                    <a:pt x="11" y="5"/>
                  </a:cubicBezTo>
                  <a:cubicBezTo>
                    <a:pt x="10" y="5"/>
                    <a:pt x="8" y="5"/>
                    <a:pt x="7" y="6"/>
                  </a:cubicBezTo>
                  <a:cubicBezTo>
                    <a:pt x="6" y="7"/>
                    <a:pt x="5" y="8"/>
                    <a:pt x="5" y="10"/>
                  </a:cubicBezTo>
                  <a:cubicBezTo>
                    <a:pt x="5" y="10"/>
                    <a:pt x="5" y="10"/>
                    <a:pt x="5" y="10"/>
                  </a:cubicBezTo>
                  <a:cubicBezTo>
                    <a:pt x="5" y="10"/>
                    <a:pt x="4" y="10"/>
                    <a:pt x="4" y="11"/>
                  </a:cubicBezTo>
                  <a:cubicBezTo>
                    <a:pt x="4" y="11"/>
                    <a:pt x="4" y="11"/>
                    <a:pt x="4" y="11"/>
                  </a:cubicBezTo>
                  <a:cubicBezTo>
                    <a:pt x="4" y="11"/>
                    <a:pt x="4" y="11"/>
                    <a:pt x="4" y="11"/>
                  </a:cubicBezTo>
                  <a:cubicBezTo>
                    <a:pt x="4" y="12"/>
                    <a:pt x="4" y="12"/>
                    <a:pt x="4" y="12"/>
                  </a:cubicBezTo>
                  <a:cubicBezTo>
                    <a:pt x="4" y="12"/>
                    <a:pt x="4" y="12"/>
                    <a:pt x="4" y="12"/>
                  </a:cubicBezTo>
                  <a:cubicBezTo>
                    <a:pt x="4" y="13"/>
                    <a:pt x="5" y="15"/>
                    <a:pt x="6" y="16"/>
                  </a:cubicBezTo>
                  <a:cubicBezTo>
                    <a:pt x="6" y="16"/>
                    <a:pt x="6" y="16"/>
                    <a:pt x="6" y="16"/>
                  </a:cubicBezTo>
                  <a:cubicBezTo>
                    <a:pt x="6" y="16"/>
                    <a:pt x="6" y="16"/>
                    <a:pt x="6" y="16"/>
                  </a:cubicBezTo>
                  <a:cubicBezTo>
                    <a:pt x="7" y="17"/>
                    <a:pt x="8"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23"/>
                    <a:pt x="11" y="23"/>
                    <a:pt x="11" y="23"/>
                  </a:cubicBezTo>
                  <a:cubicBezTo>
                    <a:pt x="11" y="23"/>
                    <a:pt x="11" y="23"/>
                    <a:pt x="11"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6" y="22"/>
                    <a:pt x="4" y="21"/>
                    <a:pt x="2" y="19"/>
                  </a:cubicBezTo>
                  <a:cubicBezTo>
                    <a:pt x="2" y="19"/>
                    <a:pt x="2" y="19"/>
                    <a:pt x="2" y="19"/>
                  </a:cubicBezTo>
                  <a:cubicBezTo>
                    <a:pt x="1" y="17"/>
                    <a:pt x="0" y="14"/>
                    <a:pt x="0" y="12"/>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0"/>
                    <a:pt x="0" y="10"/>
                  </a:cubicBezTo>
                  <a:cubicBezTo>
                    <a:pt x="0" y="10"/>
                    <a:pt x="0" y="9"/>
                    <a:pt x="0" y="9"/>
                  </a:cubicBezTo>
                  <a:cubicBezTo>
                    <a:pt x="0" y="9"/>
                    <a:pt x="0" y="9"/>
                    <a:pt x="0" y="9"/>
                  </a:cubicBezTo>
                  <a:cubicBezTo>
                    <a:pt x="1" y="6"/>
                    <a:pt x="2" y="4"/>
                    <a:pt x="4" y="2"/>
                  </a:cubicBezTo>
                  <a:cubicBezTo>
                    <a:pt x="6" y="1"/>
                    <a:pt x="9" y="0"/>
                    <a:pt x="11" y="0"/>
                  </a:cubicBezTo>
                  <a:cubicBezTo>
                    <a:pt x="11" y="0"/>
                    <a:pt x="11" y="0"/>
                    <a:pt x="11" y="0"/>
                  </a:cubicBezTo>
                  <a:cubicBezTo>
                    <a:pt x="11" y="5"/>
                    <a:pt x="11" y="5"/>
                    <a:pt x="11" y="5"/>
                  </a:cubicBezTo>
                  <a:close/>
                  <a:moveTo>
                    <a:pt x="0" y="12"/>
                  </a:moveTo>
                  <a:cubicBezTo>
                    <a:pt x="0" y="11"/>
                    <a:pt x="0" y="11"/>
                    <a:pt x="0" y="11"/>
                  </a:cubicBez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69" name="Freeform 176"/>
            <p:cNvSpPr>
              <a:spLocks noEditPoints="1"/>
            </p:cNvSpPr>
            <p:nvPr/>
          </p:nvSpPr>
          <p:spPr bwMode="auto">
            <a:xfrm>
              <a:off x="6875473" y="3498870"/>
              <a:ext cx="301625" cy="158751"/>
            </a:xfrm>
            <a:custGeom>
              <a:avLst/>
              <a:gdLst>
                <a:gd name="T0" fmla="*/ 67 w 134"/>
                <a:gd name="T1" fmla="*/ 65 h 70"/>
                <a:gd name="T2" fmla="*/ 113 w 134"/>
                <a:gd name="T3" fmla="*/ 65 h 70"/>
                <a:gd name="T4" fmla="*/ 129 w 134"/>
                <a:gd name="T5" fmla="*/ 5 h 70"/>
                <a:gd name="T6" fmla="*/ 118 w 134"/>
                <a:gd name="T7" fmla="*/ 5 h 70"/>
                <a:gd name="T8" fmla="*/ 102 w 134"/>
                <a:gd name="T9" fmla="*/ 5 h 70"/>
                <a:gd name="T10" fmla="*/ 67 w 134"/>
                <a:gd name="T11" fmla="*/ 5 h 70"/>
                <a:gd name="T12" fmla="*/ 67 w 134"/>
                <a:gd name="T13" fmla="*/ 0 h 70"/>
                <a:gd name="T14" fmla="*/ 102 w 134"/>
                <a:gd name="T15" fmla="*/ 0 h 70"/>
                <a:gd name="T16" fmla="*/ 118 w 134"/>
                <a:gd name="T17" fmla="*/ 0 h 70"/>
                <a:gd name="T18" fmla="*/ 132 w 134"/>
                <a:gd name="T19" fmla="*/ 0 h 70"/>
                <a:gd name="T20" fmla="*/ 132 w 134"/>
                <a:gd name="T21" fmla="*/ 0 h 70"/>
                <a:gd name="T22" fmla="*/ 132 w 134"/>
                <a:gd name="T23" fmla="*/ 0 h 70"/>
                <a:gd name="T24" fmla="*/ 134 w 134"/>
                <a:gd name="T25" fmla="*/ 3 h 70"/>
                <a:gd name="T26" fmla="*/ 117 w 134"/>
                <a:gd name="T27" fmla="*/ 68 h 70"/>
                <a:gd name="T28" fmla="*/ 115 w 134"/>
                <a:gd name="T29" fmla="*/ 70 h 70"/>
                <a:gd name="T30" fmla="*/ 67 w 134"/>
                <a:gd name="T31" fmla="*/ 70 h 70"/>
                <a:gd name="T32" fmla="*/ 67 w 134"/>
                <a:gd name="T33" fmla="*/ 65 h 70"/>
                <a:gd name="T34" fmla="*/ 5 w 134"/>
                <a:gd name="T35" fmla="*/ 5 h 70"/>
                <a:gd name="T36" fmla="*/ 21 w 134"/>
                <a:gd name="T37" fmla="*/ 65 h 70"/>
                <a:gd name="T38" fmla="*/ 67 w 134"/>
                <a:gd name="T39" fmla="*/ 65 h 70"/>
                <a:gd name="T40" fmla="*/ 67 w 134"/>
                <a:gd name="T41" fmla="*/ 70 h 70"/>
                <a:gd name="T42" fmla="*/ 19 w 134"/>
                <a:gd name="T43" fmla="*/ 70 h 70"/>
                <a:gd name="T44" fmla="*/ 19 w 134"/>
                <a:gd name="T45" fmla="*/ 70 h 70"/>
                <a:gd name="T46" fmla="*/ 17 w 134"/>
                <a:gd name="T47" fmla="*/ 68 h 70"/>
                <a:gd name="T48" fmla="*/ 0 w 134"/>
                <a:gd name="T49" fmla="*/ 4 h 70"/>
                <a:gd name="T50" fmla="*/ 0 w 134"/>
                <a:gd name="T51" fmla="*/ 3 h 70"/>
                <a:gd name="T52" fmla="*/ 2 w 134"/>
                <a:gd name="T53" fmla="*/ 0 h 70"/>
                <a:gd name="T54" fmla="*/ 15 w 134"/>
                <a:gd name="T55" fmla="*/ 0 h 70"/>
                <a:gd name="T56" fmla="*/ 31 w 134"/>
                <a:gd name="T57" fmla="*/ 0 h 70"/>
                <a:gd name="T58" fmla="*/ 67 w 134"/>
                <a:gd name="T59" fmla="*/ 0 h 70"/>
                <a:gd name="T60" fmla="*/ 67 w 134"/>
                <a:gd name="T61" fmla="*/ 5 h 70"/>
                <a:gd name="T62" fmla="*/ 31 w 134"/>
                <a:gd name="T63" fmla="*/ 5 h 70"/>
                <a:gd name="T64" fmla="*/ 15 w 134"/>
                <a:gd name="T65" fmla="*/ 5 h 70"/>
                <a:gd name="T66" fmla="*/ 5 w 134"/>
                <a:gd name="T6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70">
                  <a:moveTo>
                    <a:pt x="67" y="65"/>
                  </a:moveTo>
                  <a:cubicBezTo>
                    <a:pt x="113" y="65"/>
                    <a:pt x="113" y="65"/>
                    <a:pt x="113" y="65"/>
                  </a:cubicBezTo>
                  <a:cubicBezTo>
                    <a:pt x="129" y="5"/>
                    <a:pt x="129" y="5"/>
                    <a:pt x="129" y="5"/>
                  </a:cubicBezTo>
                  <a:cubicBezTo>
                    <a:pt x="118" y="5"/>
                    <a:pt x="118" y="5"/>
                    <a:pt x="118" y="5"/>
                  </a:cubicBezTo>
                  <a:cubicBezTo>
                    <a:pt x="102" y="5"/>
                    <a:pt x="102" y="5"/>
                    <a:pt x="102" y="5"/>
                  </a:cubicBezTo>
                  <a:cubicBezTo>
                    <a:pt x="67" y="5"/>
                    <a:pt x="67" y="5"/>
                    <a:pt x="67" y="5"/>
                  </a:cubicBezTo>
                  <a:cubicBezTo>
                    <a:pt x="67" y="0"/>
                    <a:pt x="67" y="0"/>
                    <a:pt x="67" y="0"/>
                  </a:cubicBezTo>
                  <a:cubicBezTo>
                    <a:pt x="102" y="0"/>
                    <a:pt x="102" y="0"/>
                    <a:pt x="102" y="0"/>
                  </a:cubicBezTo>
                  <a:cubicBezTo>
                    <a:pt x="118" y="0"/>
                    <a:pt x="118" y="0"/>
                    <a:pt x="118" y="0"/>
                  </a:cubicBezTo>
                  <a:cubicBezTo>
                    <a:pt x="132" y="0"/>
                    <a:pt x="132" y="0"/>
                    <a:pt x="132" y="0"/>
                  </a:cubicBezTo>
                  <a:cubicBezTo>
                    <a:pt x="132" y="0"/>
                    <a:pt x="132" y="0"/>
                    <a:pt x="132" y="0"/>
                  </a:cubicBezTo>
                  <a:cubicBezTo>
                    <a:pt x="132" y="0"/>
                    <a:pt x="132" y="0"/>
                    <a:pt x="132" y="0"/>
                  </a:cubicBezTo>
                  <a:cubicBezTo>
                    <a:pt x="134" y="1"/>
                    <a:pt x="134" y="2"/>
                    <a:pt x="134" y="3"/>
                  </a:cubicBezTo>
                  <a:cubicBezTo>
                    <a:pt x="117" y="68"/>
                    <a:pt x="117" y="68"/>
                    <a:pt x="117" y="68"/>
                  </a:cubicBezTo>
                  <a:cubicBezTo>
                    <a:pt x="117" y="69"/>
                    <a:pt x="116" y="70"/>
                    <a:pt x="115" y="70"/>
                  </a:cubicBezTo>
                  <a:cubicBezTo>
                    <a:pt x="67" y="70"/>
                    <a:pt x="67" y="70"/>
                    <a:pt x="67" y="70"/>
                  </a:cubicBezTo>
                  <a:lnTo>
                    <a:pt x="67" y="65"/>
                  </a:lnTo>
                  <a:close/>
                  <a:moveTo>
                    <a:pt x="5" y="5"/>
                  </a:moveTo>
                  <a:cubicBezTo>
                    <a:pt x="21" y="65"/>
                    <a:pt x="21" y="65"/>
                    <a:pt x="21" y="65"/>
                  </a:cubicBezTo>
                  <a:cubicBezTo>
                    <a:pt x="67" y="65"/>
                    <a:pt x="67" y="65"/>
                    <a:pt x="67" y="65"/>
                  </a:cubicBezTo>
                  <a:cubicBezTo>
                    <a:pt x="67" y="70"/>
                    <a:pt x="67" y="70"/>
                    <a:pt x="67" y="70"/>
                  </a:cubicBezTo>
                  <a:cubicBezTo>
                    <a:pt x="19" y="70"/>
                    <a:pt x="19" y="70"/>
                    <a:pt x="19" y="70"/>
                  </a:cubicBezTo>
                  <a:cubicBezTo>
                    <a:pt x="19" y="70"/>
                    <a:pt x="19" y="70"/>
                    <a:pt x="19" y="70"/>
                  </a:cubicBezTo>
                  <a:cubicBezTo>
                    <a:pt x="18" y="70"/>
                    <a:pt x="17" y="69"/>
                    <a:pt x="17" y="68"/>
                  </a:cubicBezTo>
                  <a:cubicBezTo>
                    <a:pt x="0" y="4"/>
                    <a:pt x="0" y="4"/>
                    <a:pt x="0" y="4"/>
                  </a:cubicBezTo>
                  <a:cubicBezTo>
                    <a:pt x="0" y="3"/>
                    <a:pt x="0" y="3"/>
                    <a:pt x="0" y="3"/>
                  </a:cubicBezTo>
                  <a:cubicBezTo>
                    <a:pt x="0" y="1"/>
                    <a:pt x="1" y="0"/>
                    <a:pt x="2" y="0"/>
                  </a:cubicBezTo>
                  <a:cubicBezTo>
                    <a:pt x="15" y="0"/>
                    <a:pt x="15" y="0"/>
                    <a:pt x="15" y="0"/>
                  </a:cubicBezTo>
                  <a:cubicBezTo>
                    <a:pt x="31" y="0"/>
                    <a:pt x="31" y="0"/>
                    <a:pt x="31" y="0"/>
                  </a:cubicBezTo>
                  <a:cubicBezTo>
                    <a:pt x="67" y="0"/>
                    <a:pt x="67" y="0"/>
                    <a:pt x="67" y="0"/>
                  </a:cubicBezTo>
                  <a:cubicBezTo>
                    <a:pt x="67" y="5"/>
                    <a:pt x="67" y="5"/>
                    <a:pt x="67" y="5"/>
                  </a:cubicBezTo>
                  <a:cubicBezTo>
                    <a:pt x="31" y="5"/>
                    <a:pt x="31" y="5"/>
                    <a:pt x="31" y="5"/>
                  </a:cubicBezTo>
                  <a:cubicBezTo>
                    <a:pt x="15" y="5"/>
                    <a:pt x="15" y="5"/>
                    <a:pt x="15"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0" name="Freeform 177"/>
            <p:cNvSpPr>
              <a:spLocks noEditPoints="1"/>
            </p:cNvSpPr>
            <p:nvPr/>
          </p:nvSpPr>
          <p:spPr bwMode="auto">
            <a:xfrm>
              <a:off x="8324863" y="4130699"/>
              <a:ext cx="309564" cy="90488"/>
            </a:xfrm>
            <a:custGeom>
              <a:avLst/>
              <a:gdLst>
                <a:gd name="T0" fmla="*/ 89 w 137"/>
                <a:gd name="T1" fmla="*/ 23 h 40"/>
                <a:gd name="T2" fmla="*/ 69 w 137"/>
                <a:gd name="T3" fmla="*/ 23 h 40"/>
                <a:gd name="T4" fmla="*/ 69 w 137"/>
                <a:gd name="T5" fmla="*/ 18 h 40"/>
                <a:gd name="T6" fmla="*/ 86 w 137"/>
                <a:gd name="T7" fmla="*/ 18 h 40"/>
                <a:gd name="T8" fmla="*/ 86 w 137"/>
                <a:gd name="T9" fmla="*/ 3 h 40"/>
                <a:gd name="T10" fmla="*/ 89 w 137"/>
                <a:gd name="T11" fmla="*/ 0 h 40"/>
                <a:gd name="T12" fmla="*/ 135 w 137"/>
                <a:gd name="T13" fmla="*/ 0 h 40"/>
                <a:gd name="T14" fmla="*/ 137 w 137"/>
                <a:gd name="T15" fmla="*/ 3 h 40"/>
                <a:gd name="T16" fmla="*/ 137 w 137"/>
                <a:gd name="T17" fmla="*/ 37 h 40"/>
                <a:gd name="T18" fmla="*/ 135 w 137"/>
                <a:gd name="T19" fmla="*/ 40 h 40"/>
                <a:gd name="T20" fmla="*/ 69 w 137"/>
                <a:gd name="T21" fmla="*/ 40 h 40"/>
                <a:gd name="T22" fmla="*/ 69 w 137"/>
                <a:gd name="T23" fmla="*/ 35 h 40"/>
                <a:gd name="T24" fmla="*/ 132 w 137"/>
                <a:gd name="T25" fmla="*/ 35 h 40"/>
                <a:gd name="T26" fmla="*/ 132 w 137"/>
                <a:gd name="T27" fmla="*/ 5 h 40"/>
                <a:gd name="T28" fmla="*/ 91 w 137"/>
                <a:gd name="T29" fmla="*/ 5 h 40"/>
                <a:gd name="T30" fmla="*/ 91 w 137"/>
                <a:gd name="T31" fmla="*/ 21 h 40"/>
                <a:gd name="T32" fmla="*/ 89 w 137"/>
                <a:gd name="T33" fmla="*/ 23 h 40"/>
                <a:gd name="T34" fmla="*/ 69 w 137"/>
                <a:gd name="T35" fmla="*/ 23 h 40"/>
                <a:gd name="T36" fmla="*/ 48 w 137"/>
                <a:gd name="T37" fmla="*/ 23 h 40"/>
                <a:gd name="T38" fmla="*/ 46 w 137"/>
                <a:gd name="T39" fmla="*/ 21 h 40"/>
                <a:gd name="T40" fmla="*/ 46 w 137"/>
                <a:gd name="T41" fmla="*/ 5 h 40"/>
                <a:gd name="T42" fmla="*/ 5 w 137"/>
                <a:gd name="T43" fmla="*/ 5 h 40"/>
                <a:gd name="T44" fmla="*/ 5 w 137"/>
                <a:gd name="T45" fmla="*/ 35 h 40"/>
                <a:gd name="T46" fmla="*/ 69 w 137"/>
                <a:gd name="T47" fmla="*/ 35 h 40"/>
                <a:gd name="T48" fmla="*/ 69 w 137"/>
                <a:gd name="T49" fmla="*/ 40 h 40"/>
                <a:gd name="T50" fmla="*/ 2 w 137"/>
                <a:gd name="T51" fmla="*/ 40 h 40"/>
                <a:gd name="T52" fmla="*/ 0 w 137"/>
                <a:gd name="T53" fmla="*/ 37 h 40"/>
                <a:gd name="T54" fmla="*/ 0 w 137"/>
                <a:gd name="T55" fmla="*/ 3 h 40"/>
                <a:gd name="T56" fmla="*/ 2 w 137"/>
                <a:gd name="T57" fmla="*/ 0 h 40"/>
                <a:gd name="T58" fmla="*/ 48 w 137"/>
                <a:gd name="T59" fmla="*/ 0 h 40"/>
                <a:gd name="T60" fmla="*/ 51 w 137"/>
                <a:gd name="T61" fmla="*/ 3 h 40"/>
                <a:gd name="T62" fmla="*/ 51 w 137"/>
                <a:gd name="T63" fmla="*/ 18 h 40"/>
                <a:gd name="T64" fmla="*/ 69 w 137"/>
                <a:gd name="T65" fmla="*/ 18 h 40"/>
                <a:gd name="T66" fmla="*/ 69 w 137"/>
                <a:gd name="T6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40">
                  <a:moveTo>
                    <a:pt x="89" y="23"/>
                  </a:moveTo>
                  <a:cubicBezTo>
                    <a:pt x="69" y="23"/>
                    <a:pt x="69" y="23"/>
                    <a:pt x="69" y="23"/>
                  </a:cubicBezTo>
                  <a:cubicBezTo>
                    <a:pt x="69" y="18"/>
                    <a:pt x="69" y="18"/>
                    <a:pt x="69" y="18"/>
                  </a:cubicBezTo>
                  <a:cubicBezTo>
                    <a:pt x="86" y="18"/>
                    <a:pt x="86" y="18"/>
                    <a:pt x="86" y="18"/>
                  </a:cubicBezTo>
                  <a:cubicBezTo>
                    <a:pt x="86" y="3"/>
                    <a:pt x="86" y="3"/>
                    <a:pt x="86" y="3"/>
                  </a:cubicBezTo>
                  <a:cubicBezTo>
                    <a:pt x="86" y="2"/>
                    <a:pt x="87" y="0"/>
                    <a:pt x="89" y="0"/>
                  </a:cubicBezTo>
                  <a:cubicBezTo>
                    <a:pt x="135" y="0"/>
                    <a:pt x="135" y="0"/>
                    <a:pt x="135" y="0"/>
                  </a:cubicBezTo>
                  <a:cubicBezTo>
                    <a:pt x="136" y="0"/>
                    <a:pt x="137" y="2"/>
                    <a:pt x="137" y="3"/>
                  </a:cubicBezTo>
                  <a:cubicBezTo>
                    <a:pt x="137" y="37"/>
                    <a:pt x="137" y="37"/>
                    <a:pt x="137" y="37"/>
                  </a:cubicBezTo>
                  <a:cubicBezTo>
                    <a:pt x="137" y="39"/>
                    <a:pt x="136" y="40"/>
                    <a:pt x="135" y="40"/>
                  </a:cubicBezTo>
                  <a:cubicBezTo>
                    <a:pt x="69" y="40"/>
                    <a:pt x="69" y="40"/>
                    <a:pt x="69" y="40"/>
                  </a:cubicBezTo>
                  <a:cubicBezTo>
                    <a:pt x="69" y="35"/>
                    <a:pt x="69" y="35"/>
                    <a:pt x="69" y="35"/>
                  </a:cubicBezTo>
                  <a:cubicBezTo>
                    <a:pt x="132" y="35"/>
                    <a:pt x="132" y="35"/>
                    <a:pt x="132" y="35"/>
                  </a:cubicBezTo>
                  <a:cubicBezTo>
                    <a:pt x="132" y="5"/>
                    <a:pt x="132" y="5"/>
                    <a:pt x="132" y="5"/>
                  </a:cubicBezTo>
                  <a:cubicBezTo>
                    <a:pt x="91" y="5"/>
                    <a:pt x="91" y="5"/>
                    <a:pt x="91" y="5"/>
                  </a:cubicBezTo>
                  <a:cubicBezTo>
                    <a:pt x="91" y="21"/>
                    <a:pt x="91" y="21"/>
                    <a:pt x="91" y="21"/>
                  </a:cubicBezTo>
                  <a:cubicBezTo>
                    <a:pt x="91" y="22"/>
                    <a:pt x="90" y="23"/>
                    <a:pt x="89" y="23"/>
                  </a:cubicBezTo>
                  <a:close/>
                  <a:moveTo>
                    <a:pt x="69" y="23"/>
                  </a:moveTo>
                  <a:cubicBezTo>
                    <a:pt x="48" y="23"/>
                    <a:pt x="48" y="23"/>
                    <a:pt x="48" y="23"/>
                  </a:cubicBezTo>
                  <a:cubicBezTo>
                    <a:pt x="47" y="23"/>
                    <a:pt x="46" y="22"/>
                    <a:pt x="46" y="21"/>
                  </a:cubicBezTo>
                  <a:cubicBezTo>
                    <a:pt x="46" y="5"/>
                    <a:pt x="46" y="5"/>
                    <a:pt x="46" y="5"/>
                  </a:cubicBezTo>
                  <a:cubicBezTo>
                    <a:pt x="5" y="5"/>
                    <a:pt x="5" y="5"/>
                    <a:pt x="5" y="5"/>
                  </a:cubicBezTo>
                  <a:cubicBezTo>
                    <a:pt x="5" y="35"/>
                    <a:pt x="5" y="35"/>
                    <a:pt x="5" y="35"/>
                  </a:cubicBezTo>
                  <a:cubicBezTo>
                    <a:pt x="69" y="35"/>
                    <a:pt x="69" y="35"/>
                    <a:pt x="69" y="35"/>
                  </a:cubicBezTo>
                  <a:cubicBezTo>
                    <a:pt x="69" y="40"/>
                    <a:pt x="69" y="40"/>
                    <a:pt x="69" y="40"/>
                  </a:cubicBezTo>
                  <a:cubicBezTo>
                    <a:pt x="2" y="40"/>
                    <a:pt x="2" y="40"/>
                    <a:pt x="2" y="40"/>
                  </a:cubicBezTo>
                  <a:cubicBezTo>
                    <a:pt x="1" y="40"/>
                    <a:pt x="0" y="39"/>
                    <a:pt x="0" y="37"/>
                  </a:cubicBezTo>
                  <a:cubicBezTo>
                    <a:pt x="0" y="3"/>
                    <a:pt x="0" y="3"/>
                    <a:pt x="0" y="3"/>
                  </a:cubicBezTo>
                  <a:cubicBezTo>
                    <a:pt x="0" y="2"/>
                    <a:pt x="1" y="0"/>
                    <a:pt x="2" y="0"/>
                  </a:cubicBezTo>
                  <a:cubicBezTo>
                    <a:pt x="48" y="0"/>
                    <a:pt x="48" y="0"/>
                    <a:pt x="48" y="0"/>
                  </a:cubicBezTo>
                  <a:cubicBezTo>
                    <a:pt x="50" y="0"/>
                    <a:pt x="51" y="2"/>
                    <a:pt x="51" y="3"/>
                  </a:cubicBezTo>
                  <a:cubicBezTo>
                    <a:pt x="51" y="18"/>
                    <a:pt x="51" y="18"/>
                    <a:pt x="51" y="18"/>
                  </a:cubicBezTo>
                  <a:cubicBezTo>
                    <a:pt x="69" y="18"/>
                    <a:pt x="69" y="18"/>
                    <a:pt x="69" y="18"/>
                  </a:cubicBez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1" name="Freeform 178"/>
            <p:cNvSpPr>
              <a:spLocks noEditPoints="1"/>
            </p:cNvSpPr>
            <p:nvPr/>
          </p:nvSpPr>
          <p:spPr bwMode="auto">
            <a:xfrm>
              <a:off x="8447100" y="4130699"/>
              <a:ext cx="68263" cy="33339"/>
            </a:xfrm>
            <a:custGeom>
              <a:avLst/>
              <a:gdLst>
                <a:gd name="T0" fmla="*/ 15 w 30"/>
                <a:gd name="T1" fmla="*/ 0 h 15"/>
                <a:gd name="T2" fmla="*/ 27 w 30"/>
                <a:gd name="T3" fmla="*/ 0 h 15"/>
                <a:gd name="T4" fmla="*/ 30 w 30"/>
                <a:gd name="T5" fmla="*/ 3 h 15"/>
                <a:gd name="T6" fmla="*/ 30 w 30"/>
                <a:gd name="T7" fmla="*/ 13 h 15"/>
                <a:gd name="T8" fmla="*/ 27 w 30"/>
                <a:gd name="T9" fmla="*/ 15 h 15"/>
                <a:gd name="T10" fmla="*/ 15 w 30"/>
                <a:gd name="T11" fmla="*/ 15 h 15"/>
                <a:gd name="T12" fmla="*/ 15 w 30"/>
                <a:gd name="T13" fmla="*/ 11 h 15"/>
                <a:gd name="T14" fmla="*/ 25 w 30"/>
                <a:gd name="T15" fmla="*/ 11 h 15"/>
                <a:gd name="T16" fmla="*/ 25 w 30"/>
                <a:gd name="T17" fmla="*/ 5 h 15"/>
                <a:gd name="T18" fmla="*/ 15 w 30"/>
                <a:gd name="T19" fmla="*/ 5 h 15"/>
                <a:gd name="T20" fmla="*/ 15 w 30"/>
                <a:gd name="T21" fmla="*/ 0 h 15"/>
                <a:gd name="T22" fmla="*/ 2 w 30"/>
                <a:gd name="T23" fmla="*/ 0 h 15"/>
                <a:gd name="T24" fmla="*/ 15 w 30"/>
                <a:gd name="T25" fmla="*/ 0 h 15"/>
                <a:gd name="T26" fmla="*/ 15 w 30"/>
                <a:gd name="T27" fmla="*/ 5 h 15"/>
                <a:gd name="T28" fmla="*/ 4 w 30"/>
                <a:gd name="T29" fmla="*/ 5 h 15"/>
                <a:gd name="T30" fmla="*/ 4 w 30"/>
                <a:gd name="T31" fmla="*/ 11 h 15"/>
                <a:gd name="T32" fmla="*/ 15 w 30"/>
                <a:gd name="T33" fmla="*/ 11 h 15"/>
                <a:gd name="T34" fmla="*/ 15 w 30"/>
                <a:gd name="T35" fmla="*/ 15 h 15"/>
                <a:gd name="T36" fmla="*/ 2 w 30"/>
                <a:gd name="T37" fmla="*/ 15 h 15"/>
                <a:gd name="T38" fmla="*/ 0 w 30"/>
                <a:gd name="T39" fmla="*/ 13 h 15"/>
                <a:gd name="T40" fmla="*/ 0 w 30"/>
                <a:gd name="T41" fmla="*/ 3 h 15"/>
                <a:gd name="T42" fmla="*/ 2 w 30"/>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15">
                  <a:moveTo>
                    <a:pt x="15" y="0"/>
                  </a:moveTo>
                  <a:cubicBezTo>
                    <a:pt x="27" y="0"/>
                    <a:pt x="27" y="0"/>
                    <a:pt x="27" y="0"/>
                  </a:cubicBezTo>
                  <a:cubicBezTo>
                    <a:pt x="28" y="0"/>
                    <a:pt x="30" y="2"/>
                    <a:pt x="30" y="3"/>
                  </a:cubicBezTo>
                  <a:cubicBezTo>
                    <a:pt x="30" y="13"/>
                    <a:pt x="30" y="13"/>
                    <a:pt x="30" y="13"/>
                  </a:cubicBezTo>
                  <a:cubicBezTo>
                    <a:pt x="30" y="14"/>
                    <a:pt x="28" y="15"/>
                    <a:pt x="27" y="15"/>
                  </a:cubicBezTo>
                  <a:cubicBezTo>
                    <a:pt x="15" y="15"/>
                    <a:pt x="15" y="15"/>
                    <a:pt x="15" y="15"/>
                  </a:cubicBezTo>
                  <a:cubicBezTo>
                    <a:pt x="15" y="11"/>
                    <a:pt x="15" y="11"/>
                    <a:pt x="15" y="11"/>
                  </a:cubicBezTo>
                  <a:cubicBezTo>
                    <a:pt x="25" y="11"/>
                    <a:pt x="25" y="11"/>
                    <a:pt x="25" y="11"/>
                  </a:cubicBezTo>
                  <a:cubicBezTo>
                    <a:pt x="25" y="5"/>
                    <a:pt x="25" y="5"/>
                    <a:pt x="25" y="5"/>
                  </a:cubicBezTo>
                  <a:cubicBezTo>
                    <a:pt x="15" y="5"/>
                    <a:pt x="15" y="5"/>
                    <a:pt x="15" y="5"/>
                  </a:cubicBezTo>
                  <a:lnTo>
                    <a:pt x="15" y="0"/>
                  </a:lnTo>
                  <a:close/>
                  <a:moveTo>
                    <a:pt x="2" y="0"/>
                  </a:moveTo>
                  <a:cubicBezTo>
                    <a:pt x="15" y="0"/>
                    <a:pt x="15" y="0"/>
                    <a:pt x="15" y="0"/>
                  </a:cubicBezTo>
                  <a:cubicBezTo>
                    <a:pt x="15" y="5"/>
                    <a:pt x="15" y="5"/>
                    <a:pt x="15" y="5"/>
                  </a:cubicBezTo>
                  <a:cubicBezTo>
                    <a:pt x="4" y="5"/>
                    <a:pt x="4" y="5"/>
                    <a:pt x="4" y="5"/>
                  </a:cubicBezTo>
                  <a:cubicBezTo>
                    <a:pt x="4" y="11"/>
                    <a:pt x="4" y="11"/>
                    <a:pt x="4" y="11"/>
                  </a:cubicBezTo>
                  <a:cubicBezTo>
                    <a:pt x="15" y="11"/>
                    <a:pt x="15" y="11"/>
                    <a:pt x="15" y="11"/>
                  </a:cubicBezTo>
                  <a:cubicBezTo>
                    <a:pt x="15" y="15"/>
                    <a:pt x="15" y="15"/>
                    <a:pt x="15"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2" name="Freeform 179"/>
            <p:cNvSpPr>
              <a:spLocks noEditPoints="1"/>
            </p:cNvSpPr>
            <p:nvPr/>
          </p:nvSpPr>
          <p:spPr bwMode="auto">
            <a:xfrm>
              <a:off x="8324863" y="3957662"/>
              <a:ext cx="309564" cy="168275"/>
            </a:xfrm>
            <a:custGeom>
              <a:avLst/>
              <a:gdLst>
                <a:gd name="T0" fmla="*/ 98 w 137"/>
                <a:gd name="T1" fmla="*/ 5 h 74"/>
                <a:gd name="T2" fmla="*/ 69 w 137"/>
                <a:gd name="T3" fmla="*/ 5 h 74"/>
                <a:gd name="T4" fmla="*/ 69 w 137"/>
                <a:gd name="T5" fmla="*/ 0 h 74"/>
                <a:gd name="T6" fmla="*/ 101 w 137"/>
                <a:gd name="T7" fmla="*/ 0 h 74"/>
                <a:gd name="T8" fmla="*/ 103 w 137"/>
                <a:gd name="T9" fmla="*/ 2 h 74"/>
                <a:gd name="T10" fmla="*/ 103 w 137"/>
                <a:gd name="T11" fmla="*/ 25 h 74"/>
                <a:gd name="T12" fmla="*/ 135 w 137"/>
                <a:gd name="T13" fmla="*/ 25 h 74"/>
                <a:gd name="T14" fmla="*/ 137 w 137"/>
                <a:gd name="T15" fmla="*/ 27 h 74"/>
                <a:gd name="T16" fmla="*/ 137 w 137"/>
                <a:gd name="T17" fmla="*/ 71 h 74"/>
                <a:gd name="T18" fmla="*/ 135 w 137"/>
                <a:gd name="T19" fmla="*/ 74 h 74"/>
                <a:gd name="T20" fmla="*/ 89 w 137"/>
                <a:gd name="T21" fmla="*/ 74 h 74"/>
                <a:gd name="T22" fmla="*/ 69 w 137"/>
                <a:gd name="T23" fmla="*/ 74 h 74"/>
                <a:gd name="T24" fmla="*/ 69 w 137"/>
                <a:gd name="T25" fmla="*/ 69 h 74"/>
                <a:gd name="T26" fmla="*/ 89 w 137"/>
                <a:gd name="T27" fmla="*/ 69 h 74"/>
                <a:gd name="T28" fmla="*/ 132 w 137"/>
                <a:gd name="T29" fmla="*/ 69 h 74"/>
                <a:gd name="T30" fmla="*/ 132 w 137"/>
                <a:gd name="T31" fmla="*/ 30 h 74"/>
                <a:gd name="T32" fmla="*/ 101 w 137"/>
                <a:gd name="T33" fmla="*/ 30 h 74"/>
                <a:gd name="T34" fmla="*/ 98 w 137"/>
                <a:gd name="T35" fmla="*/ 27 h 74"/>
                <a:gd name="T36" fmla="*/ 98 w 137"/>
                <a:gd name="T37" fmla="*/ 5 h 74"/>
                <a:gd name="T38" fmla="*/ 69 w 137"/>
                <a:gd name="T39" fmla="*/ 30 h 74"/>
                <a:gd name="T40" fmla="*/ 90 w 137"/>
                <a:gd name="T41" fmla="*/ 30 h 74"/>
                <a:gd name="T42" fmla="*/ 92 w 137"/>
                <a:gd name="T43" fmla="*/ 27 h 74"/>
                <a:gd name="T44" fmla="*/ 92 w 137"/>
                <a:gd name="T45" fmla="*/ 14 h 74"/>
                <a:gd name="T46" fmla="*/ 90 w 137"/>
                <a:gd name="T47" fmla="*/ 11 h 74"/>
                <a:gd name="T48" fmla="*/ 69 w 137"/>
                <a:gd name="T49" fmla="*/ 11 h 74"/>
                <a:gd name="T50" fmla="*/ 69 w 137"/>
                <a:gd name="T51" fmla="*/ 16 h 74"/>
                <a:gd name="T52" fmla="*/ 87 w 137"/>
                <a:gd name="T53" fmla="*/ 16 h 74"/>
                <a:gd name="T54" fmla="*/ 87 w 137"/>
                <a:gd name="T55" fmla="*/ 25 h 74"/>
                <a:gd name="T56" fmla="*/ 69 w 137"/>
                <a:gd name="T57" fmla="*/ 25 h 74"/>
                <a:gd name="T58" fmla="*/ 69 w 137"/>
                <a:gd name="T59" fmla="*/ 30 h 74"/>
                <a:gd name="T60" fmla="*/ 69 w 137"/>
                <a:gd name="T61" fmla="*/ 5 h 74"/>
                <a:gd name="T62" fmla="*/ 39 w 137"/>
                <a:gd name="T63" fmla="*/ 5 h 74"/>
                <a:gd name="T64" fmla="*/ 39 w 137"/>
                <a:gd name="T65" fmla="*/ 27 h 74"/>
                <a:gd name="T66" fmla="*/ 36 w 137"/>
                <a:gd name="T67" fmla="*/ 30 h 74"/>
                <a:gd name="T68" fmla="*/ 5 w 137"/>
                <a:gd name="T69" fmla="*/ 30 h 74"/>
                <a:gd name="T70" fmla="*/ 5 w 137"/>
                <a:gd name="T71" fmla="*/ 69 h 74"/>
                <a:gd name="T72" fmla="*/ 48 w 137"/>
                <a:gd name="T73" fmla="*/ 69 h 74"/>
                <a:gd name="T74" fmla="*/ 69 w 137"/>
                <a:gd name="T75" fmla="*/ 69 h 74"/>
                <a:gd name="T76" fmla="*/ 69 w 137"/>
                <a:gd name="T77" fmla="*/ 74 h 74"/>
                <a:gd name="T78" fmla="*/ 48 w 137"/>
                <a:gd name="T79" fmla="*/ 74 h 74"/>
                <a:gd name="T80" fmla="*/ 2 w 137"/>
                <a:gd name="T81" fmla="*/ 74 h 74"/>
                <a:gd name="T82" fmla="*/ 0 w 137"/>
                <a:gd name="T83" fmla="*/ 71 h 74"/>
                <a:gd name="T84" fmla="*/ 0 w 137"/>
                <a:gd name="T85" fmla="*/ 27 h 74"/>
                <a:gd name="T86" fmla="*/ 2 w 137"/>
                <a:gd name="T87" fmla="*/ 25 h 74"/>
                <a:gd name="T88" fmla="*/ 34 w 137"/>
                <a:gd name="T89" fmla="*/ 25 h 74"/>
                <a:gd name="T90" fmla="*/ 34 w 137"/>
                <a:gd name="T91" fmla="*/ 2 h 74"/>
                <a:gd name="T92" fmla="*/ 36 w 137"/>
                <a:gd name="T93" fmla="*/ 0 h 74"/>
                <a:gd name="T94" fmla="*/ 69 w 137"/>
                <a:gd name="T95" fmla="*/ 0 h 74"/>
                <a:gd name="T96" fmla="*/ 69 w 137"/>
                <a:gd name="T97" fmla="*/ 5 h 74"/>
                <a:gd name="T98" fmla="*/ 69 w 137"/>
                <a:gd name="T99" fmla="*/ 11 h 74"/>
                <a:gd name="T100" fmla="*/ 48 w 137"/>
                <a:gd name="T101" fmla="*/ 11 h 74"/>
                <a:gd name="T102" fmla="*/ 45 w 137"/>
                <a:gd name="T103" fmla="*/ 14 h 74"/>
                <a:gd name="T104" fmla="*/ 45 w 137"/>
                <a:gd name="T105" fmla="*/ 27 h 74"/>
                <a:gd name="T106" fmla="*/ 48 w 137"/>
                <a:gd name="T107" fmla="*/ 30 h 74"/>
                <a:gd name="T108" fmla="*/ 69 w 137"/>
                <a:gd name="T109" fmla="*/ 30 h 74"/>
                <a:gd name="T110" fmla="*/ 69 w 137"/>
                <a:gd name="T111" fmla="*/ 25 h 74"/>
                <a:gd name="T112" fmla="*/ 50 w 137"/>
                <a:gd name="T113" fmla="*/ 25 h 74"/>
                <a:gd name="T114" fmla="*/ 50 w 137"/>
                <a:gd name="T115" fmla="*/ 16 h 74"/>
                <a:gd name="T116" fmla="*/ 69 w 137"/>
                <a:gd name="T117" fmla="*/ 16 h 74"/>
                <a:gd name="T118" fmla="*/ 69 w 137"/>
                <a:gd name="T1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74">
                  <a:moveTo>
                    <a:pt x="98" y="5"/>
                  </a:moveTo>
                  <a:cubicBezTo>
                    <a:pt x="69" y="5"/>
                    <a:pt x="69" y="5"/>
                    <a:pt x="69" y="5"/>
                  </a:cubicBezTo>
                  <a:cubicBezTo>
                    <a:pt x="69" y="0"/>
                    <a:pt x="69" y="0"/>
                    <a:pt x="69" y="0"/>
                  </a:cubicBezTo>
                  <a:cubicBezTo>
                    <a:pt x="101" y="0"/>
                    <a:pt x="101" y="0"/>
                    <a:pt x="101" y="0"/>
                  </a:cubicBezTo>
                  <a:cubicBezTo>
                    <a:pt x="102" y="0"/>
                    <a:pt x="103" y="1"/>
                    <a:pt x="103" y="2"/>
                  </a:cubicBezTo>
                  <a:cubicBezTo>
                    <a:pt x="103" y="25"/>
                    <a:pt x="103" y="25"/>
                    <a:pt x="103" y="25"/>
                  </a:cubicBezTo>
                  <a:cubicBezTo>
                    <a:pt x="135" y="25"/>
                    <a:pt x="135" y="25"/>
                    <a:pt x="135" y="25"/>
                  </a:cubicBezTo>
                  <a:cubicBezTo>
                    <a:pt x="136" y="25"/>
                    <a:pt x="137" y="26"/>
                    <a:pt x="137" y="27"/>
                  </a:cubicBezTo>
                  <a:cubicBezTo>
                    <a:pt x="137" y="71"/>
                    <a:pt x="137" y="71"/>
                    <a:pt x="137" y="71"/>
                  </a:cubicBezTo>
                  <a:cubicBezTo>
                    <a:pt x="137" y="73"/>
                    <a:pt x="136" y="74"/>
                    <a:pt x="135" y="74"/>
                  </a:cubicBezTo>
                  <a:cubicBezTo>
                    <a:pt x="89" y="74"/>
                    <a:pt x="89" y="74"/>
                    <a:pt x="89" y="74"/>
                  </a:cubicBezTo>
                  <a:cubicBezTo>
                    <a:pt x="69" y="74"/>
                    <a:pt x="69" y="74"/>
                    <a:pt x="69" y="74"/>
                  </a:cubicBezTo>
                  <a:cubicBezTo>
                    <a:pt x="69" y="69"/>
                    <a:pt x="69" y="69"/>
                    <a:pt x="69" y="69"/>
                  </a:cubicBezTo>
                  <a:cubicBezTo>
                    <a:pt x="89" y="69"/>
                    <a:pt x="89" y="69"/>
                    <a:pt x="89" y="69"/>
                  </a:cubicBezTo>
                  <a:cubicBezTo>
                    <a:pt x="132" y="69"/>
                    <a:pt x="132" y="69"/>
                    <a:pt x="132" y="69"/>
                  </a:cubicBezTo>
                  <a:cubicBezTo>
                    <a:pt x="132" y="30"/>
                    <a:pt x="132" y="30"/>
                    <a:pt x="132" y="30"/>
                  </a:cubicBezTo>
                  <a:cubicBezTo>
                    <a:pt x="101" y="30"/>
                    <a:pt x="101" y="30"/>
                    <a:pt x="101" y="30"/>
                  </a:cubicBezTo>
                  <a:cubicBezTo>
                    <a:pt x="100" y="30"/>
                    <a:pt x="98" y="29"/>
                    <a:pt x="98" y="27"/>
                  </a:cubicBezTo>
                  <a:cubicBezTo>
                    <a:pt x="98" y="5"/>
                    <a:pt x="98" y="5"/>
                    <a:pt x="98" y="5"/>
                  </a:cubicBezTo>
                  <a:close/>
                  <a:moveTo>
                    <a:pt x="69" y="30"/>
                  </a:moveTo>
                  <a:cubicBezTo>
                    <a:pt x="90" y="30"/>
                    <a:pt x="90" y="30"/>
                    <a:pt x="90" y="30"/>
                  </a:cubicBezTo>
                  <a:cubicBezTo>
                    <a:pt x="91" y="30"/>
                    <a:pt x="92" y="29"/>
                    <a:pt x="92" y="27"/>
                  </a:cubicBezTo>
                  <a:cubicBezTo>
                    <a:pt x="92" y="14"/>
                    <a:pt x="92" y="14"/>
                    <a:pt x="92" y="14"/>
                  </a:cubicBezTo>
                  <a:cubicBezTo>
                    <a:pt x="92" y="12"/>
                    <a:pt x="91" y="11"/>
                    <a:pt x="90" y="11"/>
                  </a:cubicBezTo>
                  <a:cubicBezTo>
                    <a:pt x="69" y="11"/>
                    <a:pt x="69" y="11"/>
                    <a:pt x="69" y="11"/>
                  </a:cubicBezTo>
                  <a:cubicBezTo>
                    <a:pt x="69" y="16"/>
                    <a:pt x="69" y="16"/>
                    <a:pt x="69" y="16"/>
                  </a:cubicBezTo>
                  <a:cubicBezTo>
                    <a:pt x="87" y="16"/>
                    <a:pt x="87" y="16"/>
                    <a:pt x="87" y="16"/>
                  </a:cubicBezTo>
                  <a:cubicBezTo>
                    <a:pt x="87" y="25"/>
                    <a:pt x="87" y="25"/>
                    <a:pt x="87" y="25"/>
                  </a:cubicBezTo>
                  <a:cubicBezTo>
                    <a:pt x="69" y="25"/>
                    <a:pt x="69" y="25"/>
                    <a:pt x="69" y="25"/>
                  </a:cubicBezTo>
                  <a:lnTo>
                    <a:pt x="69" y="30"/>
                  </a:lnTo>
                  <a:close/>
                  <a:moveTo>
                    <a:pt x="69" y="5"/>
                  </a:moveTo>
                  <a:cubicBezTo>
                    <a:pt x="39" y="5"/>
                    <a:pt x="39" y="5"/>
                    <a:pt x="39" y="5"/>
                  </a:cubicBezTo>
                  <a:cubicBezTo>
                    <a:pt x="39" y="27"/>
                    <a:pt x="39" y="27"/>
                    <a:pt x="39" y="27"/>
                  </a:cubicBezTo>
                  <a:cubicBezTo>
                    <a:pt x="39" y="29"/>
                    <a:pt x="38" y="30"/>
                    <a:pt x="36" y="30"/>
                  </a:cubicBezTo>
                  <a:cubicBezTo>
                    <a:pt x="5" y="30"/>
                    <a:pt x="5" y="30"/>
                    <a:pt x="5" y="30"/>
                  </a:cubicBezTo>
                  <a:cubicBezTo>
                    <a:pt x="5" y="69"/>
                    <a:pt x="5" y="69"/>
                    <a:pt x="5" y="69"/>
                  </a:cubicBezTo>
                  <a:cubicBezTo>
                    <a:pt x="48" y="69"/>
                    <a:pt x="48" y="69"/>
                    <a:pt x="48" y="69"/>
                  </a:cubicBezTo>
                  <a:cubicBezTo>
                    <a:pt x="69" y="69"/>
                    <a:pt x="69" y="69"/>
                    <a:pt x="69" y="69"/>
                  </a:cubicBezTo>
                  <a:cubicBezTo>
                    <a:pt x="69" y="74"/>
                    <a:pt x="69" y="74"/>
                    <a:pt x="69" y="74"/>
                  </a:cubicBezTo>
                  <a:cubicBezTo>
                    <a:pt x="48" y="74"/>
                    <a:pt x="48" y="74"/>
                    <a:pt x="48" y="74"/>
                  </a:cubicBezTo>
                  <a:cubicBezTo>
                    <a:pt x="2" y="74"/>
                    <a:pt x="2" y="74"/>
                    <a:pt x="2" y="74"/>
                  </a:cubicBezTo>
                  <a:cubicBezTo>
                    <a:pt x="1" y="74"/>
                    <a:pt x="0" y="73"/>
                    <a:pt x="0" y="71"/>
                  </a:cubicBezTo>
                  <a:cubicBezTo>
                    <a:pt x="0" y="27"/>
                    <a:pt x="0" y="27"/>
                    <a:pt x="0" y="27"/>
                  </a:cubicBezTo>
                  <a:cubicBezTo>
                    <a:pt x="0" y="26"/>
                    <a:pt x="1" y="25"/>
                    <a:pt x="2" y="25"/>
                  </a:cubicBezTo>
                  <a:cubicBezTo>
                    <a:pt x="34" y="25"/>
                    <a:pt x="34" y="25"/>
                    <a:pt x="34" y="25"/>
                  </a:cubicBezTo>
                  <a:cubicBezTo>
                    <a:pt x="34" y="2"/>
                    <a:pt x="34" y="2"/>
                    <a:pt x="34" y="2"/>
                  </a:cubicBezTo>
                  <a:cubicBezTo>
                    <a:pt x="34" y="1"/>
                    <a:pt x="35" y="0"/>
                    <a:pt x="36" y="0"/>
                  </a:cubicBezTo>
                  <a:cubicBezTo>
                    <a:pt x="69" y="0"/>
                    <a:pt x="69" y="0"/>
                    <a:pt x="69" y="0"/>
                  </a:cubicBezTo>
                  <a:cubicBezTo>
                    <a:pt x="69" y="5"/>
                    <a:pt x="69" y="5"/>
                    <a:pt x="69" y="5"/>
                  </a:cubicBezTo>
                  <a:close/>
                  <a:moveTo>
                    <a:pt x="69" y="11"/>
                  </a:moveTo>
                  <a:cubicBezTo>
                    <a:pt x="48" y="11"/>
                    <a:pt x="48" y="11"/>
                    <a:pt x="48" y="11"/>
                  </a:cubicBezTo>
                  <a:cubicBezTo>
                    <a:pt x="46" y="11"/>
                    <a:pt x="45" y="12"/>
                    <a:pt x="45" y="14"/>
                  </a:cubicBezTo>
                  <a:cubicBezTo>
                    <a:pt x="45" y="27"/>
                    <a:pt x="45" y="27"/>
                    <a:pt x="45" y="27"/>
                  </a:cubicBezTo>
                  <a:cubicBezTo>
                    <a:pt x="45" y="29"/>
                    <a:pt x="46" y="30"/>
                    <a:pt x="48" y="30"/>
                  </a:cubicBezTo>
                  <a:cubicBezTo>
                    <a:pt x="69" y="30"/>
                    <a:pt x="69" y="30"/>
                    <a:pt x="69" y="30"/>
                  </a:cubicBezTo>
                  <a:cubicBezTo>
                    <a:pt x="69" y="25"/>
                    <a:pt x="69" y="25"/>
                    <a:pt x="69" y="25"/>
                  </a:cubicBezTo>
                  <a:cubicBezTo>
                    <a:pt x="50" y="25"/>
                    <a:pt x="50" y="25"/>
                    <a:pt x="50" y="25"/>
                  </a:cubicBezTo>
                  <a:cubicBezTo>
                    <a:pt x="50" y="16"/>
                    <a:pt x="50" y="16"/>
                    <a:pt x="50" y="16"/>
                  </a:cubicBezTo>
                  <a:cubicBezTo>
                    <a:pt x="69" y="16"/>
                    <a:pt x="69" y="16"/>
                    <a:pt x="69" y="16"/>
                  </a:cubicBezTo>
                  <a:lnTo>
                    <a:pt x="6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3" name="Freeform 180"/>
            <p:cNvSpPr>
              <a:spLocks noEditPoints="1"/>
            </p:cNvSpPr>
            <p:nvPr/>
          </p:nvSpPr>
          <p:spPr bwMode="auto">
            <a:xfrm>
              <a:off x="8740789" y="987432"/>
              <a:ext cx="361950" cy="52389"/>
            </a:xfrm>
            <a:custGeom>
              <a:avLst/>
              <a:gdLst>
                <a:gd name="T0" fmla="*/ 80 w 160"/>
                <a:gd name="T1" fmla="*/ 0 h 23"/>
                <a:gd name="T2" fmla="*/ 158 w 160"/>
                <a:gd name="T3" fmla="*/ 0 h 23"/>
                <a:gd name="T4" fmla="*/ 160 w 160"/>
                <a:gd name="T5" fmla="*/ 3 h 23"/>
                <a:gd name="T6" fmla="*/ 160 w 160"/>
                <a:gd name="T7" fmla="*/ 21 h 23"/>
                <a:gd name="T8" fmla="*/ 158 w 160"/>
                <a:gd name="T9" fmla="*/ 23 h 23"/>
                <a:gd name="T10" fmla="*/ 80 w 160"/>
                <a:gd name="T11" fmla="*/ 23 h 23"/>
                <a:gd name="T12" fmla="*/ 80 w 160"/>
                <a:gd name="T13" fmla="*/ 18 h 23"/>
                <a:gd name="T14" fmla="*/ 155 w 160"/>
                <a:gd name="T15" fmla="*/ 18 h 23"/>
                <a:gd name="T16" fmla="*/ 155 w 160"/>
                <a:gd name="T17" fmla="*/ 5 h 23"/>
                <a:gd name="T18" fmla="*/ 80 w 160"/>
                <a:gd name="T19" fmla="*/ 5 h 23"/>
                <a:gd name="T20" fmla="*/ 80 w 160"/>
                <a:gd name="T21" fmla="*/ 0 h 23"/>
                <a:gd name="T22" fmla="*/ 3 w 160"/>
                <a:gd name="T23" fmla="*/ 0 h 23"/>
                <a:gd name="T24" fmla="*/ 80 w 160"/>
                <a:gd name="T25" fmla="*/ 0 h 23"/>
                <a:gd name="T26" fmla="*/ 80 w 160"/>
                <a:gd name="T27" fmla="*/ 5 h 23"/>
                <a:gd name="T28" fmla="*/ 5 w 160"/>
                <a:gd name="T29" fmla="*/ 5 h 23"/>
                <a:gd name="T30" fmla="*/ 5 w 160"/>
                <a:gd name="T31" fmla="*/ 18 h 23"/>
                <a:gd name="T32" fmla="*/ 80 w 160"/>
                <a:gd name="T33" fmla="*/ 18 h 23"/>
                <a:gd name="T34" fmla="*/ 80 w 160"/>
                <a:gd name="T35" fmla="*/ 23 h 23"/>
                <a:gd name="T36" fmla="*/ 3 w 160"/>
                <a:gd name="T37" fmla="*/ 23 h 23"/>
                <a:gd name="T38" fmla="*/ 0 w 160"/>
                <a:gd name="T39" fmla="*/ 21 h 23"/>
                <a:gd name="T40" fmla="*/ 0 w 160"/>
                <a:gd name="T41" fmla="*/ 3 h 23"/>
                <a:gd name="T42" fmla="*/ 3 w 160"/>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23">
                  <a:moveTo>
                    <a:pt x="80" y="0"/>
                  </a:moveTo>
                  <a:cubicBezTo>
                    <a:pt x="158" y="0"/>
                    <a:pt x="158" y="0"/>
                    <a:pt x="158" y="0"/>
                  </a:cubicBezTo>
                  <a:cubicBezTo>
                    <a:pt x="159" y="0"/>
                    <a:pt x="160" y="1"/>
                    <a:pt x="160" y="3"/>
                  </a:cubicBezTo>
                  <a:cubicBezTo>
                    <a:pt x="160" y="21"/>
                    <a:pt x="160" y="21"/>
                    <a:pt x="160" y="21"/>
                  </a:cubicBezTo>
                  <a:cubicBezTo>
                    <a:pt x="160" y="22"/>
                    <a:pt x="159" y="23"/>
                    <a:pt x="158" y="23"/>
                  </a:cubicBezTo>
                  <a:cubicBezTo>
                    <a:pt x="80" y="23"/>
                    <a:pt x="80" y="23"/>
                    <a:pt x="80" y="23"/>
                  </a:cubicBezTo>
                  <a:cubicBezTo>
                    <a:pt x="80" y="18"/>
                    <a:pt x="80" y="18"/>
                    <a:pt x="80" y="18"/>
                  </a:cubicBezTo>
                  <a:cubicBezTo>
                    <a:pt x="155" y="18"/>
                    <a:pt x="155" y="18"/>
                    <a:pt x="155" y="18"/>
                  </a:cubicBezTo>
                  <a:cubicBezTo>
                    <a:pt x="155" y="5"/>
                    <a:pt x="155" y="5"/>
                    <a:pt x="155" y="5"/>
                  </a:cubicBezTo>
                  <a:cubicBezTo>
                    <a:pt x="80" y="5"/>
                    <a:pt x="80" y="5"/>
                    <a:pt x="80" y="5"/>
                  </a:cubicBezTo>
                  <a:lnTo>
                    <a:pt x="80" y="0"/>
                  </a:lnTo>
                  <a:close/>
                  <a:moveTo>
                    <a:pt x="3" y="0"/>
                  </a:moveTo>
                  <a:cubicBezTo>
                    <a:pt x="80" y="0"/>
                    <a:pt x="80" y="0"/>
                    <a:pt x="80" y="0"/>
                  </a:cubicBezTo>
                  <a:cubicBezTo>
                    <a:pt x="80" y="5"/>
                    <a:pt x="80" y="5"/>
                    <a:pt x="80" y="5"/>
                  </a:cubicBezTo>
                  <a:cubicBezTo>
                    <a:pt x="5" y="5"/>
                    <a:pt x="5" y="5"/>
                    <a:pt x="5" y="5"/>
                  </a:cubicBezTo>
                  <a:cubicBezTo>
                    <a:pt x="5" y="18"/>
                    <a:pt x="5" y="18"/>
                    <a:pt x="5" y="18"/>
                  </a:cubicBezTo>
                  <a:cubicBezTo>
                    <a:pt x="80" y="18"/>
                    <a:pt x="80" y="18"/>
                    <a:pt x="80" y="18"/>
                  </a:cubicBezTo>
                  <a:cubicBezTo>
                    <a:pt x="80" y="23"/>
                    <a:pt x="80" y="23"/>
                    <a:pt x="80" y="23"/>
                  </a:cubicBezTo>
                  <a:cubicBezTo>
                    <a:pt x="3" y="23"/>
                    <a:pt x="3" y="23"/>
                    <a:pt x="3" y="23"/>
                  </a:cubicBezTo>
                  <a:cubicBezTo>
                    <a:pt x="1" y="23"/>
                    <a:pt x="0" y="22"/>
                    <a:pt x="0" y="21"/>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4" name="Freeform 182"/>
            <p:cNvSpPr>
              <a:spLocks noEditPoints="1"/>
            </p:cNvSpPr>
            <p:nvPr/>
          </p:nvSpPr>
          <p:spPr bwMode="auto">
            <a:xfrm>
              <a:off x="7004061" y="373066"/>
              <a:ext cx="257175" cy="230190"/>
            </a:xfrm>
            <a:custGeom>
              <a:avLst/>
              <a:gdLst>
                <a:gd name="T0" fmla="*/ 57 w 114"/>
                <a:gd name="T1" fmla="*/ 90 h 102"/>
                <a:gd name="T2" fmla="*/ 64 w 114"/>
                <a:gd name="T3" fmla="*/ 84 h 102"/>
                <a:gd name="T4" fmla="*/ 86 w 114"/>
                <a:gd name="T5" fmla="*/ 86 h 102"/>
                <a:gd name="T6" fmla="*/ 87 w 114"/>
                <a:gd name="T7" fmla="*/ 97 h 102"/>
                <a:gd name="T8" fmla="*/ 89 w 114"/>
                <a:gd name="T9" fmla="*/ 84 h 102"/>
                <a:gd name="T10" fmla="*/ 109 w 114"/>
                <a:gd name="T11" fmla="*/ 44 h 102"/>
                <a:gd name="T12" fmla="*/ 104 w 114"/>
                <a:gd name="T13" fmla="*/ 54 h 102"/>
                <a:gd name="T14" fmla="*/ 91 w 114"/>
                <a:gd name="T15" fmla="*/ 44 h 102"/>
                <a:gd name="T16" fmla="*/ 83 w 114"/>
                <a:gd name="T17" fmla="*/ 54 h 102"/>
                <a:gd name="T18" fmla="*/ 70 w 114"/>
                <a:gd name="T19" fmla="*/ 44 h 102"/>
                <a:gd name="T20" fmla="*/ 61 w 114"/>
                <a:gd name="T21" fmla="*/ 5 h 102"/>
                <a:gd name="T22" fmla="*/ 64 w 114"/>
                <a:gd name="T23" fmla="*/ 0 h 102"/>
                <a:gd name="T24" fmla="*/ 73 w 114"/>
                <a:gd name="T25" fmla="*/ 39 h 102"/>
                <a:gd name="T26" fmla="*/ 81 w 114"/>
                <a:gd name="T27" fmla="*/ 49 h 102"/>
                <a:gd name="T28" fmla="*/ 94 w 114"/>
                <a:gd name="T29" fmla="*/ 39 h 102"/>
                <a:gd name="T30" fmla="*/ 102 w 114"/>
                <a:gd name="T31" fmla="*/ 49 h 102"/>
                <a:gd name="T32" fmla="*/ 111 w 114"/>
                <a:gd name="T33" fmla="*/ 39 h 102"/>
                <a:gd name="T34" fmla="*/ 111 w 114"/>
                <a:gd name="T35" fmla="*/ 88 h 102"/>
                <a:gd name="T36" fmla="*/ 92 w 114"/>
                <a:gd name="T37" fmla="*/ 88 h 102"/>
                <a:gd name="T38" fmla="*/ 89 w 114"/>
                <a:gd name="T39" fmla="*/ 102 h 102"/>
                <a:gd name="T40" fmla="*/ 81 w 114"/>
                <a:gd name="T41" fmla="*/ 90 h 102"/>
                <a:gd name="T42" fmla="*/ 64 w 114"/>
                <a:gd name="T43" fmla="*/ 88 h 102"/>
                <a:gd name="T44" fmla="*/ 62 w 114"/>
                <a:gd name="T45" fmla="*/ 100 h 102"/>
                <a:gd name="T46" fmla="*/ 57 w 114"/>
                <a:gd name="T47" fmla="*/ 97 h 102"/>
                <a:gd name="T48" fmla="*/ 20 w 114"/>
                <a:gd name="T49" fmla="*/ 84 h 102"/>
                <a:gd name="T50" fmla="*/ 27 w 114"/>
                <a:gd name="T51" fmla="*/ 90 h 102"/>
                <a:gd name="T52" fmla="*/ 28 w 114"/>
                <a:gd name="T53" fmla="*/ 90 h 102"/>
                <a:gd name="T54" fmla="*/ 35 w 114"/>
                <a:gd name="T55" fmla="*/ 84 h 102"/>
                <a:gd name="T56" fmla="*/ 57 w 114"/>
                <a:gd name="T57" fmla="*/ 86 h 102"/>
                <a:gd name="T58" fmla="*/ 57 w 114"/>
                <a:gd name="T59" fmla="*/ 97 h 102"/>
                <a:gd name="T60" fmla="*/ 52 w 114"/>
                <a:gd name="T61" fmla="*/ 100 h 102"/>
                <a:gd name="T62" fmla="*/ 50 w 114"/>
                <a:gd name="T63" fmla="*/ 88 h 102"/>
                <a:gd name="T64" fmla="*/ 32 w 114"/>
                <a:gd name="T65" fmla="*/ 90 h 102"/>
                <a:gd name="T66" fmla="*/ 25 w 114"/>
                <a:gd name="T67" fmla="*/ 102 h 102"/>
                <a:gd name="T68" fmla="*/ 22 w 114"/>
                <a:gd name="T69" fmla="*/ 88 h 102"/>
                <a:gd name="T70" fmla="*/ 3 w 114"/>
                <a:gd name="T71" fmla="*/ 88 h 102"/>
                <a:gd name="T72" fmla="*/ 3 w 114"/>
                <a:gd name="T73" fmla="*/ 39 h 102"/>
                <a:gd name="T74" fmla="*/ 12 w 114"/>
                <a:gd name="T75" fmla="*/ 49 h 102"/>
                <a:gd name="T76" fmla="*/ 20 w 114"/>
                <a:gd name="T77" fmla="*/ 39 h 102"/>
                <a:gd name="T78" fmla="*/ 33 w 114"/>
                <a:gd name="T79" fmla="*/ 49 h 102"/>
                <a:gd name="T80" fmla="*/ 41 w 114"/>
                <a:gd name="T81" fmla="*/ 39 h 102"/>
                <a:gd name="T82" fmla="*/ 50 w 114"/>
                <a:gd name="T83" fmla="*/ 0 h 102"/>
                <a:gd name="T84" fmla="*/ 53 w 114"/>
                <a:gd name="T85" fmla="*/ 5 h 102"/>
                <a:gd name="T86" fmla="*/ 43 w 114"/>
                <a:gd name="T87" fmla="*/ 44 h 102"/>
                <a:gd name="T88" fmla="*/ 31 w 114"/>
                <a:gd name="T89" fmla="*/ 54 h 102"/>
                <a:gd name="T90" fmla="*/ 22 w 114"/>
                <a:gd name="T91" fmla="*/ 44 h 102"/>
                <a:gd name="T92" fmla="*/ 10 w 114"/>
                <a:gd name="T93" fmla="*/ 54 h 102"/>
                <a:gd name="T94" fmla="*/ 5 w 114"/>
                <a:gd name="T95" fmla="*/ 4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02">
                  <a:moveTo>
                    <a:pt x="57" y="97"/>
                  </a:moveTo>
                  <a:cubicBezTo>
                    <a:pt x="57" y="97"/>
                    <a:pt x="57" y="97"/>
                    <a:pt x="57" y="97"/>
                  </a:cubicBezTo>
                  <a:cubicBezTo>
                    <a:pt x="57" y="90"/>
                    <a:pt x="57" y="90"/>
                    <a:pt x="57" y="90"/>
                  </a:cubicBezTo>
                  <a:cubicBezTo>
                    <a:pt x="57" y="86"/>
                    <a:pt x="57" y="86"/>
                    <a:pt x="57" y="86"/>
                  </a:cubicBezTo>
                  <a:cubicBezTo>
                    <a:pt x="57" y="85"/>
                    <a:pt x="58" y="84"/>
                    <a:pt x="60" y="84"/>
                  </a:cubicBezTo>
                  <a:cubicBezTo>
                    <a:pt x="64" y="84"/>
                    <a:pt x="64" y="84"/>
                    <a:pt x="64" y="84"/>
                  </a:cubicBezTo>
                  <a:cubicBezTo>
                    <a:pt x="79" y="84"/>
                    <a:pt x="79" y="84"/>
                    <a:pt x="79" y="84"/>
                  </a:cubicBezTo>
                  <a:cubicBezTo>
                    <a:pt x="84" y="84"/>
                    <a:pt x="84" y="84"/>
                    <a:pt x="84" y="84"/>
                  </a:cubicBezTo>
                  <a:cubicBezTo>
                    <a:pt x="85" y="84"/>
                    <a:pt x="86" y="85"/>
                    <a:pt x="86" y="86"/>
                  </a:cubicBezTo>
                  <a:cubicBezTo>
                    <a:pt x="86" y="90"/>
                    <a:pt x="86" y="90"/>
                    <a:pt x="86" y="90"/>
                  </a:cubicBezTo>
                  <a:cubicBezTo>
                    <a:pt x="86" y="97"/>
                    <a:pt x="86" y="97"/>
                    <a:pt x="86" y="97"/>
                  </a:cubicBezTo>
                  <a:cubicBezTo>
                    <a:pt x="87" y="97"/>
                    <a:pt x="87" y="97"/>
                    <a:pt x="87" y="97"/>
                  </a:cubicBezTo>
                  <a:cubicBezTo>
                    <a:pt x="87" y="90"/>
                    <a:pt x="87" y="90"/>
                    <a:pt x="87" y="90"/>
                  </a:cubicBezTo>
                  <a:cubicBezTo>
                    <a:pt x="87" y="86"/>
                    <a:pt x="87" y="86"/>
                    <a:pt x="87" y="86"/>
                  </a:cubicBezTo>
                  <a:cubicBezTo>
                    <a:pt x="87" y="85"/>
                    <a:pt x="88" y="84"/>
                    <a:pt x="89" y="84"/>
                  </a:cubicBezTo>
                  <a:cubicBezTo>
                    <a:pt x="94" y="84"/>
                    <a:pt x="94" y="84"/>
                    <a:pt x="94" y="84"/>
                  </a:cubicBezTo>
                  <a:cubicBezTo>
                    <a:pt x="109" y="84"/>
                    <a:pt x="109" y="84"/>
                    <a:pt x="109" y="84"/>
                  </a:cubicBezTo>
                  <a:cubicBezTo>
                    <a:pt x="109" y="44"/>
                    <a:pt x="109" y="44"/>
                    <a:pt x="109" y="44"/>
                  </a:cubicBezTo>
                  <a:cubicBezTo>
                    <a:pt x="106" y="44"/>
                    <a:pt x="106" y="44"/>
                    <a:pt x="106" y="44"/>
                  </a:cubicBezTo>
                  <a:cubicBezTo>
                    <a:pt x="106" y="51"/>
                    <a:pt x="106" y="51"/>
                    <a:pt x="106" y="51"/>
                  </a:cubicBezTo>
                  <a:cubicBezTo>
                    <a:pt x="106" y="52"/>
                    <a:pt x="105" y="54"/>
                    <a:pt x="104" y="54"/>
                  </a:cubicBezTo>
                  <a:cubicBezTo>
                    <a:pt x="94" y="54"/>
                    <a:pt x="94" y="54"/>
                    <a:pt x="94" y="54"/>
                  </a:cubicBezTo>
                  <a:cubicBezTo>
                    <a:pt x="93" y="54"/>
                    <a:pt x="91" y="52"/>
                    <a:pt x="91" y="51"/>
                  </a:cubicBezTo>
                  <a:cubicBezTo>
                    <a:pt x="91" y="44"/>
                    <a:pt x="91" y="44"/>
                    <a:pt x="91" y="44"/>
                  </a:cubicBezTo>
                  <a:cubicBezTo>
                    <a:pt x="85" y="44"/>
                    <a:pt x="85" y="44"/>
                    <a:pt x="85" y="44"/>
                  </a:cubicBezTo>
                  <a:cubicBezTo>
                    <a:pt x="85" y="51"/>
                    <a:pt x="85" y="51"/>
                    <a:pt x="85" y="51"/>
                  </a:cubicBezTo>
                  <a:cubicBezTo>
                    <a:pt x="85" y="52"/>
                    <a:pt x="84" y="54"/>
                    <a:pt x="83" y="54"/>
                  </a:cubicBezTo>
                  <a:cubicBezTo>
                    <a:pt x="73" y="54"/>
                    <a:pt x="73" y="54"/>
                    <a:pt x="73" y="54"/>
                  </a:cubicBezTo>
                  <a:cubicBezTo>
                    <a:pt x="72" y="54"/>
                    <a:pt x="70" y="52"/>
                    <a:pt x="70" y="51"/>
                  </a:cubicBezTo>
                  <a:cubicBezTo>
                    <a:pt x="70" y="44"/>
                    <a:pt x="70" y="44"/>
                    <a:pt x="70" y="44"/>
                  </a:cubicBezTo>
                  <a:cubicBezTo>
                    <a:pt x="64" y="44"/>
                    <a:pt x="64" y="44"/>
                    <a:pt x="64" y="44"/>
                  </a:cubicBezTo>
                  <a:cubicBezTo>
                    <a:pt x="62" y="44"/>
                    <a:pt x="61" y="43"/>
                    <a:pt x="61" y="41"/>
                  </a:cubicBezTo>
                  <a:cubicBezTo>
                    <a:pt x="61" y="5"/>
                    <a:pt x="61" y="5"/>
                    <a:pt x="61" y="5"/>
                  </a:cubicBezTo>
                  <a:cubicBezTo>
                    <a:pt x="57" y="5"/>
                    <a:pt x="57" y="5"/>
                    <a:pt x="57" y="5"/>
                  </a:cubicBezTo>
                  <a:cubicBezTo>
                    <a:pt x="57" y="0"/>
                    <a:pt x="57" y="0"/>
                    <a:pt x="57" y="0"/>
                  </a:cubicBezTo>
                  <a:cubicBezTo>
                    <a:pt x="64" y="0"/>
                    <a:pt x="64" y="0"/>
                    <a:pt x="64" y="0"/>
                  </a:cubicBezTo>
                  <a:cubicBezTo>
                    <a:pt x="65" y="0"/>
                    <a:pt x="66" y="1"/>
                    <a:pt x="66" y="2"/>
                  </a:cubicBezTo>
                  <a:cubicBezTo>
                    <a:pt x="66" y="39"/>
                    <a:pt x="66" y="39"/>
                    <a:pt x="66" y="39"/>
                  </a:cubicBezTo>
                  <a:cubicBezTo>
                    <a:pt x="73" y="39"/>
                    <a:pt x="73" y="39"/>
                    <a:pt x="73" y="39"/>
                  </a:cubicBezTo>
                  <a:cubicBezTo>
                    <a:pt x="74" y="39"/>
                    <a:pt x="75" y="40"/>
                    <a:pt x="75" y="41"/>
                  </a:cubicBezTo>
                  <a:cubicBezTo>
                    <a:pt x="75" y="49"/>
                    <a:pt x="75" y="49"/>
                    <a:pt x="75" y="49"/>
                  </a:cubicBezTo>
                  <a:cubicBezTo>
                    <a:pt x="81" y="49"/>
                    <a:pt x="81" y="49"/>
                    <a:pt x="81" y="49"/>
                  </a:cubicBezTo>
                  <a:cubicBezTo>
                    <a:pt x="81" y="41"/>
                    <a:pt x="81" y="41"/>
                    <a:pt x="81" y="41"/>
                  </a:cubicBezTo>
                  <a:cubicBezTo>
                    <a:pt x="81" y="40"/>
                    <a:pt x="82" y="39"/>
                    <a:pt x="83" y="39"/>
                  </a:cubicBezTo>
                  <a:cubicBezTo>
                    <a:pt x="94" y="39"/>
                    <a:pt x="94" y="39"/>
                    <a:pt x="94" y="39"/>
                  </a:cubicBezTo>
                  <a:cubicBezTo>
                    <a:pt x="95" y="39"/>
                    <a:pt x="96" y="40"/>
                    <a:pt x="96" y="41"/>
                  </a:cubicBezTo>
                  <a:cubicBezTo>
                    <a:pt x="96" y="49"/>
                    <a:pt x="96" y="49"/>
                    <a:pt x="96" y="49"/>
                  </a:cubicBezTo>
                  <a:cubicBezTo>
                    <a:pt x="102" y="49"/>
                    <a:pt x="102" y="49"/>
                    <a:pt x="102" y="49"/>
                  </a:cubicBezTo>
                  <a:cubicBezTo>
                    <a:pt x="102" y="41"/>
                    <a:pt x="102" y="41"/>
                    <a:pt x="102" y="41"/>
                  </a:cubicBezTo>
                  <a:cubicBezTo>
                    <a:pt x="102" y="40"/>
                    <a:pt x="103" y="39"/>
                    <a:pt x="104" y="39"/>
                  </a:cubicBezTo>
                  <a:cubicBezTo>
                    <a:pt x="111" y="39"/>
                    <a:pt x="111" y="39"/>
                    <a:pt x="111" y="39"/>
                  </a:cubicBezTo>
                  <a:cubicBezTo>
                    <a:pt x="113" y="39"/>
                    <a:pt x="114" y="40"/>
                    <a:pt x="114" y="41"/>
                  </a:cubicBezTo>
                  <a:cubicBezTo>
                    <a:pt x="114" y="86"/>
                    <a:pt x="114" y="86"/>
                    <a:pt x="114" y="86"/>
                  </a:cubicBezTo>
                  <a:cubicBezTo>
                    <a:pt x="114" y="87"/>
                    <a:pt x="113" y="88"/>
                    <a:pt x="111" y="88"/>
                  </a:cubicBezTo>
                  <a:cubicBezTo>
                    <a:pt x="109" y="88"/>
                    <a:pt x="109" y="88"/>
                    <a:pt x="109" y="88"/>
                  </a:cubicBezTo>
                  <a:cubicBezTo>
                    <a:pt x="94" y="88"/>
                    <a:pt x="94" y="88"/>
                    <a:pt x="94" y="88"/>
                  </a:cubicBezTo>
                  <a:cubicBezTo>
                    <a:pt x="92" y="88"/>
                    <a:pt x="92" y="88"/>
                    <a:pt x="92" y="88"/>
                  </a:cubicBezTo>
                  <a:cubicBezTo>
                    <a:pt x="92" y="90"/>
                    <a:pt x="92" y="90"/>
                    <a:pt x="92" y="90"/>
                  </a:cubicBezTo>
                  <a:cubicBezTo>
                    <a:pt x="92" y="100"/>
                    <a:pt x="92" y="100"/>
                    <a:pt x="92" y="100"/>
                  </a:cubicBezTo>
                  <a:cubicBezTo>
                    <a:pt x="92" y="101"/>
                    <a:pt x="91" y="102"/>
                    <a:pt x="89" y="102"/>
                  </a:cubicBezTo>
                  <a:cubicBezTo>
                    <a:pt x="84" y="102"/>
                    <a:pt x="84" y="102"/>
                    <a:pt x="84" y="102"/>
                  </a:cubicBezTo>
                  <a:cubicBezTo>
                    <a:pt x="83" y="102"/>
                    <a:pt x="81" y="101"/>
                    <a:pt x="81" y="100"/>
                  </a:cubicBezTo>
                  <a:cubicBezTo>
                    <a:pt x="81" y="90"/>
                    <a:pt x="81" y="90"/>
                    <a:pt x="81" y="90"/>
                  </a:cubicBezTo>
                  <a:cubicBezTo>
                    <a:pt x="81" y="88"/>
                    <a:pt x="81" y="88"/>
                    <a:pt x="81" y="88"/>
                  </a:cubicBezTo>
                  <a:cubicBezTo>
                    <a:pt x="79" y="88"/>
                    <a:pt x="79" y="88"/>
                    <a:pt x="79" y="88"/>
                  </a:cubicBezTo>
                  <a:cubicBezTo>
                    <a:pt x="64" y="88"/>
                    <a:pt x="64" y="88"/>
                    <a:pt x="64" y="88"/>
                  </a:cubicBezTo>
                  <a:cubicBezTo>
                    <a:pt x="62" y="88"/>
                    <a:pt x="62" y="88"/>
                    <a:pt x="62" y="88"/>
                  </a:cubicBezTo>
                  <a:cubicBezTo>
                    <a:pt x="62" y="90"/>
                    <a:pt x="62" y="90"/>
                    <a:pt x="62" y="90"/>
                  </a:cubicBezTo>
                  <a:cubicBezTo>
                    <a:pt x="62" y="100"/>
                    <a:pt x="62" y="100"/>
                    <a:pt x="62" y="100"/>
                  </a:cubicBezTo>
                  <a:cubicBezTo>
                    <a:pt x="62" y="101"/>
                    <a:pt x="61" y="102"/>
                    <a:pt x="60" y="102"/>
                  </a:cubicBezTo>
                  <a:cubicBezTo>
                    <a:pt x="57" y="102"/>
                    <a:pt x="57" y="102"/>
                    <a:pt x="57" y="102"/>
                  </a:cubicBezTo>
                  <a:lnTo>
                    <a:pt x="57" y="97"/>
                  </a:lnTo>
                  <a:close/>
                  <a:moveTo>
                    <a:pt x="5" y="44"/>
                  </a:moveTo>
                  <a:cubicBezTo>
                    <a:pt x="5" y="84"/>
                    <a:pt x="5" y="84"/>
                    <a:pt x="5" y="84"/>
                  </a:cubicBezTo>
                  <a:cubicBezTo>
                    <a:pt x="20" y="84"/>
                    <a:pt x="20" y="84"/>
                    <a:pt x="20" y="84"/>
                  </a:cubicBezTo>
                  <a:cubicBezTo>
                    <a:pt x="25" y="84"/>
                    <a:pt x="25" y="84"/>
                    <a:pt x="25" y="84"/>
                  </a:cubicBezTo>
                  <a:cubicBezTo>
                    <a:pt x="26" y="84"/>
                    <a:pt x="27" y="85"/>
                    <a:pt x="27" y="86"/>
                  </a:cubicBezTo>
                  <a:cubicBezTo>
                    <a:pt x="27" y="90"/>
                    <a:pt x="27" y="90"/>
                    <a:pt x="27" y="90"/>
                  </a:cubicBezTo>
                  <a:cubicBezTo>
                    <a:pt x="27" y="97"/>
                    <a:pt x="27" y="97"/>
                    <a:pt x="27" y="97"/>
                  </a:cubicBezTo>
                  <a:cubicBezTo>
                    <a:pt x="28" y="97"/>
                    <a:pt x="28" y="97"/>
                    <a:pt x="28" y="97"/>
                  </a:cubicBezTo>
                  <a:cubicBezTo>
                    <a:pt x="28" y="90"/>
                    <a:pt x="28" y="90"/>
                    <a:pt x="28" y="90"/>
                  </a:cubicBezTo>
                  <a:cubicBezTo>
                    <a:pt x="28" y="86"/>
                    <a:pt x="28" y="86"/>
                    <a:pt x="28" y="86"/>
                  </a:cubicBezTo>
                  <a:cubicBezTo>
                    <a:pt x="28" y="85"/>
                    <a:pt x="29" y="84"/>
                    <a:pt x="30" y="84"/>
                  </a:cubicBezTo>
                  <a:cubicBezTo>
                    <a:pt x="35" y="84"/>
                    <a:pt x="35" y="84"/>
                    <a:pt x="35" y="84"/>
                  </a:cubicBezTo>
                  <a:cubicBezTo>
                    <a:pt x="50" y="84"/>
                    <a:pt x="50" y="84"/>
                    <a:pt x="50" y="84"/>
                  </a:cubicBezTo>
                  <a:cubicBezTo>
                    <a:pt x="54" y="84"/>
                    <a:pt x="54" y="84"/>
                    <a:pt x="54" y="84"/>
                  </a:cubicBezTo>
                  <a:cubicBezTo>
                    <a:pt x="56" y="84"/>
                    <a:pt x="57" y="85"/>
                    <a:pt x="57" y="86"/>
                  </a:cubicBezTo>
                  <a:cubicBezTo>
                    <a:pt x="57" y="90"/>
                    <a:pt x="57" y="90"/>
                    <a:pt x="57" y="90"/>
                  </a:cubicBezTo>
                  <a:cubicBezTo>
                    <a:pt x="57" y="97"/>
                    <a:pt x="57" y="97"/>
                    <a:pt x="57" y="97"/>
                  </a:cubicBezTo>
                  <a:cubicBezTo>
                    <a:pt x="57" y="97"/>
                    <a:pt x="57" y="97"/>
                    <a:pt x="57" y="97"/>
                  </a:cubicBezTo>
                  <a:cubicBezTo>
                    <a:pt x="57" y="102"/>
                    <a:pt x="57" y="102"/>
                    <a:pt x="57" y="102"/>
                  </a:cubicBezTo>
                  <a:cubicBezTo>
                    <a:pt x="54" y="102"/>
                    <a:pt x="54" y="102"/>
                    <a:pt x="54" y="102"/>
                  </a:cubicBezTo>
                  <a:cubicBezTo>
                    <a:pt x="53" y="102"/>
                    <a:pt x="52" y="101"/>
                    <a:pt x="52" y="100"/>
                  </a:cubicBezTo>
                  <a:cubicBezTo>
                    <a:pt x="52" y="90"/>
                    <a:pt x="52" y="90"/>
                    <a:pt x="52" y="90"/>
                  </a:cubicBezTo>
                  <a:cubicBezTo>
                    <a:pt x="52" y="88"/>
                    <a:pt x="52" y="88"/>
                    <a:pt x="52" y="88"/>
                  </a:cubicBezTo>
                  <a:cubicBezTo>
                    <a:pt x="50" y="88"/>
                    <a:pt x="50" y="88"/>
                    <a:pt x="50" y="88"/>
                  </a:cubicBezTo>
                  <a:cubicBezTo>
                    <a:pt x="35" y="88"/>
                    <a:pt x="35" y="88"/>
                    <a:pt x="35" y="88"/>
                  </a:cubicBezTo>
                  <a:cubicBezTo>
                    <a:pt x="32" y="88"/>
                    <a:pt x="32" y="88"/>
                    <a:pt x="32" y="88"/>
                  </a:cubicBezTo>
                  <a:cubicBezTo>
                    <a:pt x="32" y="90"/>
                    <a:pt x="32" y="90"/>
                    <a:pt x="32" y="90"/>
                  </a:cubicBezTo>
                  <a:cubicBezTo>
                    <a:pt x="32" y="100"/>
                    <a:pt x="32" y="100"/>
                    <a:pt x="32" y="100"/>
                  </a:cubicBezTo>
                  <a:cubicBezTo>
                    <a:pt x="32" y="101"/>
                    <a:pt x="31" y="102"/>
                    <a:pt x="30" y="102"/>
                  </a:cubicBezTo>
                  <a:cubicBezTo>
                    <a:pt x="25" y="102"/>
                    <a:pt x="25" y="102"/>
                    <a:pt x="25" y="102"/>
                  </a:cubicBezTo>
                  <a:cubicBezTo>
                    <a:pt x="23" y="102"/>
                    <a:pt x="22" y="101"/>
                    <a:pt x="22" y="100"/>
                  </a:cubicBezTo>
                  <a:cubicBezTo>
                    <a:pt x="22" y="90"/>
                    <a:pt x="22" y="90"/>
                    <a:pt x="22" y="90"/>
                  </a:cubicBezTo>
                  <a:cubicBezTo>
                    <a:pt x="22" y="88"/>
                    <a:pt x="22" y="88"/>
                    <a:pt x="22" y="88"/>
                  </a:cubicBezTo>
                  <a:cubicBezTo>
                    <a:pt x="20" y="88"/>
                    <a:pt x="20" y="88"/>
                    <a:pt x="20" y="88"/>
                  </a:cubicBezTo>
                  <a:cubicBezTo>
                    <a:pt x="5" y="88"/>
                    <a:pt x="5" y="88"/>
                    <a:pt x="5" y="88"/>
                  </a:cubicBezTo>
                  <a:cubicBezTo>
                    <a:pt x="3" y="88"/>
                    <a:pt x="3" y="88"/>
                    <a:pt x="3" y="88"/>
                  </a:cubicBezTo>
                  <a:cubicBezTo>
                    <a:pt x="1" y="88"/>
                    <a:pt x="0" y="87"/>
                    <a:pt x="0" y="86"/>
                  </a:cubicBezTo>
                  <a:cubicBezTo>
                    <a:pt x="0" y="41"/>
                    <a:pt x="0" y="41"/>
                    <a:pt x="0" y="41"/>
                  </a:cubicBezTo>
                  <a:cubicBezTo>
                    <a:pt x="0" y="40"/>
                    <a:pt x="1" y="39"/>
                    <a:pt x="3" y="39"/>
                  </a:cubicBezTo>
                  <a:cubicBezTo>
                    <a:pt x="10" y="39"/>
                    <a:pt x="10" y="39"/>
                    <a:pt x="10" y="39"/>
                  </a:cubicBezTo>
                  <a:cubicBezTo>
                    <a:pt x="11" y="39"/>
                    <a:pt x="12" y="40"/>
                    <a:pt x="12" y="41"/>
                  </a:cubicBezTo>
                  <a:cubicBezTo>
                    <a:pt x="12" y="49"/>
                    <a:pt x="12" y="49"/>
                    <a:pt x="12" y="49"/>
                  </a:cubicBezTo>
                  <a:cubicBezTo>
                    <a:pt x="18" y="49"/>
                    <a:pt x="18" y="49"/>
                    <a:pt x="18" y="49"/>
                  </a:cubicBezTo>
                  <a:cubicBezTo>
                    <a:pt x="18" y="41"/>
                    <a:pt x="18" y="41"/>
                    <a:pt x="18" y="41"/>
                  </a:cubicBezTo>
                  <a:cubicBezTo>
                    <a:pt x="18" y="40"/>
                    <a:pt x="19" y="39"/>
                    <a:pt x="20" y="39"/>
                  </a:cubicBezTo>
                  <a:cubicBezTo>
                    <a:pt x="31" y="39"/>
                    <a:pt x="31" y="39"/>
                    <a:pt x="31" y="39"/>
                  </a:cubicBezTo>
                  <a:cubicBezTo>
                    <a:pt x="32" y="39"/>
                    <a:pt x="33" y="40"/>
                    <a:pt x="33" y="41"/>
                  </a:cubicBezTo>
                  <a:cubicBezTo>
                    <a:pt x="33" y="49"/>
                    <a:pt x="33" y="49"/>
                    <a:pt x="33" y="49"/>
                  </a:cubicBezTo>
                  <a:cubicBezTo>
                    <a:pt x="39" y="49"/>
                    <a:pt x="39" y="49"/>
                    <a:pt x="39" y="49"/>
                  </a:cubicBezTo>
                  <a:cubicBezTo>
                    <a:pt x="39" y="41"/>
                    <a:pt x="39" y="41"/>
                    <a:pt x="39" y="41"/>
                  </a:cubicBezTo>
                  <a:cubicBezTo>
                    <a:pt x="39" y="40"/>
                    <a:pt x="40" y="39"/>
                    <a:pt x="41" y="39"/>
                  </a:cubicBezTo>
                  <a:cubicBezTo>
                    <a:pt x="48" y="39"/>
                    <a:pt x="48" y="39"/>
                    <a:pt x="48" y="39"/>
                  </a:cubicBezTo>
                  <a:cubicBezTo>
                    <a:pt x="48" y="2"/>
                    <a:pt x="48" y="2"/>
                    <a:pt x="48" y="2"/>
                  </a:cubicBezTo>
                  <a:cubicBezTo>
                    <a:pt x="48" y="1"/>
                    <a:pt x="49" y="0"/>
                    <a:pt x="50" y="0"/>
                  </a:cubicBezTo>
                  <a:cubicBezTo>
                    <a:pt x="57" y="0"/>
                    <a:pt x="57" y="0"/>
                    <a:pt x="57" y="0"/>
                  </a:cubicBezTo>
                  <a:cubicBezTo>
                    <a:pt x="57" y="5"/>
                    <a:pt x="57" y="5"/>
                    <a:pt x="57" y="5"/>
                  </a:cubicBezTo>
                  <a:cubicBezTo>
                    <a:pt x="53" y="5"/>
                    <a:pt x="53" y="5"/>
                    <a:pt x="53" y="5"/>
                  </a:cubicBezTo>
                  <a:cubicBezTo>
                    <a:pt x="53" y="41"/>
                    <a:pt x="53" y="41"/>
                    <a:pt x="53" y="41"/>
                  </a:cubicBezTo>
                  <a:cubicBezTo>
                    <a:pt x="53" y="43"/>
                    <a:pt x="52" y="44"/>
                    <a:pt x="50" y="44"/>
                  </a:cubicBezTo>
                  <a:cubicBezTo>
                    <a:pt x="43" y="44"/>
                    <a:pt x="43" y="44"/>
                    <a:pt x="43" y="44"/>
                  </a:cubicBezTo>
                  <a:cubicBezTo>
                    <a:pt x="43" y="51"/>
                    <a:pt x="43" y="51"/>
                    <a:pt x="43" y="51"/>
                  </a:cubicBezTo>
                  <a:cubicBezTo>
                    <a:pt x="43" y="52"/>
                    <a:pt x="42" y="54"/>
                    <a:pt x="41" y="54"/>
                  </a:cubicBezTo>
                  <a:cubicBezTo>
                    <a:pt x="31" y="54"/>
                    <a:pt x="31" y="54"/>
                    <a:pt x="31" y="54"/>
                  </a:cubicBezTo>
                  <a:cubicBezTo>
                    <a:pt x="29" y="54"/>
                    <a:pt x="28" y="52"/>
                    <a:pt x="28" y="51"/>
                  </a:cubicBezTo>
                  <a:cubicBezTo>
                    <a:pt x="28" y="44"/>
                    <a:pt x="28" y="44"/>
                    <a:pt x="28" y="44"/>
                  </a:cubicBezTo>
                  <a:cubicBezTo>
                    <a:pt x="22" y="44"/>
                    <a:pt x="22" y="44"/>
                    <a:pt x="22" y="44"/>
                  </a:cubicBezTo>
                  <a:cubicBezTo>
                    <a:pt x="22" y="51"/>
                    <a:pt x="22" y="51"/>
                    <a:pt x="22" y="51"/>
                  </a:cubicBezTo>
                  <a:cubicBezTo>
                    <a:pt x="22" y="52"/>
                    <a:pt x="21" y="54"/>
                    <a:pt x="20" y="54"/>
                  </a:cubicBezTo>
                  <a:cubicBezTo>
                    <a:pt x="10" y="54"/>
                    <a:pt x="10" y="54"/>
                    <a:pt x="10" y="54"/>
                  </a:cubicBezTo>
                  <a:cubicBezTo>
                    <a:pt x="8" y="54"/>
                    <a:pt x="7" y="52"/>
                    <a:pt x="7" y="51"/>
                  </a:cubicBezTo>
                  <a:cubicBezTo>
                    <a:pt x="7" y="44"/>
                    <a:pt x="7" y="44"/>
                    <a:pt x="7" y="44"/>
                  </a:cubicBezTo>
                  <a:lnTo>
                    <a:pt x="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5" name="Freeform 183"/>
            <p:cNvSpPr>
              <a:spLocks noEditPoints="1"/>
            </p:cNvSpPr>
            <p:nvPr/>
          </p:nvSpPr>
          <p:spPr bwMode="auto">
            <a:xfrm>
              <a:off x="6953262" y="571504"/>
              <a:ext cx="357189" cy="190502"/>
            </a:xfrm>
            <a:custGeom>
              <a:avLst/>
              <a:gdLst>
                <a:gd name="T0" fmla="*/ 148 w 158"/>
                <a:gd name="T1" fmla="*/ 5 h 84"/>
                <a:gd name="T2" fmla="*/ 146 w 158"/>
                <a:gd name="T3" fmla="*/ 18 h 84"/>
                <a:gd name="T4" fmla="*/ 131 w 158"/>
                <a:gd name="T5" fmla="*/ 18 h 84"/>
                <a:gd name="T6" fmla="*/ 129 w 158"/>
                <a:gd name="T7" fmla="*/ 5 h 84"/>
                <a:gd name="T8" fmla="*/ 118 w 158"/>
                <a:gd name="T9" fmla="*/ 16 h 84"/>
                <a:gd name="T10" fmla="*/ 101 w 158"/>
                <a:gd name="T11" fmla="*/ 18 h 84"/>
                <a:gd name="T12" fmla="*/ 99 w 158"/>
                <a:gd name="T13" fmla="*/ 5 h 84"/>
                <a:gd name="T14" fmla="*/ 89 w 158"/>
                <a:gd name="T15" fmla="*/ 16 h 84"/>
                <a:gd name="T16" fmla="*/ 79 w 158"/>
                <a:gd name="T17" fmla="*/ 18 h 84"/>
                <a:gd name="T18" fmla="*/ 84 w 158"/>
                <a:gd name="T19" fmla="*/ 14 h 84"/>
                <a:gd name="T20" fmla="*/ 86 w 158"/>
                <a:gd name="T21" fmla="*/ 0 h 84"/>
                <a:gd name="T22" fmla="*/ 104 w 158"/>
                <a:gd name="T23" fmla="*/ 2 h 84"/>
                <a:gd name="T24" fmla="*/ 113 w 158"/>
                <a:gd name="T25" fmla="*/ 14 h 84"/>
                <a:gd name="T26" fmla="*/ 116 w 158"/>
                <a:gd name="T27" fmla="*/ 0 h 84"/>
                <a:gd name="T28" fmla="*/ 133 w 158"/>
                <a:gd name="T29" fmla="*/ 2 h 84"/>
                <a:gd name="T30" fmla="*/ 143 w 158"/>
                <a:gd name="T31" fmla="*/ 14 h 84"/>
                <a:gd name="T32" fmla="*/ 146 w 158"/>
                <a:gd name="T33" fmla="*/ 0 h 84"/>
                <a:gd name="T34" fmla="*/ 158 w 158"/>
                <a:gd name="T35" fmla="*/ 2 h 84"/>
                <a:gd name="T36" fmla="*/ 156 w 158"/>
                <a:gd name="T37" fmla="*/ 84 h 84"/>
                <a:gd name="T38" fmla="*/ 99 w 158"/>
                <a:gd name="T39" fmla="*/ 82 h 84"/>
                <a:gd name="T40" fmla="*/ 79 w 158"/>
                <a:gd name="T41" fmla="*/ 53 h 84"/>
                <a:gd name="T42" fmla="*/ 101 w 158"/>
                <a:gd name="T43" fmla="*/ 48 h 84"/>
                <a:gd name="T44" fmla="*/ 103 w 158"/>
                <a:gd name="T45" fmla="*/ 79 h 84"/>
                <a:gd name="T46" fmla="*/ 153 w 158"/>
                <a:gd name="T47" fmla="*/ 5 h 84"/>
                <a:gd name="T48" fmla="*/ 72 w 158"/>
                <a:gd name="T49" fmla="*/ 18 h 84"/>
                <a:gd name="T50" fmla="*/ 69 w 158"/>
                <a:gd name="T51" fmla="*/ 5 h 84"/>
                <a:gd name="T52" fmla="*/ 59 w 158"/>
                <a:gd name="T53" fmla="*/ 16 h 84"/>
                <a:gd name="T54" fmla="*/ 42 w 158"/>
                <a:gd name="T55" fmla="*/ 18 h 84"/>
                <a:gd name="T56" fmla="*/ 40 w 158"/>
                <a:gd name="T57" fmla="*/ 5 h 84"/>
                <a:gd name="T58" fmla="*/ 29 w 158"/>
                <a:gd name="T59" fmla="*/ 16 h 84"/>
                <a:gd name="T60" fmla="*/ 25 w 158"/>
                <a:gd name="T61" fmla="*/ 18 h 84"/>
                <a:gd name="T62" fmla="*/ 10 w 158"/>
                <a:gd name="T63" fmla="*/ 16 h 84"/>
                <a:gd name="T64" fmla="*/ 5 w 158"/>
                <a:gd name="T65" fmla="*/ 5 h 84"/>
                <a:gd name="T66" fmla="*/ 58 w 158"/>
                <a:gd name="T67" fmla="*/ 79 h 84"/>
                <a:gd name="T68" fmla="*/ 61 w 158"/>
                <a:gd name="T69" fmla="*/ 48 h 84"/>
                <a:gd name="T70" fmla="*/ 79 w 158"/>
                <a:gd name="T71" fmla="*/ 53 h 84"/>
                <a:gd name="T72" fmla="*/ 63 w 158"/>
                <a:gd name="T73" fmla="*/ 82 h 84"/>
                <a:gd name="T74" fmla="*/ 2 w 158"/>
                <a:gd name="T75" fmla="*/ 84 h 84"/>
                <a:gd name="T76" fmla="*/ 0 w 158"/>
                <a:gd name="T77" fmla="*/ 2 h 84"/>
                <a:gd name="T78" fmla="*/ 12 w 158"/>
                <a:gd name="T79" fmla="*/ 0 h 84"/>
                <a:gd name="T80" fmla="*/ 15 w 158"/>
                <a:gd name="T81" fmla="*/ 14 h 84"/>
                <a:gd name="T82" fmla="*/ 24 w 158"/>
                <a:gd name="T83" fmla="*/ 2 h 84"/>
                <a:gd name="T84" fmla="*/ 42 w 158"/>
                <a:gd name="T85" fmla="*/ 0 h 84"/>
                <a:gd name="T86" fmla="*/ 44 w 158"/>
                <a:gd name="T87" fmla="*/ 14 h 84"/>
                <a:gd name="T88" fmla="*/ 54 w 158"/>
                <a:gd name="T89" fmla="*/ 2 h 84"/>
                <a:gd name="T90" fmla="*/ 72 w 158"/>
                <a:gd name="T91" fmla="*/ 0 h 84"/>
                <a:gd name="T92" fmla="*/ 74 w 158"/>
                <a:gd name="T93" fmla="*/ 14 h 84"/>
                <a:gd name="T94" fmla="*/ 79 w 158"/>
                <a:gd name="T95"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8" h="84">
                  <a:moveTo>
                    <a:pt x="153" y="5"/>
                  </a:moveTo>
                  <a:cubicBezTo>
                    <a:pt x="148" y="5"/>
                    <a:pt x="148" y="5"/>
                    <a:pt x="148" y="5"/>
                  </a:cubicBezTo>
                  <a:cubicBezTo>
                    <a:pt x="148" y="16"/>
                    <a:pt x="148" y="16"/>
                    <a:pt x="148" y="16"/>
                  </a:cubicBezTo>
                  <a:cubicBezTo>
                    <a:pt x="148" y="17"/>
                    <a:pt x="147" y="18"/>
                    <a:pt x="146" y="18"/>
                  </a:cubicBezTo>
                  <a:cubicBezTo>
                    <a:pt x="133" y="18"/>
                    <a:pt x="133" y="18"/>
                    <a:pt x="133" y="18"/>
                  </a:cubicBezTo>
                  <a:cubicBezTo>
                    <a:pt x="131" y="18"/>
                    <a:pt x="131" y="18"/>
                    <a:pt x="131" y="18"/>
                  </a:cubicBezTo>
                  <a:cubicBezTo>
                    <a:pt x="130" y="18"/>
                    <a:pt x="129" y="17"/>
                    <a:pt x="129" y="16"/>
                  </a:cubicBezTo>
                  <a:cubicBezTo>
                    <a:pt x="129" y="5"/>
                    <a:pt x="129" y="5"/>
                    <a:pt x="129" y="5"/>
                  </a:cubicBezTo>
                  <a:cubicBezTo>
                    <a:pt x="118" y="5"/>
                    <a:pt x="118" y="5"/>
                    <a:pt x="118" y="5"/>
                  </a:cubicBezTo>
                  <a:cubicBezTo>
                    <a:pt x="118" y="16"/>
                    <a:pt x="118" y="16"/>
                    <a:pt x="118" y="16"/>
                  </a:cubicBezTo>
                  <a:cubicBezTo>
                    <a:pt x="118" y="17"/>
                    <a:pt x="117" y="18"/>
                    <a:pt x="116" y="18"/>
                  </a:cubicBezTo>
                  <a:cubicBezTo>
                    <a:pt x="101" y="18"/>
                    <a:pt x="101" y="18"/>
                    <a:pt x="101" y="18"/>
                  </a:cubicBezTo>
                  <a:cubicBezTo>
                    <a:pt x="100" y="18"/>
                    <a:pt x="99" y="17"/>
                    <a:pt x="99" y="16"/>
                  </a:cubicBezTo>
                  <a:cubicBezTo>
                    <a:pt x="99" y="5"/>
                    <a:pt x="99" y="5"/>
                    <a:pt x="99" y="5"/>
                  </a:cubicBezTo>
                  <a:cubicBezTo>
                    <a:pt x="89" y="5"/>
                    <a:pt x="89" y="5"/>
                    <a:pt x="89" y="5"/>
                  </a:cubicBezTo>
                  <a:cubicBezTo>
                    <a:pt x="89" y="16"/>
                    <a:pt x="89" y="16"/>
                    <a:pt x="89" y="16"/>
                  </a:cubicBezTo>
                  <a:cubicBezTo>
                    <a:pt x="89" y="17"/>
                    <a:pt x="88" y="18"/>
                    <a:pt x="86" y="18"/>
                  </a:cubicBezTo>
                  <a:cubicBezTo>
                    <a:pt x="79" y="18"/>
                    <a:pt x="79" y="18"/>
                    <a:pt x="79" y="18"/>
                  </a:cubicBezTo>
                  <a:cubicBezTo>
                    <a:pt x="79" y="14"/>
                    <a:pt x="79" y="14"/>
                    <a:pt x="79" y="14"/>
                  </a:cubicBezTo>
                  <a:cubicBezTo>
                    <a:pt x="84" y="14"/>
                    <a:pt x="84" y="14"/>
                    <a:pt x="84" y="14"/>
                  </a:cubicBezTo>
                  <a:cubicBezTo>
                    <a:pt x="84" y="2"/>
                    <a:pt x="84" y="2"/>
                    <a:pt x="84" y="2"/>
                  </a:cubicBezTo>
                  <a:cubicBezTo>
                    <a:pt x="84" y="1"/>
                    <a:pt x="85" y="0"/>
                    <a:pt x="86" y="0"/>
                  </a:cubicBezTo>
                  <a:cubicBezTo>
                    <a:pt x="101" y="0"/>
                    <a:pt x="101" y="0"/>
                    <a:pt x="101" y="0"/>
                  </a:cubicBezTo>
                  <a:cubicBezTo>
                    <a:pt x="103" y="0"/>
                    <a:pt x="104" y="1"/>
                    <a:pt x="104" y="2"/>
                  </a:cubicBezTo>
                  <a:cubicBezTo>
                    <a:pt x="104" y="14"/>
                    <a:pt x="104" y="14"/>
                    <a:pt x="104" y="14"/>
                  </a:cubicBezTo>
                  <a:cubicBezTo>
                    <a:pt x="113" y="14"/>
                    <a:pt x="113" y="14"/>
                    <a:pt x="113" y="14"/>
                  </a:cubicBezTo>
                  <a:cubicBezTo>
                    <a:pt x="113" y="2"/>
                    <a:pt x="113" y="2"/>
                    <a:pt x="113" y="2"/>
                  </a:cubicBezTo>
                  <a:cubicBezTo>
                    <a:pt x="113" y="1"/>
                    <a:pt x="115" y="0"/>
                    <a:pt x="116" y="0"/>
                  </a:cubicBezTo>
                  <a:cubicBezTo>
                    <a:pt x="131" y="0"/>
                    <a:pt x="131" y="0"/>
                    <a:pt x="131" y="0"/>
                  </a:cubicBezTo>
                  <a:cubicBezTo>
                    <a:pt x="132" y="0"/>
                    <a:pt x="133" y="1"/>
                    <a:pt x="133" y="2"/>
                  </a:cubicBezTo>
                  <a:cubicBezTo>
                    <a:pt x="133" y="14"/>
                    <a:pt x="133" y="14"/>
                    <a:pt x="133" y="14"/>
                  </a:cubicBezTo>
                  <a:cubicBezTo>
                    <a:pt x="143" y="14"/>
                    <a:pt x="143" y="14"/>
                    <a:pt x="143" y="14"/>
                  </a:cubicBezTo>
                  <a:cubicBezTo>
                    <a:pt x="143" y="2"/>
                    <a:pt x="143" y="2"/>
                    <a:pt x="143" y="2"/>
                  </a:cubicBezTo>
                  <a:cubicBezTo>
                    <a:pt x="143" y="1"/>
                    <a:pt x="144" y="0"/>
                    <a:pt x="146" y="0"/>
                  </a:cubicBezTo>
                  <a:cubicBezTo>
                    <a:pt x="156" y="0"/>
                    <a:pt x="156" y="0"/>
                    <a:pt x="156" y="0"/>
                  </a:cubicBezTo>
                  <a:cubicBezTo>
                    <a:pt x="157" y="0"/>
                    <a:pt x="158" y="1"/>
                    <a:pt x="158" y="2"/>
                  </a:cubicBezTo>
                  <a:cubicBezTo>
                    <a:pt x="158" y="82"/>
                    <a:pt x="158" y="82"/>
                    <a:pt x="158" y="82"/>
                  </a:cubicBezTo>
                  <a:cubicBezTo>
                    <a:pt x="158" y="83"/>
                    <a:pt x="157" y="84"/>
                    <a:pt x="156" y="84"/>
                  </a:cubicBezTo>
                  <a:cubicBezTo>
                    <a:pt x="101" y="84"/>
                    <a:pt x="101" y="84"/>
                    <a:pt x="101" y="84"/>
                  </a:cubicBezTo>
                  <a:cubicBezTo>
                    <a:pt x="100" y="84"/>
                    <a:pt x="99" y="83"/>
                    <a:pt x="99" y="82"/>
                  </a:cubicBezTo>
                  <a:cubicBezTo>
                    <a:pt x="99" y="53"/>
                    <a:pt x="99" y="53"/>
                    <a:pt x="99" y="53"/>
                  </a:cubicBezTo>
                  <a:cubicBezTo>
                    <a:pt x="79" y="53"/>
                    <a:pt x="79" y="53"/>
                    <a:pt x="79" y="53"/>
                  </a:cubicBezTo>
                  <a:cubicBezTo>
                    <a:pt x="79" y="48"/>
                    <a:pt x="79" y="48"/>
                    <a:pt x="79" y="48"/>
                  </a:cubicBezTo>
                  <a:cubicBezTo>
                    <a:pt x="101" y="48"/>
                    <a:pt x="101" y="48"/>
                    <a:pt x="101" y="48"/>
                  </a:cubicBezTo>
                  <a:cubicBezTo>
                    <a:pt x="102" y="48"/>
                    <a:pt x="103" y="49"/>
                    <a:pt x="103" y="50"/>
                  </a:cubicBezTo>
                  <a:cubicBezTo>
                    <a:pt x="103" y="79"/>
                    <a:pt x="103" y="79"/>
                    <a:pt x="103" y="79"/>
                  </a:cubicBezTo>
                  <a:cubicBezTo>
                    <a:pt x="153" y="79"/>
                    <a:pt x="153" y="79"/>
                    <a:pt x="153" y="79"/>
                  </a:cubicBezTo>
                  <a:lnTo>
                    <a:pt x="153" y="5"/>
                  </a:lnTo>
                  <a:close/>
                  <a:moveTo>
                    <a:pt x="79" y="18"/>
                  </a:moveTo>
                  <a:cubicBezTo>
                    <a:pt x="72" y="18"/>
                    <a:pt x="72" y="18"/>
                    <a:pt x="72" y="18"/>
                  </a:cubicBezTo>
                  <a:cubicBezTo>
                    <a:pt x="70" y="18"/>
                    <a:pt x="69" y="17"/>
                    <a:pt x="69" y="16"/>
                  </a:cubicBezTo>
                  <a:cubicBezTo>
                    <a:pt x="69" y="5"/>
                    <a:pt x="69" y="5"/>
                    <a:pt x="69" y="5"/>
                  </a:cubicBezTo>
                  <a:cubicBezTo>
                    <a:pt x="59" y="5"/>
                    <a:pt x="59" y="5"/>
                    <a:pt x="59" y="5"/>
                  </a:cubicBezTo>
                  <a:cubicBezTo>
                    <a:pt x="59" y="16"/>
                    <a:pt x="59" y="16"/>
                    <a:pt x="59" y="16"/>
                  </a:cubicBezTo>
                  <a:cubicBezTo>
                    <a:pt x="59" y="17"/>
                    <a:pt x="58" y="18"/>
                    <a:pt x="57" y="18"/>
                  </a:cubicBezTo>
                  <a:cubicBezTo>
                    <a:pt x="42" y="18"/>
                    <a:pt x="42" y="18"/>
                    <a:pt x="42" y="18"/>
                  </a:cubicBezTo>
                  <a:cubicBezTo>
                    <a:pt x="41" y="18"/>
                    <a:pt x="40" y="17"/>
                    <a:pt x="40" y="16"/>
                  </a:cubicBezTo>
                  <a:cubicBezTo>
                    <a:pt x="40" y="5"/>
                    <a:pt x="40" y="5"/>
                    <a:pt x="40" y="5"/>
                  </a:cubicBezTo>
                  <a:cubicBezTo>
                    <a:pt x="29" y="5"/>
                    <a:pt x="29" y="5"/>
                    <a:pt x="29" y="5"/>
                  </a:cubicBezTo>
                  <a:cubicBezTo>
                    <a:pt x="29" y="16"/>
                    <a:pt x="29" y="16"/>
                    <a:pt x="29" y="16"/>
                  </a:cubicBezTo>
                  <a:cubicBezTo>
                    <a:pt x="29" y="17"/>
                    <a:pt x="28" y="18"/>
                    <a:pt x="27" y="18"/>
                  </a:cubicBezTo>
                  <a:cubicBezTo>
                    <a:pt x="25" y="18"/>
                    <a:pt x="25" y="18"/>
                    <a:pt x="25" y="18"/>
                  </a:cubicBezTo>
                  <a:cubicBezTo>
                    <a:pt x="12" y="18"/>
                    <a:pt x="12" y="18"/>
                    <a:pt x="12" y="18"/>
                  </a:cubicBezTo>
                  <a:cubicBezTo>
                    <a:pt x="11" y="18"/>
                    <a:pt x="10" y="17"/>
                    <a:pt x="10" y="16"/>
                  </a:cubicBezTo>
                  <a:cubicBezTo>
                    <a:pt x="10" y="5"/>
                    <a:pt x="10" y="5"/>
                    <a:pt x="10" y="5"/>
                  </a:cubicBezTo>
                  <a:cubicBezTo>
                    <a:pt x="5" y="5"/>
                    <a:pt x="5" y="5"/>
                    <a:pt x="5" y="5"/>
                  </a:cubicBezTo>
                  <a:cubicBezTo>
                    <a:pt x="5" y="79"/>
                    <a:pt x="5" y="79"/>
                    <a:pt x="5" y="79"/>
                  </a:cubicBezTo>
                  <a:cubicBezTo>
                    <a:pt x="58" y="79"/>
                    <a:pt x="58" y="79"/>
                    <a:pt x="58" y="79"/>
                  </a:cubicBezTo>
                  <a:cubicBezTo>
                    <a:pt x="58" y="50"/>
                    <a:pt x="58" y="50"/>
                    <a:pt x="58" y="50"/>
                  </a:cubicBezTo>
                  <a:cubicBezTo>
                    <a:pt x="58" y="49"/>
                    <a:pt x="59" y="48"/>
                    <a:pt x="61" y="48"/>
                  </a:cubicBezTo>
                  <a:cubicBezTo>
                    <a:pt x="79" y="48"/>
                    <a:pt x="79" y="48"/>
                    <a:pt x="79" y="48"/>
                  </a:cubicBezTo>
                  <a:cubicBezTo>
                    <a:pt x="79" y="53"/>
                    <a:pt x="79" y="53"/>
                    <a:pt x="79" y="53"/>
                  </a:cubicBezTo>
                  <a:cubicBezTo>
                    <a:pt x="63" y="53"/>
                    <a:pt x="63" y="53"/>
                    <a:pt x="63" y="53"/>
                  </a:cubicBezTo>
                  <a:cubicBezTo>
                    <a:pt x="63" y="82"/>
                    <a:pt x="63" y="82"/>
                    <a:pt x="63" y="82"/>
                  </a:cubicBezTo>
                  <a:cubicBezTo>
                    <a:pt x="63" y="83"/>
                    <a:pt x="62" y="84"/>
                    <a:pt x="61" y="84"/>
                  </a:cubicBezTo>
                  <a:cubicBezTo>
                    <a:pt x="2" y="84"/>
                    <a:pt x="2" y="84"/>
                    <a:pt x="2" y="84"/>
                  </a:cubicBezTo>
                  <a:cubicBezTo>
                    <a:pt x="1" y="84"/>
                    <a:pt x="0" y="83"/>
                    <a:pt x="0" y="82"/>
                  </a:cubicBezTo>
                  <a:cubicBezTo>
                    <a:pt x="0" y="2"/>
                    <a:pt x="0" y="2"/>
                    <a:pt x="0" y="2"/>
                  </a:cubicBezTo>
                  <a:cubicBezTo>
                    <a:pt x="0" y="1"/>
                    <a:pt x="1" y="0"/>
                    <a:pt x="2" y="0"/>
                  </a:cubicBezTo>
                  <a:cubicBezTo>
                    <a:pt x="12" y="0"/>
                    <a:pt x="12" y="0"/>
                    <a:pt x="12" y="0"/>
                  </a:cubicBezTo>
                  <a:cubicBezTo>
                    <a:pt x="14" y="0"/>
                    <a:pt x="15" y="1"/>
                    <a:pt x="15" y="2"/>
                  </a:cubicBezTo>
                  <a:cubicBezTo>
                    <a:pt x="15" y="14"/>
                    <a:pt x="15" y="14"/>
                    <a:pt x="15" y="14"/>
                  </a:cubicBezTo>
                  <a:cubicBezTo>
                    <a:pt x="24" y="14"/>
                    <a:pt x="24" y="14"/>
                    <a:pt x="24" y="14"/>
                  </a:cubicBezTo>
                  <a:cubicBezTo>
                    <a:pt x="24" y="2"/>
                    <a:pt x="24" y="2"/>
                    <a:pt x="24" y="2"/>
                  </a:cubicBezTo>
                  <a:cubicBezTo>
                    <a:pt x="24" y="1"/>
                    <a:pt x="26" y="0"/>
                    <a:pt x="27" y="0"/>
                  </a:cubicBezTo>
                  <a:cubicBezTo>
                    <a:pt x="42" y="0"/>
                    <a:pt x="42" y="0"/>
                    <a:pt x="42" y="0"/>
                  </a:cubicBezTo>
                  <a:cubicBezTo>
                    <a:pt x="43" y="0"/>
                    <a:pt x="44" y="1"/>
                    <a:pt x="44" y="2"/>
                  </a:cubicBezTo>
                  <a:cubicBezTo>
                    <a:pt x="44" y="14"/>
                    <a:pt x="44" y="14"/>
                    <a:pt x="44" y="14"/>
                  </a:cubicBezTo>
                  <a:cubicBezTo>
                    <a:pt x="54" y="14"/>
                    <a:pt x="54" y="14"/>
                    <a:pt x="54" y="14"/>
                  </a:cubicBezTo>
                  <a:cubicBezTo>
                    <a:pt x="54" y="2"/>
                    <a:pt x="54" y="2"/>
                    <a:pt x="54" y="2"/>
                  </a:cubicBezTo>
                  <a:cubicBezTo>
                    <a:pt x="54" y="1"/>
                    <a:pt x="55" y="0"/>
                    <a:pt x="57" y="0"/>
                  </a:cubicBezTo>
                  <a:cubicBezTo>
                    <a:pt x="72" y="0"/>
                    <a:pt x="72" y="0"/>
                    <a:pt x="72" y="0"/>
                  </a:cubicBezTo>
                  <a:cubicBezTo>
                    <a:pt x="73" y="0"/>
                    <a:pt x="74" y="1"/>
                    <a:pt x="74" y="2"/>
                  </a:cubicBezTo>
                  <a:cubicBezTo>
                    <a:pt x="74" y="14"/>
                    <a:pt x="74" y="14"/>
                    <a:pt x="74" y="14"/>
                  </a:cubicBezTo>
                  <a:cubicBezTo>
                    <a:pt x="79" y="14"/>
                    <a:pt x="79" y="14"/>
                    <a:pt x="79" y="14"/>
                  </a:cubicBezTo>
                  <a:lnTo>
                    <a:pt x="7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6" name="Freeform 184"/>
            <p:cNvSpPr>
              <a:spLocks noEditPoints="1"/>
            </p:cNvSpPr>
            <p:nvPr/>
          </p:nvSpPr>
          <p:spPr bwMode="auto">
            <a:xfrm>
              <a:off x="7159636" y="382591"/>
              <a:ext cx="111126" cy="74614"/>
            </a:xfrm>
            <a:custGeom>
              <a:avLst/>
              <a:gdLst>
                <a:gd name="T0" fmla="*/ 21 w 49"/>
                <a:gd name="T1" fmla="*/ 22 h 33"/>
                <a:gd name="T2" fmla="*/ 38 w 49"/>
                <a:gd name="T3" fmla="*/ 16 h 33"/>
                <a:gd name="T4" fmla="*/ 21 w 49"/>
                <a:gd name="T5" fmla="*/ 11 h 33"/>
                <a:gd name="T6" fmla="*/ 21 w 49"/>
                <a:gd name="T7" fmla="*/ 6 h 33"/>
                <a:gd name="T8" fmla="*/ 47 w 49"/>
                <a:gd name="T9" fmla="*/ 14 h 33"/>
                <a:gd name="T10" fmla="*/ 48 w 49"/>
                <a:gd name="T11" fmla="*/ 16 h 33"/>
                <a:gd name="T12" fmla="*/ 47 w 49"/>
                <a:gd name="T13" fmla="*/ 19 h 33"/>
                <a:gd name="T14" fmla="*/ 21 w 49"/>
                <a:gd name="T15" fmla="*/ 27 h 33"/>
                <a:gd name="T16" fmla="*/ 21 w 49"/>
                <a:gd name="T17" fmla="*/ 22 h 33"/>
                <a:gd name="T18" fmla="*/ 4 w 49"/>
                <a:gd name="T19" fmla="*/ 6 h 33"/>
                <a:gd name="T20" fmla="*/ 4 w 49"/>
                <a:gd name="T21" fmla="*/ 27 h 33"/>
                <a:gd name="T22" fmla="*/ 21 w 49"/>
                <a:gd name="T23" fmla="*/ 22 h 33"/>
                <a:gd name="T24" fmla="*/ 21 w 49"/>
                <a:gd name="T25" fmla="*/ 27 h 33"/>
                <a:gd name="T26" fmla="*/ 3 w 49"/>
                <a:gd name="T27" fmla="*/ 33 h 33"/>
                <a:gd name="T28" fmla="*/ 2 w 49"/>
                <a:gd name="T29" fmla="*/ 33 h 33"/>
                <a:gd name="T30" fmla="*/ 0 w 49"/>
                <a:gd name="T31" fmla="*/ 30 h 33"/>
                <a:gd name="T32" fmla="*/ 0 w 49"/>
                <a:gd name="T33" fmla="*/ 2 h 33"/>
                <a:gd name="T34" fmla="*/ 0 w 49"/>
                <a:gd name="T35" fmla="*/ 2 h 33"/>
                <a:gd name="T36" fmla="*/ 0 w 49"/>
                <a:gd name="T37" fmla="*/ 2 h 33"/>
                <a:gd name="T38" fmla="*/ 3 w 49"/>
                <a:gd name="T39" fmla="*/ 0 h 33"/>
                <a:gd name="T40" fmla="*/ 21 w 49"/>
                <a:gd name="T41" fmla="*/ 6 h 33"/>
                <a:gd name="T42" fmla="*/ 21 w 49"/>
                <a:gd name="T43" fmla="*/ 11 h 33"/>
                <a:gd name="T44" fmla="*/ 4 w 49"/>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3">
                  <a:moveTo>
                    <a:pt x="21" y="22"/>
                  </a:moveTo>
                  <a:cubicBezTo>
                    <a:pt x="38" y="16"/>
                    <a:pt x="38" y="16"/>
                    <a:pt x="38" y="16"/>
                  </a:cubicBezTo>
                  <a:cubicBezTo>
                    <a:pt x="21" y="11"/>
                    <a:pt x="21" y="11"/>
                    <a:pt x="21" y="11"/>
                  </a:cubicBezTo>
                  <a:cubicBezTo>
                    <a:pt x="21" y="6"/>
                    <a:pt x="21" y="6"/>
                    <a:pt x="21" y="6"/>
                  </a:cubicBezTo>
                  <a:cubicBezTo>
                    <a:pt x="47" y="14"/>
                    <a:pt x="47" y="14"/>
                    <a:pt x="47" y="14"/>
                  </a:cubicBezTo>
                  <a:cubicBezTo>
                    <a:pt x="48" y="14"/>
                    <a:pt x="48" y="15"/>
                    <a:pt x="48" y="16"/>
                  </a:cubicBezTo>
                  <a:cubicBezTo>
                    <a:pt x="49" y="17"/>
                    <a:pt x="48" y="18"/>
                    <a:pt x="47" y="19"/>
                  </a:cubicBezTo>
                  <a:cubicBezTo>
                    <a:pt x="21" y="27"/>
                    <a:pt x="21" y="27"/>
                    <a:pt x="21" y="27"/>
                  </a:cubicBezTo>
                  <a:lnTo>
                    <a:pt x="21" y="22"/>
                  </a:lnTo>
                  <a:close/>
                  <a:moveTo>
                    <a:pt x="4" y="6"/>
                  </a:moveTo>
                  <a:cubicBezTo>
                    <a:pt x="4" y="27"/>
                    <a:pt x="4" y="27"/>
                    <a:pt x="4" y="27"/>
                  </a:cubicBezTo>
                  <a:cubicBezTo>
                    <a:pt x="21" y="22"/>
                    <a:pt x="21" y="22"/>
                    <a:pt x="21" y="22"/>
                  </a:cubicBezTo>
                  <a:cubicBezTo>
                    <a:pt x="21" y="27"/>
                    <a:pt x="21" y="27"/>
                    <a:pt x="21" y="27"/>
                  </a:cubicBezTo>
                  <a:cubicBezTo>
                    <a:pt x="3" y="33"/>
                    <a:pt x="3" y="33"/>
                    <a:pt x="3" y="33"/>
                  </a:cubicBezTo>
                  <a:cubicBezTo>
                    <a:pt x="3" y="33"/>
                    <a:pt x="2" y="33"/>
                    <a:pt x="2" y="33"/>
                  </a:cubicBezTo>
                  <a:cubicBezTo>
                    <a:pt x="1" y="33"/>
                    <a:pt x="0" y="32"/>
                    <a:pt x="0" y="30"/>
                  </a:cubicBezTo>
                  <a:cubicBezTo>
                    <a:pt x="0" y="2"/>
                    <a:pt x="0" y="2"/>
                    <a:pt x="0" y="2"/>
                  </a:cubicBezTo>
                  <a:cubicBezTo>
                    <a:pt x="0" y="2"/>
                    <a:pt x="0" y="2"/>
                    <a:pt x="0" y="2"/>
                  </a:cubicBezTo>
                  <a:cubicBezTo>
                    <a:pt x="0" y="2"/>
                    <a:pt x="0" y="2"/>
                    <a:pt x="0" y="2"/>
                  </a:cubicBezTo>
                  <a:cubicBezTo>
                    <a:pt x="0" y="0"/>
                    <a:pt x="1" y="0"/>
                    <a:pt x="3" y="0"/>
                  </a:cubicBezTo>
                  <a:cubicBezTo>
                    <a:pt x="21" y="6"/>
                    <a:pt x="21" y="6"/>
                    <a:pt x="21" y="6"/>
                  </a:cubicBezTo>
                  <a:cubicBezTo>
                    <a:pt x="21" y="11"/>
                    <a:pt x="21" y="11"/>
                    <a:pt x="21" y="11"/>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7" name="Freeform 185"/>
            <p:cNvSpPr>
              <a:spLocks noEditPoints="1"/>
            </p:cNvSpPr>
            <p:nvPr/>
          </p:nvSpPr>
          <p:spPr bwMode="auto">
            <a:xfrm>
              <a:off x="10677543" y="747719"/>
              <a:ext cx="388939" cy="434978"/>
            </a:xfrm>
            <a:custGeom>
              <a:avLst/>
              <a:gdLst>
                <a:gd name="T0" fmla="*/ 130 w 172"/>
                <a:gd name="T1" fmla="*/ 14 h 192"/>
                <a:gd name="T2" fmla="*/ 96 w 172"/>
                <a:gd name="T3" fmla="*/ 54 h 192"/>
                <a:gd name="T4" fmla="*/ 87 w 172"/>
                <a:gd name="T5" fmla="*/ 54 h 192"/>
                <a:gd name="T6" fmla="*/ 93 w 172"/>
                <a:gd name="T7" fmla="*/ 50 h 192"/>
                <a:gd name="T8" fmla="*/ 127 w 172"/>
                <a:gd name="T9" fmla="*/ 10 h 192"/>
                <a:gd name="T10" fmla="*/ 155 w 172"/>
                <a:gd name="T11" fmla="*/ 28 h 192"/>
                <a:gd name="T12" fmla="*/ 146 w 172"/>
                <a:gd name="T13" fmla="*/ 53 h 192"/>
                <a:gd name="T14" fmla="*/ 172 w 172"/>
                <a:gd name="T15" fmla="*/ 138 h 192"/>
                <a:gd name="T16" fmla="*/ 172 w 172"/>
                <a:gd name="T17" fmla="*/ 140 h 192"/>
                <a:gd name="T18" fmla="*/ 160 w 172"/>
                <a:gd name="T19" fmla="*/ 157 h 192"/>
                <a:gd name="T20" fmla="*/ 157 w 172"/>
                <a:gd name="T21" fmla="*/ 157 h 192"/>
                <a:gd name="T22" fmla="*/ 88 w 172"/>
                <a:gd name="T23" fmla="*/ 139 h 192"/>
                <a:gd name="T24" fmla="*/ 100 w 172"/>
                <a:gd name="T25" fmla="*/ 173 h 192"/>
                <a:gd name="T26" fmla="*/ 89 w 172"/>
                <a:gd name="T27" fmla="*/ 191 h 192"/>
                <a:gd name="T28" fmla="*/ 88 w 172"/>
                <a:gd name="T29" fmla="*/ 192 h 192"/>
                <a:gd name="T30" fmla="*/ 87 w 172"/>
                <a:gd name="T31" fmla="*/ 186 h 192"/>
                <a:gd name="T32" fmla="*/ 87 w 172"/>
                <a:gd name="T33" fmla="*/ 149 h 192"/>
                <a:gd name="T34" fmla="*/ 106 w 172"/>
                <a:gd name="T35" fmla="*/ 104 h 192"/>
                <a:gd name="T36" fmla="*/ 109 w 172"/>
                <a:gd name="T37" fmla="*/ 104 h 192"/>
                <a:gd name="T38" fmla="*/ 167 w 172"/>
                <a:gd name="T39" fmla="*/ 139 h 192"/>
                <a:gd name="T40" fmla="*/ 126 w 172"/>
                <a:gd name="T41" fmla="*/ 74 h 192"/>
                <a:gd name="T42" fmla="*/ 142 w 172"/>
                <a:gd name="T43" fmla="*/ 50 h 192"/>
                <a:gd name="T44" fmla="*/ 148 w 172"/>
                <a:gd name="T45" fmla="*/ 8 h 192"/>
                <a:gd name="T46" fmla="*/ 19 w 172"/>
                <a:gd name="T47" fmla="*/ 41 h 192"/>
                <a:gd name="T48" fmla="*/ 75 w 172"/>
                <a:gd name="T49" fmla="*/ 81 h 192"/>
                <a:gd name="T50" fmla="*/ 76 w 172"/>
                <a:gd name="T51" fmla="*/ 84 h 192"/>
                <a:gd name="T52" fmla="*/ 52 w 172"/>
                <a:gd name="T53" fmla="*/ 118 h 192"/>
                <a:gd name="T54" fmla="*/ 7 w 172"/>
                <a:gd name="T55" fmla="*/ 133 h 192"/>
                <a:gd name="T56" fmla="*/ 57 w 172"/>
                <a:gd name="T57" fmla="*/ 146 h 192"/>
                <a:gd name="T58" fmla="*/ 87 w 172"/>
                <a:gd name="T59" fmla="*/ 186 h 192"/>
                <a:gd name="T60" fmla="*/ 85 w 172"/>
                <a:gd name="T61" fmla="*/ 192 h 192"/>
                <a:gd name="T62" fmla="*/ 2 w 172"/>
                <a:gd name="T63" fmla="*/ 137 h 192"/>
                <a:gd name="T64" fmla="*/ 1 w 172"/>
                <a:gd name="T65" fmla="*/ 136 h 192"/>
                <a:gd name="T66" fmla="*/ 12 w 172"/>
                <a:gd name="T67" fmla="*/ 116 h 192"/>
                <a:gd name="T68" fmla="*/ 14 w 172"/>
                <a:gd name="T69" fmla="*/ 115 h 192"/>
                <a:gd name="T70" fmla="*/ 70 w 172"/>
                <a:gd name="T71" fmla="*/ 84 h 192"/>
                <a:gd name="T72" fmla="*/ 5 w 172"/>
                <a:gd name="T73" fmla="*/ 57 h 192"/>
                <a:gd name="T74" fmla="*/ 16 w 172"/>
                <a:gd name="T75" fmla="*/ 37 h 192"/>
                <a:gd name="T76" fmla="*/ 87 w 172"/>
                <a:gd name="T77" fmla="*/ 49 h 192"/>
                <a:gd name="T78" fmla="*/ 87 w 172"/>
                <a:gd name="T79" fmla="*/ 149 h 192"/>
                <a:gd name="T80" fmla="*/ 83 w 172"/>
                <a:gd name="T81" fmla="*/ 138 h 192"/>
                <a:gd name="T82" fmla="*/ 87 w 172"/>
                <a:gd name="T83" fmla="*/ 14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2">
                  <a:moveTo>
                    <a:pt x="148" y="8"/>
                  </a:moveTo>
                  <a:cubicBezTo>
                    <a:pt x="144" y="6"/>
                    <a:pt x="137" y="9"/>
                    <a:pt x="130" y="14"/>
                  </a:cubicBezTo>
                  <a:cubicBezTo>
                    <a:pt x="122" y="19"/>
                    <a:pt x="115" y="26"/>
                    <a:pt x="112" y="30"/>
                  </a:cubicBezTo>
                  <a:cubicBezTo>
                    <a:pt x="96" y="54"/>
                    <a:pt x="96" y="54"/>
                    <a:pt x="96" y="54"/>
                  </a:cubicBezTo>
                  <a:cubicBezTo>
                    <a:pt x="95" y="55"/>
                    <a:pt x="94" y="55"/>
                    <a:pt x="93" y="55"/>
                  </a:cubicBezTo>
                  <a:cubicBezTo>
                    <a:pt x="87" y="54"/>
                    <a:pt x="87" y="54"/>
                    <a:pt x="87" y="54"/>
                  </a:cubicBezTo>
                  <a:cubicBezTo>
                    <a:pt x="87" y="49"/>
                    <a:pt x="87" y="49"/>
                    <a:pt x="87" y="49"/>
                  </a:cubicBezTo>
                  <a:cubicBezTo>
                    <a:pt x="93" y="50"/>
                    <a:pt x="93" y="50"/>
                    <a:pt x="93" y="50"/>
                  </a:cubicBezTo>
                  <a:cubicBezTo>
                    <a:pt x="108" y="27"/>
                    <a:pt x="108" y="27"/>
                    <a:pt x="108" y="27"/>
                  </a:cubicBezTo>
                  <a:cubicBezTo>
                    <a:pt x="111" y="23"/>
                    <a:pt x="119" y="15"/>
                    <a:pt x="127" y="10"/>
                  </a:cubicBezTo>
                  <a:cubicBezTo>
                    <a:pt x="136" y="4"/>
                    <a:pt x="145" y="0"/>
                    <a:pt x="150" y="4"/>
                  </a:cubicBezTo>
                  <a:cubicBezTo>
                    <a:pt x="156" y="8"/>
                    <a:pt x="157" y="18"/>
                    <a:pt x="155" y="28"/>
                  </a:cubicBezTo>
                  <a:cubicBezTo>
                    <a:pt x="153" y="38"/>
                    <a:pt x="149" y="48"/>
                    <a:pt x="146" y="53"/>
                  </a:cubicBezTo>
                  <a:cubicBezTo>
                    <a:pt x="146" y="53"/>
                    <a:pt x="146" y="53"/>
                    <a:pt x="146" y="53"/>
                  </a:cubicBezTo>
                  <a:cubicBezTo>
                    <a:pt x="131" y="75"/>
                    <a:pt x="131" y="75"/>
                    <a:pt x="131" y="75"/>
                  </a:cubicBezTo>
                  <a:cubicBezTo>
                    <a:pt x="172" y="138"/>
                    <a:pt x="172" y="138"/>
                    <a:pt x="172" y="138"/>
                  </a:cubicBezTo>
                  <a:cubicBezTo>
                    <a:pt x="172" y="138"/>
                    <a:pt x="172" y="138"/>
                    <a:pt x="172" y="138"/>
                  </a:cubicBezTo>
                  <a:cubicBezTo>
                    <a:pt x="172" y="139"/>
                    <a:pt x="172" y="140"/>
                    <a:pt x="172" y="140"/>
                  </a:cubicBezTo>
                  <a:cubicBezTo>
                    <a:pt x="160" y="157"/>
                    <a:pt x="160" y="157"/>
                    <a:pt x="160" y="157"/>
                  </a:cubicBezTo>
                  <a:cubicBezTo>
                    <a:pt x="160" y="157"/>
                    <a:pt x="160" y="157"/>
                    <a:pt x="160" y="157"/>
                  </a:cubicBezTo>
                  <a:cubicBezTo>
                    <a:pt x="160" y="157"/>
                    <a:pt x="160" y="157"/>
                    <a:pt x="160" y="157"/>
                  </a:cubicBezTo>
                  <a:cubicBezTo>
                    <a:pt x="159" y="158"/>
                    <a:pt x="158" y="158"/>
                    <a:pt x="157" y="157"/>
                  </a:cubicBezTo>
                  <a:cubicBezTo>
                    <a:pt x="108" y="109"/>
                    <a:pt x="108" y="109"/>
                    <a:pt x="108" y="109"/>
                  </a:cubicBezTo>
                  <a:cubicBezTo>
                    <a:pt x="88" y="139"/>
                    <a:pt x="88" y="139"/>
                    <a:pt x="88" y="139"/>
                  </a:cubicBezTo>
                  <a:cubicBezTo>
                    <a:pt x="100" y="173"/>
                    <a:pt x="100" y="173"/>
                    <a:pt x="100" y="173"/>
                  </a:cubicBezTo>
                  <a:cubicBezTo>
                    <a:pt x="100" y="173"/>
                    <a:pt x="100" y="173"/>
                    <a:pt x="100" y="173"/>
                  </a:cubicBezTo>
                  <a:cubicBezTo>
                    <a:pt x="100" y="173"/>
                    <a:pt x="100" y="174"/>
                    <a:pt x="100" y="175"/>
                  </a:cubicBezTo>
                  <a:cubicBezTo>
                    <a:pt x="89" y="191"/>
                    <a:pt x="89" y="191"/>
                    <a:pt x="89" y="191"/>
                  </a:cubicBezTo>
                  <a:cubicBezTo>
                    <a:pt x="89" y="191"/>
                    <a:pt x="89" y="191"/>
                    <a:pt x="89" y="191"/>
                  </a:cubicBezTo>
                  <a:cubicBezTo>
                    <a:pt x="88" y="192"/>
                    <a:pt x="88" y="192"/>
                    <a:pt x="88" y="192"/>
                  </a:cubicBezTo>
                  <a:cubicBezTo>
                    <a:pt x="88" y="192"/>
                    <a:pt x="87" y="192"/>
                    <a:pt x="87" y="192"/>
                  </a:cubicBezTo>
                  <a:cubicBezTo>
                    <a:pt x="87" y="186"/>
                    <a:pt x="87" y="186"/>
                    <a:pt x="87" y="186"/>
                  </a:cubicBezTo>
                  <a:cubicBezTo>
                    <a:pt x="95" y="173"/>
                    <a:pt x="95" y="173"/>
                    <a:pt x="95" y="173"/>
                  </a:cubicBezTo>
                  <a:cubicBezTo>
                    <a:pt x="87" y="149"/>
                    <a:pt x="87" y="149"/>
                    <a:pt x="87" y="149"/>
                  </a:cubicBezTo>
                  <a:cubicBezTo>
                    <a:pt x="87" y="133"/>
                    <a:pt x="87" y="133"/>
                    <a:pt x="87" y="133"/>
                  </a:cubicBezTo>
                  <a:cubicBezTo>
                    <a:pt x="106" y="104"/>
                    <a:pt x="106" y="104"/>
                    <a:pt x="106" y="104"/>
                  </a:cubicBezTo>
                  <a:cubicBezTo>
                    <a:pt x="106" y="103"/>
                    <a:pt x="108" y="103"/>
                    <a:pt x="109" y="103"/>
                  </a:cubicBezTo>
                  <a:cubicBezTo>
                    <a:pt x="109" y="104"/>
                    <a:pt x="109" y="104"/>
                    <a:pt x="109" y="104"/>
                  </a:cubicBezTo>
                  <a:cubicBezTo>
                    <a:pt x="158" y="152"/>
                    <a:pt x="158" y="152"/>
                    <a:pt x="158" y="152"/>
                  </a:cubicBezTo>
                  <a:cubicBezTo>
                    <a:pt x="167" y="139"/>
                    <a:pt x="167" y="139"/>
                    <a:pt x="167" y="139"/>
                  </a:cubicBezTo>
                  <a:cubicBezTo>
                    <a:pt x="126" y="77"/>
                    <a:pt x="126" y="77"/>
                    <a:pt x="126" y="77"/>
                  </a:cubicBezTo>
                  <a:cubicBezTo>
                    <a:pt x="125" y="76"/>
                    <a:pt x="125" y="75"/>
                    <a:pt x="126" y="74"/>
                  </a:cubicBezTo>
                  <a:cubicBezTo>
                    <a:pt x="142" y="50"/>
                    <a:pt x="142" y="50"/>
                    <a:pt x="142" y="50"/>
                  </a:cubicBezTo>
                  <a:cubicBezTo>
                    <a:pt x="142" y="50"/>
                    <a:pt x="142" y="50"/>
                    <a:pt x="142" y="50"/>
                  </a:cubicBezTo>
                  <a:cubicBezTo>
                    <a:pt x="145" y="46"/>
                    <a:pt x="148" y="36"/>
                    <a:pt x="150" y="27"/>
                  </a:cubicBezTo>
                  <a:cubicBezTo>
                    <a:pt x="152" y="19"/>
                    <a:pt x="152" y="11"/>
                    <a:pt x="148" y="8"/>
                  </a:cubicBezTo>
                  <a:close/>
                  <a:moveTo>
                    <a:pt x="87" y="54"/>
                  </a:moveTo>
                  <a:cubicBezTo>
                    <a:pt x="19" y="41"/>
                    <a:pt x="19" y="41"/>
                    <a:pt x="19" y="41"/>
                  </a:cubicBezTo>
                  <a:cubicBezTo>
                    <a:pt x="10" y="54"/>
                    <a:pt x="10" y="54"/>
                    <a:pt x="10" y="54"/>
                  </a:cubicBezTo>
                  <a:cubicBezTo>
                    <a:pt x="75" y="81"/>
                    <a:pt x="75" y="81"/>
                    <a:pt x="75" y="81"/>
                  </a:cubicBezTo>
                  <a:cubicBezTo>
                    <a:pt x="76" y="81"/>
                    <a:pt x="76" y="83"/>
                    <a:pt x="76" y="84"/>
                  </a:cubicBezTo>
                  <a:cubicBezTo>
                    <a:pt x="76" y="84"/>
                    <a:pt x="76" y="84"/>
                    <a:pt x="76" y="84"/>
                  </a:cubicBezTo>
                  <a:cubicBezTo>
                    <a:pt x="54" y="117"/>
                    <a:pt x="54" y="117"/>
                    <a:pt x="54" y="117"/>
                  </a:cubicBezTo>
                  <a:cubicBezTo>
                    <a:pt x="53" y="118"/>
                    <a:pt x="53" y="118"/>
                    <a:pt x="52" y="118"/>
                  </a:cubicBezTo>
                  <a:cubicBezTo>
                    <a:pt x="15" y="120"/>
                    <a:pt x="15" y="120"/>
                    <a:pt x="15" y="120"/>
                  </a:cubicBezTo>
                  <a:cubicBezTo>
                    <a:pt x="7" y="133"/>
                    <a:pt x="7" y="133"/>
                    <a:pt x="7" y="133"/>
                  </a:cubicBezTo>
                  <a:cubicBezTo>
                    <a:pt x="55" y="145"/>
                    <a:pt x="55" y="145"/>
                    <a:pt x="55" y="145"/>
                  </a:cubicBezTo>
                  <a:cubicBezTo>
                    <a:pt x="56" y="145"/>
                    <a:pt x="56" y="146"/>
                    <a:pt x="57" y="146"/>
                  </a:cubicBezTo>
                  <a:cubicBezTo>
                    <a:pt x="86" y="186"/>
                    <a:pt x="86" y="186"/>
                    <a:pt x="86" y="186"/>
                  </a:cubicBezTo>
                  <a:cubicBezTo>
                    <a:pt x="87" y="186"/>
                    <a:pt x="87" y="186"/>
                    <a:pt x="87" y="186"/>
                  </a:cubicBezTo>
                  <a:cubicBezTo>
                    <a:pt x="87" y="192"/>
                    <a:pt x="87" y="192"/>
                    <a:pt x="87" y="192"/>
                  </a:cubicBezTo>
                  <a:cubicBezTo>
                    <a:pt x="86" y="192"/>
                    <a:pt x="85" y="192"/>
                    <a:pt x="85" y="192"/>
                  </a:cubicBezTo>
                  <a:cubicBezTo>
                    <a:pt x="53" y="150"/>
                    <a:pt x="53" y="150"/>
                    <a:pt x="53" y="150"/>
                  </a:cubicBezTo>
                  <a:cubicBezTo>
                    <a:pt x="2" y="137"/>
                    <a:pt x="2" y="137"/>
                    <a:pt x="2" y="137"/>
                  </a:cubicBezTo>
                  <a:cubicBezTo>
                    <a:pt x="2" y="137"/>
                    <a:pt x="2" y="137"/>
                    <a:pt x="2" y="137"/>
                  </a:cubicBezTo>
                  <a:cubicBezTo>
                    <a:pt x="2" y="137"/>
                    <a:pt x="2" y="136"/>
                    <a:pt x="1" y="136"/>
                  </a:cubicBezTo>
                  <a:cubicBezTo>
                    <a:pt x="0" y="136"/>
                    <a:pt x="0" y="134"/>
                    <a:pt x="1" y="133"/>
                  </a:cubicBezTo>
                  <a:cubicBezTo>
                    <a:pt x="12" y="116"/>
                    <a:pt x="12" y="116"/>
                    <a:pt x="12" y="116"/>
                  </a:cubicBezTo>
                  <a:cubicBezTo>
                    <a:pt x="12" y="116"/>
                    <a:pt x="12" y="116"/>
                    <a:pt x="12" y="116"/>
                  </a:cubicBezTo>
                  <a:cubicBezTo>
                    <a:pt x="12" y="116"/>
                    <a:pt x="13" y="115"/>
                    <a:pt x="14" y="115"/>
                  </a:cubicBezTo>
                  <a:cubicBezTo>
                    <a:pt x="51" y="113"/>
                    <a:pt x="51" y="113"/>
                    <a:pt x="51" y="113"/>
                  </a:cubicBezTo>
                  <a:cubicBezTo>
                    <a:pt x="70" y="84"/>
                    <a:pt x="70" y="84"/>
                    <a:pt x="70" y="84"/>
                  </a:cubicBezTo>
                  <a:cubicBezTo>
                    <a:pt x="6" y="57"/>
                    <a:pt x="6" y="57"/>
                    <a:pt x="6" y="57"/>
                  </a:cubicBezTo>
                  <a:cubicBezTo>
                    <a:pt x="5" y="57"/>
                    <a:pt x="5" y="57"/>
                    <a:pt x="5" y="57"/>
                  </a:cubicBezTo>
                  <a:cubicBezTo>
                    <a:pt x="4" y="56"/>
                    <a:pt x="4" y="55"/>
                    <a:pt x="5" y="53"/>
                  </a:cubicBezTo>
                  <a:cubicBezTo>
                    <a:pt x="16" y="37"/>
                    <a:pt x="16" y="37"/>
                    <a:pt x="16" y="37"/>
                  </a:cubicBezTo>
                  <a:cubicBezTo>
                    <a:pt x="16" y="36"/>
                    <a:pt x="17" y="36"/>
                    <a:pt x="18" y="36"/>
                  </a:cubicBezTo>
                  <a:cubicBezTo>
                    <a:pt x="87" y="49"/>
                    <a:pt x="87" y="49"/>
                    <a:pt x="87" y="49"/>
                  </a:cubicBezTo>
                  <a:cubicBezTo>
                    <a:pt x="87" y="54"/>
                    <a:pt x="87" y="54"/>
                    <a:pt x="87" y="54"/>
                  </a:cubicBezTo>
                  <a:close/>
                  <a:moveTo>
                    <a:pt x="87" y="149"/>
                  </a:moveTo>
                  <a:cubicBezTo>
                    <a:pt x="87" y="133"/>
                    <a:pt x="87" y="133"/>
                    <a:pt x="87" y="133"/>
                  </a:cubicBezTo>
                  <a:cubicBezTo>
                    <a:pt x="83" y="138"/>
                    <a:pt x="83" y="138"/>
                    <a:pt x="83" y="138"/>
                  </a:cubicBezTo>
                  <a:cubicBezTo>
                    <a:pt x="83" y="138"/>
                    <a:pt x="83" y="139"/>
                    <a:pt x="83" y="140"/>
                  </a:cubicBezTo>
                  <a:lnTo>
                    <a:pt x="87"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8" name="Freeform 187"/>
            <p:cNvSpPr>
              <a:spLocks noEditPoints="1"/>
            </p:cNvSpPr>
            <p:nvPr/>
          </p:nvSpPr>
          <p:spPr bwMode="auto">
            <a:xfrm>
              <a:off x="7364424" y="1566873"/>
              <a:ext cx="457201" cy="153989"/>
            </a:xfrm>
            <a:custGeom>
              <a:avLst/>
              <a:gdLst>
                <a:gd name="T0" fmla="*/ 190 w 202"/>
                <a:gd name="T1" fmla="*/ 63 h 68"/>
                <a:gd name="T2" fmla="*/ 196 w 202"/>
                <a:gd name="T3" fmla="*/ 5 h 68"/>
                <a:gd name="T4" fmla="*/ 101 w 202"/>
                <a:gd name="T5" fmla="*/ 5 h 68"/>
                <a:gd name="T6" fmla="*/ 101 w 202"/>
                <a:gd name="T7" fmla="*/ 0 h 68"/>
                <a:gd name="T8" fmla="*/ 199 w 202"/>
                <a:gd name="T9" fmla="*/ 0 h 68"/>
                <a:gd name="T10" fmla="*/ 199 w 202"/>
                <a:gd name="T11" fmla="*/ 0 h 68"/>
                <a:gd name="T12" fmla="*/ 199 w 202"/>
                <a:gd name="T13" fmla="*/ 0 h 68"/>
                <a:gd name="T14" fmla="*/ 201 w 202"/>
                <a:gd name="T15" fmla="*/ 2 h 68"/>
                <a:gd name="T16" fmla="*/ 194 w 202"/>
                <a:gd name="T17" fmla="*/ 66 h 68"/>
                <a:gd name="T18" fmla="*/ 192 w 202"/>
                <a:gd name="T19" fmla="*/ 68 h 68"/>
                <a:gd name="T20" fmla="*/ 101 w 202"/>
                <a:gd name="T21" fmla="*/ 68 h 68"/>
                <a:gd name="T22" fmla="*/ 101 w 202"/>
                <a:gd name="T23" fmla="*/ 63 h 68"/>
                <a:gd name="T24" fmla="*/ 190 w 202"/>
                <a:gd name="T25" fmla="*/ 63 h 68"/>
                <a:gd name="T26" fmla="*/ 101 w 202"/>
                <a:gd name="T27" fmla="*/ 5 h 68"/>
                <a:gd name="T28" fmla="*/ 6 w 202"/>
                <a:gd name="T29" fmla="*/ 5 h 68"/>
                <a:gd name="T30" fmla="*/ 26 w 202"/>
                <a:gd name="T31" fmla="*/ 63 h 68"/>
                <a:gd name="T32" fmla="*/ 101 w 202"/>
                <a:gd name="T33" fmla="*/ 63 h 68"/>
                <a:gd name="T34" fmla="*/ 101 w 202"/>
                <a:gd name="T35" fmla="*/ 68 h 68"/>
                <a:gd name="T36" fmla="*/ 24 w 202"/>
                <a:gd name="T37" fmla="*/ 68 h 68"/>
                <a:gd name="T38" fmla="*/ 24 w 202"/>
                <a:gd name="T39" fmla="*/ 68 h 68"/>
                <a:gd name="T40" fmla="*/ 22 w 202"/>
                <a:gd name="T41" fmla="*/ 66 h 68"/>
                <a:gd name="T42" fmla="*/ 0 w 202"/>
                <a:gd name="T43" fmla="*/ 3 h 68"/>
                <a:gd name="T44" fmla="*/ 0 w 202"/>
                <a:gd name="T45" fmla="*/ 2 h 68"/>
                <a:gd name="T46" fmla="*/ 2 w 202"/>
                <a:gd name="T47" fmla="*/ 0 h 68"/>
                <a:gd name="T48" fmla="*/ 101 w 202"/>
                <a:gd name="T49" fmla="*/ 0 h 68"/>
                <a:gd name="T50" fmla="*/ 101 w 202"/>
                <a:gd name="T51"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68">
                  <a:moveTo>
                    <a:pt x="190" y="63"/>
                  </a:moveTo>
                  <a:cubicBezTo>
                    <a:pt x="196" y="5"/>
                    <a:pt x="196" y="5"/>
                    <a:pt x="196" y="5"/>
                  </a:cubicBezTo>
                  <a:cubicBezTo>
                    <a:pt x="101" y="5"/>
                    <a:pt x="101" y="5"/>
                    <a:pt x="101" y="5"/>
                  </a:cubicBezTo>
                  <a:cubicBezTo>
                    <a:pt x="101" y="0"/>
                    <a:pt x="101" y="0"/>
                    <a:pt x="101" y="0"/>
                  </a:cubicBezTo>
                  <a:cubicBezTo>
                    <a:pt x="199" y="0"/>
                    <a:pt x="199" y="0"/>
                    <a:pt x="199" y="0"/>
                  </a:cubicBezTo>
                  <a:cubicBezTo>
                    <a:pt x="199" y="0"/>
                    <a:pt x="199" y="0"/>
                    <a:pt x="199" y="0"/>
                  </a:cubicBezTo>
                  <a:cubicBezTo>
                    <a:pt x="199" y="0"/>
                    <a:pt x="199" y="0"/>
                    <a:pt x="199" y="0"/>
                  </a:cubicBezTo>
                  <a:cubicBezTo>
                    <a:pt x="201" y="0"/>
                    <a:pt x="202" y="1"/>
                    <a:pt x="201" y="2"/>
                  </a:cubicBezTo>
                  <a:cubicBezTo>
                    <a:pt x="194" y="66"/>
                    <a:pt x="194" y="66"/>
                    <a:pt x="194" y="66"/>
                  </a:cubicBezTo>
                  <a:cubicBezTo>
                    <a:pt x="194" y="67"/>
                    <a:pt x="193" y="68"/>
                    <a:pt x="192" y="68"/>
                  </a:cubicBezTo>
                  <a:cubicBezTo>
                    <a:pt x="101" y="68"/>
                    <a:pt x="101" y="68"/>
                    <a:pt x="101" y="68"/>
                  </a:cubicBezTo>
                  <a:cubicBezTo>
                    <a:pt x="101" y="63"/>
                    <a:pt x="101" y="63"/>
                    <a:pt x="101" y="63"/>
                  </a:cubicBezTo>
                  <a:lnTo>
                    <a:pt x="190" y="63"/>
                  </a:lnTo>
                  <a:close/>
                  <a:moveTo>
                    <a:pt x="101" y="5"/>
                  </a:moveTo>
                  <a:cubicBezTo>
                    <a:pt x="6" y="5"/>
                    <a:pt x="6" y="5"/>
                    <a:pt x="6" y="5"/>
                  </a:cubicBezTo>
                  <a:cubicBezTo>
                    <a:pt x="26" y="63"/>
                    <a:pt x="26" y="63"/>
                    <a:pt x="26" y="63"/>
                  </a:cubicBezTo>
                  <a:cubicBezTo>
                    <a:pt x="101" y="63"/>
                    <a:pt x="101" y="63"/>
                    <a:pt x="101" y="63"/>
                  </a:cubicBezTo>
                  <a:cubicBezTo>
                    <a:pt x="101" y="68"/>
                    <a:pt x="101" y="68"/>
                    <a:pt x="101" y="68"/>
                  </a:cubicBezTo>
                  <a:cubicBezTo>
                    <a:pt x="24" y="68"/>
                    <a:pt x="24" y="68"/>
                    <a:pt x="24" y="68"/>
                  </a:cubicBezTo>
                  <a:cubicBezTo>
                    <a:pt x="24" y="68"/>
                    <a:pt x="24" y="68"/>
                    <a:pt x="24" y="68"/>
                  </a:cubicBezTo>
                  <a:cubicBezTo>
                    <a:pt x="23" y="68"/>
                    <a:pt x="22" y="67"/>
                    <a:pt x="22" y="66"/>
                  </a:cubicBezTo>
                  <a:cubicBezTo>
                    <a:pt x="0" y="3"/>
                    <a:pt x="0" y="3"/>
                    <a:pt x="0" y="3"/>
                  </a:cubicBezTo>
                  <a:cubicBezTo>
                    <a:pt x="0" y="3"/>
                    <a:pt x="0" y="3"/>
                    <a:pt x="0" y="2"/>
                  </a:cubicBezTo>
                  <a:cubicBezTo>
                    <a:pt x="0" y="1"/>
                    <a:pt x="1" y="0"/>
                    <a:pt x="2" y="0"/>
                  </a:cubicBezTo>
                  <a:cubicBezTo>
                    <a:pt x="101" y="0"/>
                    <a:pt x="101" y="0"/>
                    <a:pt x="101" y="0"/>
                  </a:cubicBez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79" name="Freeform 188"/>
            <p:cNvSpPr>
              <a:spLocks noEditPoints="1"/>
            </p:cNvSpPr>
            <p:nvPr/>
          </p:nvSpPr>
          <p:spPr bwMode="auto">
            <a:xfrm>
              <a:off x="7145349" y="3090882"/>
              <a:ext cx="173039" cy="80963"/>
            </a:xfrm>
            <a:custGeom>
              <a:avLst/>
              <a:gdLst>
                <a:gd name="T0" fmla="*/ 35 w 76"/>
                <a:gd name="T1" fmla="*/ 31 h 36"/>
                <a:gd name="T2" fmla="*/ 63 w 76"/>
                <a:gd name="T3" fmla="*/ 31 h 36"/>
                <a:gd name="T4" fmla="*/ 35 w 76"/>
                <a:gd name="T5" fmla="*/ 17 h 36"/>
                <a:gd name="T6" fmla="*/ 35 w 76"/>
                <a:gd name="T7" fmla="*/ 11 h 36"/>
                <a:gd name="T8" fmla="*/ 74 w 76"/>
                <a:gd name="T9" fmla="*/ 31 h 36"/>
                <a:gd name="T10" fmla="*/ 76 w 76"/>
                <a:gd name="T11" fmla="*/ 34 h 36"/>
                <a:gd name="T12" fmla="*/ 74 w 76"/>
                <a:gd name="T13" fmla="*/ 36 h 36"/>
                <a:gd name="T14" fmla="*/ 35 w 76"/>
                <a:gd name="T15" fmla="*/ 36 h 36"/>
                <a:gd name="T16" fmla="*/ 35 w 76"/>
                <a:gd name="T17" fmla="*/ 31 h 36"/>
                <a:gd name="T18" fmla="*/ 6 w 76"/>
                <a:gd name="T19" fmla="*/ 19 h 36"/>
                <a:gd name="T20" fmla="*/ 31 w 76"/>
                <a:gd name="T21" fmla="*/ 31 h 36"/>
                <a:gd name="T22" fmla="*/ 35 w 76"/>
                <a:gd name="T23" fmla="*/ 31 h 36"/>
                <a:gd name="T24" fmla="*/ 35 w 76"/>
                <a:gd name="T25" fmla="*/ 36 h 36"/>
                <a:gd name="T26" fmla="*/ 30 w 76"/>
                <a:gd name="T27" fmla="*/ 36 h 36"/>
                <a:gd name="T28" fmla="*/ 30 w 76"/>
                <a:gd name="T29" fmla="*/ 36 h 36"/>
                <a:gd name="T30" fmla="*/ 29 w 76"/>
                <a:gd name="T31" fmla="*/ 36 h 36"/>
                <a:gd name="T32" fmla="*/ 1 w 76"/>
                <a:gd name="T33" fmla="*/ 22 h 36"/>
                <a:gd name="T34" fmla="*/ 0 w 76"/>
                <a:gd name="T35" fmla="*/ 19 h 36"/>
                <a:gd name="T36" fmla="*/ 9 w 76"/>
                <a:gd name="T37" fmla="*/ 1 h 36"/>
                <a:gd name="T38" fmla="*/ 12 w 76"/>
                <a:gd name="T39" fmla="*/ 0 h 36"/>
                <a:gd name="T40" fmla="*/ 35 w 76"/>
                <a:gd name="T41" fmla="*/ 11 h 36"/>
                <a:gd name="T42" fmla="*/ 35 w 76"/>
                <a:gd name="T43" fmla="*/ 17 h 36"/>
                <a:gd name="T44" fmla="*/ 12 w 76"/>
                <a:gd name="T45" fmla="*/ 5 h 36"/>
                <a:gd name="T46" fmla="*/ 6 w 76"/>
                <a:gd name="T4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36">
                  <a:moveTo>
                    <a:pt x="35" y="31"/>
                  </a:moveTo>
                  <a:cubicBezTo>
                    <a:pt x="63" y="31"/>
                    <a:pt x="63" y="31"/>
                    <a:pt x="63" y="31"/>
                  </a:cubicBezTo>
                  <a:cubicBezTo>
                    <a:pt x="35" y="17"/>
                    <a:pt x="35" y="17"/>
                    <a:pt x="35" y="17"/>
                  </a:cubicBezTo>
                  <a:cubicBezTo>
                    <a:pt x="35" y="11"/>
                    <a:pt x="35" y="11"/>
                    <a:pt x="35" y="11"/>
                  </a:cubicBezTo>
                  <a:cubicBezTo>
                    <a:pt x="74" y="31"/>
                    <a:pt x="74" y="31"/>
                    <a:pt x="74" y="31"/>
                  </a:cubicBezTo>
                  <a:cubicBezTo>
                    <a:pt x="75" y="32"/>
                    <a:pt x="76" y="33"/>
                    <a:pt x="76" y="34"/>
                  </a:cubicBezTo>
                  <a:cubicBezTo>
                    <a:pt x="76" y="35"/>
                    <a:pt x="75" y="36"/>
                    <a:pt x="74" y="36"/>
                  </a:cubicBezTo>
                  <a:cubicBezTo>
                    <a:pt x="35" y="36"/>
                    <a:pt x="35" y="36"/>
                    <a:pt x="35" y="36"/>
                  </a:cubicBezTo>
                  <a:lnTo>
                    <a:pt x="35" y="31"/>
                  </a:lnTo>
                  <a:close/>
                  <a:moveTo>
                    <a:pt x="6" y="19"/>
                  </a:moveTo>
                  <a:cubicBezTo>
                    <a:pt x="31" y="31"/>
                    <a:pt x="31" y="31"/>
                    <a:pt x="31" y="31"/>
                  </a:cubicBezTo>
                  <a:cubicBezTo>
                    <a:pt x="35" y="31"/>
                    <a:pt x="35" y="31"/>
                    <a:pt x="35" y="31"/>
                  </a:cubicBezTo>
                  <a:cubicBezTo>
                    <a:pt x="35" y="36"/>
                    <a:pt x="35" y="36"/>
                    <a:pt x="35" y="36"/>
                  </a:cubicBezTo>
                  <a:cubicBezTo>
                    <a:pt x="30" y="36"/>
                    <a:pt x="30" y="36"/>
                    <a:pt x="30" y="36"/>
                  </a:cubicBezTo>
                  <a:cubicBezTo>
                    <a:pt x="30" y="36"/>
                    <a:pt x="30" y="36"/>
                    <a:pt x="30" y="36"/>
                  </a:cubicBezTo>
                  <a:cubicBezTo>
                    <a:pt x="30" y="36"/>
                    <a:pt x="30" y="36"/>
                    <a:pt x="29" y="36"/>
                  </a:cubicBezTo>
                  <a:cubicBezTo>
                    <a:pt x="1" y="22"/>
                    <a:pt x="1" y="22"/>
                    <a:pt x="1" y="22"/>
                  </a:cubicBezTo>
                  <a:cubicBezTo>
                    <a:pt x="0" y="21"/>
                    <a:pt x="0" y="20"/>
                    <a:pt x="0" y="19"/>
                  </a:cubicBezTo>
                  <a:cubicBezTo>
                    <a:pt x="9" y="1"/>
                    <a:pt x="9" y="1"/>
                    <a:pt x="9" y="1"/>
                  </a:cubicBezTo>
                  <a:cubicBezTo>
                    <a:pt x="10" y="0"/>
                    <a:pt x="11" y="0"/>
                    <a:pt x="12" y="0"/>
                  </a:cubicBezTo>
                  <a:cubicBezTo>
                    <a:pt x="35" y="11"/>
                    <a:pt x="35" y="11"/>
                    <a:pt x="35" y="11"/>
                  </a:cubicBezTo>
                  <a:cubicBezTo>
                    <a:pt x="35" y="17"/>
                    <a:pt x="35" y="17"/>
                    <a:pt x="35" y="17"/>
                  </a:cubicBezTo>
                  <a:cubicBezTo>
                    <a:pt x="12" y="5"/>
                    <a:pt x="12" y="5"/>
                    <a:pt x="12" y="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0" name="Freeform 189"/>
            <p:cNvSpPr>
              <a:spLocks noEditPoints="1"/>
            </p:cNvSpPr>
            <p:nvPr/>
          </p:nvSpPr>
          <p:spPr bwMode="auto">
            <a:xfrm>
              <a:off x="7145349" y="3171844"/>
              <a:ext cx="398464" cy="204789"/>
            </a:xfrm>
            <a:custGeom>
              <a:avLst/>
              <a:gdLst>
                <a:gd name="T0" fmla="*/ 88 w 176"/>
                <a:gd name="T1" fmla="*/ 86 h 91"/>
                <a:gd name="T2" fmla="*/ 139 w 176"/>
                <a:gd name="T3" fmla="*/ 86 h 91"/>
                <a:gd name="T4" fmla="*/ 139 w 176"/>
                <a:gd name="T5" fmla="*/ 71 h 91"/>
                <a:gd name="T6" fmla="*/ 141 w 176"/>
                <a:gd name="T7" fmla="*/ 69 h 91"/>
                <a:gd name="T8" fmla="*/ 172 w 176"/>
                <a:gd name="T9" fmla="*/ 69 h 91"/>
                <a:gd name="T10" fmla="*/ 172 w 176"/>
                <a:gd name="T11" fmla="*/ 22 h 91"/>
                <a:gd name="T12" fmla="*/ 141 w 176"/>
                <a:gd name="T13" fmla="*/ 22 h 91"/>
                <a:gd name="T14" fmla="*/ 139 w 176"/>
                <a:gd name="T15" fmla="*/ 20 h 91"/>
                <a:gd name="T16" fmla="*/ 139 w 176"/>
                <a:gd name="T17" fmla="*/ 5 h 91"/>
                <a:gd name="T18" fmla="*/ 88 w 176"/>
                <a:gd name="T19" fmla="*/ 5 h 91"/>
                <a:gd name="T20" fmla="*/ 88 w 176"/>
                <a:gd name="T21" fmla="*/ 0 h 91"/>
                <a:gd name="T22" fmla="*/ 141 w 176"/>
                <a:gd name="T23" fmla="*/ 0 h 91"/>
                <a:gd name="T24" fmla="*/ 143 w 176"/>
                <a:gd name="T25" fmla="*/ 3 h 91"/>
                <a:gd name="T26" fmla="*/ 143 w 176"/>
                <a:gd name="T27" fmla="*/ 17 h 91"/>
                <a:gd name="T28" fmla="*/ 174 w 176"/>
                <a:gd name="T29" fmla="*/ 17 h 91"/>
                <a:gd name="T30" fmla="*/ 176 w 176"/>
                <a:gd name="T31" fmla="*/ 20 h 91"/>
                <a:gd name="T32" fmla="*/ 176 w 176"/>
                <a:gd name="T33" fmla="*/ 71 h 91"/>
                <a:gd name="T34" fmla="*/ 174 w 176"/>
                <a:gd name="T35" fmla="*/ 74 h 91"/>
                <a:gd name="T36" fmla="*/ 143 w 176"/>
                <a:gd name="T37" fmla="*/ 74 h 91"/>
                <a:gd name="T38" fmla="*/ 143 w 176"/>
                <a:gd name="T39" fmla="*/ 88 h 91"/>
                <a:gd name="T40" fmla="*/ 141 w 176"/>
                <a:gd name="T41" fmla="*/ 91 h 91"/>
                <a:gd name="T42" fmla="*/ 88 w 176"/>
                <a:gd name="T43" fmla="*/ 91 h 91"/>
                <a:gd name="T44" fmla="*/ 88 w 176"/>
                <a:gd name="T45" fmla="*/ 86 h 91"/>
                <a:gd name="T46" fmla="*/ 88 w 176"/>
                <a:gd name="T47" fmla="*/ 57 h 91"/>
                <a:gd name="T48" fmla="*/ 106 w 176"/>
                <a:gd name="T49" fmla="*/ 57 h 91"/>
                <a:gd name="T50" fmla="*/ 109 w 176"/>
                <a:gd name="T51" fmla="*/ 55 h 91"/>
                <a:gd name="T52" fmla="*/ 109 w 176"/>
                <a:gd name="T53" fmla="*/ 36 h 91"/>
                <a:gd name="T54" fmla="*/ 106 w 176"/>
                <a:gd name="T55" fmla="*/ 34 h 91"/>
                <a:gd name="T56" fmla="*/ 88 w 176"/>
                <a:gd name="T57" fmla="*/ 34 h 91"/>
                <a:gd name="T58" fmla="*/ 88 w 176"/>
                <a:gd name="T59" fmla="*/ 38 h 91"/>
                <a:gd name="T60" fmla="*/ 104 w 176"/>
                <a:gd name="T61" fmla="*/ 38 h 91"/>
                <a:gd name="T62" fmla="*/ 104 w 176"/>
                <a:gd name="T63" fmla="*/ 53 h 91"/>
                <a:gd name="T64" fmla="*/ 88 w 176"/>
                <a:gd name="T65" fmla="*/ 53 h 91"/>
                <a:gd name="T66" fmla="*/ 88 w 176"/>
                <a:gd name="T67" fmla="*/ 57 h 91"/>
                <a:gd name="T68" fmla="*/ 5 w 176"/>
                <a:gd name="T69" fmla="*/ 86 h 91"/>
                <a:gd name="T70" fmla="*/ 88 w 176"/>
                <a:gd name="T71" fmla="*/ 86 h 91"/>
                <a:gd name="T72" fmla="*/ 88 w 176"/>
                <a:gd name="T73" fmla="*/ 91 h 91"/>
                <a:gd name="T74" fmla="*/ 3 w 176"/>
                <a:gd name="T75" fmla="*/ 91 h 91"/>
                <a:gd name="T76" fmla="*/ 0 w 176"/>
                <a:gd name="T77" fmla="*/ 88 h 91"/>
                <a:gd name="T78" fmla="*/ 0 w 176"/>
                <a:gd name="T79" fmla="*/ 3 h 91"/>
                <a:gd name="T80" fmla="*/ 3 w 176"/>
                <a:gd name="T81" fmla="*/ 0 h 91"/>
                <a:gd name="T82" fmla="*/ 40 w 176"/>
                <a:gd name="T83" fmla="*/ 0 h 91"/>
                <a:gd name="T84" fmla="*/ 83 w 176"/>
                <a:gd name="T85" fmla="*/ 0 h 91"/>
                <a:gd name="T86" fmla="*/ 88 w 176"/>
                <a:gd name="T87" fmla="*/ 0 h 91"/>
                <a:gd name="T88" fmla="*/ 88 w 176"/>
                <a:gd name="T89" fmla="*/ 5 h 91"/>
                <a:gd name="T90" fmla="*/ 83 w 176"/>
                <a:gd name="T91" fmla="*/ 5 h 91"/>
                <a:gd name="T92" fmla="*/ 40 w 176"/>
                <a:gd name="T93" fmla="*/ 5 h 91"/>
                <a:gd name="T94" fmla="*/ 5 w 176"/>
                <a:gd name="T95" fmla="*/ 5 h 91"/>
                <a:gd name="T96" fmla="*/ 5 w 176"/>
                <a:gd name="T97" fmla="*/ 86 h 91"/>
                <a:gd name="T98" fmla="*/ 88 w 176"/>
                <a:gd name="T99" fmla="*/ 34 h 91"/>
                <a:gd name="T100" fmla="*/ 37 w 176"/>
                <a:gd name="T101" fmla="*/ 34 h 91"/>
                <a:gd name="T102" fmla="*/ 34 w 176"/>
                <a:gd name="T103" fmla="*/ 36 h 91"/>
                <a:gd name="T104" fmla="*/ 34 w 176"/>
                <a:gd name="T105" fmla="*/ 55 h 91"/>
                <a:gd name="T106" fmla="*/ 37 w 176"/>
                <a:gd name="T107" fmla="*/ 57 h 91"/>
                <a:gd name="T108" fmla="*/ 88 w 176"/>
                <a:gd name="T109" fmla="*/ 57 h 91"/>
                <a:gd name="T110" fmla="*/ 88 w 176"/>
                <a:gd name="T111" fmla="*/ 53 h 91"/>
                <a:gd name="T112" fmla="*/ 39 w 176"/>
                <a:gd name="T113" fmla="*/ 53 h 91"/>
                <a:gd name="T114" fmla="*/ 39 w 176"/>
                <a:gd name="T115" fmla="*/ 38 h 91"/>
                <a:gd name="T116" fmla="*/ 88 w 176"/>
                <a:gd name="T117" fmla="*/ 38 h 91"/>
                <a:gd name="T118" fmla="*/ 88 w 176"/>
                <a:gd name="T119"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91">
                  <a:moveTo>
                    <a:pt x="88" y="86"/>
                  </a:moveTo>
                  <a:cubicBezTo>
                    <a:pt x="139" y="86"/>
                    <a:pt x="139" y="86"/>
                    <a:pt x="139" y="86"/>
                  </a:cubicBezTo>
                  <a:cubicBezTo>
                    <a:pt x="139" y="71"/>
                    <a:pt x="139" y="71"/>
                    <a:pt x="139" y="71"/>
                  </a:cubicBezTo>
                  <a:cubicBezTo>
                    <a:pt x="139" y="70"/>
                    <a:pt x="140" y="69"/>
                    <a:pt x="141" y="69"/>
                  </a:cubicBezTo>
                  <a:cubicBezTo>
                    <a:pt x="172" y="69"/>
                    <a:pt x="172" y="69"/>
                    <a:pt x="172" y="69"/>
                  </a:cubicBezTo>
                  <a:cubicBezTo>
                    <a:pt x="172" y="22"/>
                    <a:pt x="172" y="22"/>
                    <a:pt x="172" y="22"/>
                  </a:cubicBezTo>
                  <a:cubicBezTo>
                    <a:pt x="141" y="22"/>
                    <a:pt x="141" y="22"/>
                    <a:pt x="141" y="22"/>
                  </a:cubicBezTo>
                  <a:cubicBezTo>
                    <a:pt x="140" y="22"/>
                    <a:pt x="139" y="21"/>
                    <a:pt x="139" y="20"/>
                  </a:cubicBezTo>
                  <a:cubicBezTo>
                    <a:pt x="139" y="5"/>
                    <a:pt x="139" y="5"/>
                    <a:pt x="139" y="5"/>
                  </a:cubicBezTo>
                  <a:cubicBezTo>
                    <a:pt x="88" y="5"/>
                    <a:pt x="88" y="5"/>
                    <a:pt x="88" y="5"/>
                  </a:cubicBezTo>
                  <a:cubicBezTo>
                    <a:pt x="88" y="0"/>
                    <a:pt x="88" y="0"/>
                    <a:pt x="88" y="0"/>
                  </a:cubicBezTo>
                  <a:cubicBezTo>
                    <a:pt x="141" y="0"/>
                    <a:pt x="141" y="0"/>
                    <a:pt x="141" y="0"/>
                  </a:cubicBezTo>
                  <a:cubicBezTo>
                    <a:pt x="142" y="0"/>
                    <a:pt x="143" y="1"/>
                    <a:pt x="143" y="3"/>
                  </a:cubicBezTo>
                  <a:cubicBezTo>
                    <a:pt x="143" y="17"/>
                    <a:pt x="143" y="17"/>
                    <a:pt x="143" y="17"/>
                  </a:cubicBezTo>
                  <a:cubicBezTo>
                    <a:pt x="174" y="17"/>
                    <a:pt x="174" y="17"/>
                    <a:pt x="174" y="17"/>
                  </a:cubicBezTo>
                  <a:cubicBezTo>
                    <a:pt x="175" y="17"/>
                    <a:pt x="176" y="18"/>
                    <a:pt x="176" y="20"/>
                  </a:cubicBezTo>
                  <a:cubicBezTo>
                    <a:pt x="176" y="71"/>
                    <a:pt x="176" y="71"/>
                    <a:pt x="176" y="71"/>
                  </a:cubicBezTo>
                  <a:cubicBezTo>
                    <a:pt x="176" y="73"/>
                    <a:pt x="175" y="74"/>
                    <a:pt x="174" y="74"/>
                  </a:cubicBezTo>
                  <a:cubicBezTo>
                    <a:pt x="143" y="74"/>
                    <a:pt x="143" y="74"/>
                    <a:pt x="143" y="74"/>
                  </a:cubicBezTo>
                  <a:cubicBezTo>
                    <a:pt x="143" y="88"/>
                    <a:pt x="143" y="88"/>
                    <a:pt x="143" y="88"/>
                  </a:cubicBezTo>
                  <a:cubicBezTo>
                    <a:pt x="143" y="90"/>
                    <a:pt x="142" y="91"/>
                    <a:pt x="141" y="91"/>
                  </a:cubicBezTo>
                  <a:cubicBezTo>
                    <a:pt x="88" y="91"/>
                    <a:pt x="88" y="91"/>
                    <a:pt x="88" y="91"/>
                  </a:cubicBezTo>
                  <a:cubicBezTo>
                    <a:pt x="88" y="86"/>
                    <a:pt x="88" y="86"/>
                    <a:pt x="88" y="86"/>
                  </a:cubicBezTo>
                  <a:close/>
                  <a:moveTo>
                    <a:pt x="88" y="57"/>
                  </a:moveTo>
                  <a:cubicBezTo>
                    <a:pt x="106" y="57"/>
                    <a:pt x="106" y="57"/>
                    <a:pt x="106" y="57"/>
                  </a:cubicBezTo>
                  <a:cubicBezTo>
                    <a:pt x="108" y="57"/>
                    <a:pt x="109" y="56"/>
                    <a:pt x="109" y="55"/>
                  </a:cubicBezTo>
                  <a:cubicBezTo>
                    <a:pt x="109" y="36"/>
                    <a:pt x="109" y="36"/>
                    <a:pt x="109" y="36"/>
                  </a:cubicBezTo>
                  <a:cubicBezTo>
                    <a:pt x="109" y="35"/>
                    <a:pt x="108" y="34"/>
                    <a:pt x="106" y="34"/>
                  </a:cubicBezTo>
                  <a:cubicBezTo>
                    <a:pt x="88" y="34"/>
                    <a:pt x="88" y="34"/>
                    <a:pt x="88" y="34"/>
                  </a:cubicBezTo>
                  <a:cubicBezTo>
                    <a:pt x="88" y="38"/>
                    <a:pt x="88" y="38"/>
                    <a:pt x="88" y="38"/>
                  </a:cubicBezTo>
                  <a:cubicBezTo>
                    <a:pt x="104" y="38"/>
                    <a:pt x="104" y="38"/>
                    <a:pt x="104" y="38"/>
                  </a:cubicBezTo>
                  <a:cubicBezTo>
                    <a:pt x="104" y="53"/>
                    <a:pt x="104" y="53"/>
                    <a:pt x="104" y="53"/>
                  </a:cubicBezTo>
                  <a:cubicBezTo>
                    <a:pt x="88" y="53"/>
                    <a:pt x="88" y="53"/>
                    <a:pt x="88" y="53"/>
                  </a:cubicBezTo>
                  <a:lnTo>
                    <a:pt x="88" y="57"/>
                  </a:lnTo>
                  <a:close/>
                  <a:moveTo>
                    <a:pt x="5" y="86"/>
                  </a:moveTo>
                  <a:cubicBezTo>
                    <a:pt x="88" y="86"/>
                    <a:pt x="88" y="86"/>
                    <a:pt x="88" y="86"/>
                  </a:cubicBezTo>
                  <a:cubicBezTo>
                    <a:pt x="88" y="91"/>
                    <a:pt x="88" y="91"/>
                    <a:pt x="88" y="91"/>
                  </a:cubicBezTo>
                  <a:cubicBezTo>
                    <a:pt x="3" y="91"/>
                    <a:pt x="3" y="91"/>
                    <a:pt x="3" y="91"/>
                  </a:cubicBezTo>
                  <a:cubicBezTo>
                    <a:pt x="1" y="91"/>
                    <a:pt x="0" y="90"/>
                    <a:pt x="0" y="88"/>
                  </a:cubicBezTo>
                  <a:cubicBezTo>
                    <a:pt x="0" y="3"/>
                    <a:pt x="0" y="3"/>
                    <a:pt x="0" y="3"/>
                  </a:cubicBezTo>
                  <a:cubicBezTo>
                    <a:pt x="0" y="1"/>
                    <a:pt x="1" y="0"/>
                    <a:pt x="3" y="0"/>
                  </a:cubicBezTo>
                  <a:cubicBezTo>
                    <a:pt x="40" y="0"/>
                    <a:pt x="40" y="0"/>
                    <a:pt x="40" y="0"/>
                  </a:cubicBezTo>
                  <a:cubicBezTo>
                    <a:pt x="83" y="0"/>
                    <a:pt x="83" y="0"/>
                    <a:pt x="83" y="0"/>
                  </a:cubicBezTo>
                  <a:cubicBezTo>
                    <a:pt x="88" y="0"/>
                    <a:pt x="88" y="0"/>
                    <a:pt x="88" y="0"/>
                  </a:cubicBezTo>
                  <a:cubicBezTo>
                    <a:pt x="88" y="5"/>
                    <a:pt x="88" y="5"/>
                    <a:pt x="88" y="5"/>
                  </a:cubicBezTo>
                  <a:cubicBezTo>
                    <a:pt x="83" y="5"/>
                    <a:pt x="83" y="5"/>
                    <a:pt x="83" y="5"/>
                  </a:cubicBezTo>
                  <a:cubicBezTo>
                    <a:pt x="40" y="5"/>
                    <a:pt x="40" y="5"/>
                    <a:pt x="40" y="5"/>
                  </a:cubicBezTo>
                  <a:cubicBezTo>
                    <a:pt x="5" y="5"/>
                    <a:pt x="5" y="5"/>
                    <a:pt x="5" y="5"/>
                  </a:cubicBezTo>
                  <a:cubicBezTo>
                    <a:pt x="5" y="86"/>
                    <a:pt x="5" y="86"/>
                    <a:pt x="5" y="86"/>
                  </a:cubicBezTo>
                  <a:close/>
                  <a:moveTo>
                    <a:pt x="88" y="34"/>
                  </a:moveTo>
                  <a:cubicBezTo>
                    <a:pt x="37" y="34"/>
                    <a:pt x="37" y="34"/>
                    <a:pt x="37" y="34"/>
                  </a:cubicBezTo>
                  <a:cubicBezTo>
                    <a:pt x="36" y="34"/>
                    <a:pt x="34" y="35"/>
                    <a:pt x="34" y="36"/>
                  </a:cubicBezTo>
                  <a:cubicBezTo>
                    <a:pt x="34" y="55"/>
                    <a:pt x="34" y="55"/>
                    <a:pt x="34" y="55"/>
                  </a:cubicBezTo>
                  <a:cubicBezTo>
                    <a:pt x="34" y="56"/>
                    <a:pt x="36" y="57"/>
                    <a:pt x="37" y="57"/>
                  </a:cubicBezTo>
                  <a:cubicBezTo>
                    <a:pt x="88" y="57"/>
                    <a:pt x="88" y="57"/>
                    <a:pt x="88" y="57"/>
                  </a:cubicBezTo>
                  <a:cubicBezTo>
                    <a:pt x="88" y="53"/>
                    <a:pt x="88" y="53"/>
                    <a:pt x="88" y="53"/>
                  </a:cubicBezTo>
                  <a:cubicBezTo>
                    <a:pt x="39" y="53"/>
                    <a:pt x="39" y="53"/>
                    <a:pt x="39" y="53"/>
                  </a:cubicBezTo>
                  <a:cubicBezTo>
                    <a:pt x="39" y="38"/>
                    <a:pt x="39" y="38"/>
                    <a:pt x="39" y="38"/>
                  </a:cubicBezTo>
                  <a:cubicBezTo>
                    <a:pt x="88" y="38"/>
                    <a:pt x="88" y="38"/>
                    <a:pt x="88" y="38"/>
                  </a:cubicBezTo>
                  <a:lnTo>
                    <a:pt x="8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1" name="Freeform 191"/>
            <p:cNvSpPr>
              <a:spLocks noEditPoints="1"/>
            </p:cNvSpPr>
            <p:nvPr/>
          </p:nvSpPr>
          <p:spPr bwMode="auto">
            <a:xfrm>
              <a:off x="9920304" y="1606560"/>
              <a:ext cx="366713" cy="179389"/>
            </a:xfrm>
            <a:custGeom>
              <a:avLst/>
              <a:gdLst>
                <a:gd name="T0" fmla="*/ 158 w 162"/>
                <a:gd name="T1" fmla="*/ 74 h 79"/>
                <a:gd name="T2" fmla="*/ 144 w 162"/>
                <a:gd name="T3" fmla="*/ 38 h 79"/>
                <a:gd name="T4" fmla="*/ 141 w 162"/>
                <a:gd name="T5" fmla="*/ 42 h 79"/>
                <a:gd name="T6" fmla="*/ 138 w 162"/>
                <a:gd name="T7" fmla="*/ 42 h 79"/>
                <a:gd name="T8" fmla="*/ 96 w 162"/>
                <a:gd name="T9" fmla="*/ 42 h 79"/>
                <a:gd name="T10" fmla="*/ 94 w 162"/>
                <a:gd name="T11" fmla="*/ 49 h 79"/>
                <a:gd name="T12" fmla="*/ 82 w 162"/>
                <a:gd name="T13" fmla="*/ 56 h 79"/>
                <a:gd name="T14" fmla="*/ 81 w 162"/>
                <a:gd name="T15" fmla="*/ 51 h 79"/>
                <a:gd name="T16" fmla="*/ 86 w 162"/>
                <a:gd name="T17" fmla="*/ 50 h 79"/>
                <a:gd name="T18" fmla="*/ 90 w 162"/>
                <a:gd name="T19" fmla="*/ 47 h 79"/>
                <a:gd name="T20" fmla="*/ 91 w 162"/>
                <a:gd name="T21" fmla="*/ 44 h 79"/>
                <a:gd name="T22" fmla="*/ 91 w 162"/>
                <a:gd name="T23" fmla="*/ 41 h 79"/>
                <a:gd name="T24" fmla="*/ 91 w 162"/>
                <a:gd name="T25" fmla="*/ 39 h 79"/>
                <a:gd name="T26" fmla="*/ 133 w 162"/>
                <a:gd name="T27" fmla="*/ 37 h 79"/>
                <a:gd name="T28" fmla="*/ 139 w 162"/>
                <a:gd name="T29" fmla="*/ 37 h 79"/>
                <a:gd name="T30" fmla="*/ 140 w 162"/>
                <a:gd name="T31" fmla="*/ 36 h 79"/>
                <a:gd name="T32" fmla="*/ 160 w 162"/>
                <a:gd name="T33" fmla="*/ 0 h 79"/>
                <a:gd name="T34" fmla="*/ 162 w 162"/>
                <a:gd name="T35" fmla="*/ 77 h 79"/>
                <a:gd name="T36" fmla="*/ 81 w 162"/>
                <a:gd name="T37" fmla="*/ 79 h 79"/>
                <a:gd name="T38" fmla="*/ 4 w 162"/>
                <a:gd name="T39" fmla="*/ 74 h 79"/>
                <a:gd name="T40" fmla="*/ 81 w 162"/>
                <a:gd name="T41" fmla="*/ 79 h 79"/>
                <a:gd name="T42" fmla="*/ 0 w 162"/>
                <a:gd name="T43" fmla="*/ 77 h 79"/>
                <a:gd name="T44" fmla="*/ 0 w 162"/>
                <a:gd name="T45" fmla="*/ 3 h 79"/>
                <a:gd name="T46" fmla="*/ 4 w 162"/>
                <a:gd name="T47" fmla="*/ 2 h 79"/>
                <a:gd name="T48" fmla="*/ 22 w 162"/>
                <a:gd name="T49" fmla="*/ 36 h 79"/>
                <a:gd name="T50" fmla="*/ 24 w 162"/>
                <a:gd name="T51" fmla="*/ 37 h 79"/>
                <a:gd name="T52" fmla="*/ 70 w 162"/>
                <a:gd name="T53" fmla="*/ 37 h 79"/>
                <a:gd name="T54" fmla="*/ 71 w 162"/>
                <a:gd name="T55" fmla="*/ 37 h 79"/>
                <a:gd name="T56" fmla="*/ 72 w 162"/>
                <a:gd name="T57" fmla="*/ 41 h 79"/>
                <a:gd name="T58" fmla="*/ 72 w 162"/>
                <a:gd name="T59" fmla="*/ 44 h 79"/>
                <a:gd name="T60" fmla="*/ 73 w 162"/>
                <a:gd name="T61" fmla="*/ 46 h 79"/>
                <a:gd name="T62" fmla="*/ 77 w 162"/>
                <a:gd name="T63" fmla="*/ 50 h 79"/>
                <a:gd name="T64" fmla="*/ 81 w 162"/>
                <a:gd name="T65" fmla="*/ 56 h 79"/>
                <a:gd name="T66" fmla="*/ 69 w 162"/>
                <a:gd name="T67" fmla="*/ 49 h 79"/>
                <a:gd name="T68" fmla="*/ 67 w 162"/>
                <a:gd name="T69" fmla="*/ 45 h 79"/>
                <a:gd name="T70" fmla="*/ 30 w 162"/>
                <a:gd name="T71" fmla="*/ 42 h 79"/>
                <a:gd name="T72" fmla="*/ 21 w 162"/>
                <a:gd name="T73" fmla="*/ 42 h 79"/>
                <a:gd name="T74" fmla="*/ 17 w 162"/>
                <a:gd name="T75" fmla="*/ 38 h 79"/>
                <a:gd name="T76" fmla="*/ 17 w 162"/>
                <a:gd name="T77" fmla="*/ 38 h 79"/>
                <a:gd name="T78" fmla="*/ 4 w 162"/>
                <a:gd name="T7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79">
                  <a:moveTo>
                    <a:pt x="81" y="74"/>
                  </a:moveTo>
                  <a:cubicBezTo>
                    <a:pt x="158" y="74"/>
                    <a:pt x="158" y="74"/>
                    <a:pt x="158" y="74"/>
                  </a:cubicBezTo>
                  <a:cubicBezTo>
                    <a:pt x="158" y="12"/>
                    <a:pt x="158" y="12"/>
                    <a:pt x="158" y="12"/>
                  </a:cubicBezTo>
                  <a:cubicBezTo>
                    <a:pt x="144" y="38"/>
                    <a:pt x="144" y="38"/>
                    <a:pt x="144" y="38"/>
                  </a:cubicBezTo>
                  <a:cubicBezTo>
                    <a:pt x="143" y="40"/>
                    <a:pt x="143" y="40"/>
                    <a:pt x="143" y="40"/>
                  </a:cubicBezTo>
                  <a:cubicBezTo>
                    <a:pt x="143" y="41"/>
                    <a:pt x="142" y="42"/>
                    <a:pt x="141" y="42"/>
                  </a:cubicBezTo>
                  <a:cubicBezTo>
                    <a:pt x="141" y="42"/>
                    <a:pt x="141" y="42"/>
                    <a:pt x="141" y="42"/>
                  </a:cubicBezTo>
                  <a:cubicBezTo>
                    <a:pt x="138" y="42"/>
                    <a:pt x="138" y="42"/>
                    <a:pt x="138" y="42"/>
                  </a:cubicBezTo>
                  <a:cubicBezTo>
                    <a:pt x="133" y="42"/>
                    <a:pt x="133" y="42"/>
                    <a:pt x="133" y="42"/>
                  </a:cubicBezTo>
                  <a:cubicBezTo>
                    <a:pt x="96" y="42"/>
                    <a:pt x="96" y="42"/>
                    <a:pt x="96" y="42"/>
                  </a:cubicBezTo>
                  <a:cubicBezTo>
                    <a:pt x="96" y="43"/>
                    <a:pt x="96" y="44"/>
                    <a:pt x="96" y="45"/>
                  </a:cubicBezTo>
                  <a:cubicBezTo>
                    <a:pt x="95" y="47"/>
                    <a:pt x="95" y="48"/>
                    <a:pt x="94" y="49"/>
                  </a:cubicBezTo>
                  <a:cubicBezTo>
                    <a:pt x="92" y="51"/>
                    <a:pt x="91" y="53"/>
                    <a:pt x="89" y="54"/>
                  </a:cubicBezTo>
                  <a:cubicBezTo>
                    <a:pt x="87" y="55"/>
                    <a:pt x="84" y="56"/>
                    <a:pt x="82" y="56"/>
                  </a:cubicBezTo>
                  <a:cubicBezTo>
                    <a:pt x="81" y="56"/>
                    <a:pt x="81" y="56"/>
                    <a:pt x="81" y="56"/>
                  </a:cubicBezTo>
                  <a:cubicBezTo>
                    <a:pt x="81" y="51"/>
                    <a:pt x="81" y="51"/>
                    <a:pt x="81" y="51"/>
                  </a:cubicBezTo>
                  <a:cubicBezTo>
                    <a:pt x="82" y="51"/>
                    <a:pt x="82" y="51"/>
                    <a:pt x="82" y="51"/>
                  </a:cubicBezTo>
                  <a:cubicBezTo>
                    <a:pt x="83" y="51"/>
                    <a:pt x="85" y="51"/>
                    <a:pt x="86" y="50"/>
                  </a:cubicBezTo>
                  <a:cubicBezTo>
                    <a:pt x="88" y="49"/>
                    <a:pt x="89" y="48"/>
                    <a:pt x="90" y="47"/>
                  </a:cubicBezTo>
                  <a:cubicBezTo>
                    <a:pt x="90" y="47"/>
                    <a:pt x="90" y="47"/>
                    <a:pt x="90" y="47"/>
                  </a:cubicBezTo>
                  <a:cubicBezTo>
                    <a:pt x="90" y="46"/>
                    <a:pt x="90" y="46"/>
                    <a:pt x="90" y="46"/>
                  </a:cubicBezTo>
                  <a:cubicBezTo>
                    <a:pt x="90" y="46"/>
                    <a:pt x="91" y="45"/>
                    <a:pt x="91" y="44"/>
                  </a:cubicBezTo>
                  <a:cubicBezTo>
                    <a:pt x="91" y="43"/>
                    <a:pt x="91" y="42"/>
                    <a:pt x="91" y="41"/>
                  </a:cubicBezTo>
                  <a:cubicBezTo>
                    <a:pt x="91" y="41"/>
                    <a:pt x="91" y="41"/>
                    <a:pt x="91" y="41"/>
                  </a:cubicBezTo>
                  <a:cubicBezTo>
                    <a:pt x="91" y="41"/>
                    <a:pt x="91" y="41"/>
                    <a:pt x="91" y="41"/>
                  </a:cubicBezTo>
                  <a:cubicBezTo>
                    <a:pt x="91" y="40"/>
                    <a:pt x="91" y="40"/>
                    <a:pt x="91" y="39"/>
                  </a:cubicBezTo>
                  <a:cubicBezTo>
                    <a:pt x="91" y="38"/>
                    <a:pt x="92" y="37"/>
                    <a:pt x="93" y="37"/>
                  </a:cubicBezTo>
                  <a:cubicBezTo>
                    <a:pt x="133" y="37"/>
                    <a:pt x="133" y="37"/>
                    <a:pt x="133" y="37"/>
                  </a:cubicBezTo>
                  <a:cubicBezTo>
                    <a:pt x="138" y="37"/>
                    <a:pt x="138" y="37"/>
                    <a:pt x="138" y="37"/>
                  </a:cubicBezTo>
                  <a:cubicBezTo>
                    <a:pt x="139" y="37"/>
                    <a:pt x="139" y="37"/>
                    <a:pt x="139" y="37"/>
                  </a:cubicBezTo>
                  <a:cubicBezTo>
                    <a:pt x="140" y="36"/>
                    <a:pt x="140" y="36"/>
                    <a:pt x="140" y="36"/>
                  </a:cubicBezTo>
                  <a:cubicBezTo>
                    <a:pt x="140" y="36"/>
                    <a:pt x="140" y="36"/>
                    <a:pt x="140" y="36"/>
                  </a:cubicBezTo>
                  <a:cubicBezTo>
                    <a:pt x="158" y="1"/>
                    <a:pt x="158" y="1"/>
                    <a:pt x="158" y="1"/>
                  </a:cubicBezTo>
                  <a:cubicBezTo>
                    <a:pt x="158" y="1"/>
                    <a:pt x="159" y="0"/>
                    <a:pt x="160" y="0"/>
                  </a:cubicBezTo>
                  <a:cubicBezTo>
                    <a:pt x="161" y="0"/>
                    <a:pt x="162" y="1"/>
                    <a:pt x="162" y="2"/>
                  </a:cubicBezTo>
                  <a:cubicBezTo>
                    <a:pt x="162" y="77"/>
                    <a:pt x="162" y="77"/>
                    <a:pt x="162" y="77"/>
                  </a:cubicBezTo>
                  <a:cubicBezTo>
                    <a:pt x="162" y="78"/>
                    <a:pt x="161" y="79"/>
                    <a:pt x="160" y="79"/>
                  </a:cubicBezTo>
                  <a:cubicBezTo>
                    <a:pt x="81" y="79"/>
                    <a:pt x="81" y="79"/>
                    <a:pt x="81" y="79"/>
                  </a:cubicBezTo>
                  <a:lnTo>
                    <a:pt x="81" y="74"/>
                  </a:lnTo>
                  <a:close/>
                  <a:moveTo>
                    <a:pt x="4" y="74"/>
                  </a:moveTo>
                  <a:cubicBezTo>
                    <a:pt x="81" y="74"/>
                    <a:pt x="81" y="74"/>
                    <a:pt x="81" y="74"/>
                  </a:cubicBezTo>
                  <a:cubicBezTo>
                    <a:pt x="81" y="79"/>
                    <a:pt x="81" y="79"/>
                    <a:pt x="81" y="79"/>
                  </a:cubicBezTo>
                  <a:cubicBezTo>
                    <a:pt x="2" y="79"/>
                    <a:pt x="2" y="79"/>
                    <a:pt x="2" y="79"/>
                  </a:cubicBezTo>
                  <a:cubicBezTo>
                    <a:pt x="1" y="79"/>
                    <a:pt x="0" y="78"/>
                    <a:pt x="0" y="77"/>
                  </a:cubicBezTo>
                  <a:cubicBezTo>
                    <a:pt x="0" y="3"/>
                    <a:pt x="0" y="3"/>
                    <a:pt x="0" y="3"/>
                  </a:cubicBezTo>
                  <a:cubicBezTo>
                    <a:pt x="0" y="3"/>
                    <a:pt x="0" y="3"/>
                    <a:pt x="0" y="3"/>
                  </a:cubicBezTo>
                  <a:cubicBezTo>
                    <a:pt x="0" y="2"/>
                    <a:pt x="0" y="1"/>
                    <a:pt x="1" y="1"/>
                  </a:cubicBezTo>
                  <a:cubicBezTo>
                    <a:pt x="2" y="0"/>
                    <a:pt x="3" y="0"/>
                    <a:pt x="4" y="2"/>
                  </a:cubicBezTo>
                  <a:cubicBezTo>
                    <a:pt x="22" y="36"/>
                    <a:pt x="22" y="36"/>
                    <a:pt x="22" y="36"/>
                  </a:cubicBezTo>
                  <a:cubicBezTo>
                    <a:pt x="22" y="36"/>
                    <a:pt x="22" y="36"/>
                    <a:pt x="22" y="36"/>
                  </a:cubicBezTo>
                  <a:cubicBezTo>
                    <a:pt x="22" y="37"/>
                    <a:pt x="22" y="37"/>
                    <a:pt x="22" y="37"/>
                  </a:cubicBezTo>
                  <a:cubicBezTo>
                    <a:pt x="24" y="37"/>
                    <a:pt x="24" y="37"/>
                    <a:pt x="24" y="37"/>
                  </a:cubicBezTo>
                  <a:cubicBezTo>
                    <a:pt x="30" y="37"/>
                    <a:pt x="30" y="37"/>
                    <a:pt x="30" y="37"/>
                  </a:cubicBezTo>
                  <a:cubicBezTo>
                    <a:pt x="70" y="37"/>
                    <a:pt x="70" y="37"/>
                    <a:pt x="70" y="37"/>
                  </a:cubicBezTo>
                  <a:cubicBezTo>
                    <a:pt x="70" y="37"/>
                    <a:pt x="70" y="37"/>
                    <a:pt x="70" y="37"/>
                  </a:cubicBezTo>
                  <a:cubicBezTo>
                    <a:pt x="70" y="37"/>
                    <a:pt x="70" y="37"/>
                    <a:pt x="71" y="37"/>
                  </a:cubicBezTo>
                  <a:cubicBezTo>
                    <a:pt x="72" y="38"/>
                    <a:pt x="72" y="39"/>
                    <a:pt x="72" y="40"/>
                  </a:cubicBezTo>
                  <a:cubicBezTo>
                    <a:pt x="72" y="41"/>
                    <a:pt x="72" y="41"/>
                    <a:pt x="72" y="41"/>
                  </a:cubicBezTo>
                  <a:cubicBezTo>
                    <a:pt x="72" y="41"/>
                    <a:pt x="72" y="41"/>
                    <a:pt x="72" y="41"/>
                  </a:cubicBezTo>
                  <a:cubicBezTo>
                    <a:pt x="72" y="42"/>
                    <a:pt x="72" y="43"/>
                    <a:pt x="72" y="44"/>
                  </a:cubicBezTo>
                  <a:cubicBezTo>
                    <a:pt x="72" y="44"/>
                    <a:pt x="72" y="44"/>
                    <a:pt x="72" y="44"/>
                  </a:cubicBezTo>
                  <a:cubicBezTo>
                    <a:pt x="72" y="45"/>
                    <a:pt x="73" y="46"/>
                    <a:pt x="73" y="46"/>
                  </a:cubicBezTo>
                  <a:cubicBezTo>
                    <a:pt x="73" y="46"/>
                    <a:pt x="73" y="46"/>
                    <a:pt x="73" y="47"/>
                  </a:cubicBezTo>
                  <a:cubicBezTo>
                    <a:pt x="74" y="48"/>
                    <a:pt x="75" y="49"/>
                    <a:pt x="77" y="50"/>
                  </a:cubicBezTo>
                  <a:cubicBezTo>
                    <a:pt x="78" y="51"/>
                    <a:pt x="79" y="51"/>
                    <a:pt x="81" y="51"/>
                  </a:cubicBezTo>
                  <a:cubicBezTo>
                    <a:pt x="81" y="56"/>
                    <a:pt x="81" y="56"/>
                    <a:pt x="81" y="56"/>
                  </a:cubicBezTo>
                  <a:cubicBezTo>
                    <a:pt x="79" y="56"/>
                    <a:pt x="76" y="55"/>
                    <a:pt x="74" y="54"/>
                  </a:cubicBezTo>
                  <a:cubicBezTo>
                    <a:pt x="72" y="53"/>
                    <a:pt x="71" y="51"/>
                    <a:pt x="69" y="49"/>
                  </a:cubicBezTo>
                  <a:cubicBezTo>
                    <a:pt x="68" y="48"/>
                    <a:pt x="68" y="47"/>
                    <a:pt x="67" y="45"/>
                  </a:cubicBezTo>
                  <a:cubicBezTo>
                    <a:pt x="67" y="45"/>
                    <a:pt x="67" y="45"/>
                    <a:pt x="67" y="45"/>
                  </a:cubicBezTo>
                  <a:cubicBezTo>
                    <a:pt x="67" y="44"/>
                    <a:pt x="67" y="43"/>
                    <a:pt x="67" y="42"/>
                  </a:cubicBezTo>
                  <a:cubicBezTo>
                    <a:pt x="30" y="42"/>
                    <a:pt x="30" y="42"/>
                    <a:pt x="30" y="42"/>
                  </a:cubicBezTo>
                  <a:cubicBezTo>
                    <a:pt x="24" y="42"/>
                    <a:pt x="24" y="42"/>
                    <a:pt x="24" y="42"/>
                  </a:cubicBezTo>
                  <a:cubicBezTo>
                    <a:pt x="21" y="42"/>
                    <a:pt x="21" y="42"/>
                    <a:pt x="21" y="42"/>
                  </a:cubicBezTo>
                  <a:cubicBezTo>
                    <a:pt x="20" y="42"/>
                    <a:pt x="19" y="41"/>
                    <a:pt x="19" y="40"/>
                  </a:cubicBezTo>
                  <a:cubicBezTo>
                    <a:pt x="17" y="38"/>
                    <a:pt x="17" y="38"/>
                    <a:pt x="17" y="38"/>
                  </a:cubicBezTo>
                  <a:cubicBezTo>
                    <a:pt x="17" y="38"/>
                    <a:pt x="17" y="38"/>
                    <a:pt x="17" y="38"/>
                  </a:cubicBezTo>
                  <a:cubicBezTo>
                    <a:pt x="17" y="38"/>
                    <a:pt x="17" y="38"/>
                    <a:pt x="17" y="38"/>
                  </a:cubicBezTo>
                  <a:cubicBezTo>
                    <a:pt x="4" y="13"/>
                    <a:pt x="4" y="13"/>
                    <a:pt x="4" y="13"/>
                  </a:cubicBezTo>
                  <a:lnTo>
                    <a:pt x="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2" name="Freeform 192"/>
            <p:cNvSpPr>
              <a:spLocks noEditPoints="1"/>
            </p:cNvSpPr>
            <p:nvPr/>
          </p:nvSpPr>
          <p:spPr bwMode="auto">
            <a:xfrm>
              <a:off x="9975866" y="1457335"/>
              <a:ext cx="258763" cy="127000"/>
            </a:xfrm>
            <a:custGeom>
              <a:avLst/>
              <a:gdLst>
                <a:gd name="T0" fmla="*/ 110 w 115"/>
                <a:gd name="T1" fmla="*/ 52 h 56"/>
                <a:gd name="T2" fmla="*/ 110 w 115"/>
                <a:gd name="T3" fmla="*/ 25 h 56"/>
                <a:gd name="T4" fmla="*/ 105 w 115"/>
                <a:gd name="T5" fmla="*/ 11 h 56"/>
                <a:gd name="T6" fmla="*/ 91 w 115"/>
                <a:gd name="T7" fmla="*/ 5 h 56"/>
                <a:gd name="T8" fmla="*/ 58 w 115"/>
                <a:gd name="T9" fmla="*/ 5 h 56"/>
                <a:gd name="T10" fmla="*/ 58 w 115"/>
                <a:gd name="T11" fmla="*/ 0 h 56"/>
                <a:gd name="T12" fmla="*/ 91 w 115"/>
                <a:gd name="T13" fmla="*/ 0 h 56"/>
                <a:gd name="T14" fmla="*/ 108 w 115"/>
                <a:gd name="T15" fmla="*/ 7 h 56"/>
                <a:gd name="T16" fmla="*/ 115 w 115"/>
                <a:gd name="T17" fmla="*/ 25 h 56"/>
                <a:gd name="T18" fmla="*/ 115 w 115"/>
                <a:gd name="T19" fmla="*/ 54 h 56"/>
                <a:gd name="T20" fmla="*/ 113 w 115"/>
                <a:gd name="T21" fmla="*/ 56 h 56"/>
                <a:gd name="T22" fmla="*/ 94 w 115"/>
                <a:gd name="T23" fmla="*/ 56 h 56"/>
                <a:gd name="T24" fmla="*/ 92 w 115"/>
                <a:gd name="T25" fmla="*/ 54 h 56"/>
                <a:gd name="T26" fmla="*/ 92 w 115"/>
                <a:gd name="T27" fmla="*/ 25 h 56"/>
                <a:gd name="T28" fmla="*/ 91 w 115"/>
                <a:gd name="T29" fmla="*/ 24 h 56"/>
                <a:gd name="T30" fmla="*/ 58 w 115"/>
                <a:gd name="T31" fmla="*/ 24 h 56"/>
                <a:gd name="T32" fmla="*/ 58 w 115"/>
                <a:gd name="T33" fmla="*/ 19 h 56"/>
                <a:gd name="T34" fmla="*/ 91 w 115"/>
                <a:gd name="T35" fmla="*/ 19 h 56"/>
                <a:gd name="T36" fmla="*/ 95 w 115"/>
                <a:gd name="T37" fmla="*/ 21 h 56"/>
                <a:gd name="T38" fmla="*/ 96 w 115"/>
                <a:gd name="T39" fmla="*/ 25 h 56"/>
                <a:gd name="T40" fmla="*/ 96 w 115"/>
                <a:gd name="T41" fmla="*/ 52 h 56"/>
                <a:gd name="T42" fmla="*/ 110 w 115"/>
                <a:gd name="T43" fmla="*/ 52 h 56"/>
                <a:gd name="T44" fmla="*/ 58 w 115"/>
                <a:gd name="T45" fmla="*/ 5 h 56"/>
                <a:gd name="T46" fmla="*/ 24 w 115"/>
                <a:gd name="T47" fmla="*/ 5 h 56"/>
                <a:gd name="T48" fmla="*/ 10 w 115"/>
                <a:gd name="T49" fmla="*/ 11 h 56"/>
                <a:gd name="T50" fmla="*/ 5 w 115"/>
                <a:gd name="T51" fmla="*/ 25 h 56"/>
                <a:gd name="T52" fmla="*/ 5 w 115"/>
                <a:gd name="T53" fmla="*/ 52 h 56"/>
                <a:gd name="T54" fmla="*/ 19 w 115"/>
                <a:gd name="T55" fmla="*/ 52 h 56"/>
                <a:gd name="T56" fmla="*/ 19 w 115"/>
                <a:gd name="T57" fmla="*/ 25 h 56"/>
                <a:gd name="T58" fmla="*/ 20 w 115"/>
                <a:gd name="T59" fmla="*/ 21 h 56"/>
                <a:gd name="T60" fmla="*/ 20 w 115"/>
                <a:gd name="T61" fmla="*/ 20 h 56"/>
                <a:gd name="T62" fmla="*/ 24 w 115"/>
                <a:gd name="T63" fmla="*/ 19 h 56"/>
                <a:gd name="T64" fmla="*/ 58 w 115"/>
                <a:gd name="T65" fmla="*/ 19 h 56"/>
                <a:gd name="T66" fmla="*/ 58 w 115"/>
                <a:gd name="T67" fmla="*/ 24 h 56"/>
                <a:gd name="T68" fmla="*/ 24 w 115"/>
                <a:gd name="T69" fmla="*/ 24 h 56"/>
                <a:gd name="T70" fmla="*/ 23 w 115"/>
                <a:gd name="T71" fmla="*/ 25 h 56"/>
                <a:gd name="T72" fmla="*/ 23 w 115"/>
                <a:gd name="T73" fmla="*/ 54 h 56"/>
                <a:gd name="T74" fmla="*/ 21 w 115"/>
                <a:gd name="T75" fmla="*/ 56 h 56"/>
                <a:gd name="T76" fmla="*/ 2 w 115"/>
                <a:gd name="T77" fmla="*/ 56 h 56"/>
                <a:gd name="T78" fmla="*/ 0 w 115"/>
                <a:gd name="T79" fmla="*/ 54 h 56"/>
                <a:gd name="T80" fmla="*/ 0 w 115"/>
                <a:gd name="T81" fmla="*/ 25 h 56"/>
                <a:gd name="T82" fmla="*/ 7 w 115"/>
                <a:gd name="T83" fmla="*/ 7 h 56"/>
                <a:gd name="T84" fmla="*/ 24 w 115"/>
                <a:gd name="T85" fmla="*/ 0 h 56"/>
                <a:gd name="T86" fmla="*/ 58 w 115"/>
                <a:gd name="T87" fmla="*/ 0 h 56"/>
                <a:gd name="T88" fmla="*/ 58 w 115"/>
                <a:gd name="T8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56">
                  <a:moveTo>
                    <a:pt x="110" y="52"/>
                  </a:moveTo>
                  <a:cubicBezTo>
                    <a:pt x="110" y="25"/>
                    <a:pt x="110" y="25"/>
                    <a:pt x="110" y="25"/>
                  </a:cubicBezTo>
                  <a:cubicBezTo>
                    <a:pt x="110" y="19"/>
                    <a:pt x="108" y="14"/>
                    <a:pt x="105" y="11"/>
                  </a:cubicBezTo>
                  <a:cubicBezTo>
                    <a:pt x="101" y="7"/>
                    <a:pt x="97" y="5"/>
                    <a:pt x="91" y="5"/>
                  </a:cubicBezTo>
                  <a:cubicBezTo>
                    <a:pt x="58" y="5"/>
                    <a:pt x="58" y="5"/>
                    <a:pt x="58" y="5"/>
                  </a:cubicBezTo>
                  <a:cubicBezTo>
                    <a:pt x="58" y="0"/>
                    <a:pt x="58" y="0"/>
                    <a:pt x="58" y="0"/>
                  </a:cubicBezTo>
                  <a:cubicBezTo>
                    <a:pt x="91" y="0"/>
                    <a:pt x="91" y="0"/>
                    <a:pt x="91" y="0"/>
                  </a:cubicBezTo>
                  <a:cubicBezTo>
                    <a:pt x="98" y="0"/>
                    <a:pt x="104" y="3"/>
                    <a:pt x="108" y="7"/>
                  </a:cubicBezTo>
                  <a:cubicBezTo>
                    <a:pt x="112" y="12"/>
                    <a:pt x="115" y="18"/>
                    <a:pt x="115" y="25"/>
                  </a:cubicBezTo>
                  <a:cubicBezTo>
                    <a:pt x="115" y="54"/>
                    <a:pt x="115" y="54"/>
                    <a:pt x="115" y="54"/>
                  </a:cubicBezTo>
                  <a:cubicBezTo>
                    <a:pt x="115" y="55"/>
                    <a:pt x="114" y="56"/>
                    <a:pt x="113" y="56"/>
                  </a:cubicBezTo>
                  <a:cubicBezTo>
                    <a:pt x="94" y="56"/>
                    <a:pt x="94" y="56"/>
                    <a:pt x="94" y="56"/>
                  </a:cubicBezTo>
                  <a:cubicBezTo>
                    <a:pt x="93" y="56"/>
                    <a:pt x="92" y="55"/>
                    <a:pt x="92" y="54"/>
                  </a:cubicBezTo>
                  <a:cubicBezTo>
                    <a:pt x="92" y="25"/>
                    <a:pt x="92" y="25"/>
                    <a:pt x="92" y="25"/>
                  </a:cubicBezTo>
                  <a:cubicBezTo>
                    <a:pt x="92" y="24"/>
                    <a:pt x="92" y="24"/>
                    <a:pt x="91" y="24"/>
                  </a:cubicBezTo>
                  <a:cubicBezTo>
                    <a:pt x="58" y="24"/>
                    <a:pt x="58" y="24"/>
                    <a:pt x="58" y="24"/>
                  </a:cubicBezTo>
                  <a:cubicBezTo>
                    <a:pt x="58" y="19"/>
                    <a:pt x="58" y="19"/>
                    <a:pt x="58" y="19"/>
                  </a:cubicBezTo>
                  <a:cubicBezTo>
                    <a:pt x="91" y="19"/>
                    <a:pt x="91" y="19"/>
                    <a:pt x="91" y="19"/>
                  </a:cubicBezTo>
                  <a:cubicBezTo>
                    <a:pt x="93" y="19"/>
                    <a:pt x="94" y="20"/>
                    <a:pt x="95" y="21"/>
                  </a:cubicBezTo>
                  <a:cubicBezTo>
                    <a:pt x="96" y="22"/>
                    <a:pt x="96" y="23"/>
                    <a:pt x="96" y="25"/>
                  </a:cubicBezTo>
                  <a:cubicBezTo>
                    <a:pt x="96" y="52"/>
                    <a:pt x="96" y="52"/>
                    <a:pt x="96" y="52"/>
                  </a:cubicBezTo>
                  <a:lnTo>
                    <a:pt x="110" y="52"/>
                  </a:lnTo>
                  <a:close/>
                  <a:moveTo>
                    <a:pt x="58" y="5"/>
                  </a:moveTo>
                  <a:cubicBezTo>
                    <a:pt x="24" y="5"/>
                    <a:pt x="24" y="5"/>
                    <a:pt x="24" y="5"/>
                  </a:cubicBezTo>
                  <a:cubicBezTo>
                    <a:pt x="18" y="5"/>
                    <a:pt x="14" y="7"/>
                    <a:pt x="10" y="11"/>
                  </a:cubicBezTo>
                  <a:cubicBezTo>
                    <a:pt x="7" y="14"/>
                    <a:pt x="5" y="19"/>
                    <a:pt x="5" y="25"/>
                  </a:cubicBezTo>
                  <a:cubicBezTo>
                    <a:pt x="5" y="52"/>
                    <a:pt x="5" y="52"/>
                    <a:pt x="5" y="52"/>
                  </a:cubicBezTo>
                  <a:cubicBezTo>
                    <a:pt x="19" y="52"/>
                    <a:pt x="19" y="52"/>
                    <a:pt x="19" y="52"/>
                  </a:cubicBezTo>
                  <a:cubicBezTo>
                    <a:pt x="19" y="25"/>
                    <a:pt x="19" y="25"/>
                    <a:pt x="19" y="25"/>
                  </a:cubicBezTo>
                  <a:cubicBezTo>
                    <a:pt x="19" y="23"/>
                    <a:pt x="19" y="22"/>
                    <a:pt x="20" y="21"/>
                  </a:cubicBezTo>
                  <a:cubicBezTo>
                    <a:pt x="20" y="21"/>
                    <a:pt x="20" y="21"/>
                    <a:pt x="20" y="20"/>
                  </a:cubicBezTo>
                  <a:cubicBezTo>
                    <a:pt x="21" y="19"/>
                    <a:pt x="22" y="19"/>
                    <a:pt x="24" y="19"/>
                  </a:cubicBezTo>
                  <a:cubicBezTo>
                    <a:pt x="58" y="19"/>
                    <a:pt x="58" y="19"/>
                    <a:pt x="58" y="19"/>
                  </a:cubicBezTo>
                  <a:cubicBezTo>
                    <a:pt x="58" y="24"/>
                    <a:pt x="58" y="24"/>
                    <a:pt x="58" y="24"/>
                  </a:cubicBezTo>
                  <a:cubicBezTo>
                    <a:pt x="24" y="24"/>
                    <a:pt x="24" y="24"/>
                    <a:pt x="24" y="24"/>
                  </a:cubicBezTo>
                  <a:cubicBezTo>
                    <a:pt x="24" y="24"/>
                    <a:pt x="23" y="24"/>
                    <a:pt x="23" y="25"/>
                  </a:cubicBezTo>
                  <a:cubicBezTo>
                    <a:pt x="23" y="54"/>
                    <a:pt x="23" y="54"/>
                    <a:pt x="23" y="54"/>
                  </a:cubicBezTo>
                  <a:cubicBezTo>
                    <a:pt x="23" y="55"/>
                    <a:pt x="22" y="56"/>
                    <a:pt x="21" y="56"/>
                  </a:cubicBezTo>
                  <a:cubicBezTo>
                    <a:pt x="2" y="56"/>
                    <a:pt x="2" y="56"/>
                    <a:pt x="2" y="56"/>
                  </a:cubicBezTo>
                  <a:cubicBezTo>
                    <a:pt x="1" y="56"/>
                    <a:pt x="0" y="55"/>
                    <a:pt x="0" y="54"/>
                  </a:cubicBezTo>
                  <a:cubicBezTo>
                    <a:pt x="0" y="25"/>
                    <a:pt x="0" y="25"/>
                    <a:pt x="0" y="25"/>
                  </a:cubicBezTo>
                  <a:cubicBezTo>
                    <a:pt x="0" y="18"/>
                    <a:pt x="3" y="12"/>
                    <a:pt x="7" y="7"/>
                  </a:cubicBezTo>
                  <a:cubicBezTo>
                    <a:pt x="11" y="3"/>
                    <a:pt x="17" y="0"/>
                    <a:pt x="24" y="0"/>
                  </a:cubicBezTo>
                  <a:cubicBezTo>
                    <a:pt x="58" y="0"/>
                    <a:pt x="58" y="0"/>
                    <a:pt x="58" y="0"/>
                  </a:cubicBezTo>
                  <a:lnTo>
                    <a:pt x="5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3" name="Freeform 194"/>
            <p:cNvSpPr>
              <a:spLocks noEditPoints="1"/>
            </p:cNvSpPr>
            <p:nvPr/>
          </p:nvSpPr>
          <p:spPr bwMode="auto">
            <a:xfrm>
              <a:off x="7505713" y="4264050"/>
              <a:ext cx="122238" cy="119064"/>
            </a:xfrm>
            <a:custGeom>
              <a:avLst/>
              <a:gdLst>
                <a:gd name="T0" fmla="*/ 27 w 54"/>
                <a:gd name="T1" fmla="*/ 14 h 53"/>
                <a:gd name="T2" fmla="*/ 40 w 54"/>
                <a:gd name="T3" fmla="*/ 1 h 53"/>
                <a:gd name="T4" fmla="*/ 44 w 54"/>
                <a:gd name="T5" fmla="*/ 1 h 53"/>
                <a:gd name="T6" fmla="*/ 53 w 54"/>
                <a:gd name="T7" fmla="*/ 10 h 53"/>
                <a:gd name="T8" fmla="*/ 53 w 54"/>
                <a:gd name="T9" fmla="*/ 13 h 53"/>
                <a:gd name="T10" fmla="*/ 27 w 54"/>
                <a:gd name="T11" fmla="*/ 39 h 53"/>
                <a:gd name="T12" fmla="*/ 27 w 54"/>
                <a:gd name="T13" fmla="*/ 32 h 53"/>
                <a:gd name="T14" fmla="*/ 48 w 54"/>
                <a:gd name="T15" fmla="*/ 11 h 53"/>
                <a:gd name="T16" fmla="*/ 42 w 54"/>
                <a:gd name="T17" fmla="*/ 6 h 53"/>
                <a:gd name="T18" fmla="*/ 27 w 54"/>
                <a:gd name="T19" fmla="*/ 21 h 53"/>
                <a:gd name="T20" fmla="*/ 27 w 54"/>
                <a:gd name="T21" fmla="*/ 14 h 53"/>
                <a:gd name="T22" fmla="*/ 10 w 54"/>
                <a:gd name="T23" fmla="*/ 52 h 53"/>
                <a:gd name="T24" fmla="*/ 1 w 54"/>
                <a:gd name="T25" fmla="*/ 43 h 53"/>
                <a:gd name="T26" fmla="*/ 1 w 54"/>
                <a:gd name="T27" fmla="*/ 40 h 53"/>
                <a:gd name="T28" fmla="*/ 27 w 54"/>
                <a:gd name="T29" fmla="*/ 14 h 53"/>
                <a:gd name="T30" fmla="*/ 27 w 54"/>
                <a:gd name="T31" fmla="*/ 21 h 53"/>
                <a:gd name="T32" fmla="*/ 6 w 54"/>
                <a:gd name="T33" fmla="*/ 42 h 53"/>
                <a:gd name="T34" fmla="*/ 12 w 54"/>
                <a:gd name="T35" fmla="*/ 47 h 53"/>
                <a:gd name="T36" fmla="*/ 27 w 54"/>
                <a:gd name="T37" fmla="*/ 32 h 53"/>
                <a:gd name="T38" fmla="*/ 27 w 54"/>
                <a:gd name="T39" fmla="*/ 39 h 53"/>
                <a:gd name="T40" fmla="*/ 13 w 54"/>
                <a:gd name="T41" fmla="*/ 52 h 53"/>
                <a:gd name="T42" fmla="*/ 10 w 54"/>
                <a:gd name="T4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3">
                  <a:moveTo>
                    <a:pt x="27" y="14"/>
                  </a:moveTo>
                  <a:cubicBezTo>
                    <a:pt x="40" y="1"/>
                    <a:pt x="40" y="1"/>
                    <a:pt x="40" y="1"/>
                  </a:cubicBezTo>
                  <a:cubicBezTo>
                    <a:pt x="41" y="0"/>
                    <a:pt x="43" y="0"/>
                    <a:pt x="44" y="1"/>
                  </a:cubicBezTo>
                  <a:cubicBezTo>
                    <a:pt x="53" y="10"/>
                    <a:pt x="53" y="10"/>
                    <a:pt x="53" y="10"/>
                  </a:cubicBezTo>
                  <a:cubicBezTo>
                    <a:pt x="54" y="11"/>
                    <a:pt x="54" y="12"/>
                    <a:pt x="53" y="13"/>
                  </a:cubicBezTo>
                  <a:cubicBezTo>
                    <a:pt x="27" y="39"/>
                    <a:pt x="27" y="39"/>
                    <a:pt x="27" y="39"/>
                  </a:cubicBezTo>
                  <a:cubicBezTo>
                    <a:pt x="27" y="32"/>
                    <a:pt x="27" y="32"/>
                    <a:pt x="27" y="32"/>
                  </a:cubicBezTo>
                  <a:cubicBezTo>
                    <a:pt x="48" y="11"/>
                    <a:pt x="48" y="11"/>
                    <a:pt x="48" y="11"/>
                  </a:cubicBezTo>
                  <a:cubicBezTo>
                    <a:pt x="42" y="6"/>
                    <a:pt x="42" y="6"/>
                    <a:pt x="42" y="6"/>
                  </a:cubicBezTo>
                  <a:cubicBezTo>
                    <a:pt x="27" y="21"/>
                    <a:pt x="27" y="21"/>
                    <a:pt x="27" y="21"/>
                  </a:cubicBezTo>
                  <a:lnTo>
                    <a:pt x="27" y="14"/>
                  </a:lnTo>
                  <a:close/>
                  <a:moveTo>
                    <a:pt x="10" y="52"/>
                  </a:moveTo>
                  <a:cubicBezTo>
                    <a:pt x="1" y="43"/>
                    <a:pt x="1" y="43"/>
                    <a:pt x="1" y="43"/>
                  </a:cubicBezTo>
                  <a:cubicBezTo>
                    <a:pt x="0" y="42"/>
                    <a:pt x="0" y="41"/>
                    <a:pt x="1" y="40"/>
                  </a:cubicBezTo>
                  <a:cubicBezTo>
                    <a:pt x="27" y="14"/>
                    <a:pt x="27" y="14"/>
                    <a:pt x="27" y="14"/>
                  </a:cubicBezTo>
                  <a:cubicBezTo>
                    <a:pt x="27" y="21"/>
                    <a:pt x="27" y="21"/>
                    <a:pt x="27" y="21"/>
                  </a:cubicBezTo>
                  <a:cubicBezTo>
                    <a:pt x="6" y="42"/>
                    <a:pt x="6" y="42"/>
                    <a:pt x="6" y="42"/>
                  </a:cubicBezTo>
                  <a:cubicBezTo>
                    <a:pt x="12" y="47"/>
                    <a:pt x="12" y="47"/>
                    <a:pt x="12" y="47"/>
                  </a:cubicBezTo>
                  <a:cubicBezTo>
                    <a:pt x="27" y="32"/>
                    <a:pt x="27" y="32"/>
                    <a:pt x="27" y="32"/>
                  </a:cubicBezTo>
                  <a:cubicBezTo>
                    <a:pt x="27" y="39"/>
                    <a:pt x="27" y="39"/>
                    <a:pt x="27" y="39"/>
                  </a:cubicBezTo>
                  <a:cubicBezTo>
                    <a:pt x="13" y="52"/>
                    <a:pt x="13" y="52"/>
                    <a:pt x="13" y="52"/>
                  </a:cubicBezTo>
                  <a:cubicBezTo>
                    <a:pt x="12" y="53"/>
                    <a:pt x="11" y="53"/>
                    <a:pt x="1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4" name="Freeform 195"/>
            <p:cNvSpPr>
              <a:spLocks noEditPoints="1"/>
            </p:cNvSpPr>
            <p:nvPr/>
          </p:nvSpPr>
          <p:spPr bwMode="auto">
            <a:xfrm>
              <a:off x="7318387" y="1050932"/>
              <a:ext cx="311151" cy="292102"/>
            </a:xfrm>
            <a:custGeom>
              <a:avLst/>
              <a:gdLst>
                <a:gd name="T0" fmla="*/ 114 w 138"/>
                <a:gd name="T1" fmla="*/ 10 h 129"/>
                <a:gd name="T2" fmla="*/ 69 w 138"/>
                <a:gd name="T3" fmla="*/ 5 h 129"/>
                <a:gd name="T4" fmla="*/ 102 w 138"/>
                <a:gd name="T5" fmla="*/ 0 h 129"/>
                <a:gd name="T6" fmla="*/ 118 w 138"/>
                <a:gd name="T7" fmla="*/ 7 h 129"/>
                <a:gd name="T8" fmla="*/ 124 w 138"/>
                <a:gd name="T9" fmla="*/ 53 h 129"/>
                <a:gd name="T10" fmla="*/ 138 w 138"/>
                <a:gd name="T11" fmla="*/ 56 h 129"/>
                <a:gd name="T12" fmla="*/ 135 w 138"/>
                <a:gd name="T13" fmla="*/ 129 h 129"/>
                <a:gd name="T14" fmla="*/ 69 w 138"/>
                <a:gd name="T15" fmla="*/ 124 h 129"/>
                <a:gd name="T16" fmla="*/ 133 w 138"/>
                <a:gd name="T17" fmla="*/ 58 h 129"/>
                <a:gd name="T18" fmla="*/ 119 w 138"/>
                <a:gd name="T19" fmla="*/ 56 h 129"/>
                <a:gd name="T20" fmla="*/ 69 w 138"/>
                <a:gd name="T21" fmla="*/ 115 h 129"/>
                <a:gd name="T22" fmla="*/ 76 w 138"/>
                <a:gd name="T23" fmla="*/ 112 h 129"/>
                <a:gd name="T24" fmla="*/ 76 w 138"/>
                <a:gd name="T25" fmla="*/ 96 h 129"/>
                <a:gd name="T26" fmla="*/ 82 w 138"/>
                <a:gd name="T27" fmla="*/ 90 h 129"/>
                <a:gd name="T28" fmla="*/ 79 w 138"/>
                <a:gd name="T29" fmla="*/ 73 h 129"/>
                <a:gd name="T30" fmla="*/ 69 w 138"/>
                <a:gd name="T31" fmla="*/ 69 h 129"/>
                <a:gd name="T32" fmla="*/ 69 w 138"/>
                <a:gd name="T33" fmla="*/ 73 h 129"/>
                <a:gd name="T34" fmla="*/ 78 w 138"/>
                <a:gd name="T35" fmla="*/ 83 h 129"/>
                <a:gd name="T36" fmla="*/ 74 w 138"/>
                <a:gd name="T37" fmla="*/ 91 h 129"/>
                <a:gd name="T38" fmla="*/ 73 w 138"/>
                <a:gd name="T39" fmla="*/ 92 h 129"/>
                <a:gd name="T40" fmla="*/ 71 w 138"/>
                <a:gd name="T41" fmla="*/ 94 h 129"/>
                <a:gd name="T42" fmla="*/ 71 w 138"/>
                <a:gd name="T43" fmla="*/ 110 h 129"/>
                <a:gd name="T44" fmla="*/ 69 w 138"/>
                <a:gd name="T45" fmla="*/ 115 h 129"/>
                <a:gd name="T46" fmla="*/ 106 w 138"/>
                <a:gd name="T47" fmla="*/ 58 h 129"/>
                <a:gd name="T48" fmla="*/ 108 w 138"/>
                <a:gd name="T49" fmla="*/ 23 h 129"/>
                <a:gd name="T50" fmla="*/ 106 w 138"/>
                <a:gd name="T51" fmla="*/ 18 h 129"/>
                <a:gd name="T52" fmla="*/ 69 w 138"/>
                <a:gd name="T53" fmla="*/ 16 h 129"/>
                <a:gd name="T54" fmla="*/ 102 w 138"/>
                <a:gd name="T55" fmla="*/ 21 h 129"/>
                <a:gd name="T56" fmla="*/ 103 w 138"/>
                <a:gd name="T57" fmla="*/ 21 h 129"/>
                <a:gd name="T58" fmla="*/ 104 w 138"/>
                <a:gd name="T59" fmla="*/ 53 h 129"/>
                <a:gd name="T60" fmla="*/ 69 w 138"/>
                <a:gd name="T61" fmla="*/ 58 h 129"/>
                <a:gd name="T62" fmla="*/ 35 w 138"/>
                <a:gd name="T63" fmla="*/ 5 h 129"/>
                <a:gd name="T64" fmla="*/ 18 w 138"/>
                <a:gd name="T65" fmla="*/ 23 h 129"/>
                <a:gd name="T66" fmla="*/ 16 w 138"/>
                <a:gd name="T67" fmla="*/ 58 h 129"/>
                <a:gd name="T68" fmla="*/ 4 w 138"/>
                <a:gd name="T69" fmla="*/ 124 h 129"/>
                <a:gd name="T70" fmla="*/ 69 w 138"/>
                <a:gd name="T71" fmla="*/ 129 h 129"/>
                <a:gd name="T72" fmla="*/ 0 w 138"/>
                <a:gd name="T73" fmla="*/ 126 h 129"/>
                <a:gd name="T74" fmla="*/ 2 w 138"/>
                <a:gd name="T75" fmla="*/ 53 h 129"/>
                <a:gd name="T76" fmla="*/ 13 w 138"/>
                <a:gd name="T77" fmla="*/ 23 h 129"/>
                <a:gd name="T78" fmla="*/ 35 w 138"/>
                <a:gd name="T79" fmla="*/ 0 h 129"/>
                <a:gd name="T80" fmla="*/ 69 w 138"/>
                <a:gd name="T81" fmla="*/ 5 h 129"/>
                <a:gd name="T82" fmla="*/ 35 w 138"/>
                <a:gd name="T83" fmla="*/ 16 h 129"/>
                <a:gd name="T84" fmla="*/ 31 w 138"/>
                <a:gd name="T85" fmla="*/ 18 h 129"/>
                <a:gd name="T86" fmla="*/ 29 w 138"/>
                <a:gd name="T87" fmla="*/ 56 h 129"/>
                <a:gd name="T88" fmla="*/ 69 w 138"/>
                <a:gd name="T89" fmla="*/ 58 h 129"/>
                <a:gd name="T90" fmla="*/ 34 w 138"/>
                <a:gd name="T91" fmla="*/ 53 h 129"/>
                <a:gd name="T92" fmla="*/ 34 w 138"/>
                <a:gd name="T93" fmla="*/ 21 h 129"/>
                <a:gd name="T94" fmla="*/ 34 w 138"/>
                <a:gd name="T95" fmla="*/ 21 h 129"/>
                <a:gd name="T96" fmla="*/ 69 w 138"/>
                <a:gd name="T97" fmla="*/ 21 h 129"/>
                <a:gd name="T98" fmla="*/ 69 w 138"/>
                <a:gd name="T99" fmla="*/ 69 h 129"/>
                <a:gd name="T100" fmla="*/ 54 w 138"/>
                <a:gd name="T101" fmla="*/ 83 h 129"/>
                <a:gd name="T102" fmla="*/ 60 w 138"/>
                <a:gd name="T103" fmla="*/ 95 h 129"/>
                <a:gd name="T104" fmla="*/ 61 w 138"/>
                <a:gd name="T105" fmla="*/ 109 h 129"/>
                <a:gd name="T106" fmla="*/ 63 w 138"/>
                <a:gd name="T107" fmla="*/ 115 h 129"/>
                <a:gd name="T108" fmla="*/ 69 w 138"/>
                <a:gd name="T109" fmla="*/ 110 h 129"/>
                <a:gd name="T110" fmla="*/ 66 w 138"/>
                <a:gd name="T111" fmla="*/ 109 h 129"/>
                <a:gd name="T112" fmla="*/ 64 w 138"/>
                <a:gd name="T113" fmla="*/ 92 h 129"/>
                <a:gd name="T114" fmla="*/ 63 w 138"/>
                <a:gd name="T115" fmla="*/ 91 h 129"/>
                <a:gd name="T116" fmla="*/ 59 w 138"/>
                <a:gd name="T117" fmla="*/ 83 h 129"/>
                <a:gd name="T118" fmla="*/ 69 w 138"/>
                <a:gd name="T119"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129">
                  <a:moveTo>
                    <a:pt x="119" y="23"/>
                  </a:moveTo>
                  <a:cubicBezTo>
                    <a:pt x="119" y="18"/>
                    <a:pt x="117" y="13"/>
                    <a:pt x="114" y="10"/>
                  </a:cubicBezTo>
                  <a:cubicBezTo>
                    <a:pt x="111" y="7"/>
                    <a:pt x="107" y="5"/>
                    <a:pt x="102" y="5"/>
                  </a:cubicBezTo>
                  <a:cubicBezTo>
                    <a:pt x="69" y="5"/>
                    <a:pt x="69" y="5"/>
                    <a:pt x="69" y="5"/>
                  </a:cubicBezTo>
                  <a:cubicBezTo>
                    <a:pt x="69" y="0"/>
                    <a:pt x="69" y="0"/>
                    <a:pt x="69" y="0"/>
                  </a:cubicBezTo>
                  <a:cubicBezTo>
                    <a:pt x="102" y="0"/>
                    <a:pt x="102" y="0"/>
                    <a:pt x="102" y="0"/>
                  </a:cubicBezTo>
                  <a:cubicBezTo>
                    <a:pt x="108" y="0"/>
                    <a:pt x="114" y="3"/>
                    <a:pt x="118" y="7"/>
                  </a:cubicBezTo>
                  <a:cubicBezTo>
                    <a:pt x="118" y="7"/>
                    <a:pt x="118" y="7"/>
                    <a:pt x="118" y="7"/>
                  </a:cubicBezTo>
                  <a:cubicBezTo>
                    <a:pt x="122" y="11"/>
                    <a:pt x="124" y="16"/>
                    <a:pt x="124" y="23"/>
                  </a:cubicBezTo>
                  <a:cubicBezTo>
                    <a:pt x="124" y="53"/>
                    <a:pt x="124" y="53"/>
                    <a:pt x="124" y="53"/>
                  </a:cubicBezTo>
                  <a:cubicBezTo>
                    <a:pt x="135" y="53"/>
                    <a:pt x="135" y="53"/>
                    <a:pt x="135" y="53"/>
                  </a:cubicBezTo>
                  <a:cubicBezTo>
                    <a:pt x="137" y="53"/>
                    <a:pt x="138" y="54"/>
                    <a:pt x="138" y="56"/>
                  </a:cubicBezTo>
                  <a:cubicBezTo>
                    <a:pt x="138" y="126"/>
                    <a:pt x="138" y="126"/>
                    <a:pt x="138" y="126"/>
                  </a:cubicBezTo>
                  <a:cubicBezTo>
                    <a:pt x="138" y="128"/>
                    <a:pt x="137" y="129"/>
                    <a:pt x="135" y="129"/>
                  </a:cubicBezTo>
                  <a:cubicBezTo>
                    <a:pt x="69" y="129"/>
                    <a:pt x="69" y="129"/>
                    <a:pt x="69" y="129"/>
                  </a:cubicBezTo>
                  <a:cubicBezTo>
                    <a:pt x="69" y="124"/>
                    <a:pt x="69" y="124"/>
                    <a:pt x="69" y="124"/>
                  </a:cubicBezTo>
                  <a:cubicBezTo>
                    <a:pt x="133" y="124"/>
                    <a:pt x="133" y="124"/>
                    <a:pt x="133" y="124"/>
                  </a:cubicBezTo>
                  <a:cubicBezTo>
                    <a:pt x="133" y="58"/>
                    <a:pt x="133" y="58"/>
                    <a:pt x="133" y="58"/>
                  </a:cubicBezTo>
                  <a:cubicBezTo>
                    <a:pt x="122" y="58"/>
                    <a:pt x="122" y="58"/>
                    <a:pt x="122" y="58"/>
                  </a:cubicBezTo>
                  <a:cubicBezTo>
                    <a:pt x="120" y="58"/>
                    <a:pt x="119" y="57"/>
                    <a:pt x="119" y="56"/>
                  </a:cubicBezTo>
                  <a:cubicBezTo>
                    <a:pt x="119" y="23"/>
                    <a:pt x="119" y="23"/>
                    <a:pt x="119" y="23"/>
                  </a:cubicBezTo>
                  <a:close/>
                  <a:moveTo>
                    <a:pt x="69" y="115"/>
                  </a:moveTo>
                  <a:cubicBezTo>
                    <a:pt x="74" y="115"/>
                    <a:pt x="74" y="115"/>
                    <a:pt x="74" y="115"/>
                  </a:cubicBezTo>
                  <a:cubicBezTo>
                    <a:pt x="75" y="115"/>
                    <a:pt x="76" y="114"/>
                    <a:pt x="76" y="112"/>
                  </a:cubicBezTo>
                  <a:cubicBezTo>
                    <a:pt x="76" y="109"/>
                    <a:pt x="76" y="109"/>
                    <a:pt x="76" y="109"/>
                  </a:cubicBezTo>
                  <a:cubicBezTo>
                    <a:pt x="76" y="96"/>
                    <a:pt x="76" y="96"/>
                    <a:pt x="76" y="96"/>
                  </a:cubicBezTo>
                  <a:cubicBezTo>
                    <a:pt x="77" y="95"/>
                    <a:pt x="77" y="95"/>
                    <a:pt x="77" y="95"/>
                  </a:cubicBezTo>
                  <a:cubicBezTo>
                    <a:pt x="79" y="94"/>
                    <a:pt x="80" y="92"/>
                    <a:pt x="82" y="90"/>
                  </a:cubicBezTo>
                  <a:cubicBezTo>
                    <a:pt x="83" y="88"/>
                    <a:pt x="83" y="86"/>
                    <a:pt x="83" y="83"/>
                  </a:cubicBezTo>
                  <a:cubicBezTo>
                    <a:pt x="83" y="79"/>
                    <a:pt x="82" y="76"/>
                    <a:pt x="79" y="73"/>
                  </a:cubicBezTo>
                  <a:cubicBezTo>
                    <a:pt x="76" y="70"/>
                    <a:pt x="73" y="69"/>
                    <a:pt x="69" y="69"/>
                  </a:cubicBezTo>
                  <a:cubicBezTo>
                    <a:pt x="69" y="69"/>
                    <a:pt x="69" y="69"/>
                    <a:pt x="69" y="69"/>
                  </a:cubicBezTo>
                  <a:cubicBezTo>
                    <a:pt x="69" y="73"/>
                    <a:pt x="69" y="73"/>
                    <a:pt x="69" y="73"/>
                  </a:cubicBezTo>
                  <a:cubicBezTo>
                    <a:pt x="69" y="73"/>
                    <a:pt x="69" y="73"/>
                    <a:pt x="69" y="73"/>
                  </a:cubicBezTo>
                  <a:cubicBezTo>
                    <a:pt x="71" y="73"/>
                    <a:pt x="74" y="75"/>
                    <a:pt x="76" y="76"/>
                  </a:cubicBezTo>
                  <a:cubicBezTo>
                    <a:pt x="77" y="78"/>
                    <a:pt x="78" y="81"/>
                    <a:pt x="78" y="83"/>
                  </a:cubicBezTo>
                  <a:cubicBezTo>
                    <a:pt x="78" y="85"/>
                    <a:pt x="78" y="86"/>
                    <a:pt x="77" y="88"/>
                  </a:cubicBezTo>
                  <a:cubicBezTo>
                    <a:pt x="77" y="89"/>
                    <a:pt x="76" y="90"/>
                    <a:pt x="74" y="91"/>
                  </a:cubicBezTo>
                  <a:cubicBezTo>
                    <a:pt x="74" y="91"/>
                    <a:pt x="74" y="91"/>
                    <a:pt x="74" y="92"/>
                  </a:cubicBezTo>
                  <a:cubicBezTo>
                    <a:pt x="73" y="92"/>
                    <a:pt x="73" y="92"/>
                    <a:pt x="73" y="92"/>
                  </a:cubicBezTo>
                  <a:cubicBezTo>
                    <a:pt x="72" y="92"/>
                    <a:pt x="71" y="93"/>
                    <a:pt x="71" y="94"/>
                  </a:cubicBezTo>
                  <a:cubicBezTo>
                    <a:pt x="71" y="94"/>
                    <a:pt x="71" y="94"/>
                    <a:pt x="71" y="94"/>
                  </a:cubicBezTo>
                  <a:cubicBezTo>
                    <a:pt x="71" y="109"/>
                    <a:pt x="71" y="109"/>
                    <a:pt x="71" y="109"/>
                  </a:cubicBezTo>
                  <a:cubicBezTo>
                    <a:pt x="71" y="110"/>
                    <a:pt x="71" y="110"/>
                    <a:pt x="71" y="110"/>
                  </a:cubicBezTo>
                  <a:cubicBezTo>
                    <a:pt x="69" y="110"/>
                    <a:pt x="69" y="110"/>
                    <a:pt x="69" y="110"/>
                  </a:cubicBezTo>
                  <a:cubicBezTo>
                    <a:pt x="69" y="115"/>
                    <a:pt x="69" y="115"/>
                    <a:pt x="69" y="115"/>
                  </a:cubicBezTo>
                  <a:close/>
                  <a:moveTo>
                    <a:pt x="69" y="58"/>
                  </a:moveTo>
                  <a:cubicBezTo>
                    <a:pt x="106" y="58"/>
                    <a:pt x="106" y="58"/>
                    <a:pt x="106" y="58"/>
                  </a:cubicBezTo>
                  <a:cubicBezTo>
                    <a:pt x="107" y="58"/>
                    <a:pt x="108" y="57"/>
                    <a:pt x="108" y="56"/>
                  </a:cubicBezTo>
                  <a:cubicBezTo>
                    <a:pt x="108" y="23"/>
                    <a:pt x="108" y="23"/>
                    <a:pt x="108" y="23"/>
                  </a:cubicBezTo>
                  <a:cubicBezTo>
                    <a:pt x="108" y="21"/>
                    <a:pt x="108" y="19"/>
                    <a:pt x="107" y="18"/>
                  </a:cubicBezTo>
                  <a:cubicBezTo>
                    <a:pt x="106" y="18"/>
                    <a:pt x="106" y="18"/>
                    <a:pt x="106" y="18"/>
                  </a:cubicBezTo>
                  <a:cubicBezTo>
                    <a:pt x="105" y="17"/>
                    <a:pt x="104" y="16"/>
                    <a:pt x="102" y="16"/>
                  </a:cubicBezTo>
                  <a:cubicBezTo>
                    <a:pt x="69" y="16"/>
                    <a:pt x="69" y="16"/>
                    <a:pt x="69" y="16"/>
                  </a:cubicBezTo>
                  <a:cubicBezTo>
                    <a:pt x="69" y="21"/>
                    <a:pt x="69" y="21"/>
                    <a:pt x="69" y="21"/>
                  </a:cubicBezTo>
                  <a:cubicBezTo>
                    <a:pt x="102" y="21"/>
                    <a:pt x="102" y="21"/>
                    <a:pt x="102" y="21"/>
                  </a:cubicBezTo>
                  <a:cubicBezTo>
                    <a:pt x="102" y="21"/>
                    <a:pt x="103" y="21"/>
                    <a:pt x="103" y="21"/>
                  </a:cubicBezTo>
                  <a:cubicBezTo>
                    <a:pt x="103" y="21"/>
                    <a:pt x="103" y="21"/>
                    <a:pt x="103" y="21"/>
                  </a:cubicBezTo>
                  <a:cubicBezTo>
                    <a:pt x="103" y="22"/>
                    <a:pt x="104" y="22"/>
                    <a:pt x="104" y="23"/>
                  </a:cubicBezTo>
                  <a:cubicBezTo>
                    <a:pt x="104" y="53"/>
                    <a:pt x="104" y="53"/>
                    <a:pt x="104" y="53"/>
                  </a:cubicBezTo>
                  <a:cubicBezTo>
                    <a:pt x="69" y="53"/>
                    <a:pt x="69" y="53"/>
                    <a:pt x="69" y="53"/>
                  </a:cubicBezTo>
                  <a:lnTo>
                    <a:pt x="69" y="58"/>
                  </a:lnTo>
                  <a:close/>
                  <a:moveTo>
                    <a:pt x="69" y="5"/>
                  </a:moveTo>
                  <a:cubicBezTo>
                    <a:pt x="35" y="5"/>
                    <a:pt x="35" y="5"/>
                    <a:pt x="35" y="5"/>
                  </a:cubicBezTo>
                  <a:cubicBezTo>
                    <a:pt x="31" y="5"/>
                    <a:pt x="26" y="7"/>
                    <a:pt x="23" y="10"/>
                  </a:cubicBezTo>
                  <a:cubicBezTo>
                    <a:pt x="20" y="13"/>
                    <a:pt x="18" y="18"/>
                    <a:pt x="18" y="23"/>
                  </a:cubicBezTo>
                  <a:cubicBezTo>
                    <a:pt x="18" y="56"/>
                    <a:pt x="18" y="56"/>
                    <a:pt x="18" y="56"/>
                  </a:cubicBezTo>
                  <a:cubicBezTo>
                    <a:pt x="18" y="57"/>
                    <a:pt x="17" y="58"/>
                    <a:pt x="16" y="58"/>
                  </a:cubicBezTo>
                  <a:cubicBezTo>
                    <a:pt x="4" y="58"/>
                    <a:pt x="4" y="58"/>
                    <a:pt x="4" y="58"/>
                  </a:cubicBezTo>
                  <a:cubicBezTo>
                    <a:pt x="4" y="124"/>
                    <a:pt x="4" y="124"/>
                    <a:pt x="4" y="124"/>
                  </a:cubicBezTo>
                  <a:cubicBezTo>
                    <a:pt x="69" y="124"/>
                    <a:pt x="69" y="124"/>
                    <a:pt x="69" y="124"/>
                  </a:cubicBezTo>
                  <a:cubicBezTo>
                    <a:pt x="69" y="129"/>
                    <a:pt x="69" y="129"/>
                    <a:pt x="69" y="129"/>
                  </a:cubicBezTo>
                  <a:cubicBezTo>
                    <a:pt x="2" y="129"/>
                    <a:pt x="2" y="129"/>
                    <a:pt x="2" y="129"/>
                  </a:cubicBezTo>
                  <a:cubicBezTo>
                    <a:pt x="1" y="129"/>
                    <a:pt x="0" y="128"/>
                    <a:pt x="0" y="126"/>
                  </a:cubicBezTo>
                  <a:cubicBezTo>
                    <a:pt x="0" y="56"/>
                    <a:pt x="0" y="56"/>
                    <a:pt x="0" y="56"/>
                  </a:cubicBezTo>
                  <a:cubicBezTo>
                    <a:pt x="0" y="54"/>
                    <a:pt x="1" y="53"/>
                    <a:pt x="2" y="53"/>
                  </a:cubicBezTo>
                  <a:cubicBezTo>
                    <a:pt x="13" y="53"/>
                    <a:pt x="13" y="53"/>
                    <a:pt x="13" y="53"/>
                  </a:cubicBezTo>
                  <a:cubicBezTo>
                    <a:pt x="13" y="23"/>
                    <a:pt x="13" y="23"/>
                    <a:pt x="13" y="23"/>
                  </a:cubicBezTo>
                  <a:cubicBezTo>
                    <a:pt x="13" y="16"/>
                    <a:pt x="16" y="11"/>
                    <a:pt x="20" y="7"/>
                  </a:cubicBezTo>
                  <a:cubicBezTo>
                    <a:pt x="24" y="3"/>
                    <a:pt x="29" y="0"/>
                    <a:pt x="35" y="0"/>
                  </a:cubicBezTo>
                  <a:cubicBezTo>
                    <a:pt x="69" y="0"/>
                    <a:pt x="69" y="0"/>
                    <a:pt x="69" y="0"/>
                  </a:cubicBezTo>
                  <a:cubicBezTo>
                    <a:pt x="69" y="5"/>
                    <a:pt x="69" y="5"/>
                    <a:pt x="69" y="5"/>
                  </a:cubicBezTo>
                  <a:close/>
                  <a:moveTo>
                    <a:pt x="69" y="16"/>
                  </a:moveTo>
                  <a:cubicBezTo>
                    <a:pt x="35" y="16"/>
                    <a:pt x="35" y="16"/>
                    <a:pt x="35" y="16"/>
                  </a:cubicBezTo>
                  <a:cubicBezTo>
                    <a:pt x="34" y="16"/>
                    <a:pt x="32" y="17"/>
                    <a:pt x="31" y="18"/>
                  </a:cubicBezTo>
                  <a:cubicBezTo>
                    <a:pt x="31" y="18"/>
                    <a:pt x="31" y="18"/>
                    <a:pt x="31" y="18"/>
                  </a:cubicBezTo>
                  <a:cubicBezTo>
                    <a:pt x="30" y="19"/>
                    <a:pt x="29" y="21"/>
                    <a:pt x="29" y="23"/>
                  </a:cubicBezTo>
                  <a:cubicBezTo>
                    <a:pt x="29" y="56"/>
                    <a:pt x="29" y="56"/>
                    <a:pt x="29" y="56"/>
                  </a:cubicBezTo>
                  <a:cubicBezTo>
                    <a:pt x="29" y="57"/>
                    <a:pt x="30" y="58"/>
                    <a:pt x="31" y="58"/>
                  </a:cubicBezTo>
                  <a:cubicBezTo>
                    <a:pt x="69" y="58"/>
                    <a:pt x="69" y="58"/>
                    <a:pt x="69" y="58"/>
                  </a:cubicBezTo>
                  <a:cubicBezTo>
                    <a:pt x="69" y="53"/>
                    <a:pt x="69" y="53"/>
                    <a:pt x="69" y="53"/>
                  </a:cubicBezTo>
                  <a:cubicBezTo>
                    <a:pt x="34" y="53"/>
                    <a:pt x="34" y="53"/>
                    <a:pt x="34" y="53"/>
                  </a:cubicBezTo>
                  <a:cubicBezTo>
                    <a:pt x="34" y="23"/>
                    <a:pt x="34" y="23"/>
                    <a:pt x="34" y="23"/>
                  </a:cubicBezTo>
                  <a:cubicBezTo>
                    <a:pt x="34" y="22"/>
                    <a:pt x="34" y="22"/>
                    <a:pt x="34" y="21"/>
                  </a:cubicBezTo>
                  <a:cubicBezTo>
                    <a:pt x="34" y="21"/>
                    <a:pt x="34" y="21"/>
                    <a:pt x="34" y="21"/>
                  </a:cubicBezTo>
                  <a:cubicBezTo>
                    <a:pt x="34" y="21"/>
                    <a:pt x="34" y="21"/>
                    <a:pt x="34" y="21"/>
                  </a:cubicBezTo>
                  <a:cubicBezTo>
                    <a:pt x="35" y="21"/>
                    <a:pt x="35" y="21"/>
                    <a:pt x="35" y="21"/>
                  </a:cubicBezTo>
                  <a:cubicBezTo>
                    <a:pt x="69" y="21"/>
                    <a:pt x="69" y="21"/>
                    <a:pt x="69" y="21"/>
                  </a:cubicBezTo>
                  <a:cubicBezTo>
                    <a:pt x="69" y="16"/>
                    <a:pt x="69" y="16"/>
                    <a:pt x="69" y="16"/>
                  </a:cubicBezTo>
                  <a:close/>
                  <a:moveTo>
                    <a:pt x="69" y="69"/>
                  </a:moveTo>
                  <a:cubicBezTo>
                    <a:pt x="65" y="69"/>
                    <a:pt x="61" y="70"/>
                    <a:pt x="58" y="73"/>
                  </a:cubicBezTo>
                  <a:cubicBezTo>
                    <a:pt x="56" y="76"/>
                    <a:pt x="54" y="79"/>
                    <a:pt x="54" y="83"/>
                  </a:cubicBezTo>
                  <a:cubicBezTo>
                    <a:pt x="54" y="86"/>
                    <a:pt x="55" y="88"/>
                    <a:pt x="56" y="90"/>
                  </a:cubicBezTo>
                  <a:cubicBezTo>
                    <a:pt x="57" y="92"/>
                    <a:pt x="58" y="94"/>
                    <a:pt x="60" y="95"/>
                  </a:cubicBezTo>
                  <a:cubicBezTo>
                    <a:pt x="60" y="95"/>
                    <a:pt x="61" y="95"/>
                    <a:pt x="61" y="96"/>
                  </a:cubicBezTo>
                  <a:cubicBezTo>
                    <a:pt x="61" y="109"/>
                    <a:pt x="61" y="109"/>
                    <a:pt x="61" y="109"/>
                  </a:cubicBezTo>
                  <a:cubicBezTo>
                    <a:pt x="61" y="112"/>
                    <a:pt x="61" y="112"/>
                    <a:pt x="61" y="112"/>
                  </a:cubicBezTo>
                  <a:cubicBezTo>
                    <a:pt x="61" y="114"/>
                    <a:pt x="62" y="115"/>
                    <a:pt x="63" y="115"/>
                  </a:cubicBezTo>
                  <a:cubicBezTo>
                    <a:pt x="69" y="115"/>
                    <a:pt x="69" y="115"/>
                    <a:pt x="69" y="115"/>
                  </a:cubicBezTo>
                  <a:cubicBezTo>
                    <a:pt x="69" y="110"/>
                    <a:pt x="69" y="110"/>
                    <a:pt x="69" y="110"/>
                  </a:cubicBezTo>
                  <a:cubicBezTo>
                    <a:pt x="66" y="110"/>
                    <a:pt x="66" y="110"/>
                    <a:pt x="66" y="110"/>
                  </a:cubicBezTo>
                  <a:cubicBezTo>
                    <a:pt x="66" y="109"/>
                    <a:pt x="66" y="109"/>
                    <a:pt x="66" y="109"/>
                  </a:cubicBezTo>
                  <a:cubicBezTo>
                    <a:pt x="66" y="94"/>
                    <a:pt x="66" y="94"/>
                    <a:pt x="66" y="94"/>
                  </a:cubicBezTo>
                  <a:cubicBezTo>
                    <a:pt x="66" y="93"/>
                    <a:pt x="65" y="92"/>
                    <a:pt x="64" y="92"/>
                  </a:cubicBezTo>
                  <a:cubicBezTo>
                    <a:pt x="64" y="92"/>
                    <a:pt x="64" y="92"/>
                    <a:pt x="64" y="92"/>
                  </a:cubicBezTo>
                  <a:cubicBezTo>
                    <a:pt x="63" y="91"/>
                    <a:pt x="63" y="91"/>
                    <a:pt x="63" y="91"/>
                  </a:cubicBezTo>
                  <a:cubicBezTo>
                    <a:pt x="62" y="90"/>
                    <a:pt x="61" y="89"/>
                    <a:pt x="60" y="88"/>
                  </a:cubicBezTo>
                  <a:cubicBezTo>
                    <a:pt x="59" y="86"/>
                    <a:pt x="59" y="85"/>
                    <a:pt x="59" y="83"/>
                  </a:cubicBezTo>
                  <a:cubicBezTo>
                    <a:pt x="59" y="81"/>
                    <a:pt x="60" y="78"/>
                    <a:pt x="62" y="76"/>
                  </a:cubicBezTo>
                  <a:cubicBezTo>
                    <a:pt x="63" y="75"/>
                    <a:pt x="66" y="73"/>
                    <a:pt x="69" y="73"/>
                  </a:cubicBezTo>
                  <a:lnTo>
                    <a:pt x="69"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5" name="Freeform 196"/>
            <p:cNvSpPr>
              <a:spLocks noEditPoints="1"/>
            </p:cNvSpPr>
            <p:nvPr/>
          </p:nvSpPr>
          <p:spPr bwMode="auto">
            <a:xfrm>
              <a:off x="8126425" y="1501785"/>
              <a:ext cx="58738" cy="55564"/>
            </a:xfrm>
            <a:custGeom>
              <a:avLst/>
              <a:gdLst>
                <a:gd name="T0" fmla="*/ 13 w 26"/>
                <a:gd name="T1" fmla="*/ 0 h 25"/>
                <a:gd name="T2" fmla="*/ 22 w 26"/>
                <a:gd name="T3" fmla="*/ 3 h 25"/>
                <a:gd name="T4" fmla="*/ 22 w 26"/>
                <a:gd name="T5" fmla="*/ 3 h 25"/>
                <a:gd name="T6" fmla="*/ 22 w 26"/>
                <a:gd name="T7" fmla="*/ 3 h 25"/>
                <a:gd name="T8" fmla="*/ 26 w 26"/>
                <a:gd name="T9" fmla="*/ 12 h 25"/>
                <a:gd name="T10" fmla="*/ 22 w 26"/>
                <a:gd name="T11" fmla="*/ 22 h 25"/>
                <a:gd name="T12" fmla="*/ 22 w 26"/>
                <a:gd name="T13" fmla="*/ 22 h 25"/>
                <a:gd name="T14" fmla="*/ 13 w 26"/>
                <a:gd name="T15" fmla="*/ 25 h 25"/>
                <a:gd name="T16" fmla="*/ 13 w 26"/>
                <a:gd name="T17" fmla="*/ 21 h 25"/>
                <a:gd name="T18" fmla="*/ 18 w 26"/>
                <a:gd name="T19" fmla="*/ 18 h 25"/>
                <a:gd name="T20" fmla="*/ 18 w 26"/>
                <a:gd name="T21" fmla="*/ 18 h 25"/>
                <a:gd name="T22" fmla="*/ 18 w 26"/>
                <a:gd name="T23" fmla="*/ 18 h 25"/>
                <a:gd name="T24" fmla="*/ 21 w 26"/>
                <a:gd name="T25" fmla="*/ 12 h 25"/>
                <a:gd name="T26" fmla="*/ 18 w 26"/>
                <a:gd name="T27" fmla="*/ 7 h 25"/>
                <a:gd name="T28" fmla="*/ 18 w 26"/>
                <a:gd name="T29" fmla="*/ 7 h 25"/>
                <a:gd name="T30" fmla="*/ 13 w 26"/>
                <a:gd name="T31" fmla="*/ 4 h 25"/>
                <a:gd name="T32" fmla="*/ 13 w 26"/>
                <a:gd name="T33" fmla="*/ 0 h 25"/>
                <a:gd name="T34" fmla="*/ 13 w 26"/>
                <a:gd name="T35" fmla="*/ 25 h 25"/>
                <a:gd name="T36" fmla="*/ 3 w 26"/>
                <a:gd name="T37" fmla="*/ 22 h 25"/>
                <a:gd name="T38" fmla="*/ 0 w 26"/>
                <a:gd name="T39" fmla="*/ 12 h 25"/>
                <a:gd name="T40" fmla="*/ 3 w 26"/>
                <a:gd name="T41" fmla="*/ 3 h 25"/>
                <a:gd name="T42" fmla="*/ 3 w 26"/>
                <a:gd name="T43" fmla="*/ 3 h 25"/>
                <a:gd name="T44" fmla="*/ 13 w 26"/>
                <a:gd name="T45" fmla="*/ 0 h 25"/>
                <a:gd name="T46" fmla="*/ 13 w 26"/>
                <a:gd name="T47" fmla="*/ 4 h 25"/>
                <a:gd name="T48" fmla="*/ 7 w 26"/>
                <a:gd name="T49" fmla="*/ 7 h 25"/>
                <a:gd name="T50" fmla="*/ 7 w 26"/>
                <a:gd name="T51" fmla="*/ 7 h 25"/>
                <a:gd name="T52" fmla="*/ 7 w 26"/>
                <a:gd name="T53" fmla="*/ 7 h 25"/>
                <a:gd name="T54" fmla="*/ 4 w 26"/>
                <a:gd name="T55" fmla="*/ 12 h 25"/>
                <a:gd name="T56" fmla="*/ 7 w 26"/>
                <a:gd name="T57" fmla="*/ 18 h 25"/>
                <a:gd name="T58" fmla="*/ 13 w 26"/>
                <a:gd name="T59" fmla="*/ 21 h 25"/>
                <a:gd name="T60" fmla="*/ 13 w 26"/>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5">
                  <a:moveTo>
                    <a:pt x="13" y="0"/>
                  </a:moveTo>
                  <a:cubicBezTo>
                    <a:pt x="16" y="0"/>
                    <a:pt x="19" y="1"/>
                    <a:pt x="22" y="3"/>
                  </a:cubicBezTo>
                  <a:cubicBezTo>
                    <a:pt x="22" y="3"/>
                    <a:pt x="22" y="3"/>
                    <a:pt x="22" y="3"/>
                  </a:cubicBezTo>
                  <a:cubicBezTo>
                    <a:pt x="22" y="3"/>
                    <a:pt x="22" y="3"/>
                    <a:pt x="22" y="3"/>
                  </a:cubicBezTo>
                  <a:cubicBezTo>
                    <a:pt x="24" y="6"/>
                    <a:pt x="26" y="9"/>
                    <a:pt x="26" y="12"/>
                  </a:cubicBezTo>
                  <a:cubicBezTo>
                    <a:pt x="26" y="16"/>
                    <a:pt x="24" y="19"/>
                    <a:pt x="22" y="22"/>
                  </a:cubicBezTo>
                  <a:cubicBezTo>
                    <a:pt x="22" y="22"/>
                    <a:pt x="22" y="22"/>
                    <a:pt x="22" y="22"/>
                  </a:cubicBezTo>
                  <a:cubicBezTo>
                    <a:pt x="19" y="24"/>
                    <a:pt x="16" y="25"/>
                    <a:pt x="13" y="25"/>
                  </a:cubicBezTo>
                  <a:cubicBezTo>
                    <a:pt x="13" y="21"/>
                    <a:pt x="13" y="21"/>
                    <a:pt x="13" y="21"/>
                  </a:cubicBezTo>
                  <a:cubicBezTo>
                    <a:pt x="15" y="21"/>
                    <a:pt x="17" y="20"/>
                    <a:pt x="18" y="18"/>
                  </a:cubicBezTo>
                  <a:cubicBezTo>
                    <a:pt x="18" y="18"/>
                    <a:pt x="18" y="18"/>
                    <a:pt x="18" y="18"/>
                  </a:cubicBezTo>
                  <a:cubicBezTo>
                    <a:pt x="18" y="18"/>
                    <a:pt x="18" y="18"/>
                    <a:pt x="18" y="18"/>
                  </a:cubicBezTo>
                  <a:cubicBezTo>
                    <a:pt x="20" y="17"/>
                    <a:pt x="21" y="15"/>
                    <a:pt x="21" y="12"/>
                  </a:cubicBezTo>
                  <a:cubicBezTo>
                    <a:pt x="21" y="10"/>
                    <a:pt x="20" y="8"/>
                    <a:pt x="18" y="7"/>
                  </a:cubicBezTo>
                  <a:cubicBezTo>
                    <a:pt x="18" y="7"/>
                    <a:pt x="18" y="7"/>
                    <a:pt x="18" y="7"/>
                  </a:cubicBezTo>
                  <a:cubicBezTo>
                    <a:pt x="17" y="5"/>
                    <a:pt x="15" y="4"/>
                    <a:pt x="13" y="4"/>
                  </a:cubicBezTo>
                  <a:lnTo>
                    <a:pt x="13" y="0"/>
                  </a:lnTo>
                  <a:close/>
                  <a:moveTo>
                    <a:pt x="13" y="25"/>
                  </a:moveTo>
                  <a:cubicBezTo>
                    <a:pt x="9" y="25"/>
                    <a:pt x="6" y="24"/>
                    <a:pt x="3" y="22"/>
                  </a:cubicBezTo>
                  <a:cubicBezTo>
                    <a:pt x="1" y="19"/>
                    <a:pt x="0" y="16"/>
                    <a:pt x="0" y="12"/>
                  </a:cubicBezTo>
                  <a:cubicBezTo>
                    <a:pt x="0" y="9"/>
                    <a:pt x="1" y="6"/>
                    <a:pt x="3" y="3"/>
                  </a:cubicBezTo>
                  <a:cubicBezTo>
                    <a:pt x="3" y="3"/>
                    <a:pt x="3" y="3"/>
                    <a:pt x="3" y="3"/>
                  </a:cubicBezTo>
                  <a:cubicBezTo>
                    <a:pt x="6" y="1"/>
                    <a:pt x="9" y="0"/>
                    <a:pt x="13" y="0"/>
                  </a:cubicBezTo>
                  <a:cubicBezTo>
                    <a:pt x="13" y="4"/>
                    <a:pt x="13" y="4"/>
                    <a:pt x="13" y="4"/>
                  </a:cubicBezTo>
                  <a:cubicBezTo>
                    <a:pt x="10" y="4"/>
                    <a:pt x="8" y="5"/>
                    <a:pt x="7" y="7"/>
                  </a:cubicBezTo>
                  <a:cubicBezTo>
                    <a:pt x="7" y="7"/>
                    <a:pt x="7" y="7"/>
                    <a:pt x="7" y="7"/>
                  </a:cubicBezTo>
                  <a:cubicBezTo>
                    <a:pt x="7" y="7"/>
                    <a:pt x="7" y="7"/>
                    <a:pt x="7" y="7"/>
                  </a:cubicBezTo>
                  <a:cubicBezTo>
                    <a:pt x="5" y="8"/>
                    <a:pt x="4" y="10"/>
                    <a:pt x="4" y="12"/>
                  </a:cubicBezTo>
                  <a:cubicBezTo>
                    <a:pt x="4" y="15"/>
                    <a:pt x="5" y="17"/>
                    <a:pt x="7" y="18"/>
                  </a:cubicBezTo>
                  <a:cubicBezTo>
                    <a:pt x="8" y="20"/>
                    <a:pt x="10" y="21"/>
                    <a:pt x="13" y="21"/>
                  </a:cubicBez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6" name="Freeform 197"/>
            <p:cNvSpPr>
              <a:spLocks noEditPoints="1"/>
            </p:cNvSpPr>
            <p:nvPr/>
          </p:nvSpPr>
          <p:spPr bwMode="auto">
            <a:xfrm>
              <a:off x="7940688" y="1641485"/>
              <a:ext cx="115888" cy="114301"/>
            </a:xfrm>
            <a:custGeom>
              <a:avLst/>
              <a:gdLst>
                <a:gd name="T0" fmla="*/ 26 w 51"/>
                <a:gd name="T1" fmla="*/ 46 h 51"/>
                <a:gd name="T2" fmla="*/ 40 w 51"/>
                <a:gd name="T3" fmla="*/ 40 h 51"/>
                <a:gd name="T4" fmla="*/ 40 w 51"/>
                <a:gd name="T5" fmla="*/ 40 h 51"/>
                <a:gd name="T6" fmla="*/ 40 w 51"/>
                <a:gd name="T7" fmla="*/ 40 h 51"/>
                <a:gd name="T8" fmla="*/ 46 w 51"/>
                <a:gd name="T9" fmla="*/ 25 h 51"/>
                <a:gd name="T10" fmla="*/ 40 w 51"/>
                <a:gd name="T11" fmla="*/ 11 h 51"/>
                <a:gd name="T12" fmla="*/ 26 w 51"/>
                <a:gd name="T13" fmla="*/ 5 h 51"/>
                <a:gd name="T14" fmla="*/ 26 w 51"/>
                <a:gd name="T15" fmla="*/ 0 h 51"/>
                <a:gd name="T16" fmla="*/ 44 w 51"/>
                <a:gd name="T17" fmla="*/ 7 h 51"/>
                <a:gd name="T18" fmla="*/ 51 w 51"/>
                <a:gd name="T19" fmla="*/ 25 h 51"/>
                <a:gd name="T20" fmla="*/ 44 w 51"/>
                <a:gd name="T21" fmla="*/ 43 h 51"/>
                <a:gd name="T22" fmla="*/ 44 w 51"/>
                <a:gd name="T23" fmla="*/ 43 h 51"/>
                <a:gd name="T24" fmla="*/ 26 w 51"/>
                <a:gd name="T25" fmla="*/ 51 h 51"/>
                <a:gd name="T26" fmla="*/ 26 w 51"/>
                <a:gd name="T27" fmla="*/ 46 h 51"/>
                <a:gd name="T28" fmla="*/ 26 w 51"/>
                <a:gd name="T29" fmla="*/ 40 h 51"/>
                <a:gd name="T30" fmla="*/ 36 w 51"/>
                <a:gd name="T31" fmla="*/ 36 h 51"/>
                <a:gd name="T32" fmla="*/ 40 w 51"/>
                <a:gd name="T33" fmla="*/ 25 h 51"/>
                <a:gd name="T34" fmla="*/ 36 w 51"/>
                <a:gd name="T35" fmla="*/ 15 h 51"/>
                <a:gd name="T36" fmla="*/ 26 w 51"/>
                <a:gd name="T37" fmla="*/ 10 h 51"/>
                <a:gd name="T38" fmla="*/ 26 w 51"/>
                <a:gd name="T39" fmla="*/ 15 h 51"/>
                <a:gd name="T40" fmla="*/ 33 w 51"/>
                <a:gd name="T41" fmla="*/ 18 h 51"/>
                <a:gd name="T42" fmla="*/ 36 w 51"/>
                <a:gd name="T43" fmla="*/ 25 h 51"/>
                <a:gd name="T44" fmla="*/ 33 w 51"/>
                <a:gd name="T45" fmla="*/ 32 h 51"/>
                <a:gd name="T46" fmla="*/ 26 w 51"/>
                <a:gd name="T47" fmla="*/ 35 h 51"/>
                <a:gd name="T48" fmla="*/ 26 w 51"/>
                <a:gd name="T49" fmla="*/ 40 h 51"/>
                <a:gd name="T50" fmla="*/ 26 w 51"/>
                <a:gd name="T51" fmla="*/ 5 h 51"/>
                <a:gd name="T52" fmla="*/ 11 w 51"/>
                <a:gd name="T53" fmla="*/ 11 h 51"/>
                <a:gd name="T54" fmla="*/ 11 w 51"/>
                <a:gd name="T55" fmla="*/ 11 h 51"/>
                <a:gd name="T56" fmla="*/ 5 w 51"/>
                <a:gd name="T57" fmla="*/ 25 h 51"/>
                <a:gd name="T58" fmla="*/ 11 w 51"/>
                <a:gd name="T59" fmla="*/ 40 h 51"/>
                <a:gd name="T60" fmla="*/ 11 w 51"/>
                <a:gd name="T61" fmla="*/ 40 h 51"/>
                <a:gd name="T62" fmla="*/ 26 w 51"/>
                <a:gd name="T63" fmla="*/ 46 h 51"/>
                <a:gd name="T64" fmla="*/ 26 w 51"/>
                <a:gd name="T65" fmla="*/ 51 h 51"/>
                <a:gd name="T66" fmla="*/ 8 w 51"/>
                <a:gd name="T67" fmla="*/ 43 h 51"/>
                <a:gd name="T68" fmla="*/ 7 w 51"/>
                <a:gd name="T69" fmla="*/ 43 h 51"/>
                <a:gd name="T70" fmla="*/ 0 w 51"/>
                <a:gd name="T71" fmla="*/ 25 h 51"/>
                <a:gd name="T72" fmla="*/ 7 w 51"/>
                <a:gd name="T73" fmla="*/ 7 h 51"/>
                <a:gd name="T74" fmla="*/ 7 w 51"/>
                <a:gd name="T75" fmla="*/ 7 h 51"/>
                <a:gd name="T76" fmla="*/ 7 w 51"/>
                <a:gd name="T77" fmla="*/ 7 h 51"/>
                <a:gd name="T78" fmla="*/ 26 w 51"/>
                <a:gd name="T79" fmla="*/ 0 h 51"/>
                <a:gd name="T80" fmla="*/ 26 w 51"/>
                <a:gd name="T81" fmla="*/ 5 h 51"/>
                <a:gd name="T82" fmla="*/ 26 w 51"/>
                <a:gd name="T83" fmla="*/ 10 h 51"/>
                <a:gd name="T84" fmla="*/ 15 w 51"/>
                <a:gd name="T85" fmla="*/ 15 h 51"/>
                <a:gd name="T86" fmla="*/ 15 w 51"/>
                <a:gd name="T87" fmla="*/ 15 h 51"/>
                <a:gd name="T88" fmla="*/ 11 w 51"/>
                <a:gd name="T89" fmla="*/ 25 h 51"/>
                <a:gd name="T90" fmla="*/ 15 w 51"/>
                <a:gd name="T91" fmla="*/ 36 h 51"/>
                <a:gd name="T92" fmla="*/ 15 w 51"/>
                <a:gd name="T93" fmla="*/ 36 h 51"/>
                <a:gd name="T94" fmla="*/ 26 w 51"/>
                <a:gd name="T95" fmla="*/ 40 h 51"/>
                <a:gd name="T96" fmla="*/ 26 w 51"/>
                <a:gd name="T97" fmla="*/ 35 h 51"/>
                <a:gd name="T98" fmla="*/ 18 w 51"/>
                <a:gd name="T99" fmla="*/ 32 h 51"/>
                <a:gd name="T100" fmla="*/ 18 w 51"/>
                <a:gd name="T101" fmla="*/ 32 h 51"/>
                <a:gd name="T102" fmla="*/ 15 w 51"/>
                <a:gd name="T103" fmla="*/ 25 h 51"/>
                <a:gd name="T104" fmla="*/ 18 w 51"/>
                <a:gd name="T105" fmla="*/ 18 h 51"/>
                <a:gd name="T106" fmla="*/ 18 w 51"/>
                <a:gd name="T107" fmla="*/ 18 h 51"/>
                <a:gd name="T108" fmla="*/ 18 w 51"/>
                <a:gd name="T109" fmla="*/ 18 h 51"/>
                <a:gd name="T110" fmla="*/ 26 w 51"/>
                <a:gd name="T111" fmla="*/ 15 h 51"/>
                <a:gd name="T112" fmla="*/ 26 w 51"/>
                <a:gd name="T113"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51">
                  <a:moveTo>
                    <a:pt x="26" y="46"/>
                  </a:moveTo>
                  <a:cubicBezTo>
                    <a:pt x="31" y="46"/>
                    <a:pt x="36" y="44"/>
                    <a:pt x="40" y="40"/>
                  </a:cubicBezTo>
                  <a:cubicBezTo>
                    <a:pt x="40" y="40"/>
                    <a:pt x="40" y="40"/>
                    <a:pt x="40" y="40"/>
                  </a:cubicBezTo>
                  <a:cubicBezTo>
                    <a:pt x="40" y="40"/>
                    <a:pt x="40" y="40"/>
                    <a:pt x="40" y="40"/>
                  </a:cubicBezTo>
                  <a:cubicBezTo>
                    <a:pt x="44" y="36"/>
                    <a:pt x="46" y="31"/>
                    <a:pt x="46" y="25"/>
                  </a:cubicBezTo>
                  <a:cubicBezTo>
                    <a:pt x="46" y="20"/>
                    <a:pt x="44" y="14"/>
                    <a:pt x="40" y="11"/>
                  </a:cubicBezTo>
                  <a:cubicBezTo>
                    <a:pt x="36" y="7"/>
                    <a:pt x="31" y="5"/>
                    <a:pt x="26" y="5"/>
                  </a:cubicBezTo>
                  <a:cubicBezTo>
                    <a:pt x="26" y="0"/>
                    <a:pt x="26" y="0"/>
                    <a:pt x="26" y="0"/>
                  </a:cubicBezTo>
                  <a:cubicBezTo>
                    <a:pt x="33" y="0"/>
                    <a:pt x="39" y="3"/>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46"/>
                    <a:pt x="26" y="46"/>
                    <a:pt x="26" y="46"/>
                  </a:cubicBezTo>
                  <a:close/>
                  <a:moveTo>
                    <a:pt x="26" y="40"/>
                  </a:moveTo>
                  <a:cubicBezTo>
                    <a:pt x="30" y="40"/>
                    <a:pt x="33" y="38"/>
                    <a:pt x="36" y="36"/>
                  </a:cubicBezTo>
                  <a:cubicBezTo>
                    <a:pt x="39" y="33"/>
                    <a:pt x="40" y="29"/>
                    <a:pt x="40" y="25"/>
                  </a:cubicBezTo>
                  <a:cubicBezTo>
                    <a:pt x="40" y="21"/>
                    <a:pt x="39" y="17"/>
                    <a:pt x="36" y="15"/>
                  </a:cubicBezTo>
                  <a:cubicBezTo>
                    <a:pt x="33" y="12"/>
                    <a:pt x="30" y="10"/>
                    <a:pt x="26" y="10"/>
                  </a:cubicBezTo>
                  <a:cubicBezTo>
                    <a:pt x="26" y="15"/>
                    <a:pt x="26" y="15"/>
                    <a:pt x="26" y="15"/>
                  </a:cubicBezTo>
                  <a:cubicBezTo>
                    <a:pt x="28" y="15"/>
                    <a:pt x="31" y="16"/>
                    <a:pt x="33" y="18"/>
                  </a:cubicBezTo>
                  <a:cubicBezTo>
                    <a:pt x="34" y="20"/>
                    <a:pt x="36" y="22"/>
                    <a:pt x="36" y="25"/>
                  </a:cubicBezTo>
                  <a:cubicBezTo>
                    <a:pt x="36" y="28"/>
                    <a:pt x="34" y="31"/>
                    <a:pt x="33" y="32"/>
                  </a:cubicBezTo>
                  <a:cubicBezTo>
                    <a:pt x="31" y="34"/>
                    <a:pt x="28"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7" y="43"/>
                    <a:pt x="7" y="43"/>
                    <a:pt x="7" y="43"/>
                  </a:cubicBezTo>
                  <a:cubicBezTo>
                    <a:pt x="3" y="39"/>
                    <a:pt x="0" y="32"/>
                    <a:pt x="0" y="25"/>
                  </a:cubicBezTo>
                  <a:cubicBezTo>
                    <a:pt x="0" y="18"/>
                    <a:pt x="3" y="12"/>
                    <a:pt x="7" y="7"/>
                  </a:cubicBezTo>
                  <a:cubicBezTo>
                    <a:pt x="7" y="7"/>
                    <a:pt x="7" y="7"/>
                    <a:pt x="7" y="7"/>
                  </a:cubicBezTo>
                  <a:cubicBezTo>
                    <a:pt x="7" y="7"/>
                    <a:pt x="7" y="7"/>
                    <a:pt x="7" y="7"/>
                  </a:cubicBezTo>
                  <a:cubicBezTo>
                    <a:pt x="12" y="3"/>
                    <a:pt x="18" y="0"/>
                    <a:pt x="26" y="0"/>
                  </a:cubicBezTo>
                  <a:cubicBezTo>
                    <a:pt x="26" y="5"/>
                    <a:pt x="26" y="5"/>
                    <a:pt x="26" y="5"/>
                  </a:cubicBezTo>
                  <a:close/>
                  <a:moveTo>
                    <a:pt x="26" y="10"/>
                  </a:moveTo>
                  <a:cubicBezTo>
                    <a:pt x="21" y="10"/>
                    <a:pt x="18" y="12"/>
                    <a:pt x="15" y="15"/>
                  </a:cubicBezTo>
                  <a:cubicBezTo>
                    <a:pt x="15" y="15"/>
                    <a:pt x="15" y="15"/>
                    <a:pt x="15" y="15"/>
                  </a:cubicBezTo>
                  <a:cubicBezTo>
                    <a:pt x="12" y="17"/>
                    <a:pt x="11" y="21"/>
                    <a:pt x="11" y="25"/>
                  </a:cubicBezTo>
                  <a:cubicBezTo>
                    <a:pt x="11" y="29"/>
                    <a:pt x="12" y="33"/>
                    <a:pt x="15" y="36"/>
                  </a:cubicBezTo>
                  <a:cubicBezTo>
                    <a:pt x="15" y="36"/>
                    <a:pt x="15" y="36"/>
                    <a:pt x="15" y="36"/>
                  </a:cubicBezTo>
                  <a:cubicBezTo>
                    <a:pt x="18" y="38"/>
                    <a:pt x="21" y="40"/>
                    <a:pt x="26" y="40"/>
                  </a:cubicBezTo>
                  <a:cubicBezTo>
                    <a:pt x="26" y="35"/>
                    <a:pt x="26" y="35"/>
                    <a:pt x="26" y="35"/>
                  </a:cubicBezTo>
                  <a:cubicBezTo>
                    <a:pt x="23" y="35"/>
                    <a:pt x="20" y="34"/>
                    <a:pt x="18" y="32"/>
                  </a:cubicBezTo>
                  <a:cubicBezTo>
                    <a:pt x="18" y="32"/>
                    <a:pt x="18" y="32"/>
                    <a:pt x="18" y="32"/>
                  </a:cubicBezTo>
                  <a:cubicBezTo>
                    <a:pt x="17" y="30"/>
                    <a:pt x="15" y="28"/>
                    <a:pt x="15" y="25"/>
                  </a:cubicBezTo>
                  <a:cubicBezTo>
                    <a:pt x="15" y="22"/>
                    <a:pt x="17" y="20"/>
                    <a:pt x="18" y="18"/>
                  </a:cubicBezTo>
                  <a:cubicBezTo>
                    <a:pt x="18" y="18"/>
                    <a:pt x="18" y="18"/>
                    <a:pt x="18" y="18"/>
                  </a:cubicBezTo>
                  <a:cubicBezTo>
                    <a:pt x="18" y="18"/>
                    <a:pt x="18" y="18"/>
                    <a:pt x="18"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7" name="Freeform 198"/>
            <p:cNvSpPr>
              <a:spLocks noEditPoints="1"/>
            </p:cNvSpPr>
            <p:nvPr/>
          </p:nvSpPr>
          <p:spPr bwMode="auto">
            <a:xfrm>
              <a:off x="8129600" y="1641485"/>
              <a:ext cx="114300" cy="114301"/>
            </a:xfrm>
            <a:custGeom>
              <a:avLst/>
              <a:gdLst>
                <a:gd name="T0" fmla="*/ 26 w 51"/>
                <a:gd name="T1" fmla="*/ 5 h 51"/>
                <a:gd name="T2" fmla="*/ 26 w 51"/>
                <a:gd name="T3" fmla="*/ 5 h 51"/>
                <a:gd name="T4" fmla="*/ 26 w 51"/>
                <a:gd name="T5" fmla="*/ 0 h 51"/>
                <a:gd name="T6" fmla="*/ 26 w 51"/>
                <a:gd name="T7" fmla="*/ 0 h 51"/>
                <a:gd name="T8" fmla="*/ 44 w 51"/>
                <a:gd name="T9" fmla="*/ 7 h 51"/>
                <a:gd name="T10" fmla="*/ 44 w 51"/>
                <a:gd name="T11" fmla="*/ 7 h 51"/>
                <a:gd name="T12" fmla="*/ 44 w 51"/>
                <a:gd name="T13" fmla="*/ 7 h 51"/>
                <a:gd name="T14" fmla="*/ 51 w 51"/>
                <a:gd name="T15" fmla="*/ 25 h 51"/>
                <a:gd name="T16" fmla="*/ 44 w 51"/>
                <a:gd name="T17" fmla="*/ 43 h 51"/>
                <a:gd name="T18" fmla="*/ 44 w 51"/>
                <a:gd name="T19" fmla="*/ 43 h 51"/>
                <a:gd name="T20" fmla="*/ 26 w 51"/>
                <a:gd name="T21" fmla="*/ 51 h 51"/>
                <a:gd name="T22" fmla="*/ 26 w 51"/>
                <a:gd name="T23" fmla="*/ 51 h 51"/>
                <a:gd name="T24" fmla="*/ 26 w 51"/>
                <a:gd name="T25" fmla="*/ 46 h 51"/>
                <a:gd name="T26" fmla="*/ 26 w 51"/>
                <a:gd name="T27" fmla="*/ 46 h 51"/>
                <a:gd name="T28" fmla="*/ 40 w 51"/>
                <a:gd name="T29" fmla="*/ 40 h 51"/>
                <a:gd name="T30" fmla="*/ 41 w 51"/>
                <a:gd name="T31" fmla="*/ 40 h 51"/>
                <a:gd name="T32" fmla="*/ 46 w 51"/>
                <a:gd name="T33" fmla="*/ 25 h 51"/>
                <a:gd name="T34" fmla="*/ 40 w 51"/>
                <a:gd name="T35" fmla="*/ 11 h 51"/>
                <a:gd name="T36" fmla="*/ 40 w 51"/>
                <a:gd name="T37" fmla="*/ 11 h 51"/>
                <a:gd name="T38" fmla="*/ 26 w 51"/>
                <a:gd name="T39" fmla="*/ 5 h 51"/>
                <a:gd name="T40" fmla="*/ 26 w 51"/>
                <a:gd name="T41" fmla="*/ 40 h 51"/>
                <a:gd name="T42" fmla="*/ 26 w 51"/>
                <a:gd name="T43" fmla="*/ 40 h 51"/>
                <a:gd name="T44" fmla="*/ 36 w 51"/>
                <a:gd name="T45" fmla="*/ 36 h 51"/>
                <a:gd name="T46" fmla="*/ 41 w 51"/>
                <a:gd name="T47" fmla="*/ 25 h 51"/>
                <a:gd name="T48" fmla="*/ 36 w 51"/>
                <a:gd name="T49" fmla="*/ 15 h 51"/>
                <a:gd name="T50" fmla="*/ 26 w 51"/>
                <a:gd name="T51" fmla="*/ 10 h 51"/>
                <a:gd name="T52" fmla="*/ 26 w 51"/>
                <a:gd name="T53" fmla="*/ 10 h 51"/>
                <a:gd name="T54" fmla="*/ 26 w 51"/>
                <a:gd name="T55" fmla="*/ 15 h 51"/>
                <a:gd name="T56" fmla="*/ 26 w 51"/>
                <a:gd name="T57" fmla="*/ 15 h 51"/>
                <a:gd name="T58" fmla="*/ 33 w 51"/>
                <a:gd name="T59" fmla="*/ 18 h 51"/>
                <a:gd name="T60" fmla="*/ 36 w 51"/>
                <a:gd name="T61" fmla="*/ 25 h 51"/>
                <a:gd name="T62" fmla="*/ 33 w 51"/>
                <a:gd name="T63" fmla="*/ 32 h 51"/>
                <a:gd name="T64" fmla="*/ 26 w 51"/>
                <a:gd name="T65" fmla="*/ 35 h 51"/>
                <a:gd name="T66" fmla="*/ 26 w 51"/>
                <a:gd name="T67" fmla="*/ 35 h 51"/>
                <a:gd name="T68" fmla="*/ 26 w 51"/>
                <a:gd name="T69" fmla="*/ 40 h 51"/>
                <a:gd name="T70" fmla="*/ 26 w 51"/>
                <a:gd name="T71" fmla="*/ 5 h 51"/>
                <a:gd name="T72" fmla="*/ 11 w 51"/>
                <a:gd name="T73" fmla="*/ 11 h 51"/>
                <a:gd name="T74" fmla="*/ 11 w 51"/>
                <a:gd name="T75" fmla="*/ 11 h 51"/>
                <a:gd name="T76" fmla="*/ 5 w 51"/>
                <a:gd name="T77" fmla="*/ 25 h 51"/>
                <a:gd name="T78" fmla="*/ 11 w 51"/>
                <a:gd name="T79" fmla="*/ 40 h 51"/>
                <a:gd name="T80" fmla="*/ 11 w 51"/>
                <a:gd name="T81" fmla="*/ 40 h 51"/>
                <a:gd name="T82" fmla="*/ 26 w 51"/>
                <a:gd name="T83" fmla="*/ 46 h 51"/>
                <a:gd name="T84" fmla="*/ 26 w 51"/>
                <a:gd name="T85" fmla="*/ 51 h 51"/>
                <a:gd name="T86" fmla="*/ 8 w 51"/>
                <a:gd name="T87" fmla="*/ 43 h 51"/>
                <a:gd name="T88" fmla="*/ 8 w 51"/>
                <a:gd name="T89" fmla="*/ 43 h 51"/>
                <a:gd name="T90" fmla="*/ 8 w 51"/>
                <a:gd name="T91" fmla="*/ 43 h 51"/>
                <a:gd name="T92" fmla="*/ 0 w 51"/>
                <a:gd name="T93" fmla="*/ 25 h 51"/>
                <a:gd name="T94" fmla="*/ 8 w 51"/>
                <a:gd name="T95" fmla="*/ 7 h 51"/>
                <a:gd name="T96" fmla="*/ 8 w 51"/>
                <a:gd name="T97" fmla="*/ 7 h 51"/>
                <a:gd name="T98" fmla="*/ 8 w 51"/>
                <a:gd name="T99" fmla="*/ 7 h 51"/>
                <a:gd name="T100" fmla="*/ 26 w 51"/>
                <a:gd name="T101" fmla="*/ 0 h 51"/>
                <a:gd name="T102" fmla="*/ 26 w 51"/>
                <a:gd name="T103" fmla="*/ 5 h 51"/>
                <a:gd name="T104" fmla="*/ 26 w 51"/>
                <a:gd name="T105" fmla="*/ 10 h 51"/>
                <a:gd name="T106" fmla="*/ 15 w 51"/>
                <a:gd name="T107" fmla="*/ 15 h 51"/>
                <a:gd name="T108" fmla="*/ 11 w 51"/>
                <a:gd name="T109" fmla="*/ 25 h 51"/>
                <a:gd name="T110" fmla="*/ 15 w 51"/>
                <a:gd name="T111" fmla="*/ 36 h 51"/>
                <a:gd name="T112" fmla="*/ 26 w 51"/>
                <a:gd name="T113" fmla="*/ 40 h 51"/>
                <a:gd name="T114" fmla="*/ 26 w 51"/>
                <a:gd name="T115" fmla="*/ 35 h 51"/>
                <a:gd name="T116" fmla="*/ 19 w 51"/>
                <a:gd name="T117" fmla="*/ 32 h 51"/>
                <a:gd name="T118" fmla="*/ 16 w 51"/>
                <a:gd name="T119" fmla="*/ 25 h 51"/>
                <a:gd name="T120" fmla="*/ 19 w 51"/>
                <a:gd name="T121" fmla="*/ 18 h 51"/>
                <a:gd name="T122" fmla="*/ 26 w 51"/>
                <a:gd name="T123" fmla="*/ 15 h 51"/>
                <a:gd name="T124" fmla="*/ 26 w 51"/>
                <a:gd name="T125"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1">
                  <a:moveTo>
                    <a:pt x="26" y="5"/>
                  </a:moveTo>
                  <a:cubicBezTo>
                    <a:pt x="26" y="5"/>
                    <a:pt x="26" y="5"/>
                    <a:pt x="26" y="5"/>
                  </a:cubicBezTo>
                  <a:cubicBezTo>
                    <a:pt x="26" y="0"/>
                    <a:pt x="26" y="0"/>
                    <a:pt x="26" y="0"/>
                  </a:cubicBezTo>
                  <a:cubicBezTo>
                    <a:pt x="26" y="0"/>
                    <a:pt x="26" y="0"/>
                    <a:pt x="26" y="0"/>
                  </a:cubicBezTo>
                  <a:cubicBezTo>
                    <a:pt x="33" y="0"/>
                    <a:pt x="39" y="3"/>
                    <a:pt x="44" y="7"/>
                  </a:cubicBezTo>
                  <a:cubicBezTo>
                    <a:pt x="44" y="7"/>
                    <a:pt x="44" y="7"/>
                    <a:pt x="44" y="7"/>
                  </a:cubicBezTo>
                  <a:cubicBezTo>
                    <a:pt x="44" y="7"/>
                    <a:pt x="44" y="7"/>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51"/>
                    <a:pt x="26" y="51"/>
                    <a:pt x="26" y="51"/>
                  </a:cubicBezTo>
                  <a:cubicBezTo>
                    <a:pt x="26" y="46"/>
                    <a:pt x="26" y="46"/>
                    <a:pt x="26" y="46"/>
                  </a:cubicBezTo>
                  <a:cubicBezTo>
                    <a:pt x="26" y="46"/>
                    <a:pt x="26" y="46"/>
                    <a:pt x="26" y="46"/>
                  </a:cubicBezTo>
                  <a:cubicBezTo>
                    <a:pt x="31" y="46"/>
                    <a:pt x="37" y="44"/>
                    <a:pt x="40" y="40"/>
                  </a:cubicBezTo>
                  <a:cubicBezTo>
                    <a:pt x="41" y="40"/>
                    <a:pt x="41" y="40"/>
                    <a:pt x="41" y="40"/>
                  </a:cubicBezTo>
                  <a:cubicBezTo>
                    <a:pt x="44" y="36"/>
                    <a:pt x="46" y="31"/>
                    <a:pt x="46" y="25"/>
                  </a:cubicBezTo>
                  <a:cubicBezTo>
                    <a:pt x="46" y="20"/>
                    <a:pt x="44" y="14"/>
                    <a:pt x="40" y="11"/>
                  </a:cubicBezTo>
                  <a:cubicBezTo>
                    <a:pt x="40" y="11"/>
                    <a:pt x="40" y="11"/>
                    <a:pt x="40" y="11"/>
                  </a:cubicBezTo>
                  <a:cubicBezTo>
                    <a:pt x="37" y="7"/>
                    <a:pt x="31" y="5"/>
                    <a:pt x="26" y="5"/>
                  </a:cubicBezTo>
                  <a:close/>
                  <a:moveTo>
                    <a:pt x="26" y="40"/>
                  </a:moveTo>
                  <a:cubicBezTo>
                    <a:pt x="26" y="40"/>
                    <a:pt x="26" y="40"/>
                    <a:pt x="26" y="40"/>
                  </a:cubicBezTo>
                  <a:cubicBezTo>
                    <a:pt x="30" y="40"/>
                    <a:pt x="34" y="38"/>
                    <a:pt x="36" y="36"/>
                  </a:cubicBezTo>
                  <a:cubicBezTo>
                    <a:pt x="39" y="33"/>
                    <a:pt x="41" y="29"/>
                    <a:pt x="41" y="25"/>
                  </a:cubicBezTo>
                  <a:cubicBezTo>
                    <a:pt x="41" y="21"/>
                    <a:pt x="39" y="17"/>
                    <a:pt x="36" y="15"/>
                  </a:cubicBezTo>
                  <a:cubicBezTo>
                    <a:pt x="34" y="12"/>
                    <a:pt x="30" y="10"/>
                    <a:pt x="26" y="10"/>
                  </a:cubicBezTo>
                  <a:cubicBezTo>
                    <a:pt x="26" y="10"/>
                    <a:pt x="26" y="10"/>
                    <a:pt x="26" y="10"/>
                  </a:cubicBezTo>
                  <a:cubicBezTo>
                    <a:pt x="26" y="15"/>
                    <a:pt x="26" y="15"/>
                    <a:pt x="26" y="15"/>
                  </a:cubicBezTo>
                  <a:cubicBezTo>
                    <a:pt x="26" y="15"/>
                    <a:pt x="26" y="15"/>
                    <a:pt x="26" y="15"/>
                  </a:cubicBezTo>
                  <a:cubicBezTo>
                    <a:pt x="29" y="15"/>
                    <a:pt x="31" y="16"/>
                    <a:pt x="33" y="18"/>
                  </a:cubicBezTo>
                  <a:cubicBezTo>
                    <a:pt x="35" y="20"/>
                    <a:pt x="36" y="22"/>
                    <a:pt x="36" y="25"/>
                  </a:cubicBezTo>
                  <a:cubicBezTo>
                    <a:pt x="36" y="28"/>
                    <a:pt x="35" y="31"/>
                    <a:pt x="33" y="32"/>
                  </a:cubicBezTo>
                  <a:cubicBezTo>
                    <a:pt x="31" y="34"/>
                    <a:pt x="29" y="35"/>
                    <a:pt x="26" y="35"/>
                  </a:cubicBezTo>
                  <a:cubicBezTo>
                    <a:pt x="26" y="35"/>
                    <a:pt x="26"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8" y="43"/>
                    <a:pt x="8" y="43"/>
                    <a:pt x="8" y="43"/>
                  </a:cubicBezTo>
                  <a:cubicBezTo>
                    <a:pt x="8" y="43"/>
                    <a:pt x="8" y="43"/>
                    <a:pt x="8" y="43"/>
                  </a:cubicBezTo>
                  <a:cubicBezTo>
                    <a:pt x="3" y="39"/>
                    <a:pt x="0" y="32"/>
                    <a:pt x="0" y="25"/>
                  </a:cubicBezTo>
                  <a:cubicBezTo>
                    <a:pt x="0" y="18"/>
                    <a:pt x="3" y="12"/>
                    <a:pt x="8" y="7"/>
                  </a:cubicBezTo>
                  <a:cubicBezTo>
                    <a:pt x="8" y="7"/>
                    <a:pt x="8" y="7"/>
                    <a:pt x="8" y="7"/>
                  </a:cubicBezTo>
                  <a:cubicBezTo>
                    <a:pt x="8" y="7"/>
                    <a:pt x="8" y="7"/>
                    <a:pt x="8" y="7"/>
                  </a:cubicBezTo>
                  <a:cubicBezTo>
                    <a:pt x="12" y="3"/>
                    <a:pt x="19" y="0"/>
                    <a:pt x="26" y="0"/>
                  </a:cubicBezTo>
                  <a:cubicBezTo>
                    <a:pt x="26" y="5"/>
                    <a:pt x="26" y="5"/>
                    <a:pt x="26" y="5"/>
                  </a:cubicBezTo>
                  <a:close/>
                  <a:moveTo>
                    <a:pt x="26" y="10"/>
                  </a:moveTo>
                  <a:cubicBezTo>
                    <a:pt x="22" y="10"/>
                    <a:pt x="18" y="12"/>
                    <a:pt x="15" y="15"/>
                  </a:cubicBezTo>
                  <a:cubicBezTo>
                    <a:pt x="13" y="17"/>
                    <a:pt x="11" y="21"/>
                    <a:pt x="11" y="25"/>
                  </a:cubicBezTo>
                  <a:cubicBezTo>
                    <a:pt x="11" y="29"/>
                    <a:pt x="13" y="33"/>
                    <a:pt x="15" y="36"/>
                  </a:cubicBezTo>
                  <a:cubicBezTo>
                    <a:pt x="18" y="38"/>
                    <a:pt x="22" y="40"/>
                    <a:pt x="26" y="40"/>
                  </a:cubicBezTo>
                  <a:cubicBezTo>
                    <a:pt x="26" y="35"/>
                    <a:pt x="26" y="35"/>
                    <a:pt x="26" y="35"/>
                  </a:cubicBezTo>
                  <a:cubicBezTo>
                    <a:pt x="23" y="35"/>
                    <a:pt x="20" y="34"/>
                    <a:pt x="19" y="32"/>
                  </a:cubicBezTo>
                  <a:cubicBezTo>
                    <a:pt x="17" y="31"/>
                    <a:pt x="16" y="28"/>
                    <a:pt x="16" y="25"/>
                  </a:cubicBezTo>
                  <a:cubicBezTo>
                    <a:pt x="16" y="22"/>
                    <a:pt x="17" y="20"/>
                    <a:pt x="19"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8" name="Freeform 199"/>
            <p:cNvSpPr>
              <a:spLocks noEditPoints="1"/>
            </p:cNvSpPr>
            <p:nvPr/>
          </p:nvSpPr>
          <p:spPr bwMode="auto">
            <a:xfrm>
              <a:off x="8120075" y="1616086"/>
              <a:ext cx="133351" cy="53976"/>
            </a:xfrm>
            <a:custGeom>
              <a:avLst/>
              <a:gdLst>
                <a:gd name="T0" fmla="*/ 30 w 59"/>
                <a:gd name="T1" fmla="*/ 5 h 24"/>
                <a:gd name="T2" fmla="*/ 30 w 59"/>
                <a:gd name="T3" fmla="*/ 5 h 24"/>
                <a:gd name="T4" fmla="*/ 30 w 59"/>
                <a:gd name="T5" fmla="*/ 0 h 24"/>
                <a:gd name="T6" fmla="*/ 30 w 59"/>
                <a:gd name="T7" fmla="*/ 0 h 24"/>
                <a:gd name="T8" fmla="*/ 46 w 59"/>
                <a:gd name="T9" fmla="*/ 4 h 24"/>
                <a:gd name="T10" fmla="*/ 58 w 59"/>
                <a:gd name="T11" fmla="*/ 15 h 24"/>
                <a:gd name="T12" fmla="*/ 58 w 59"/>
                <a:gd name="T13" fmla="*/ 15 h 24"/>
                <a:gd name="T14" fmla="*/ 58 w 59"/>
                <a:gd name="T15" fmla="*/ 15 h 24"/>
                <a:gd name="T16" fmla="*/ 59 w 59"/>
                <a:gd name="T17" fmla="*/ 19 h 24"/>
                <a:gd name="T18" fmla="*/ 57 w 59"/>
                <a:gd name="T19" fmla="*/ 23 h 24"/>
                <a:gd name="T20" fmla="*/ 56 w 59"/>
                <a:gd name="T21" fmla="*/ 23 h 24"/>
                <a:gd name="T22" fmla="*/ 52 w 59"/>
                <a:gd name="T23" fmla="*/ 24 h 24"/>
                <a:gd name="T24" fmla="*/ 48 w 59"/>
                <a:gd name="T25" fmla="*/ 22 h 24"/>
                <a:gd name="T26" fmla="*/ 48 w 59"/>
                <a:gd name="T27" fmla="*/ 22 h 24"/>
                <a:gd name="T28" fmla="*/ 40 w 59"/>
                <a:gd name="T29" fmla="*/ 14 h 24"/>
                <a:gd name="T30" fmla="*/ 30 w 59"/>
                <a:gd name="T31" fmla="*/ 12 h 24"/>
                <a:gd name="T32" fmla="*/ 30 w 59"/>
                <a:gd name="T33" fmla="*/ 12 h 24"/>
                <a:gd name="T34" fmla="*/ 30 w 59"/>
                <a:gd name="T35" fmla="*/ 7 h 24"/>
                <a:gd name="T36" fmla="*/ 30 w 59"/>
                <a:gd name="T37" fmla="*/ 7 h 24"/>
                <a:gd name="T38" fmla="*/ 42 w 59"/>
                <a:gd name="T39" fmla="*/ 10 h 24"/>
                <a:gd name="T40" fmla="*/ 52 w 59"/>
                <a:gd name="T41" fmla="*/ 19 h 24"/>
                <a:gd name="T42" fmla="*/ 52 w 59"/>
                <a:gd name="T43" fmla="*/ 19 h 24"/>
                <a:gd name="T44" fmla="*/ 53 w 59"/>
                <a:gd name="T45" fmla="*/ 19 h 24"/>
                <a:gd name="T46" fmla="*/ 54 w 59"/>
                <a:gd name="T47" fmla="*/ 19 h 24"/>
                <a:gd name="T48" fmla="*/ 54 w 59"/>
                <a:gd name="T49" fmla="*/ 19 h 24"/>
                <a:gd name="T50" fmla="*/ 54 w 59"/>
                <a:gd name="T51" fmla="*/ 19 h 24"/>
                <a:gd name="T52" fmla="*/ 54 w 59"/>
                <a:gd name="T53" fmla="*/ 18 h 24"/>
                <a:gd name="T54" fmla="*/ 54 w 59"/>
                <a:gd name="T55" fmla="*/ 18 h 24"/>
                <a:gd name="T56" fmla="*/ 54 w 59"/>
                <a:gd name="T57" fmla="*/ 18 h 24"/>
                <a:gd name="T58" fmla="*/ 43 w 59"/>
                <a:gd name="T59" fmla="*/ 8 h 24"/>
                <a:gd name="T60" fmla="*/ 30 w 59"/>
                <a:gd name="T61" fmla="*/ 5 h 24"/>
                <a:gd name="T62" fmla="*/ 30 w 59"/>
                <a:gd name="T63" fmla="*/ 5 h 24"/>
                <a:gd name="T64" fmla="*/ 16 w 59"/>
                <a:gd name="T65" fmla="*/ 8 h 24"/>
                <a:gd name="T66" fmla="*/ 5 w 59"/>
                <a:gd name="T67" fmla="*/ 18 h 24"/>
                <a:gd name="T68" fmla="*/ 5 w 59"/>
                <a:gd name="T69" fmla="*/ 19 h 24"/>
                <a:gd name="T70" fmla="*/ 6 w 59"/>
                <a:gd name="T71" fmla="*/ 19 h 24"/>
                <a:gd name="T72" fmla="*/ 6 w 59"/>
                <a:gd name="T73" fmla="*/ 19 h 24"/>
                <a:gd name="T74" fmla="*/ 6 w 59"/>
                <a:gd name="T75" fmla="*/ 19 h 24"/>
                <a:gd name="T76" fmla="*/ 7 w 59"/>
                <a:gd name="T77" fmla="*/ 19 h 24"/>
                <a:gd name="T78" fmla="*/ 7 w 59"/>
                <a:gd name="T79" fmla="*/ 19 h 24"/>
                <a:gd name="T80" fmla="*/ 7 w 59"/>
                <a:gd name="T81" fmla="*/ 19 h 24"/>
                <a:gd name="T82" fmla="*/ 7 w 59"/>
                <a:gd name="T83" fmla="*/ 19 h 24"/>
                <a:gd name="T84" fmla="*/ 17 w 59"/>
                <a:gd name="T85" fmla="*/ 10 h 24"/>
                <a:gd name="T86" fmla="*/ 30 w 59"/>
                <a:gd name="T87" fmla="*/ 7 h 24"/>
                <a:gd name="T88" fmla="*/ 30 w 59"/>
                <a:gd name="T89" fmla="*/ 12 h 24"/>
                <a:gd name="T90" fmla="*/ 19 w 59"/>
                <a:gd name="T91" fmla="*/ 14 h 24"/>
                <a:gd name="T92" fmla="*/ 11 w 59"/>
                <a:gd name="T93" fmla="*/ 22 h 24"/>
                <a:gd name="T94" fmla="*/ 9 w 59"/>
                <a:gd name="T95" fmla="*/ 24 h 24"/>
                <a:gd name="T96" fmla="*/ 9 w 59"/>
                <a:gd name="T97" fmla="*/ 24 h 24"/>
                <a:gd name="T98" fmla="*/ 6 w 59"/>
                <a:gd name="T99" fmla="*/ 24 h 24"/>
                <a:gd name="T100" fmla="*/ 5 w 59"/>
                <a:gd name="T101" fmla="*/ 24 h 24"/>
                <a:gd name="T102" fmla="*/ 3 w 59"/>
                <a:gd name="T103" fmla="*/ 23 h 24"/>
                <a:gd name="T104" fmla="*/ 1 w 59"/>
                <a:gd name="T105" fmla="*/ 19 h 24"/>
                <a:gd name="T106" fmla="*/ 2 w 59"/>
                <a:gd name="T107" fmla="*/ 15 h 24"/>
                <a:gd name="T108" fmla="*/ 14 w 59"/>
                <a:gd name="T109" fmla="*/ 4 h 24"/>
                <a:gd name="T110" fmla="*/ 30 w 59"/>
                <a:gd name="T111" fmla="*/ 0 h 24"/>
                <a:gd name="T112" fmla="*/ 30 w 59"/>
                <a:gd name="T11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24">
                  <a:moveTo>
                    <a:pt x="30" y="5"/>
                  </a:moveTo>
                  <a:cubicBezTo>
                    <a:pt x="30" y="5"/>
                    <a:pt x="30" y="5"/>
                    <a:pt x="30" y="5"/>
                  </a:cubicBezTo>
                  <a:cubicBezTo>
                    <a:pt x="30" y="0"/>
                    <a:pt x="30" y="0"/>
                    <a:pt x="30" y="0"/>
                  </a:cubicBezTo>
                  <a:cubicBezTo>
                    <a:pt x="30" y="0"/>
                    <a:pt x="30" y="0"/>
                    <a:pt x="30" y="0"/>
                  </a:cubicBezTo>
                  <a:cubicBezTo>
                    <a:pt x="35" y="0"/>
                    <a:pt x="41" y="1"/>
                    <a:pt x="46" y="4"/>
                  </a:cubicBezTo>
                  <a:cubicBezTo>
                    <a:pt x="51" y="7"/>
                    <a:pt x="55" y="10"/>
                    <a:pt x="58" y="15"/>
                  </a:cubicBezTo>
                  <a:cubicBezTo>
                    <a:pt x="58" y="15"/>
                    <a:pt x="58" y="15"/>
                    <a:pt x="58" y="15"/>
                  </a:cubicBezTo>
                  <a:cubicBezTo>
                    <a:pt x="58" y="15"/>
                    <a:pt x="58" y="15"/>
                    <a:pt x="58" y="15"/>
                  </a:cubicBezTo>
                  <a:cubicBezTo>
                    <a:pt x="59" y="16"/>
                    <a:pt x="59" y="18"/>
                    <a:pt x="59" y="19"/>
                  </a:cubicBezTo>
                  <a:cubicBezTo>
                    <a:pt x="59" y="21"/>
                    <a:pt x="58" y="22"/>
                    <a:pt x="57" y="23"/>
                  </a:cubicBezTo>
                  <a:cubicBezTo>
                    <a:pt x="56" y="23"/>
                    <a:pt x="56" y="23"/>
                    <a:pt x="56" y="23"/>
                  </a:cubicBezTo>
                  <a:cubicBezTo>
                    <a:pt x="55" y="24"/>
                    <a:pt x="53" y="24"/>
                    <a:pt x="52" y="24"/>
                  </a:cubicBezTo>
                  <a:cubicBezTo>
                    <a:pt x="50" y="24"/>
                    <a:pt x="49" y="23"/>
                    <a:pt x="48" y="22"/>
                  </a:cubicBezTo>
                  <a:cubicBezTo>
                    <a:pt x="48" y="22"/>
                    <a:pt x="48" y="22"/>
                    <a:pt x="48" y="22"/>
                  </a:cubicBezTo>
                  <a:cubicBezTo>
                    <a:pt x="46" y="19"/>
                    <a:pt x="43" y="16"/>
                    <a:pt x="40" y="14"/>
                  </a:cubicBezTo>
                  <a:cubicBezTo>
                    <a:pt x="37" y="13"/>
                    <a:pt x="33" y="12"/>
                    <a:pt x="30" y="12"/>
                  </a:cubicBezTo>
                  <a:cubicBezTo>
                    <a:pt x="30" y="12"/>
                    <a:pt x="30" y="12"/>
                    <a:pt x="30" y="12"/>
                  </a:cubicBezTo>
                  <a:cubicBezTo>
                    <a:pt x="30" y="7"/>
                    <a:pt x="30" y="7"/>
                    <a:pt x="30" y="7"/>
                  </a:cubicBezTo>
                  <a:cubicBezTo>
                    <a:pt x="30" y="7"/>
                    <a:pt x="30" y="7"/>
                    <a:pt x="30" y="7"/>
                  </a:cubicBezTo>
                  <a:cubicBezTo>
                    <a:pt x="34" y="7"/>
                    <a:pt x="39" y="8"/>
                    <a:pt x="42" y="10"/>
                  </a:cubicBezTo>
                  <a:cubicBezTo>
                    <a:pt x="46" y="12"/>
                    <a:pt x="50" y="15"/>
                    <a:pt x="52" y="19"/>
                  </a:cubicBezTo>
                  <a:cubicBezTo>
                    <a:pt x="52" y="19"/>
                    <a:pt x="52" y="19"/>
                    <a:pt x="52" y="19"/>
                  </a:cubicBezTo>
                  <a:cubicBezTo>
                    <a:pt x="52" y="19"/>
                    <a:pt x="53" y="19"/>
                    <a:pt x="53" y="19"/>
                  </a:cubicBezTo>
                  <a:cubicBezTo>
                    <a:pt x="53" y="20"/>
                    <a:pt x="53" y="19"/>
                    <a:pt x="54" y="19"/>
                  </a:cubicBezTo>
                  <a:cubicBezTo>
                    <a:pt x="54" y="19"/>
                    <a:pt x="54" y="19"/>
                    <a:pt x="54" y="19"/>
                  </a:cubicBezTo>
                  <a:cubicBezTo>
                    <a:pt x="54" y="19"/>
                    <a:pt x="54" y="19"/>
                    <a:pt x="54" y="19"/>
                  </a:cubicBezTo>
                  <a:cubicBezTo>
                    <a:pt x="54" y="18"/>
                    <a:pt x="54" y="18"/>
                    <a:pt x="54" y="18"/>
                  </a:cubicBezTo>
                  <a:cubicBezTo>
                    <a:pt x="54" y="18"/>
                    <a:pt x="54" y="18"/>
                    <a:pt x="54" y="18"/>
                  </a:cubicBezTo>
                  <a:cubicBezTo>
                    <a:pt x="54" y="18"/>
                    <a:pt x="54" y="18"/>
                    <a:pt x="54" y="18"/>
                  </a:cubicBezTo>
                  <a:cubicBezTo>
                    <a:pt x="51" y="14"/>
                    <a:pt x="48" y="10"/>
                    <a:pt x="43" y="8"/>
                  </a:cubicBezTo>
                  <a:cubicBezTo>
                    <a:pt x="39" y="6"/>
                    <a:pt x="35" y="5"/>
                    <a:pt x="30" y="5"/>
                  </a:cubicBezTo>
                  <a:close/>
                  <a:moveTo>
                    <a:pt x="30" y="5"/>
                  </a:moveTo>
                  <a:cubicBezTo>
                    <a:pt x="25" y="5"/>
                    <a:pt x="20" y="6"/>
                    <a:pt x="16" y="8"/>
                  </a:cubicBezTo>
                  <a:cubicBezTo>
                    <a:pt x="12" y="10"/>
                    <a:pt x="8" y="14"/>
                    <a:pt x="5" y="18"/>
                  </a:cubicBezTo>
                  <a:cubicBezTo>
                    <a:pt x="5" y="18"/>
                    <a:pt x="5" y="18"/>
                    <a:pt x="5" y="19"/>
                  </a:cubicBezTo>
                  <a:cubicBezTo>
                    <a:pt x="5" y="19"/>
                    <a:pt x="6" y="19"/>
                    <a:pt x="6" y="19"/>
                  </a:cubicBezTo>
                  <a:cubicBezTo>
                    <a:pt x="6" y="19"/>
                    <a:pt x="6" y="19"/>
                    <a:pt x="6" y="19"/>
                  </a:cubicBezTo>
                  <a:cubicBezTo>
                    <a:pt x="6" y="19"/>
                    <a:pt x="6" y="19"/>
                    <a:pt x="6" y="19"/>
                  </a:cubicBezTo>
                  <a:cubicBezTo>
                    <a:pt x="7" y="19"/>
                    <a:pt x="7" y="19"/>
                    <a:pt x="7" y="19"/>
                  </a:cubicBezTo>
                  <a:cubicBezTo>
                    <a:pt x="7" y="19"/>
                    <a:pt x="7" y="19"/>
                    <a:pt x="7" y="19"/>
                  </a:cubicBezTo>
                  <a:cubicBezTo>
                    <a:pt x="7" y="19"/>
                    <a:pt x="7" y="19"/>
                    <a:pt x="7" y="19"/>
                  </a:cubicBezTo>
                  <a:cubicBezTo>
                    <a:pt x="7" y="19"/>
                    <a:pt x="7" y="19"/>
                    <a:pt x="7" y="19"/>
                  </a:cubicBezTo>
                  <a:cubicBezTo>
                    <a:pt x="10" y="15"/>
                    <a:pt x="13" y="12"/>
                    <a:pt x="17" y="10"/>
                  </a:cubicBezTo>
                  <a:cubicBezTo>
                    <a:pt x="21" y="8"/>
                    <a:pt x="25" y="7"/>
                    <a:pt x="30" y="7"/>
                  </a:cubicBezTo>
                  <a:cubicBezTo>
                    <a:pt x="30" y="12"/>
                    <a:pt x="30" y="12"/>
                    <a:pt x="30" y="12"/>
                  </a:cubicBezTo>
                  <a:cubicBezTo>
                    <a:pt x="26" y="12"/>
                    <a:pt x="22" y="13"/>
                    <a:pt x="19" y="14"/>
                  </a:cubicBezTo>
                  <a:cubicBezTo>
                    <a:pt x="16" y="16"/>
                    <a:pt x="13" y="19"/>
                    <a:pt x="11" y="22"/>
                  </a:cubicBezTo>
                  <a:cubicBezTo>
                    <a:pt x="11" y="22"/>
                    <a:pt x="10" y="23"/>
                    <a:pt x="9" y="24"/>
                  </a:cubicBezTo>
                  <a:cubicBezTo>
                    <a:pt x="9" y="24"/>
                    <a:pt x="9" y="24"/>
                    <a:pt x="9" y="24"/>
                  </a:cubicBezTo>
                  <a:cubicBezTo>
                    <a:pt x="8" y="24"/>
                    <a:pt x="7" y="24"/>
                    <a:pt x="6" y="24"/>
                  </a:cubicBezTo>
                  <a:cubicBezTo>
                    <a:pt x="6" y="24"/>
                    <a:pt x="5" y="24"/>
                    <a:pt x="5" y="24"/>
                  </a:cubicBezTo>
                  <a:cubicBezTo>
                    <a:pt x="4" y="24"/>
                    <a:pt x="4" y="24"/>
                    <a:pt x="3" y="23"/>
                  </a:cubicBezTo>
                  <a:cubicBezTo>
                    <a:pt x="2" y="22"/>
                    <a:pt x="1" y="21"/>
                    <a:pt x="1" y="19"/>
                  </a:cubicBezTo>
                  <a:cubicBezTo>
                    <a:pt x="0" y="18"/>
                    <a:pt x="1" y="16"/>
                    <a:pt x="2" y="15"/>
                  </a:cubicBezTo>
                  <a:cubicBezTo>
                    <a:pt x="5" y="10"/>
                    <a:pt x="9" y="7"/>
                    <a:pt x="14" y="4"/>
                  </a:cubicBezTo>
                  <a:cubicBezTo>
                    <a:pt x="19" y="1"/>
                    <a:pt x="24" y="0"/>
                    <a:pt x="30" y="0"/>
                  </a:cubicBezTo>
                  <a:lnTo>
                    <a:pt x="3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89" name="Freeform 200"/>
            <p:cNvSpPr>
              <a:spLocks noEditPoints="1"/>
            </p:cNvSpPr>
            <p:nvPr/>
          </p:nvSpPr>
          <p:spPr bwMode="auto">
            <a:xfrm>
              <a:off x="8028000" y="1528773"/>
              <a:ext cx="193676" cy="223839"/>
            </a:xfrm>
            <a:custGeom>
              <a:avLst/>
              <a:gdLst>
                <a:gd name="T0" fmla="*/ 81 w 86"/>
                <a:gd name="T1" fmla="*/ 30 h 99"/>
                <a:gd name="T2" fmla="*/ 81 w 86"/>
                <a:gd name="T3" fmla="*/ 30 h 99"/>
                <a:gd name="T4" fmla="*/ 81 w 86"/>
                <a:gd name="T5" fmla="*/ 17 h 99"/>
                <a:gd name="T6" fmla="*/ 79 w 86"/>
                <a:gd name="T7" fmla="*/ 26 h 99"/>
                <a:gd name="T8" fmla="*/ 77 w 86"/>
                <a:gd name="T9" fmla="*/ 21 h 99"/>
                <a:gd name="T10" fmla="*/ 81 w 86"/>
                <a:gd name="T11" fmla="*/ 30 h 99"/>
                <a:gd name="T12" fmla="*/ 71 w 86"/>
                <a:gd name="T13" fmla="*/ 35 h 99"/>
                <a:gd name="T14" fmla="*/ 71 w 86"/>
                <a:gd name="T15" fmla="*/ 24 h 99"/>
                <a:gd name="T16" fmla="*/ 60 w 86"/>
                <a:gd name="T17" fmla="*/ 22 h 99"/>
                <a:gd name="T18" fmla="*/ 71 w 86"/>
                <a:gd name="T19" fmla="*/ 34 h 99"/>
                <a:gd name="T20" fmla="*/ 60 w 86"/>
                <a:gd name="T21" fmla="*/ 39 h 99"/>
                <a:gd name="T22" fmla="*/ 59 w 86"/>
                <a:gd name="T23" fmla="*/ 27 h 99"/>
                <a:gd name="T24" fmla="*/ 60 w 86"/>
                <a:gd name="T25" fmla="*/ 34 h 99"/>
                <a:gd name="T26" fmla="*/ 59 w 86"/>
                <a:gd name="T27" fmla="*/ 40 h 99"/>
                <a:gd name="T28" fmla="*/ 43 w 86"/>
                <a:gd name="T29" fmla="*/ 27 h 99"/>
                <a:gd name="T30" fmla="*/ 43 w 86"/>
                <a:gd name="T31" fmla="*/ 22 h 99"/>
                <a:gd name="T32" fmla="*/ 58 w 86"/>
                <a:gd name="T33" fmla="*/ 40 h 99"/>
                <a:gd name="T34" fmla="*/ 43 w 86"/>
                <a:gd name="T35" fmla="*/ 55 h 99"/>
                <a:gd name="T36" fmla="*/ 39 w 86"/>
                <a:gd name="T37" fmla="*/ 53 h 99"/>
                <a:gd name="T38" fmla="*/ 39 w 86"/>
                <a:gd name="T39" fmla="*/ 8 h 99"/>
                <a:gd name="T40" fmla="*/ 39 w 86"/>
                <a:gd name="T41" fmla="*/ 1 h 99"/>
                <a:gd name="T42" fmla="*/ 59 w 86"/>
                <a:gd name="T43" fmla="*/ 39 h 99"/>
                <a:gd name="T44" fmla="*/ 39 w 86"/>
                <a:gd name="T45" fmla="*/ 31 h 99"/>
                <a:gd name="T46" fmla="*/ 33 w 86"/>
                <a:gd name="T47" fmla="*/ 41 h 99"/>
                <a:gd name="T48" fmla="*/ 33 w 86"/>
                <a:gd name="T49" fmla="*/ 41 h 99"/>
                <a:gd name="T50" fmla="*/ 39 w 86"/>
                <a:gd name="T51" fmla="*/ 65 h 99"/>
                <a:gd name="T52" fmla="*/ 33 w 86"/>
                <a:gd name="T53" fmla="*/ 97 h 99"/>
                <a:gd name="T54" fmla="*/ 39 w 86"/>
                <a:gd name="T55" fmla="*/ 1 h 99"/>
                <a:gd name="T56" fmla="*/ 39 w 86"/>
                <a:gd name="T57" fmla="*/ 53 h 99"/>
                <a:gd name="T58" fmla="*/ 33 w 86"/>
                <a:gd name="T59" fmla="*/ 1 h 99"/>
                <a:gd name="T60" fmla="*/ 32 w 86"/>
                <a:gd name="T61" fmla="*/ 46 h 99"/>
                <a:gd name="T62" fmla="*/ 33 w 86"/>
                <a:gd name="T63" fmla="*/ 78 h 99"/>
                <a:gd name="T64" fmla="*/ 32 w 86"/>
                <a:gd name="T65" fmla="*/ 81 h 99"/>
                <a:gd name="T66" fmla="*/ 33 w 86"/>
                <a:gd name="T67" fmla="*/ 97 h 99"/>
                <a:gd name="T68" fmla="*/ 29 w 86"/>
                <a:gd name="T69" fmla="*/ 95 h 99"/>
                <a:gd name="T70" fmla="*/ 30 w 86"/>
                <a:gd name="T71" fmla="*/ 93 h 99"/>
                <a:gd name="T72" fmla="*/ 28 w 86"/>
                <a:gd name="T73" fmla="*/ 84 h 99"/>
                <a:gd name="T74" fmla="*/ 28 w 86"/>
                <a:gd name="T75" fmla="*/ 6 h 99"/>
                <a:gd name="T76" fmla="*/ 28 w 86"/>
                <a:gd name="T77" fmla="*/ 6 h 99"/>
                <a:gd name="T78" fmla="*/ 27 w 86"/>
                <a:gd name="T79" fmla="*/ 99 h 99"/>
                <a:gd name="T80" fmla="*/ 28 w 86"/>
                <a:gd name="T81" fmla="*/ 94 h 99"/>
                <a:gd name="T82" fmla="*/ 27 w 86"/>
                <a:gd name="T83" fmla="*/ 7 h 99"/>
                <a:gd name="T84" fmla="*/ 28 w 86"/>
                <a:gd name="T85" fmla="*/ 35 h 99"/>
                <a:gd name="T86" fmla="*/ 27 w 86"/>
                <a:gd name="T87" fmla="*/ 36 h 99"/>
                <a:gd name="T88" fmla="*/ 28 w 86"/>
                <a:gd name="T89" fmla="*/ 81 h 99"/>
                <a:gd name="T90" fmla="*/ 27 w 86"/>
                <a:gd name="T91" fmla="*/ 53 h 99"/>
                <a:gd name="T92" fmla="*/ 27 w 86"/>
                <a:gd name="T93" fmla="*/ 42 h 99"/>
                <a:gd name="T94" fmla="*/ 12 w 86"/>
                <a:gd name="T95" fmla="*/ 83 h 99"/>
                <a:gd name="T96" fmla="*/ 2 w 86"/>
                <a:gd name="T97" fmla="*/ 38 h 99"/>
                <a:gd name="T98" fmla="*/ 6 w 86"/>
                <a:gd name="T99" fmla="*/ 35 h 99"/>
                <a:gd name="T100" fmla="*/ 27 w 86"/>
                <a:gd name="T101" fmla="*/ 60 h 99"/>
                <a:gd name="T102" fmla="*/ 24 w 86"/>
                <a:gd name="T103" fmla="*/ 92 h 99"/>
                <a:gd name="T104" fmla="*/ 27 w 86"/>
                <a:gd name="T105" fmla="*/ 36 h 99"/>
                <a:gd name="T106" fmla="*/ 27 w 86"/>
                <a:gd name="T107" fmla="*/ 41 h 99"/>
                <a:gd name="T108" fmla="*/ 2 w 86"/>
                <a:gd name="T109" fmla="*/ 38 h 99"/>
                <a:gd name="T110" fmla="*/ 2 w 86"/>
                <a:gd name="T111" fmla="*/ 38 h 99"/>
                <a:gd name="T112" fmla="*/ 2 w 86"/>
                <a:gd name="T113" fmla="*/ 33 h 99"/>
                <a:gd name="T114" fmla="*/ 2 w 86"/>
                <a:gd name="T115" fmla="*/ 38 h 99"/>
                <a:gd name="T116" fmla="*/ 0 w 86"/>
                <a:gd name="T117" fmla="*/ 35 h 99"/>
                <a:gd name="T118" fmla="*/ 2 w 86"/>
                <a:gd name="T11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99">
                  <a:moveTo>
                    <a:pt x="81" y="17"/>
                  </a:moveTo>
                  <a:cubicBezTo>
                    <a:pt x="83" y="17"/>
                    <a:pt x="84" y="18"/>
                    <a:pt x="85" y="20"/>
                  </a:cubicBezTo>
                  <a:cubicBezTo>
                    <a:pt x="85" y="20"/>
                    <a:pt x="85" y="20"/>
                    <a:pt x="85" y="20"/>
                  </a:cubicBezTo>
                  <a:cubicBezTo>
                    <a:pt x="86" y="22"/>
                    <a:pt x="86" y="24"/>
                    <a:pt x="85" y="26"/>
                  </a:cubicBezTo>
                  <a:cubicBezTo>
                    <a:pt x="84" y="28"/>
                    <a:pt x="83" y="29"/>
                    <a:pt x="81" y="30"/>
                  </a:cubicBezTo>
                  <a:cubicBezTo>
                    <a:pt x="81" y="30"/>
                    <a:pt x="81" y="30"/>
                    <a:pt x="81" y="30"/>
                  </a:cubicBezTo>
                  <a:cubicBezTo>
                    <a:pt x="81" y="17"/>
                    <a:pt x="81" y="17"/>
                    <a:pt x="81" y="17"/>
                  </a:cubicBezTo>
                  <a:close/>
                  <a:moveTo>
                    <a:pt x="81" y="30"/>
                  </a:moveTo>
                  <a:cubicBezTo>
                    <a:pt x="81" y="30"/>
                    <a:pt x="81" y="30"/>
                    <a:pt x="81" y="30"/>
                  </a:cubicBezTo>
                  <a:cubicBezTo>
                    <a:pt x="81" y="30"/>
                    <a:pt x="81" y="30"/>
                    <a:pt x="81" y="30"/>
                  </a:cubicBezTo>
                  <a:close/>
                  <a:moveTo>
                    <a:pt x="71" y="19"/>
                  </a:moveTo>
                  <a:cubicBezTo>
                    <a:pt x="75" y="17"/>
                    <a:pt x="75" y="17"/>
                    <a:pt x="75" y="17"/>
                  </a:cubicBezTo>
                  <a:cubicBezTo>
                    <a:pt x="75" y="17"/>
                    <a:pt x="75" y="17"/>
                    <a:pt x="75" y="17"/>
                  </a:cubicBezTo>
                  <a:cubicBezTo>
                    <a:pt x="77" y="16"/>
                    <a:pt x="79" y="16"/>
                    <a:pt x="80" y="16"/>
                  </a:cubicBezTo>
                  <a:cubicBezTo>
                    <a:pt x="81" y="16"/>
                    <a:pt x="81" y="17"/>
                    <a:pt x="81" y="17"/>
                  </a:cubicBezTo>
                  <a:cubicBezTo>
                    <a:pt x="81" y="30"/>
                    <a:pt x="81" y="30"/>
                    <a:pt x="81" y="30"/>
                  </a:cubicBezTo>
                  <a:cubicBezTo>
                    <a:pt x="71" y="34"/>
                    <a:pt x="71" y="34"/>
                    <a:pt x="71" y="34"/>
                  </a:cubicBezTo>
                  <a:cubicBezTo>
                    <a:pt x="71" y="29"/>
                    <a:pt x="71" y="29"/>
                    <a:pt x="71" y="29"/>
                  </a:cubicBezTo>
                  <a:cubicBezTo>
                    <a:pt x="79" y="26"/>
                    <a:pt x="79" y="26"/>
                    <a:pt x="79" y="26"/>
                  </a:cubicBezTo>
                  <a:cubicBezTo>
                    <a:pt x="79" y="26"/>
                    <a:pt x="79" y="26"/>
                    <a:pt x="79" y="26"/>
                  </a:cubicBezTo>
                  <a:cubicBezTo>
                    <a:pt x="80" y="25"/>
                    <a:pt x="80" y="25"/>
                    <a:pt x="80" y="24"/>
                  </a:cubicBezTo>
                  <a:cubicBezTo>
                    <a:pt x="81" y="24"/>
                    <a:pt x="81" y="23"/>
                    <a:pt x="80" y="22"/>
                  </a:cubicBezTo>
                  <a:cubicBezTo>
                    <a:pt x="80" y="22"/>
                    <a:pt x="80" y="22"/>
                    <a:pt x="80" y="22"/>
                  </a:cubicBezTo>
                  <a:cubicBezTo>
                    <a:pt x="80" y="22"/>
                    <a:pt x="79" y="21"/>
                    <a:pt x="79" y="21"/>
                  </a:cubicBezTo>
                  <a:cubicBezTo>
                    <a:pt x="78" y="21"/>
                    <a:pt x="77" y="21"/>
                    <a:pt x="77" y="21"/>
                  </a:cubicBezTo>
                  <a:cubicBezTo>
                    <a:pt x="77" y="21"/>
                    <a:pt x="77" y="21"/>
                    <a:pt x="77" y="21"/>
                  </a:cubicBezTo>
                  <a:cubicBezTo>
                    <a:pt x="71" y="24"/>
                    <a:pt x="71" y="24"/>
                    <a:pt x="71" y="24"/>
                  </a:cubicBezTo>
                  <a:cubicBezTo>
                    <a:pt x="71" y="19"/>
                    <a:pt x="71" y="19"/>
                    <a:pt x="71" y="19"/>
                  </a:cubicBezTo>
                  <a:close/>
                  <a:moveTo>
                    <a:pt x="81" y="30"/>
                  </a:moveTo>
                  <a:cubicBezTo>
                    <a:pt x="81" y="30"/>
                    <a:pt x="81" y="30"/>
                    <a:pt x="81" y="30"/>
                  </a:cubicBezTo>
                  <a:cubicBezTo>
                    <a:pt x="81" y="30"/>
                    <a:pt x="81" y="30"/>
                    <a:pt x="81" y="30"/>
                  </a:cubicBezTo>
                  <a:cubicBezTo>
                    <a:pt x="81" y="30"/>
                    <a:pt x="81" y="30"/>
                    <a:pt x="81" y="30"/>
                  </a:cubicBezTo>
                  <a:cubicBezTo>
                    <a:pt x="81" y="30"/>
                    <a:pt x="81" y="30"/>
                    <a:pt x="81" y="30"/>
                  </a:cubicBezTo>
                  <a:close/>
                  <a:moveTo>
                    <a:pt x="81" y="30"/>
                  </a:moveTo>
                  <a:cubicBezTo>
                    <a:pt x="71" y="35"/>
                    <a:pt x="71" y="35"/>
                    <a:pt x="71" y="35"/>
                  </a:cubicBezTo>
                  <a:lnTo>
                    <a:pt x="81" y="30"/>
                  </a:lnTo>
                  <a:close/>
                  <a:moveTo>
                    <a:pt x="60" y="22"/>
                  </a:moveTo>
                  <a:cubicBezTo>
                    <a:pt x="61" y="23"/>
                    <a:pt x="61" y="23"/>
                    <a:pt x="61" y="23"/>
                  </a:cubicBezTo>
                  <a:cubicBezTo>
                    <a:pt x="71" y="19"/>
                    <a:pt x="71" y="19"/>
                    <a:pt x="71" y="19"/>
                  </a:cubicBezTo>
                  <a:cubicBezTo>
                    <a:pt x="71" y="24"/>
                    <a:pt x="71" y="24"/>
                    <a:pt x="71" y="24"/>
                  </a:cubicBezTo>
                  <a:cubicBezTo>
                    <a:pt x="63" y="28"/>
                    <a:pt x="63" y="28"/>
                    <a:pt x="63" y="28"/>
                  </a:cubicBezTo>
                  <a:cubicBezTo>
                    <a:pt x="62" y="28"/>
                    <a:pt x="61" y="28"/>
                    <a:pt x="60" y="28"/>
                  </a:cubicBezTo>
                  <a:cubicBezTo>
                    <a:pt x="60" y="28"/>
                    <a:pt x="60" y="28"/>
                    <a:pt x="60" y="28"/>
                  </a:cubicBezTo>
                  <a:cubicBezTo>
                    <a:pt x="60" y="28"/>
                    <a:pt x="60" y="28"/>
                    <a:pt x="60" y="28"/>
                  </a:cubicBezTo>
                  <a:cubicBezTo>
                    <a:pt x="60" y="22"/>
                    <a:pt x="60" y="22"/>
                    <a:pt x="60" y="22"/>
                  </a:cubicBezTo>
                  <a:close/>
                  <a:moveTo>
                    <a:pt x="71" y="34"/>
                  </a:moveTo>
                  <a:cubicBezTo>
                    <a:pt x="60" y="38"/>
                    <a:pt x="60" y="38"/>
                    <a:pt x="60" y="38"/>
                  </a:cubicBezTo>
                  <a:cubicBezTo>
                    <a:pt x="60" y="34"/>
                    <a:pt x="60" y="34"/>
                    <a:pt x="60" y="34"/>
                  </a:cubicBezTo>
                  <a:cubicBezTo>
                    <a:pt x="71" y="29"/>
                    <a:pt x="71" y="29"/>
                    <a:pt x="71" y="29"/>
                  </a:cubicBezTo>
                  <a:cubicBezTo>
                    <a:pt x="71" y="34"/>
                    <a:pt x="71" y="34"/>
                    <a:pt x="71" y="34"/>
                  </a:cubicBezTo>
                  <a:close/>
                  <a:moveTo>
                    <a:pt x="60" y="39"/>
                  </a:moveTo>
                  <a:cubicBezTo>
                    <a:pt x="60" y="39"/>
                    <a:pt x="60" y="39"/>
                    <a:pt x="60" y="39"/>
                  </a:cubicBezTo>
                  <a:cubicBezTo>
                    <a:pt x="60" y="39"/>
                    <a:pt x="60" y="39"/>
                    <a:pt x="60" y="39"/>
                  </a:cubicBezTo>
                  <a:close/>
                  <a:moveTo>
                    <a:pt x="71" y="35"/>
                  </a:moveTo>
                  <a:cubicBezTo>
                    <a:pt x="60" y="39"/>
                    <a:pt x="60" y="39"/>
                    <a:pt x="60" y="39"/>
                  </a:cubicBezTo>
                  <a:lnTo>
                    <a:pt x="71" y="35"/>
                  </a:lnTo>
                  <a:close/>
                  <a:moveTo>
                    <a:pt x="59" y="21"/>
                  </a:moveTo>
                  <a:cubicBezTo>
                    <a:pt x="60" y="22"/>
                    <a:pt x="60" y="22"/>
                    <a:pt x="60" y="22"/>
                  </a:cubicBezTo>
                  <a:cubicBezTo>
                    <a:pt x="60" y="28"/>
                    <a:pt x="60" y="28"/>
                    <a:pt x="60" y="28"/>
                  </a:cubicBezTo>
                  <a:cubicBezTo>
                    <a:pt x="60" y="28"/>
                    <a:pt x="59" y="28"/>
                    <a:pt x="59" y="27"/>
                  </a:cubicBezTo>
                  <a:cubicBezTo>
                    <a:pt x="59" y="21"/>
                    <a:pt x="59" y="21"/>
                    <a:pt x="59" y="21"/>
                  </a:cubicBezTo>
                  <a:close/>
                  <a:moveTo>
                    <a:pt x="60" y="38"/>
                  </a:moveTo>
                  <a:cubicBezTo>
                    <a:pt x="59" y="39"/>
                    <a:pt x="59" y="39"/>
                    <a:pt x="59" y="39"/>
                  </a:cubicBezTo>
                  <a:cubicBezTo>
                    <a:pt x="59" y="35"/>
                    <a:pt x="59" y="35"/>
                    <a:pt x="59" y="35"/>
                  </a:cubicBezTo>
                  <a:cubicBezTo>
                    <a:pt x="60" y="34"/>
                    <a:pt x="60" y="34"/>
                    <a:pt x="60" y="34"/>
                  </a:cubicBezTo>
                  <a:cubicBezTo>
                    <a:pt x="60" y="38"/>
                    <a:pt x="60" y="38"/>
                    <a:pt x="60" y="38"/>
                  </a:cubicBezTo>
                  <a:close/>
                  <a:moveTo>
                    <a:pt x="59" y="40"/>
                  </a:moveTo>
                  <a:cubicBezTo>
                    <a:pt x="59" y="39"/>
                    <a:pt x="59" y="39"/>
                    <a:pt x="59" y="39"/>
                  </a:cubicBezTo>
                  <a:cubicBezTo>
                    <a:pt x="60" y="39"/>
                    <a:pt x="60" y="39"/>
                    <a:pt x="60" y="39"/>
                  </a:cubicBezTo>
                  <a:cubicBezTo>
                    <a:pt x="60" y="39"/>
                    <a:pt x="59" y="40"/>
                    <a:pt x="59" y="40"/>
                  </a:cubicBezTo>
                  <a:close/>
                  <a:moveTo>
                    <a:pt x="60" y="39"/>
                  </a:moveTo>
                  <a:cubicBezTo>
                    <a:pt x="60" y="39"/>
                    <a:pt x="60" y="39"/>
                    <a:pt x="60" y="39"/>
                  </a:cubicBezTo>
                  <a:close/>
                  <a:moveTo>
                    <a:pt x="58" y="40"/>
                  </a:moveTo>
                  <a:cubicBezTo>
                    <a:pt x="57" y="39"/>
                    <a:pt x="56" y="39"/>
                    <a:pt x="55" y="38"/>
                  </a:cubicBezTo>
                  <a:cubicBezTo>
                    <a:pt x="43" y="27"/>
                    <a:pt x="43" y="27"/>
                    <a:pt x="43" y="27"/>
                  </a:cubicBezTo>
                  <a:cubicBezTo>
                    <a:pt x="39" y="31"/>
                    <a:pt x="39" y="31"/>
                    <a:pt x="39" y="31"/>
                  </a:cubicBezTo>
                  <a:cubicBezTo>
                    <a:pt x="39" y="24"/>
                    <a:pt x="39" y="24"/>
                    <a:pt x="39" y="24"/>
                  </a:cubicBezTo>
                  <a:cubicBezTo>
                    <a:pt x="40" y="23"/>
                    <a:pt x="40" y="23"/>
                    <a:pt x="40" y="23"/>
                  </a:cubicBezTo>
                  <a:cubicBezTo>
                    <a:pt x="40" y="23"/>
                    <a:pt x="41" y="23"/>
                    <a:pt x="41" y="23"/>
                  </a:cubicBezTo>
                  <a:cubicBezTo>
                    <a:pt x="41" y="22"/>
                    <a:pt x="42" y="22"/>
                    <a:pt x="43" y="22"/>
                  </a:cubicBezTo>
                  <a:cubicBezTo>
                    <a:pt x="44" y="22"/>
                    <a:pt x="45" y="22"/>
                    <a:pt x="46" y="23"/>
                  </a:cubicBezTo>
                  <a:cubicBezTo>
                    <a:pt x="59" y="35"/>
                    <a:pt x="59" y="35"/>
                    <a:pt x="59" y="35"/>
                  </a:cubicBezTo>
                  <a:cubicBezTo>
                    <a:pt x="59" y="35"/>
                    <a:pt x="59" y="35"/>
                    <a:pt x="59" y="35"/>
                  </a:cubicBezTo>
                  <a:cubicBezTo>
                    <a:pt x="59" y="39"/>
                    <a:pt x="59" y="39"/>
                    <a:pt x="59" y="39"/>
                  </a:cubicBezTo>
                  <a:cubicBezTo>
                    <a:pt x="58" y="40"/>
                    <a:pt x="58" y="40"/>
                    <a:pt x="58" y="40"/>
                  </a:cubicBezTo>
                  <a:close/>
                  <a:moveTo>
                    <a:pt x="39" y="46"/>
                  </a:moveTo>
                  <a:cubicBezTo>
                    <a:pt x="42" y="50"/>
                    <a:pt x="42" y="50"/>
                    <a:pt x="42" y="50"/>
                  </a:cubicBezTo>
                  <a:cubicBezTo>
                    <a:pt x="43" y="50"/>
                    <a:pt x="43" y="51"/>
                    <a:pt x="43" y="52"/>
                  </a:cubicBezTo>
                  <a:cubicBezTo>
                    <a:pt x="44" y="53"/>
                    <a:pt x="44" y="54"/>
                    <a:pt x="43" y="55"/>
                  </a:cubicBezTo>
                  <a:cubicBezTo>
                    <a:pt x="43" y="55"/>
                    <a:pt x="43" y="55"/>
                    <a:pt x="43" y="55"/>
                  </a:cubicBezTo>
                  <a:cubicBezTo>
                    <a:pt x="39" y="65"/>
                    <a:pt x="39" y="65"/>
                    <a:pt x="39" y="65"/>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46"/>
                    <a:pt x="39" y="46"/>
                    <a:pt x="39" y="46"/>
                  </a:cubicBezTo>
                  <a:close/>
                  <a:moveTo>
                    <a:pt x="39" y="1"/>
                  </a:moveTo>
                  <a:cubicBezTo>
                    <a:pt x="39" y="8"/>
                    <a:pt x="39" y="8"/>
                    <a:pt x="39" y="8"/>
                  </a:cubicBezTo>
                  <a:cubicBezTo>
                    <a:pt x="58" y="27"/>
                    <a:pt x="58" y="27"/>
                    <a:pt x="58" y="27"/>
                  </a:cubicBezTo>
                  <a:cubicBezTo>
                    <a:pt x="58" y="27"/>
                    <a:pt x="58" y="27"/>
                    <a:pt x="58" y="27"/>
                  </a:cubicBezTo>
                  <a:cubicBezTo>
                    <a:pt x="58" y="27"/>
                    <a:pt x="59" y="27"/>
                    <a:pt x="59" y="27"/>
                  </a:cubicBezTo>
                  <a:cubicBezTo>
                    <a:pt x="59" y="21"/>
                    <a:pt x="59" y="21"/>
                    <a:pt x="59" y="21"/>
                  </a:cubicBezTo>
                  <a:cubicBezTo>
                    <a:pt x="39" y="1"/>
                    <a:pt x="39" y="1"/>
                    <a:pt x="39" y="1"/>
                  </a:cubicBezTo>
                  <a:cubicBezTo>
                    <a:pt x="39" y="1"/>
                    <a:pt x="39" y="1"/>
                    <a:pt x="39" y="1"/>
                  </a:cubicBezTo>
                  <a:close/>
                  <a:moveTo>
                    <a:pt x="59" y="39"/>
                  </a:moveTo>
                  <a:cubicBezTo>
                    <a:pt x="58" y="40"/>
                    <a:pt x="58" y="40"/>
                    <a:pt x="58" y="40"/>
                  </a:cubicBezTo>
                  <a:cubicBezTo>
                    <a:pt x="58" y="40"/>
                    <a:pt x="59" y="40"/>
                    <a:pt x="59" y="40"/>
                  </a:cubicBezTo>
                  <a:cubicBezTo>
                    <a:pt x="59" y="39"/>
                    <a:pt x="59" y="39"/>
                    <a:pt x="59" y="39"/>
                  </a:cubicBezTo>
                  <a:close/>
                  <a:moveTo>
                    <a:pt x="39" y="53"/>
                  </a:moveTo>
                  <a:cubicBezTo>
                    <a:pt x="39" y="53"/>
                    <a:pt x="39" y="53"/>
                    <a:pt x="39" y="53"/>
                  </a:cubicBezTo>
                  <a:cubicBezTo>
                    <a:pt x="39" y="53"/>
                    <a:pt x="39" y="53"/>
                    <a:pt x="39" y="53"/>
                  </a:cubicBezTo>
                  <a:cubicBezTo>
                    <a:pt x="39" y="53"/>
                    <a:pt x="39" y="53"/>
                    <a:pt x="39" y="53"/>
                  </a:cubicBezTo>
                  <a:close/>
                  <a:moveTo>
                    <a:pt x="39" y="31"/>
                  </a:moveTo>
                  <a:cubicBezTo>
                    <a:pt x="33" y="37"/>
                    <a:pt x="33" y="37"/>
                    <a:pt x="33" y="37"/>
                  </a:cubicBezTo>
                  <a:cubicBezTo>
                    <a:pt x="33" y="30"/>
                    <a:pt x="33" y="30"/>
                    <a:pt x="33" y="30"/>
                  </a:cubicBezTo>
                  <a:cubicBezTo>
                    <a:pt x="39" y="24"/>
                    <a:pt x="39" y="24"/>
                    <a:pt x="39" y="24"/>
                  </a:cubicBezTo>
                  <a:cubicBezTo>
                    <a:pt x="39" y="31"/>
                    <a:pt x="39" y="31"/>
                    <a:pt x="39" y="31"/>
                  </a:cubicBezTo>
                  <a:close/>
                  <a:moveTo>
                    <a:pt x="33" y="41"/>
                  </a:moveTo>
                  <a:cubicBezTo>
                    <a:pt x="35" y="43"/>
                    <a:pt x="35" y="43"/>
                    <a:pt x="35" y="43"/>
                  </a:cubicBezTo>
                  <a:cubicBezTo>
                    <a:pt x="39" y="46"/>
                    <a:pt x="39" y="46"/>
                    <a:pt x="39" y="46"/>
                  </a:cubicBezTo>
                  <a:cubicBezTo>
                    <a:pt x="39" y="53"/>
                    <a:pt x="39" y="53"/>
                    <a:pt x="39" y="53"/>
                  </a:cubicBezTo>
                  <a:cubicBezTo>
                    <a:pt x="37" y="52"/>
                    <a:pt x="35" y="50"/>
                    <a:pt x="33" y="48"/>
                  </a:cubicBezTo>
                  <a:cubicBezTo>
                    <a:pt x="33" y="41"/>
                    <a:pt x="33" y="41"/>
                    <a:pt x="33" y="41"/>
                  </a:cubicBezTo>
                  <a:close/>
                  <a:moveTo>
                    <a:pt x="39" y="65"/>
                  </a:moveTo>
                  <a:cubicBezTo>
                    <a:pt x="33" y="78"/>
                    <a:pt x="33" y="78"/>
                    <a:pt x="33" y="78"/>
                  </a:cubicBezTo>
                  <a:cubicBezTo>
                    <a:pt x="33" y="66"/>
                    <a:pt x="33" y="66"/>
                    <a:pt x="33" y="66"/>
                  </a:cubicBezTo>
                  <a:cubicBezTo>
                    <a:pt x="39" y="53"/>
                    <a:pt x="39" y="53"/>
                    <a:pt x="39" y="53"/>
                  </a:cubicBezTo>
                  <a:cubicBezTo>
                    <a:pt x="39" y="65"/>
                    <a:pt x="39" y="65"/>
                    <a:pt x="39" y="65"/>
                  </a:cubicBezTo>
                  <a:close/>
                  <a:moveTo>
                    <a:pt x="33" y="82"/>
                  </a:moveTo>
                  <a:cubicBezTo>
                    <a:pt x="35" y="84"/>
                    <a:pt x="35" y="84"/>
                    <a:pt x="35" y="84"/>
                  </a:cubicBezTo>
                  <a:cubicBezTo>
                    <a:pt x="35" y="84"/>
                    <a:pt x="35" y="84"/>
                    <a:pt x="35" y="85"/>
                  </a:cubicBezTo>
                  <a:cubicBezTo>
                    <a:pt x="36" y="87"/>
                    <a:pt x="37" y="89"/>
                    <a:pt x="36" y="91"/>
                  </a:cubicBezTo>
                  <a:cubicBezTo>
                    <a:pt x="36" y="93"/>
                    <a:pt x="35" y="95"/>
                    <a:pt x="33" y="97"/>
                  </a:cubicBezTo>
                  <a:cubicBezTo>
                    <a:pt x="33" y="82"/>
                    <a:pt x="33" y="82"/>
                    <a:pt x="33" y="82"/>
                  </a:cubicBezTo>
                  <a:close/>
                  <a:moveTo>
                    <a:pt x="33" y="1"/>
                  </a:moveTo>
                  <a:cubicBezTo>
                    <a:pt x="33" y="1"/>
                    <a:pt x="33" y="1"/>
                    <a:pt x="33" y="1"/>
                  </a:cubicBezTo>
                  <a:cubicBezTo>
                    <a:pt x="34" y="0"/>
                    <a:pt x="35" y="0"/>
                    <a:pt x="36" y="0"/>
                  </a:cubicBezTo>
                  <a:cubicBezTo>
                    <a:pt x="37" y="0"/>
                    <a:pt x="38" y="0"/>
                    <a:pt x="39" y="1"/>
                  </a:cubicBezTo>
                  <a:cubicBezTo>
                    <a:pt x="39" y="8"/>
                    <a:pt x="39" y="8"/>
                    <a:pt x="39" y="8"/>
                  </a:cubicBezTo>
                  <a:cubicBezTo>
                    <a:pt x="36" y="5"/>
                    <a:pt x="36" y="5"/>
                    <a:pt x="36" y="5"/>
                  </a:cubicBezTo>
                  <a:cubicBezTo>
                    <a:pt x="33" y="8"/>
                    <a:pt x="33" y="8"/>
                    <a:pt x="33" y="8"/>
                  </a:cubicBezTo>
                  <a:cubicBezTo>
                    <a:pt x="33" y="1"/>
                    <a:pt x="33" y="1"/>
                    <a:pt x="33" y="1"/>
                  </a:cubicBezTo>
                  <a:close/>
                  <a:moveTo>
                    <a:pt x="39" y="53"/>
                  </a:moveTo>
                  <a:cubicBezTo>
                    <a:pt x="39" y="53"/>
                    <a:pt x="39" y="53"/>
                    <a:pt x="39" y="53"/>
                  </a:cubicBezTo>
                  <a:cubicBezTo>
                    <a:pt x="39" y="53"/>
                    <a:pt x="39" y="53"/>
                    <a:pt x="39" y="53"/>
                  </a:cubicBezTo>
                  <a:cubicBezTo>
                    <a:pt x="39" y="53"/>
                    <a:pt x="39" y="53"/>
                    <a:pt x="39" y="53"/>
                  </a:cubicBezTo>
                  <a:close/>
                  <a:moveTo>
                    <a:pt x="33" y="1"/>
                  </a:moveTo>
                  <a:cubicBezTo>
                    <a:pt x="33" y="1"/>
                    <a:pt x="33" y="1"/>
                    <a:pt x="33" y="1"/>
                  </a:cubicBezTo>
                  <a:close/>
                  <a:moveTo>
                    <a:pt x="33" y="37"/>
                  </a:moveTo>
                  <a:cubicBezTo>
                    <a:pt x="31" y="39"/>
                    <a:pt x="31" y="39"/>
                    <a:pt x="31" y="39"/>
                  </a:cubicBezTo>
                  <a:cubicBezTo>
                    <a:pt x="31" y="39"/>
                    <a:pt x="32" y="40"/>
                    <a:pt x="33" y="41"/>
                  </a:cubicBezTo>
                  <a:cubicBezTo>
                    <a:pt x="33" y="48"/>
                    <a:pt x="33" y="48"/>
                    <a:pt x="33" y="48"/>
                  </a:cubicBezTo>
                  <a:cubicBezTo>
                    <a:pt x="32" y="46"/>
                    <a:pt x="32" y="46"/>
                    <a:pt x="32" y="46"/>
                  </a:cubicBezTo>
                  <a:cubicBezTo>
                    <a:pt x="30" y="45"/>
                    <a:pt x="29" y="44"/>
                    <a:pt x="28" y="43"/>
                  </a:cubicBezTo>
                  <a:cubicBezTo>
                    <a:pt x="28" y="35"/>
                    <a:pt x="28" y="35"/>
                    <a:pt x="28" y="35"/>
                  </a:cubicBezTo>
                  <a:cubicBezTo>
                    <a:pt x="33" y="30"/>
                    <a:pt x="33" y="30"/>
                    <a:pt x="33" y="30"/>
                  </a:cubicBezTo>
                  <a:cubicBezTo>
                    <a:pt x="33" y="37"/>
                    <a:pt x="33" y="37"/>
                    <a:pt x="33" y="37"/>
                  </a:cubicBezTo>
                  <a:close/>
                  <a:moveTo>
                    <a:pt x="33" y="78"/>
                  </a:moveTo>
                  <a:cubicBezTo>
                    <a:pt x="32" y="80"/>
                    <a:pt x="32" y="80"/>
                    <a:pt x="32" y="80"/>
                  </a:cubicBezTo>
                  <a:cubicBezTo>
                    <a:pt x="32" y="80"/>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3" y="82"/>
                    <a:pt x="33" y="82"/>
                    <a:pt x="33" y="82"/>
                  </a:cubicBezTo>
                  <a:cubicBezTo>
                    <a:pt x="33" y="97"/>
                    <a:pt x="33" y="97"/>
                    <a:pt x="33" y="97"/>
                  </a:cubicBezTo>
                  <a:cubicBezTo>
                    <a:pt x="33" y="97"/>
                    <a:pt x="33" y="97"/>
                    <a:pt x="33" y="97"/>
                  </a:cubicBezTo>
                  <a:cubicBezTo>
                    <a:pt x="33" y="97"/>
                    <a:pt x="33" y="97"/>
                    <a:pt x="33" y="97"/>
                  </a:cubicBezTo>
                  <a:cubicBezTo>
                    <a:pt x="32" y="98"/>
                    <a:pt x="31" y="98"/>
                    <a:pt x="30" y="99"/>
                  </a:cubicBezTo>
                  <a:cubicBezTo>
                    <a:pt x="29" y="99"/>
                    <a:pt x="29" y="99"/>
                    <a:pt x="28" y="99"/>
                  </a:cubicBezTo>
                  <a:cubicBezTo>
                    <a:pt x="28" y="95"/>
                    <a:pt x="28" y="95"/>
                    <a:pt x="28" y="95"/>
                  </a:cubicBezTo>
                  <a:cubicBezTo>
                    <a:pt x="29" y="95"/>
                    <a:pt x="29" y="95"/>
                    <a:pt x="29" y="95"/>
                  </a:cubicBezTo>
                  <a:cubicBezTo>
                    <a:pt x="29" y="95"/>
                    <a:pt x="28" y="95"/>
                    <a:pt x="28" y="94"/>
                  </a:cubicBezTo>
                  <a:cubicBezTo>
                    <a:pt x="28" y="94"/>
                    <a:pt x="28" y="94"/>
                    <a:pt x="28" y="94"/>
                  </a:cubicBezTo>
                  <a:cubicBezTo>
                    <a:pt x="28" y="94"/>
                    <a:pt x="28" y="94"/>
                    <a:pt x="29" y="94"/>
                  </a:cubicBezTo>
                  <a:cubicBezTo>
                    <a:pt x="29" y="94"/>
                    <a:pt x="30" y="94"/>
                    <a:pt x="30" y="93"/>
                  </a:cubicBezTo>
                  <a:cubicBezTo>
                    <a:pt x="30" y="93"/>
                    <a:pt x="30" y="93"/>
                    <a:pt x="30" y="93"/>
                  </a:cubicBezTo>
                  <a:cubicBezTo>
                    <a:pt x="31" y="92"/>
                    <a:pt x="32" y="91"/>
                    <a:pt x="32" y="90"/>
                  </a:cubicBezTo>
                  <a:cubicBezTo>
                    <a:pt x="32" y="89"/>
                    <a:pt x="32" y="88"/>
                    <a:pt x="31" y="87"/>
                  </a:cubicBezTo>
                  <a:cubicBezTo>
                    <a:pt x="31" y="87"/>
                    <a:pt x="31" y="87"/>
                    <a:pt x="31" y="87"/>
                  </a:cubicBezTo>
                  <a:cubicBezTo>
                    <a:pt x="28" y="84"/>
                    <a:pt x="28" y="84"/>
                    <a:pt x="28" y="84"/>
                  </a:cubicBezTo>
                  <a:cubicBezTo>
                    <a:pt x="28" y="84"/>
                    <a:pt x="28" y="84"/>
                    <a:pt x="28" y="84"/>
                  </a:cubicBezTo>
                  <a:cubicBezTo>
                    <a:pt x="28" y="84"/>
                    <a:pt x="28" y="83"/>
                    <a:pt x="28" y="83"/>
                  </a:cubicBezTo>
                  <a:cubicBezTo>
                    <a:pt x="28" y="78"/>
                    <a:pt x="28" y="78"/>
                    <a:pt x="28" y="78"/>
                  </a:cubicBezTo>
                  <a:cubicBezTo>
                    <a:pt x="33" y="66"/>
                    <a:pt x="33" y="66"/>
                    <a:pt x="33" y="66"/>
                  </a:cubicBezTo>
                  <a:cubicBezTo>
                    <a:pt x="33" y="78"/>
                    <a:pt x="33" y="78"/>
                    <a:pt x="33" y="78"/>
                  </a:cubicBezTo>
                  <a:close/>
                  <a:moveTo>
                    <a:pt x="28" y="6"/>
                  </a:moveTo>
                  <a:cubicBezTo>
                    <a:pt x="33" y="1"/>
                    <a:pt x="33" y="1"/>
                    <a:pt x="33" y="1"/>
                  </a:cubicBezTo>
                  <a:cubicBezTo>
                    <a:pt x="33" y="1"/>
                    <a:pt x="33" y="1"/>
                    <a:pt x="33" y="1"/>
                  </a:cubicBezTo>
                  <a:cubicBezTo>
                    <a:pt x="33" y="8"/>
                    <a:pt x="33" y="8"/>
                    <a:pt x="33" y="8"/>
                  </a:cubicBezTo>
                  <a:cubicBezTo>
                    <a:pt x="28" y="13"/>
                    <a:pt x="28" y="13"/>
                    <a:pt x="28" y="13"/>
                  </a:cubicBezTo>
                  <a:cubicBezTo>
                    <a:pt x="28" y="6"/>
                    <a:pt x="28" y="6"/>
                    <a:pt x="28" y="6"/>
                  </a:cubicBezTo>
                  <a:close/>
                  <a:moveTo>
                    <a:pt x="33" y="1"/>
                  </a:moveTo>
                  <a:cubicBezTo>
                    <a:pt x="33" y="1"/>
                    <a:pt x="33" y="1"/>
                    <a:pt x="33" y="1"/>
                  </a:cubicBezTo>
                  <a:close/>
                  <a:moveTo>
                    <a:pt x="28" y="99"/>
                  </a:moveTo>
                  <a:cubicBezTo>
                    <a:pt x="28" y="99"/>
                    <a:pt x="27" y="99"/>
                    <a:pt x="27" y="99"/>
                  </a:cubicBezTo>
                  <a:cubicBezTo>
                    <a:pt x="27" y="99"/>
                    <a:pt x="27" y="99"/>
                    <a:pt x="27" y="99"/>
                  </a:cubicBezTo>
                  <a:cubicBezTo>
                    <a:pt x="27" y="99"/>
                    <a:pt x="27" y="99"/>
                    <a:pt x="27" y="99"/>
                  </a:cubicBezTo>
                  <a:cubicBezTo>
                    <a:pt x="27" y="94"/>
                    <a:pt x="27" y="94"/>
                    <a:pt x="27" y="94"/>
                  </a:cubicBezTo>
                  <a:cubicBezTo>
                    <a:pt x="27" y="94"/>
                    <a:pt x="27" y="94"/>
                    <a:pt x="27" y="94"/>
                  </a:cubicBezTo>
                  <a:cubicBezTo>
                    <a:pt x="27" y="94"/>
                    <a:pt x="27" y="94"/>
                    <a:pt x="27" y="94"/>
                  </a:cubicBezTo>
                  <a:cubicBezTo>
                    <a:pt x="28" y="94"/>
                    <a:pt x="28" y="94"/>
                    <a:pt x="28" y="94"/>
                  </a:cubicBezTo>
                  <a:cubicBezTo>
                    <a:pt x="28" y="94"/>
                    <a:pt x="28" y="94"/>
                    <a:pt x="28" y="94"/>
                  </a:cubicBezTo>
                  <a:cubicBezTo>
                    <a:pt x="28" y="94"/>
                    <a:pt x="28" y="94"/>
                    <a:pt x="27" y="94"/>
                  </a:cubicBezTo>
                  <a:cubicBezTo>
                    <a:pt x="28" y="95"/>
                    <a:pt x="28" y="95"/>
                    <a:pt x="28" y="95"/>
                  </a:cubicBezTo>
                  <a:cubicBezTo>
                    <a:pt x="28" y="99"/>
                    <a:pt x="28" y="99"/>
                    <a:pt x="28" y="99"/>
                  </a:cubicBezTo>
                  <a:close/>
                  <a:moveTo>
                    <a:pt x="27" y="7"/>
                  </a:moveTo>
                  <a:cubicBezTo>
                    <a:pt x="28" y="6"/>
                    <a:pt x="28" y="6"/>
                    <a:pt x="28" y="6"/>
                  </a:cubicBezTo>
                  <a:cubicBezTo>
                    <a:pt x="28" y="13"/>
                    <a:pt x="28" y="13"/>
                    <a:pt x="28" y="13"/>
                  </a:cubicBezTo>
                  <a:cubicBezTo>
                    <a:pt x="27" y="14"/>
                    <a:pt x="27" y="14"/>
                    <a:pt x="27" y="14"/>
                  </a:cubicBezTo>
                  <a:cubicBezTo>
                    <a:pt x="27" y="7"/>
                    <a:pt x="27" y="7"/>
                    <a:pt x="27" y="7"/>
                  </a:cubicBezTo>
                  <a:close/>
                  <a:moveTo>
                    <a:pt x="28" y="35"/>
                  </a:moveTo>
                  <a:cubicBezTo>
                    <a:pt x="28" y="43"/>
                    <a:pt x="28" y="43"/>
                    <a:pt x="28" y="43"/>
                  </a:cubicBezTo>
                  <a:cubicBezTo>
                    <a:pt x="27" y="42"/>
                    <a:pt x="27" y="42"/>
                    <a:pt x="27" y="42"/>
                  </a:cubicBezTo>
                  <a:cubicBezTo>
                    <a:pt x="27" y="42"/>
                    <a:pt x="27" y="42"/>
                    <a:pt x="27" y="42"/>
                  </a:cubicBezTo>
                  <a:cubicBezTo>
                    <a:pt x="27" y="36"/>
                    <a:pt x="27" y="36"/>
                    <a:pt x="27" y="36"/>
                  </a:cubicBezTo>
                  <a:cubicBezTo>
                    <a:pt x="27" y="36"/>
                    <a:pt x="27" y="36"/>
                    <a:pt x="27" y="36"/>
                  </a:cubicBezTo>
                  <a:cubicBezTo>
                    <a:pt x="27" y="36"/>
                    <a:pt x="27" y="36"/>
                    <a:pt x="27" y="36"/>
                  </a:cubicBezTo>
                  <a:cubicBezTo>
                    <a:pt x="28" y="35"/>
                    <a:pt x="28" y="35"/>
                    <a:pt x="28" y="35"/>
                  </a:cubicBezTo>
                  <a:close/>
                  <a:moveTo>
                    <a:pt x="28" y="78"/>
                  </a:moveTo>
                  <a:cubicBezTo>
                    <a:pt x="28" y="83"/>
                    <a:pt x="28" y="83"/>
                    <a:pt x="28" y="83"/>
                  </a:cubicBezTo>
                  <a:cubicBezTo>
                    <a:pt x="28" y="83"/>
                    <a:pt x="28" y="82"/>
                    <a:pt x="28" y="81"/>
                  </a:cubicBezTo>
                  <a:cubicBezTo>
                    <a:pt x="28" y="81"/>
                    <a:pt x="28" y="81"/>
                    <a:pt x="28" y="81"/>
                  </a:cubicBezTo>
                  <a:cubicBezTo>
                    <a:pt x="27" y="80"/>
                    <a:pt x="28" y="79"/>
                    <a:pt x="28" y="79"/>
                  </a:cubicBezTo>
                  <a:cubicBezTo>
                    <a:pt x="28" y="78"/>
                    <a:pt x="28" y="78"/>
                    <a:pt x="28" y="78"/>
                  </a:cubicBezTo>
                  <a:close/>
                  <a:moveTo>
                    <a:pt x="27" y="60"/>
                  </a:moveTo>
                  <a:cubicBezTo>
                    <a:pt x="27" y="53"/>
                    <a:pt x="27" y="53"/>
                    <a:pt x="27" y="53"/>
                  </a:cubicBezTo>
                  <a:cubicBezTo>
                    <a:pt x="27" y="54"/>
                    <a:pt x="28" y="55"/>
                    <a:pt x="28" y="56"/>
                  </a:cubicBezTo>
                  <a:cubicBezTo>
                    <a:pt x="28" y="56"/>
                    <a:pt x="28" y="57"/>
                    <a:pt x="27" y="58"/>
                  </a:cubicBezTo>
                  <a:cubicBezTo>
                    <a:pt x="27" y="60"/>
                    <a:pt x="27" y="60"/>
                    <a:pt x="27" y="60"/>
                  </a:cubicBezTo>
                  <a:close/>
                  <a:moveTo>
                    <a:pt x="27" y="42"/>
                  </a:moveTo>
                  <a:cubicBezTo>
                    <a:pt x="27" y="42"/>
                    <a:pt x="27" y="42"/>
                    <a:pt x="27" y="42"/>
                  </a:cubicBezTo>
                  <a:close/>
                  <a:moveTo>
                    <a:pt x="27" y="99"/>
                  </a:moveTo>
                  <a:cubicBezTo>
                    <a:pt x="25" y="99"/>
                    <a:pt x="24" y="98"/>
                    <a:pt x="23" y="98"/>
                  </a:cubicBezTo>
                  <a:cubicBezTo>
                    <a:pt x="22" y="97"/>
                    <a:pt x="21" y="96"/>
                    <a:pt x="20" y="95"/>
                  </a:cubicBezTo>
                  <a:cubicBezTo>
                    <a:pt x="13" y="85"/>
                    <a:pt x="13" y="85"/>
                    <a:pt x="13" y="85"/>
                  </a:cubicBezTo>
                  <a:cubicBezTo>
                    <a:pt x="12" y="85"/>
                    <a:pt x="12" y="84"/>
                    <a:pt x="12" y="83"/>
                  </a:cubicBezTo>
                  <a:cubicBezTo>
                    <a:pt x="12" y="83"/>
                    <a:pt x="12" y="83"/>
                    <a:pt x="12" y="83"/>
                  </a:cubicBezTo>
                  <a:cubicBezTo>
                    <a:pt x="12" y="82"/>
                    <a:pt x="12" y="81"/>
                    <a:pt x="12" y="80"/>
                  </a:cubicBezTo>
                  <a:cubicBezTo>
                    <a:pt x="23" y="57"/>
                    <a:pt x="23" y="57"/>
                    <a:pt x="23" y="57"/>
                  </a:cubicBezTo>
                  <a:cubicBezTo>
                    <a:pt x="21" y="55"/>
                    <a:pt x="17" y="51"/>
                    <a:pt x="12" y="47"/>
                  </a:cubicBezTo>
                  <a:cubicBezTo>
                    <a:pt x="8" y="44"/>
                    <a:pt x="4" y="40"/>
                    <a:pt x="2" y="38"/>
                  </a:cubicBezTo>
                  <a:cubicBezTo>
                    <a:pt x="2" y="38"/>
                    <a:pt x="2" y="38"/>
                    <a:pt x="2" y="38"/>
                  </a:cubicBezTo>
                  <a:cubicBezTo>
                    <a:pt x="2" y="32"/>
                    <a:pt x="2" y="32"/>
                    <a:pt x="2" y="32"/>
                  </a:cubicBezTo>
                  <a:cubicBezTo>
                    <a:pt x="27" y="7"/>
                    <a:pt x="27" y="7"/>
                    <a:pt x="27" y="7"/>
                  </a:cubicBezTo>
                  <a:cubicBezTo>
                    <a:pt x="27" y="14"/>
                    <a:pt x="27" y="14"/>
                    <a:pt x="27" y="14"/>
                  </a:cubicBezTo>
                  <a:cubicBezTo>
                    <a:pt x="6" y="35"/>
                    <a:pt x="6" y="35"/>
                    <a:pt x="6" y="35"/>
                  </a:cubicBezTo>
                  <a:cubicBezTo>
                    <a:pt x="8" y="37"/>
                    <a:pt x="12" y="40"/>
                    <a:pt x="15" y="44"/>
                  </a:cubicBezTo>
                  <a:cubicBezTo>
                    <a:pt x="20" y="47"/>
                    <a:pt x="24" y="51"/>
                    <a:pt x="26" y="53"/>
                  </a:cubicBezTo>
                  <a:cubicBezTo>
                    <a:pt x="26" y="53"/>
                    <a:pt x="26" y="53"/>
                    <a:pt x="26" y="53"/>
                  </a:cubicBezTo>
                  <a:cubicBezTo>
                    <a:pt x="26" y="53"/>
                    <a:pt x="27" y="53"/>
                    <a:pt x="27" y="53"/>
                  </a:cubicBezTo>
                  <a:cubicBezTo>
                    <a:pt x="27" y="60"/>
                    <a:pt x="27" y="60"/>
                    <a:pt x="27" y="60"/>
                  </a:cubicBezTo>
                  <a:cubicBezTo>
                    <a:pt x="17" y="82"/>
                    <a:pt x="17" y="82"/>
                    <a:pt x="17" y="82"/>
                  </a:cubicBezTo>
                  <a:cubicBezTo>
                    <a:pt x="17" y="82"/>
                    <a:pt x="17" y="82"/>
                    <a:pt x="17" y="82"/>
                  </a:cubicBezTo>
                  <a:cubicBezTo>
                    <a:pt x="17" y="82"/>
                    <a:pt x="17" y="82"/>
                    <a:pt x="17" y="82"/>
                  </a:cubicBezTo>
                  <a:cubicBezTo>
                    <a:pt x="17" y="82"/>
                    <a:pt x="17" y="82"/>
                    <a:pt x="17" y="82"/>
                  </a:cubicBezTo>
                  <a:cubicBezTo>
                    <a:pt x="24" y="92"/>
                    <a:pt x="24" y="92"/>
                    <a:pt x="24" y="92"/>
                  </a:cubicBezTo>
                  <a:cubicBezTo>
                    <a:pt x="24" y="93"/>
                    <a:pt x="25" y="93"/>
                    <a:pt x="25" y="94"/>
                  </a:cubicBezTo>
                  <a:cubicBezTo>
                    <a:pt x="26" y="94"/>
                    <a:pt x="26" y="94"/>
                    <a:pt x="27" y="94"/>
                  </a:cubicBezTo>
                  <a:cubicBezTo>
                    <a:pt x="27" y="99"/>
                    <a:pt x="27" y="99"/>
                    <a:pt x="27" y="99"/>
                  </a:cubicBezTo>
                  <a:close/>
                  <a:moveTo>
                    <a:pt x="27" y="36"/>
                  </a:moveTo>
                  <a:cubicBezTo>
                    <a:pt x="27" y="36"/>
                    <a:pt x="27" y="36"/>
                    <a:pt x="27" y="36"/>
                  </a:cubicBezTo>
                  <a:cubicBezTo>
                    <a:pt x="27" y="36"/>
                    <a:pt x="27" y="36"/>
                    <a:pt x="27" y="36"/>
                  </a:cubicBezTo>
                  <a:cubicBezTo>
                    <a:pt x="27" y="36"/>
                    <a:pt x="27" y="36"/>
                    <a:pt x="27" y="36"/>
                  </a:cubicBezTo>
                  <a:cubicBezTo>
                    <a:pt x="26" y="37"/>
                    <a:pt x="26" y="38"/>
                    <a:pt x="26" y="39"/>
                  </a:cubicBezTo>
                  <a:cubicBezTo>
                    <a:pt x="26" y="40"/>
                    <a:pt x="26" y="41"/>
                    <a:pt x="27" y="41"/>
                  </a:cubicBezTo>
                  <a:cubicBezTo>
                    <a:pt x="27" y="41"/>
                    <a:pt x="27" y="41"/>
                    <a:pt x="27" y="41"/>
                  </a:cubicBezTo>
                  <a:cubicBezTo>
                    <a:pt x="27" y="42"/>
                    <a:pt x="27" y="42"/>
                    <a:pt x="27" y="42"/>
                  </a:cubicBezTo>
                  <a:cubicBezTo>
                    <a:pt x="27" y="42"/>
                    <a:pt x="27" y="42"/>
                    <a:pt x="27" y="42"/>
                  </a:cubicBezTo>
                  <a:cubicBezTo>
                    <a:pt x="27" y="42"/>
                    <a:pt x="27" y="42"/>
                    <a:pt x="27" y="42"/>
                  </a:cubicBezTo>
                  <a:cubicBezTo>
                    <a:pt x="27" y="36"/>
                    <a:pt x="27" y="36"/>
                    <a:pt x="27" y="36"/>
                  </a:cubicBezTo>
                  <a:close/>
                  <a:moveTo>
                    <a:pt x="2" y="38"/>
                  </a:moveTo>
                  <a:cubicBezTo>
                    <a:pt x="2" y="38"/>
                    <a:pt x="2" y="38"/>
                    <a:pt x="2" y="38"/>
                  </a:cubicBezTo>
                  <a:cubicBezTo>
                    <a:pt x="2" y="38"/>
                    <a:pt x="2" y="38"/>
                    <a:pt x="2" y="38"/>
                  </a:cubicBezTo>
                  <a:close/>
                  <a:moveTo>
                    <a:pt x="27" y="42"/>
                  </a:moveTo>
                  <a:cubicBezTo>
                    <a:pt x="27" y="42"/>
                    <a:pt x="27" y="42"/>
                    <a:pt x="27" y="42"/>
                  </a:cubicBezTo>
                  <a:close/>
                  <a:moveTo>
                    <a:pt x="2" y="38"/>
                  </a:moveTo>
                  <a:cubicBezTo>
                    <a:pt x="2" y="38"/>
                    <a:pt x="2" y="38"/>
                    <a:pt x="2" y="38"/>
                  </a:cubicBezTo>
                  <a:cubicBezTo>
                    <a:pt x="2" y="38"/>
                    <a:pt x="2" y="38"/>
                    <a:pt x="2" y="38"/>
                  </a:cubicBezTo>
                  <a:cubicBezTo>
                    <a:pt x="2" y="38"/>
                    <a:pt x="2" y="38"/>
                    <a:pt x="2" y="38"/>
                  </a:cubicBezTo>
                  <a:cubicBezTo>
                    <a:pt x="2" y="33"/>
                    <a:pt x="2" y="33"/>
                    <a:pt x="2" y="33"/>
                  </a:cubicBezTo>
                  <a:cubicBezTo>
                    <a:pt x="2" y="33"/>
                    <a:pt x="2" y="33"/>
                    <a:pt x="2" y="33"/>
                  </a:cubicBezTo>
                  <a:cubicBezTo>
                    <a:pt x="2" y="32"/>
                    <a:pt x="2" y="32"/>
                    <a:pt x="2" y="32"/>
                  </a:cubicBezTo>
                  <a:cubicBezTo>
                    <a:pt x="2" y="38"/>
                    <a:pt x="2" y="38"/>
                    <a:pt x="2" y="38"/>
                  </a:cubicBezTo>
                  <a:close/>
                  <a:moveTo>
                    <a:pt x="2" y="38"/>
                  </a:moveTo>
                  <a:cubicBezTo>
                    <a:pt x="2" y="38"/>
                    <a:pt x="2" y="38"/>
                    <a:pt x="2" y="38"/>
                  </a:cubicBezTo>
                  <a:cubicBezTo>
                    <a:pt x="2" y="38"/>
                    <a:pt x="2" y="38"/>
                    <a:pt x="2" y="38"/>
                  </a:cubicBezTo>
                  <a:close/>
                  <a:moveTo>
                    <a:pt x="2" y="38"/>
                  </a:moveTo>
                  <a:cubicBezTo>
                    <a:pt x="2" y="38"/>
                    <a:pt x="2" y="38"/>
                    <a:pt x="2" y="38"/>
                  </a:cubicBezTo>
                  <a:close/>
                  <a:moveTo>
                    <a:pt x="2" y="38"/>
                  </a:moveTo>
                  <a:cubicBezTo>
                    <a:pt x="2" y="38"/>
                    <a:pt x="2" y="38"/>
                    <a:pt x="2" y="38"/>
                  </a:cubicBezTo>
                  <a:cubicBezTo>
                    <a:pt x="1" y="37"/>
                    <a:pt x="1" y="36"/>
                    <a:pt x="0" y="35"/>
                  </a:cubicBezTo>
                  <a:cubicBezTo>
                    <a:pt x="0" y="34"/>
                    <a:pt x="1" y="34"/>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lnTo>
                    <a:pt x="2" y="38"/>
                  </a:lnTo>
                  <a:close/>
                  <a:moveTo>
                    <a:pt x="2" y="38"/>
                  </a:moveTo>
                  <a:cubicBezTo>
                    <a:pt x="2" y="38"/>
                    <a:pt x="2" y="38"/>
                    <a:pt x="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0" name="Freeform 201"/>
            <p:cNvSpPr>
              <a:spLocks noEditPoints="1"/>
            </p:cNvSpPr>
            <p:nvPr/>
          </p:nvSpPr>
          <p:spPr bwMode="auto">
            <a:xfrm>
              <a:off x="9331340" y="352428"/>
              <a:ext cx="422275" cy="357190"/>
            </a:xfrm>
            <a:custGeom>
              <a:avLst/>
              <a:gdLst>
                <a:gd name="T0" fmla="*/ 167 w 187"/>
                <a:gd name="T1" fmla="*/ 78 h 158"/>
                <a:gd name="T2" fmla="*/ 146 w 187"/>
                <a:gd name="T3" fmla="*/ 20 h 158"/>
                <a:gd name="T4" fmla="*/ 187 w 187"/>
                <a:gd name="T5" fmla="*/ 55 h 158"/>
                <a:gd name="T6" fmla="*/ 170 w 187"/>
                <a:gd name="T7" fmla="*/ 83 h 158"/>
                <a:gd name="T8" fmla="*/ 166 w 187"/>
                <a:gd name="T9" fmla="*/ 84 h 158"/>
                <a:gd name="T10" fmla="*/ 147 w 187"/>
                <a:gd name="T11" fmla="*/ 155 h 158"/>
                <a:gd name="T12" fmla="*/ 146 w 187"/>
                <a:gd name="T13" fmla="*/ 157 h 158"/>
                <a:gd name="T14" fmla="*/ 146 w 187"/>
                <a:gd name="T15" fmla="*/ 58 h 158"/>
                <a:gd name="T16" fmla="*/ 125 w 187"/>
                <a:gd name="T17" fmla="*/ 5 h 158"/>
                <a:gd name="T18" fmla="*/ 96 w 187"/>
                <a:gd name="T19" fmla="*/ 17 h 158"/>
                <a:gd name="T20" fmla="*/ 94 w 187"/>
                <a:gd name="T21" fmla="*/ 17 h 158"/>
                <a:gd name="T22" fmla="*/ 96 w 187"/>
                <a:gd name="T23" fmla="*/ 12 h 158"/>
                <a:gd name="T24" fmla="*/ 116 w 187"/>
                <a:gd name="T25" fmla="*/ 7 h 158"/>
                <a:gd name="T26" fmla="*/ 122 w 187"/>
                <a:gd name="T27" fmla="*/ 1 h 158"/>
                <a:gd name="T28" fmla="*/ 146 w 187"/>
                <a:gd name="T29" fmla="*/ 14 h 158"/>
                <a:gd name="T30" fmla="*/ 125 w 187"/>
                <a:gd name="T31" fmla="*/ 5 h 158"/>
                <a:gd name="T32" fmla="*/ 142 w 187"/>
                <a:gd name="T33" fmla="*/ 153 h 158"/>
                <a:gd name="T34" fmla="*/ 144 w 187"/>
                <a:gd name="T35" fmla="*/ 56 h 158"/>
                <a:gd name="T36" fmla="*/ 146 w 187"/>
                <a:gd name="T37" fmla="*/ 57 h 158"/>
                <a:gd name="T38" fmla="*/ 146 w 187"/>
                <a:gd name="T39" fmla="*/ 57 h 158"/>
                <a:gd name="T40" fmla="*/ 146 w 187"/>
                <a:gd name="T41" fmla="*/ 157 h 158"/>
                <a:gd name="T42" fmla="*/ 94 w 187"/>
                <a:gd name="T43" fmla="*/ 158 h 158"/>
                <a:gd name="T44" fmla="*/ 94 w 187"/>
                <a:gd name="T45" fmla="*/ 17 h 158"/>
                <a:gd name="T46" fmla="*/ 66 w 187"/>
                <a:gd name="T47" fmla="*/ 5 h 158"/>
                <a:gd name="T48" fmla="*/ 20 w 187"/>
                <a:gd name="T49" fmla="*/ 78 h 158"/>
                <a:gd name="T50" fmla="*/ 45 w 187"/>
                <a:gd name="T51" fmla="*/ 57 h 158"/>
                <a:gd name="T52" fmla="*/ 46 w 187"/>
                <a:gd name="T53" fmla="*/ 58 h 158"/>
                <a:gd name="T54" fmla="*/ 94 w 187"/>
                <a:gd name="T55" fmla="*/ 153 h 158"/>
                <a:gd name="T56" fmla="*/ 94 w 187"/>
                <a:gd name="T57" fmla="*/ 158 h 158"/>
                <a:gd name="T58" fmla="*/ 43 w 187"/>
                <a:gd name="T59" fmla="*/ 158 h 158"/>
                <a:gd name="T60" fmla="*/ 41 w 187"/>
                <a:gd name="T61" fmla="*/ 155 h 158"/>
                <a:gd name="T62" fmla="*/ 22 w 187"/>
                <a:gd name="T63" fmla="*/ 84 h 158"/>
                <a:gd name="T64" fmla="*/ 18 w 187"/>
                <a:gd name="T65" fmla="*/ 83 h 158"/>
                <a:gd name="T66" fmla="*/ 1 w 187"/>
                <a:gd name="T67" fmla="*/ 57 h 158"/>
                <a:gd name="T68" fmla="*/ 66 w 187"/>
                <a:gd name="T69" fmla="*/ 0 h 158"/>
                <a:gd name="T70" fmla="*/ 69 w 187"/>
                <a:gd name="T71" fmla="*/ 1 h 158"/>
                <a:gd name="T72" fmla="*/ 94 w 187"/>
                <a:gd name="T73"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158">
                  <a:moveTo>
                    <a:pt x="146" y="57"/>
                  </a:moveTo>
                  <a:cubicBezTo>
                    <a:pt x="152" y="62"/>
                    <a:pt x="163" y="73"/>
                    <a:pt x="167" y="78"/>
                  </a:cubicBezTo>
                  <a:cubicBezTo>
                    <a:pt x="182" y="56"/>
                    <a:pt x="182" y="56"/>
                    <a:pt x="182" y="56"/>
                  </a:cubicBezTo>
                  <a:cubicBezTo>
                    <a:pt x="177" y="44"/>
                    <a:pt x="160" y="30"/>
                    <a:pt x="146" y="20"/>
                  </a:cubicBezTo>
                  <a:cubicBezTo>
                    <a:pt x="146" y="14"/>
                    <a:pt x="146" y="14"/>
                    <a:pt x="146" y="14"/>
                  </a:cubicBezTo>
                  <a:cubicBezTo>
                    <a:pt x="162" y="25"/>
                    <a:pt x="181" y="41"/>
                    <a:pt x="187" y="55"/>
                  </a:cubicBezTo>
                  <a:cubicBezTo>
                    <a:pt x="187" y="56"/>
                    <a:pt x="187" y="57"/>
                    <a:pt x="187" y="57"/>
                  </a:cubicBezTo>
                  <a:cubicBezTo>
                    <a:pt x="170" y="83"/>
                    <a:pt x="170" y="83"/>
                    <a:pt x="170" y="83"/>
                  </a:cubicBezTo>
                  <a:cubicBezTo>
                    <a:pt x="170" y="83"/>
                    <a:pt x="169" y="84"/>
                    <a:pt x="169" y="84"/>
                  </a:cubicBezTo>
                  <a:cubicBezTo>
                    <a:pt x="168" y="85"/>
                    <a:pt x="167" y="84"/>
                    <a:pt x="166" y="84"/>
                  </a:cubicBezTo>
                  <a:cubicBezTo>
                    <a:pt x="166" y="83"/>
                    <a:pt x="154" y="71"/>
                    <a:pt x="146" y="64"/>
                  </a:cubicBezTo>
                  <a:cubicBezTo>
                    <a:pt x="147" y="155"/>
                    <a:pt x="147" y="155"/>
                    <a:pt x="147" y="155"/>
                  </a:cubicBezTo>
                  <a:cubicBezTo>
                    <a:pt x="147" y="155"/>
                    <a:pt x="147" y="155"/>
                    <a:pt x="147" y="155"/>
                  </a:cubicBezTo>
                  <a:cubicBezTo>
                    <a:pt x="147" y="156"/>
                    <a:pt x="146" y="157"/>
                    <a:pt x="146" y="157"/>
                  </a:cubicBezTo>
                  <a:cubicBezTo>
                    <a:pt x="146" y="58"/>
                    <a:pt x="146" y="58"/>
                    <a:pt x="146" y="58"/>
                  </a:cubicBezTo>
                  <a:cubicBezTo>
                    <a:pt x="146" y="58"/>
                    <a:pt x="146" y="58"/>
                    <a:pt x="146" y="58"/>
                  </a:cubicBezTo>
                  <a:cubicBezTo>
                    <a:pt x="146" y="58"/>
                    <a:pt x="146" y="58"/>
                    <a:pt x="146" y="57"/>
                  </a:cubicBezTo>
                  <a:close/>
                  <a:moveTo>
                    <a:pt x="125" y="5"/>
                  </a:moveTo>
                  <a:cubicBezTo>
                    <a:pt x="123" y="8"/>
                    <a:pt x="121" y="10"/>
                    <a:pt x="118" y="11"/>
                  </a:cubicBezTo>
                  <a:cubicBezTo>
                    <a:pt x="112" y="15"/>
                    <a:pt x="104" y="17"/>
                    <a:pt x="96" y="17"/>
                  </a:cubicBezTo>
                  <a:cubicBezTo>
                    <a:pt x="96" y="17"/>
                    <a:pt x="96" y="17"/>
                    <a:pt x="96" y="17"/>
                  </a:cubicBezTo>
                  <a:cubicBezTo>
                    <a:pt x="95" y="17"/>
                    <a:pt x="94" y="17"/>
                    <a:pt x="94" y="17"/>
                  </a:cubicBezTo>
                  <a:cubicBezTo>
                    <a:pt x="94" y="12"/>
                    <a:pt x="94" y="12"/>
                    <a:pt x="94" y="12"/>
                  </a:cubicBezTo>
                  <a:cubicBezTo>
                    <a:pt x="94" y="12"/>
                    <a:pt x="95" y="12"/>
                    <a:pt x="96" y="12"/>
                  </a:cubicBezTo>
                  <a:cubicBezTo>
                    <a:pt x="96" y="12"/>
                    <a:pt x="96" y="12"/>
                    <a:pt x="96" y="12"/>
                  </a:cubicBezTo>
                  <a:cubicBezTo>
                    <a:pt x="103" y="12"/>
                    <a:pt x="110" y="10"/>
                    <a:pt x="116" y="7"/>
                  </a:cubicBezTo>
                  <a:cubicBezTo>
                    <a:pt x="118" y="5"/>
                    <a:pt x="121" y="3"/>
                    <a:pt x="122" y="1"/>
                  </a:cubicBezTo>
                  <a:cubicBezTo>
                    <a:pt x="122" y="1"/>
                    <a:pt x="122" y="1"/>
                    <a:pt x="122" y="1"/>
                  </a:cubicBezTo>
                  <a:cubicBezTo>
                    <a:pt x="123" y="0"/>
                    <a:pt x="124" y="0"/>
                    <a:pt x="125" y="0"/>
                  </a:cubicBezTo>
                  <a:cubicBezTo>
                    <a:pt x="125" y="0"/>
                    <a:pt x="135" y="6"/>
                    <a:pt x="146" y="14"/>
                  </a:cubicBezTo>
                  <a:cubicBezTo>
                    <a:pt x="146" y="20"/>
                    <a:pt x="146" y="20"/>
                    <a:pt x="146" y="20"/>
                  </a:cubicBezTo>
                  <a:cubicBezTo>
                    <a:pt x="137" y="13"/>
                    <a:pt x="128" y="8"/>
                    <a:pt x="125" y="5"/>
                  </a:cubicBezTo>
                  <a:close/>
                  <a:moveTo>
                    <a:pt x="94" y="153"/>
                  </a:moveTo>
                  <a:cubicBezTo>
                    <a:pt x="142" y="153"/>
                    <a:pt x="142" y="153"/>
                    <a:pt x="142" y="153"/>
                  </a:cubicBezTo>
                  <a:cubicBezTo>
                    <a:pt x="142" y="58"/>
                    <a:pt x="142" y="58"/>
                    <a:pt x="142" y="58"/>
                  </a:cubicBezTo>
                  <a:cubicBezTo>
                    <a:pt x="142" y="57"/>
                    <a:pt x="143" y="56"/>
                    <a:pt x="144" y="56"/>
                  </a:cubicBezTo>
                  <a:cubicBezTo>
                    <a:pt x="145" y="56"/>
                    <a:pt x="145" y="56"/>
                    <a:pt x="146" y="57"/>
                  </a:cubicBezTo>
                  <a:cubicBezTo>
                    <a:pt x="146" y="57"/>
                    <a:pt x="146" y="57"/>
                    <a:pt x="146" y="57"/>
                  </a:cubicBezTo>
                  <a:cubicBezTo>
                    <a:pt x="146" y="57"/>
                    <a:pt x="146" y="57"/>
                    <a:pt x="146" y="57"/>
                  </a:cubicBezTo>
                  <a:cubicBezTo>
                    <a:pt x="146" y="57"/>
                    <a:pt x="146" y="57"/>
                    <a:pt x="146" y="57"/>
                  </a:cubicBezTo>
                  <a:cubicBezTo>
                    <a:pt x="146" y="58"/>
                    <a:pt x="146" y="58"/>
                    <a:pt x="146" y="58"/>
                  </a:cubicBezTo>
                  <a:cubicBezTo>
                    <a:pt x="146" y="157"/>
                    <a:pt x="146" y="157"/>
                    <a:pt x="146" y="157"/>
                  </a:cubicBezTo>
                  <a:cubicBezTo>
                    <a:pt x="146" y="158"/>
                    <a:pt x="145" y="158"/>
                    <a:pt x="144" y="158"/>
                  </a:cubicBezTo>
                  <a:cubicBezTo>
                    <a:pt x="94" y="158"/>
                    <a:pt x="94" y="158"/>
                    <a:pt x="94" y="158"/>
                  </a:cubicBezTo>
                  <a:lnTo>
                    <a:pt x="94" y="153"/>
                  </a:lnTo>
                  <a:close/>
                  <a:moveTo>
                    <a:pt x="94" y="17"/>
                  </a:moveTo>
                  <a:cubicBezTo>
                    <a:pt x="86" y="16"/>
                    <a:pt x="79" y="15"/>
                    <a:pt x="73" y="11"/>
                  </a:cubicBezTo>
                  <a:cubicBezTo>
                    <a:pt x="70" y="10"/>
                    <a:pt x="68" y="8"/>
                    <a:pt x="66" y="5"/>
                  </a:cubicBezTo>
                  <a:cubicBezTo>
                    <a:pt x="57" y="11"/>
                    <a:pt x="14" y="37"/>
                    <a:pt x="5" y="56"/>
                  </a:cubicBezTo>
                  <a:cubicBezTo>
                    <a:pt x="20" y="78"/>
                    <a:pt x="20" y="78"/>
                    <a:pt x="20" y="78"/>
                  </a:cubicBezTo>
                  <a:cubicBezTo>
                    <a:pt x="25" y="73"/>
                    <a:pt x="36" y="62"/>
                    <a:pt x="42" y="57"/>
                  </a:cubicBezTo>
                  <a:cubicBezTo>
                    <a:pt x="43" y="56"/>
                    <a:pt x="44" y="56"/>
                    <a:pt x="45" y="57"/>
                  </a:cubicBezTo>
                  <a:cubicBezTo>
                    <a:pt x="46" y="57"/>
                    <a:pt x="46" y="58"/>
                    <a:pt x="46" y="58"/>
                  </a:cubicBezTo>
                  <a:cubicBezTo>
                    <a:pt x="46" y="58"/>
                    <a:pt x="46" y="58"/>
                    <a:pt x="46" y="58"/>
                  </a:cubicBezTo>
                  <a:cubicBezTo>
                    <a:pt x="45" y="153"/>
                    <a:pt x="45" y="153"/>
                    <a:pt x="45" y="153"/>
                  </a:cubicBezTo>
                  <a:cubicBezTo>
                    <a:pt x="94" y="153"/>
                    <a:pt x="94" y="153"/>
                    <a:pt x="94" y="153"/>
                  </a:cubicBezTo>
                  <a:cubicBezTo>
                    <a:pt x="94" y="153"/>
                    <a:pt x="94" y="153"/>
                    <a:pt x="94" y="153"/>
                  </a:cubicBezTo>
                  <a:cubicBezTo>
                    <a:pt x="94" y="158"/>
                    <a:pt x="94" y="158"/>
                    <a:pt x="94" y="158"/>
                  </a:cubicBezTo>
                  <a:cubicBezTo>
                    <a:pt x="94" y="158"/>
                    <a:pt x="94" y="158"/>
                    <a:pt x="94" y="158"/>
                  </a:cubicBezTo>
                  <a:cubicBezTo>
                    <a:pt x="43" y="158"/>
                    <a:pt x="43" y="158"/>
                    <a:pt x="43" y="158"/>
                  </a:cubicBezTo>
                  <a:cubicBezTo>
                    <a:pt x="43" y="158"/>
                    <a:pt x="43" y="158"/>
                    <a:pt x="43" y="158"/>
                  </a:cubicBezTo>
                  <a:cubicBezTo>
                    <a:pt x="42" y="158"/>
                    <a:pt x="41" y="157"/>
                    <a:pt x="41" y="155"/>
                  </a:cubicBezTo>
                  <a:cubicBezTo>
                    <a:pt x="41" y="64"/>
                    <a:pt x="41" y="64"/>
                    <a:pt x="41" y="64"/>
                  </a:cubicBezTo>
                  <a:cubicBezTo>
                    <a:pt x="33" y="71"/>
                    <a:pt x="22" y="83"/>
                    <a:pt x="22" y="84"/>
                  </a:cubicBezTo>
                  <a:cubicBezTo>
                    <a:pt x="21" y="84"/>
                    <a:pt x="21" y="84"/>
                    <a:pt x="21" y="84"/>
                  </a:cubicBezTo>
                  <a:cubicBezTo>
                    <a:pt x="20" y="85"/>
                    <a:pt x="18" y="84"/>
                    <a:pt x="18" y="83"/>
                  </a:cubicBezTo>
                  <a:cubicBezTo>
                    <a:pt x="1" y="57"/>
                    <a:pt x="1" y="57"/>
                    <a:pt x="1" y="57"/>
                  </a:cubicBezTo>
                  <a:cubicBezTo>
                    <a:pt x="1" y="57"/>
                    <a:pt x="1" y="57"/>
                    <a:pt x="1" y="57"/>
                  </a:cubicBezTo>
                  <a:cubicBezTo>
                    <a:pt x="0" y="57"/>
                    <a:pt x="0" y="56"/>
                    <a:pt x="0" y="55"/>
                  </a:cubicBezTo>
                  <a:cubicBezTo>
                    <a:pt x="10" y="32"/>
                    <a:pt x="66" y="0"/>
                    <a:pt x="66" y="0"/>
                  </a:cubicBezTo>
                  <a:cubicBezTo>
                    <a:pt x="66" y="0"/>
                    <a:pt x="66" y="0"/>
                    <a:pt x="66" y="0"/>
                  </a:cubicBezTo>
                  <a:cubicBezTo>
                    <a:pt x="67" y="0"/>
                    <a:pt x="68" y="0"/>
                    <a:pt x="69" y="1"/>
                  </a:cubicBezTo>
                  <a:cubicBezTo>
                    <a:pt x="71" y="3"/>
                    <a:pt x="73" y="5"/>
                    <a:pt x="75" y="7"/>
                  </a:cubicBezTo>
                  <a:cubicBezTo>
                    <a:pt x="80" y="10"/>
                    <a:pt x="87" y="12"/>
                    <a:pt x="94" y="12"/>
                  </a:cubicBezTo>
                  <a:lnTo>
                    <a:pt x="9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1" name="Freeform 202"/>
            <p:cNvSpPr>
              <a:spLocks noEditPoints="1"/>
            </p:cNvSpPr>
            <p:nvPr/>
          </p:nvSpPr>
          <p:spPr bwMode="auto">
            <a:xfrm>
              <a:off x="9485328" y="336553"/>
              <a:ext cx="123825" cy="42863"/>
            </a:xfrm>
            <a:custGeom>
              <a:avLst/>
              <a:gdLst>
                <a:gd name="T0" fmla="*/ 42 w 55"/>
                <a:gd name="T1" fmla="*/ 12 h 19"/>
                <a:gd name="T2" fmla="*/ 50 w 55"/>
                <a:gd name="T3" fmla="*/ 5 h 19"/>
                <a:gd name="T4" fmla="*/ 50 w 55"/>
                <a:gd name="T5" fmla="*/ 5 h 19"/>
                <a:gd name="T6" fmla="*/ 50 w 55"/>
                <a:gd name="T7" fmla="*/ 5 h 19"/>
                <a:gd name="T8" fmla="*/ 50 w 55"/>
                <a:gd name="T9" fmla="*/ 5 h 19"/>
                <a:gd name="T10" fmla="*/ 50 w 55"/>
                <a:gd name="T11" fmla="*/ 5 h 19"/>
                <a:gd name="T12" fmla="*/ 50 w 55"/>
                <a:gd name="T13" fmla="*/ 5 h 19"/>
                <a:gd name="T14" fmla="*/ 50 w 55"/>
                <a:gd name="T15" fmla="*/ 5 h 19"/>
                <a:gd name="T16" fmla="*/ 41 w 55"/>
                <a:gd name="T17" fmla="*/ 12 h 19"/>
                <a:gd name="T18" fmla="*/ 28 w 55"/>
                <a:gd name="T19" fmla="*/ 14 h 19"/>
                <a:gd name="T20" fmla="*/ 28 w 55"/>
                <a:gd name="T21" fmla="*/ 9 h 19"/>
                <a:gd name="T22" fmla="*/ 46 w 55"/>
                <a:gd name="T23" fmla="*/ 3 h 19"/>
                <a:gd name="T24" fmla="*/ 46 w 55"/>
                <a:gd name="T25" fmla="*/ 3 h 19"/>
                <a:gd name="T26" fmla="*/ 49 w 55"/>
                <a:gd name="T27" fmla="*/ 0 h 19"/>
                <a:gd name="T28" fmla="*/ 53 w 55"/>
                <a:gd name="T29" fmla="*/ 1 h 19"/>
                <a:gd name="T30" fmla="*/ 53 w 55"/>
                <a:gd name="T31" fmla="*/ 1 h 19"/>
                <a:gd name="T32" fmla="*/ 55 w 55"/>
                <a:gd name="T33" fmla="*/ 8 h 19"/>
                <a:gd name="T34" fmla="*/ 28 w 55"/>
                <a:gd name="T35" fmla="*/ 19 h 19"/>
                <a:gd name="T36" fmla="*/ 28 w 55"/>
                <a:gd name="T37" fmla="*/ 15 h 19"/>
                <a:gd name="T38" fmla="*/ 14 w 55"/>
                <a:gd name="T39" fmla="*/ 12 h 19"/>
                <a:gd name="T40" fmla="*/ 5 w 55"/>
                <a:gd name="T41" fmla="*/ 5 h 19"/>
                <a:gd name="T42" fmla="*/ 5 w 55"/>
                <a:gd name="T43" fmla="*/ 5 h 19"/>
                <a:gd name="T44" fmla="*/ 5 w 55"/>
                <a:gd name="T45" fmla="*/ 5 h 19"/>
                <a:gd name="T46" fmla="*/ 5 w 55"/>
                <a:gd name="T47" fmla="*/ 5 h 19"/>
                <a:gd name="T48" fmla="*/ 28 w 55"/>
                <a:gd name="T49" fmla="*/ 15 h 19"/>
                <a:gd name="T50" fmla="*/ 11 w 55"/>
                <a:gd name="T51" fmla="*/ 16 h 19"/>
                <a:gd name="T52" fmla="*/ 1 w 55"/>
                <a:gd name="T53" fmla="*/ 8 h 19"/>
                <a:gd name="T54" fmla="*/ 0 w 55"/>
                <a:gd name="T55" fmla="*/ 4 h 19"/>
                <a:gd name="T56" fmla="*/ 2 w 55"/>
                <a:gd name="T57" fmla="*/ 1 h 19"/>
                <a:gd name="T58" fmla="*/ 6 w 55"/>
                <a:gd name="T59" fmla="*/ 0 h 19"/>
                <a:gd name="T60" fmla="*/ 9 w 55"/>
                <a:gd name="T61" fmla="*/ 3 h 19"/>
                <a:gd name="T62" fmla="*/ 16 w 55"/>
                <a:gd name="T63" fmla="*/ 7 h 19"/>
                <a:gd name="T64" fmla="*/ 28 w 5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19">
                  <a:moveTo>
                    <a:pt x="28" y="15"/>
                  </a:moveTo>
                  <a:cubicBezTo>
                    <a:pt x="33" y="15"/>
                    <a:pt x="38" y="14"/>
                    <a:pt x="42" y="12"/>
                  </a:cubicBezTo>
                  <a:cubicBezTo>
                    <a:pt x="46" y="10"/>
                    <a:pt x="49" y="8"/>
                    <a:pt x="50" y="5"/>
                  </a:cubicBezTo>
                  <a:cubicBezTo>
                    <a:pt x="51" y="5"/>
                    <a:pt x="51"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49" y="8"/>
                    <a:pt x="45" y="10"/>
                    <a:pt x="41" y="12"/>
                  </a:cubicBezTo>
                  <a:cubicBezTo>
                    <a:pt x="37" y="13"/>
                    <a:pt x="33" y="14"/>
                    <a:pt x="28" y="14"/>
                  </a:cubicBezTo>
                  <a:cubicBezTo>
                    <a:pt x="28" y="14"/>
                    <a:pt x="28" y="14"/>
                    <a:pt x="28" y="14"/>
                  </a:cubicBezTo>
                  <a:cubicBezTo>
                    <a:pt x="28" y="9"/>
                    <a:pt x="28" y="9"/>
                    <a:pt x="28" y="9"/>
                  </a:cubicBezTo>
                  <a:cubicBezTo>
                    <a:pt x="28" y="9"/>
                    <a:pt x="28" y="9"/>
                    <a:pt x="28" y="9"/>
                  </a:cubicBezTo>
                  <a:cubicBezTo>
                    <a:pt x="32" y="9"/>
                    <a:pt x="36" y="8"/>
                    <a:pt x="39" y="7"/>
                  </a:cubicBezTo>
                  <a:cubicBezTo>
                    <a:pt x="43" y="6"/>
                    <a:pt x="45" y="4"/>
                    <a:pt x="46" y="3"/>
                  </a:cubicBezTo>
                  <a:cubicBezTo>
                    <a:pt x="46" y="3"/>
                    <a:pt x="46" y="3"/>
                    <a:pt x="46" y="3"/>
                  </a:cubicBezTo>
                  <a:cubicBezTo>
                    <a:pt x="46" y="3"/>
                    <a:pt x="46" y="3"/>
                    <a:pt x="46" y="3"/>
                  </a:cubicBezTo>
                  <a:cubicBezTo>
                    <a:pt x="46" y="3"/>
                    <a:pt x="46" y="3"/>
                    <a:pt x="46" y="3"/>
                  </a:cubicBezTo>
                  <a:cubicBezTo>
                    <a:pt x="46" y="1"/>
                    <a:pt x="48" y="1"/>
                    <a:pt x="49" y="0"/>
                  </a:cubicBezTo>
                  <a:cubicBezTo>
                    <a:pt x="50" y="0"/>
                    <a:pt x="51" y="0"/>
                    <a:pt x="52" y="1"/>
                  </a:cubicBezTo>
                  <a:cubicBezTo>
                    <a:pt x="53" y="1"/>
                    <a:pt x="53" y="1"/>
                    <a:pt x="53" y="1"/>
                  </a:cubicBezTo>
                  <a:cubicBezTo>
                    <a:pt x="53" y="1"/>
                    <a:pt x="53" y="1"/>
                    <a:pt x="53" y="1"/>
                  </a:cubicBezTo>
                  <a:cubicBezTo>
                    <a:pt x="53" y="1"/>
                    <a:pt x="53" y="1"/>
                    <a:pt x="53" y="1"/>
                  </a:cubicBezTo>
                  <a:cubicBezTo>
                    <a:pt x="54" y="1"/>
                    <a:pt x="55" y="3"/>
                    <a:pt x="55" y="4"/>
                  </a:cubicBezTo>
                  <a:cubicBezTo>
                    <a:pt x="55" y="5"/>
                    <a:pt x="55" y="6"/>
                    <a:pt x="55" y="8"/>
                  </a:cubicBezTo>
                  <a:cubicBezTo>
                    <a:pt x="53" y="11"/>
                    <a:pt x="49" y="14"/>
                    <a:pt x="44" y="16"/>
                  </a:cubicBezTo>
                  <a:cubicBezTo>
                    <a:pt x="39" y="18"/>
                    <a:pt x="34" y="19"/>
                    <a:pt x="28" y="19"/>
                  </a:cubicBezTo>
                  <a:cubicBezTo>
                    <a:pt x="28" y="19"/>
                    <a:pt x="28" y="19"/>
                    <a:pt x="28" y="19"/>
                  </a:cubicBezTo>
                  <a:cubicBezTo>
                    <a:pt x="28" y="15"/>
                    <a:pt x="28" y="15"/>
                    <a:pt x="28" y="15"/>
                  </a:cubicBezTo>
                  <a:close/>
                  <a:moveTo>
                    <a:pt x="28" y="14"/>
                  </a:moveTo>
                  <a:cubicBezTo>
                    <a:pt x="22" y="14"/>
                    <a:pt x="18" y="13"/>
                    <a:pt x="14" y="12"/>
                  </a:cubicBezTo>
                  <a:cubicBezTo>
                    <a:pt x="10" y="10"/>
                    <a:pt x="7" y="8"/>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8"/>
                    <a:pt x="9" y="10"/>
                    <a:pt x="13" y="12"/>
                  </a:cubicBezTo>
                  <a:cubicBezTo>
                    <a:pt x="17" y="14"/>
                    <a:pt x="22" y="15"/>
                    <a:pt x="28" y="15"/>
                  </a:cubicBezTo>
                  <a:cubicBezTo>
                    <a:pt x="28" y="19"/>
                    <a:pt x="28" y="19"/>
                    <a:pt x="28" y="19"/>
                  </a:cubicBezTo>
                  <a:cubicBezTo>
                    <a:pt x="22" y="19"/>
                    <a:pt x="16" y="18"/>
                    <a:pt x="11" y="16"/>
                  </a:cubicBezTo>
                  <a:cubicBezTo>
                    <a:pt x="6" y="14"/>
                    <a:pt x="3" y="11"/>
                    <a:pt x="1" y="8"/>
                  </a:cubicBezTo>
                  <a:cubicBezTo>
                    <a:pt x="1" y="8"/>
                    <a:pt x="1" y="8"/>
                    <a:pt x="1" y="8"/>
                  </a:cubicBezTo>
                  <a:cubicBezTo>
                    <a:pt x="1" y="8"/>
                    <a:pt x="1" y="8"/>
                    <a:pt x="1" y="8"/>
                  </a:cubicBezTo>
                  <a:cubicBezTo>
                    <a:pt x="0" y="6"/>
                    <a:pt x="0" y="5"/>
                    <a:pt x="0" y="4"/>
                  </a:cubicBezTo>
                  <a:cubicBezTo>
                    <a:pt x="0" y="3"/>
                    <a:pt x="1" y="1"/>
                    <a:pt x="2" y="1"/>
                  </a:cubicBezTo>
                  <a:cubicBezTo>
                    <a:pt x="2" y="1"/>
                    <a:pt x="2" y="1"/>
                    <a:pt x="2" y="1"/>
                  </a:cubicBezTo>
                  <a:cubicBezTo>
                    <a:pt x="2" y="1"/>
                    <a:pt x="2" y="1"/>
                    <a:pt x="2" y="1"/>
                  </a:cubicBezTo>
                  <a:cubicBezTo>
                    <a:pt x="4" y="0"/>
                    <a:pt x="5" y="0"/>
                    <a:pt x="6" y="0"/>
                  </a:cubicBezTo>
                  <a:cubicBezTo>
                    <a:pt x="8" y="1"/>
                    <a:pt x="9" y="2"/>
                    <a:pt x="9" y="3"/>
                  </a:cubicBezTo>
                  <a:cubicBezTo>
                    <a:pt x="9" y="3"/>
                    <a:pt x="9" y="3"/>
                    <a:pt x="9" y="3"/>
                  </a:cubicBezTo>
                  <a:cubicBezTo>
                    <a:pt x="9" y="3"/>
                    <a:pt x="9" y="3"/>
                    <a:pt x="9" y="3"/>
                  </a:cubicBezTo>
                  <a:cubicBezTo>
                    <a:pt x="10" y="4"/>
                    <a:pt x="13" y="6"/>
                    <a:pt x="16" y="7"/>
                  </a:cubicBezTo>
                  <a:cubicBezTo>
                    <a:pt x="19" y="8"/>
                    <a:pt x="23" y="9"/>
                    <a:pt x="28" y="9"/>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2" name="Freeform 203"/>
            <p:cNvSpPr>
              <a:spLocks noEditPoints="1"/>
            </p:cNvSpPr>
            <p:nvPr/>
          </p:nvSpPr>
          <p:spPr bwMode="auto">
            <a:xfrm>
              <a:off x="7016761" y="2719404"/>
              <a:ext cx="192089" cy="122239"/>
            </a:xfrm>
            <a:custGeom>
              <a:avLst/>
              <a:gdLst>
                <a:gd name="T0" fmla="*/ 80 w 85"/>
                <a:gd name="T1" fmla="*/ 49 h 54"/>
                <a:gd name="T2" fmla="*/ 80 w 85"/>
                <a:gd name="T3" fmla="*/ 17 h 54"/>
                <a:gd name="T4" fmla="*/ 76 w 85"/>
                <a:gd name="T5" fmla="*/ 8 h 54"/>
                <a:gd name="T6" fmla="*/ 68 w 85"/>
                <a:gd name="T7" fmla="*/ 4 h 54"/>
                <a:gd name="T8" fmla="*/ 42 w 85"/>
                <a:gd name="T9" fmla="*/ 4 h 54"/>
                <a:gd name="T10" fmla="*/ 42 w 85"/>
                <a:gd name="T11" fmla="*/ 0 h 54"/>
                <a:gd name="T12" fmla="*/ 68 w 85"/>
                <a:gd name="T13" fmla="*/ 0 h 54"/>
                <a:gd name="T14" fmla="*/ 80 w 85"/>
                <a:gd name="T15" fmla="*/ 5 h 54"/>
                <a:gd name="T16" fmla="*/ 85 w 85"/>
                <a:gd name="T17" fmla="*/ 17 h 54"/>
                <a:gd name="T18" fmla="*/ 85 w 85"/>
                <a:gd name="T19" fmla="*/ 51 h 54"/>
                <a:gd name="T20" fmla="*/ 82 w 85"/>
                <a:gd name="T21" fmla="*/ 54 h 54"/>
                <a:gd name="T22" fmla="*/ 70 w 85"/>
                <a:gd name="T23" fmla="*/ 54 h 54"/>
                <a:gd name="T24" fmla="*/ 68 w 85"/>
                <a:gd name="T25" fmla="*/ 51 h 54"/>
                <a:gd name="T26" fmla="*/ 68 w 85"/>
                <a:gd name="T27" fmla="*/ 17 h 54"/>
                <a:gd name="T28" fmla="*/ 68 w 85"/>
                <a:gd name="T29" fmla="*/ 16 h 54"/>
                <a:gd name="T30" fmla="*/ 68 w 85"/>
                <a:gd name="T31" fmla="*/ 16 h 54"/>
                <a:gd name="T32" fmla="*/ 42 w 85"/>
                <a:gd name="T33" fmla="*/ 16 h 54"/>
                <a:gd name="T34" fmla="*/ 42 w 85"/>
                <a:gd name="T35" fmla="*/ 11 h 54"/>
                <a:gd name="T36" fmla="*/ 68 w 85"/>
                <a:gd name="T37" fmla="*/ 11 h 54"/>
                <a:gd name="T38" fmla="*/ 71 w 85"/>
                <a:gd name="T39" fmla="*/ 13 h 54"/>
                <a:gd name="T40" fmla="*/ 73 w 85"/>
                <a:gd name="T41" fmla="*/ 17 h 54"/>
                <a:gd name="T42" fmla="*/ 73 w 85"/>
                <a:gd name="T43" fmla="*/ 49 h 54"/>
                <a:gd name="T44" fmla="*/ 80 w 85"/>
                <a:gd name="T45" fmla="*/ 49 h 54"/>
                <a:gd name="T46" fmla="*/ 42 w 85"/>
                <a:gd name="T47" fmla="*/ 4 h 54"/>
                <a:gd name="T48" fmla="*/ 17 w 85"/>
                <a:gd name="T49" fmla="*/ 4 h 54"/>
                <a:gd name="T50" fmla="*/ 9 w 85"/>
                <a:gd name="T51" fmla="*/ 8 h 54"/>
                <a:gd name="T52" fmla="*/ 5 w 85"/>
                <a:gd name="T53" fmla="*/ 17 h 54"/>
                <a:gd name="T54" fmla="*/ 5 w 85"/>
                <a:gd name="T55" fmla="*/ 34 h 54"/>
                <a:gd name="T56" fmla="*/ 12 w 85"/>
                <a:gd name="T57" fmla="*/ 34 h 54"/>
                <a:gd name="T58" fmla="*/ 12 w 85"/>
                <a:gd name="T59" fmla="*/ 17 h 54"/>
                <a:gd name="T60" fmla="*/ 13 w 85"/>
                <a:gd name="T61" fmla="*/ 13 h 54"/>
                <a:gd name="T62" fmla="*/ 17 w 85"/>
                <a:gd name="T63" fmla="*/ 11 h 54"/>
                <a:gd name="T64" fmla="*/ 42 w 85"/>
                <a:gd name="T65" fmla="*/ 11 h 54"/>
                <a:gd name="T66" fmla="*/ 42 w 85"/>
                <a:gd name="T67" fmla="*/ 16 h 54"/>
                <a:gd name="T68" fmla="*/ 17 w 85"/>
                <a:gd name="T69" fmla="*/ 16 h 54"/>
                <a:gd name="T70" fmla="*/ 17 w 85"/>
                <a:gd name="T71" fmla="*/ 16 h 54"/>
                <a:gd name="T72" fmla="*/ 17 w 85"/>
                <a:gd name="T73" fmla="*/ 17 h 54"/>
                <a:gd name="T74" fmla="*/ 17 w 85"/>
                <a:gd name="T75" fmla="*/ 37 h 54"/>
                <a:gd name="T76" fmla="*/ 14 w 85"/>
                <a:gd name="T77" fmla="*/ 39 h 54"/>
                <a:gd name="T78" fmla="*/ 2 w 85"/>
                <a:gd name="T79" fmla="*/ 39 h 54"/>
                <a:gd name="T80" fmla="*/ 0 w 85"/>
                <a:gd name="T81" fmla="*/ 37 h 54"/>
                <a:gd name="T82" fmla="*/ 0 w 85"/>
                <a:gd name="T83" fmla="*/ 17 h 54"/>
                <a:gd name="T84" fmla="*/ 5 w 85"/>
                <a:gd name="T85" fmla="*/ 5 h 54"/>
                <a:gd name="T86" fmla="*/ 17 w 85"/>
                <a:gd name="T87" fmla="*/ 0 h 54"/>
                <a:gd name="T88" fmla="*/ 42 w 85"/>
                <a:gd name="T89" fmla="*/ 0 h 54"/>
                <a:gd name="T90" fmla="*/ 42 w 85"/>
                <a:gd name="T9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54">
                  <a:moveTo>
                    <a:pt x="80" y="49"/>
                  </a:moveTo>
                  <a:cubicBezTo>
                    <a:pt x="80" y="17"/>
                    <a:pt x="80" y="17"/>
                    <a:pt x="80" y="17"/>
                  </a:cubicBezTo>
                  <a:cubicBezTo>
                    <a:pt x="80" y="14"/>
                    <a:pt x="79" y="10"/>
                    <a:pt x="76" y="8"/>
                  </a:cubicBezTo>
                  <a:cubicBezTo>
                    <a:pt x="74" y="6"/>
                    <a:pt x="71" y="4"/>
                    <a:pt x="68" y="4"/>
                  </a:cubicBezTo>
                  <a:cubicBezTo>
                    <a:pt x="42" y="4"/>
                    <a:pt x="42" y="4"/>
                    <a:pt x="42" y="4"/>
                  </a:cubicBezTo>
                  <a:cubicBezTo>
                    <a:pt x="42" y="0"/>
                    <a:pt x="42" y="0"/>
                    <a:pt x="42" y="0"/>
                  </a:cubicBezTo>
                  <a:cubicBezTo>
                    <a:pt x="68" y="0"/>
                    <a:pt x="68" y="0"/>
                    <a:pt x="68" y="0"/>
                  </a:cubicBezTo>
                  <a:cubicBezTo>
                    <a:pt x="72" y="0"/>
                    <a:pt x="77" y="2"/>
                    <a:pt x="80" y="5"/>
                  </a:cubicBezTo>
                  <a:cubicBezTo>
                    <a:pt x="83" y="8"/>
                    <a:pt x="85" y="12"/>
                    <a:pt x="85" y="17"/>
                  </a:cubicBezTo>
                  <a:cubicBezTo>
                    <a:pt x="85" y="51"/>
                    <a:pt x="85" y="51"/>
                    <a:pt x="85" y="51"/>
                  </a:cubicBezTo>
                  <a:cubicBezTo>
                    <a:pt x="85" y="53"/>
                    <a:pt x="84" y="54"/>
                    <a:pt x="82" y="54"/>
                  </a:cubicBezTo>
                  <a:cubicBezTo>
                    <a:pt x="70" y="54"/>
                    <a:pt x="70" y="54"/>
                    <a:pt x="70" y="54"/>
                  </a:cubicBezTo>
                  <a:cubicBezTo>
                    <a:pt x="69" y="54"/>
                    <a:pt x="68" y="53"/>
                    <a:pt x="68" y="51"/>
                  </a:cubicBezTo>
                  <a:cubicBezTo>
                    <a:pt x="68" y="17"/>
                    <a:pt x="68" y="17"/>
                    <a:pt x="68" y="17"/>
                  </a:cubicBezTo>
                  <a:cubicBezTo>
                    <a:pt x="68" y="17"/>
                    <a:pt x="68" y="17"/>
                    <a:pt x="68" y="16"/>
                  </a:cubicBezTo>
                  <a:cubicBezTo>
                    <a:pt x="68" y="16"/>
                    <a:pt x="68" y="16"/>
                    <a:pt x="68" y="16"/>
                  </a:cubicBezTo>
                  <a:cubicBezTo>
                    <a:pt x="42" y="16"/>
                    <a:pt x="42" y="16"/>
                    <a:pt x="42" y="16"/>
                  </a:cubicBezTo>
                  <a:cubicBezTo>
                    <a:pt x="42" y="11"/>
                    <a:pt x="42" y="11"/>
                    <a:pt x="42" y="11"/>
                  </a:cubicBezTo>
                  <a:cubicBezTo>
                    <a:pt x="68" y="11"/>
                    <a:pt x="68" y="11"/>
                    <a:pt x="68" y="11"/>
                  </a:cubicBezTo>
                  <a:cubicBezTo>
                    <a:pt x="69" y="11"/>
                    <a:pt x="70" y="12"/>
                    <a:pt x="71" y="13"/>
                  </a:cubicBezTo>
                  <a:cubicBezTo>
                    <a:pt x="72" y="14"/>
                    <a:pt x="73" y="16"/>
                    <a:pt x="73" y="17"/>
                  </a:cubicBezTo>
                  <a:cubicBezTo>
                    <a:pt x="73" y="49"/>
                    <a:pt x="73" y="49"/>
                    <a:pt x="73" y="49"/>
                  </a:cubicBezTo>
                  <a:lnTo>
                    <a:pt x="80" y="49"/>
                  </a:lnTo>
                  <a:close/>
                  <a:moveTo>
                    <a:pt x="42" y="4"/>
                  </a:moveTo>
                  <a:cubicBezTo>
                    <a:pt x="17" y="4"/>
                    <a:pt x="17" y="4"/>
                    <a:pt x="17" y="4"/>
                  </a:cubicBezTo>
                  <a:cubicBezTo>
                    <a:pt x="14" y="4"/>
                    <a:pt x="11" y="6"/>
                    <a:pt x="9" y="8"/>
                  </a:cubicBezTo>
                  <a:cubicBezTo>
                    <a:pt x="6" y="10"/>
                    <a:pt x="5" y="14"/>
                    <a:pt x="5" y="17"/>
                  </a:cubicBezTo>
                  <a:cubicBezTo>
                    <a:pt x="5" y="34"/>
                    <a:pt x="5" y="34"/>
                    <a:pt x="5" y="34"/>
                  </a:cubicBezTo>
                  <a:cubicBezTo>
                    <a:pt x="12" y="34"/>
                    <a:pt x="12" y="34"/>
                    <a:pt x="12" y="34"/>
                  </a:cubicBezTo>
                  <a:cubicBezTo>
                    <a:pt x="12" y="17"/>
                    <a:pt x="12" y="17"/>
                    <a:pt x="12" y="17"/>
                  </a:cubicBezTo>
                  <a:cubicBezTo>
                    <a:pt x="12" y="16"/>
                    <a:pt x="13" y="14"/>
                    <a:pt x="13" y="13"/>
                  </a:cubicBezTo>
                  <a:cubicBezTo>
                    <a:pt x="14" y="12"/>
                    <a:pt x="16" y="11"/>
                    <a:pt x="17" y="11"/>
                  </a:cubicBezTo>
                  <a:cubicBezTo>
                    <a:pt x="42" y="11"/>
                    <a:pt x="42" y="11"/>
                    <a:pt x="42" y="11"/>
                  </a:cubicBezTo>
                  <a:cubicBezTo>
                    <a:pt x="42" y="16"/>
                    <a:pt x="42" y="16"/>
                    <a:pt x="42" y="16"/>
                  </a:cubicBezTo>
                  <a:cubicBezTo>
                    <a:pt x="17" y="16"/>
                    <a:pt x="17" y="16"/>
                    <a:pt x="17" y="16"/>
                  </a:cubicBezTo>
                  <a:cubicBezTo>
                    <a:pt x="17" y="16"/>
                    <a:pt x="17" y="16"/>
                    <a:pt x="17" y="16"/>
                  </a:cubicBezTo>
                  <a:cubicBezTo>
                    <a:pt x="17" y="17"/>
                    <a:pt x="17" y="17"/>
                    <a:pt x="17" y="17"/>
                  </a:cubicBezTo>
                  <a:cubicBezTo>
                    <a:pt x="17" y="37"/>
                    <a:pt x="17" y="37"/>
                    <a:pt x="17" y="37"/>
                  </a:cubicBezTo>
                  <a:cubicBezTo>
                    <a:pt x="17" y="38"/>
                    <a:pt x="16" y="39"/>
                    <a:pt x="14" y="39"/>
                  </a:cubicBezTo>
                  <a:cubicBezTo>
                    <a:pt x="2" y="39"/>
                    <a:pt x="2" y="39"/>
                    <a:pt x="2" y="39"/>
                  </a:cubicBezTo>
                  <a:cubicBezTo>
                    <a:pt x="1" y="39"/>
                    <a:pt x="0" y="38"/>
                    <a:pt x="0" y="37"/>
                  </a:cubicBezTo>
                  <a:cubicBezTo>
                    <a:pt x="0" y="17"/>
                    <a:pt x="0" y="17"/>
                    <a:pt x="0" y="17"/>
                  </a:cubicBezTo>
                  <a:cubicBezTo>
                    <a:pt x="0" y="12"/>
                    <a:pt x="2" y="8"/>
                    <a:pt x="5" y="5"/>
                  </a:cubicBezTo>
                  <a:cubicBezTo>
                    <a:pt x="8" y="2"/>
                    <a:pt x="13" y="0"/>
                    <a:pt x="17" y="0"/>
                  </a:cubicBezTo>
                  <a:cubicBezTo>
                    <a:pt x="42" y="0"/>
                    <a:pt x="42" y="0"/>
                    <a:pt x="42" y="0"/>
                  </a:cubicBez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3" name="Freeform 205"/>
            <p:cNvSpPr>
              <a:spLocks noEditPoints="1"/>
            </p:cNvSpPr>
            <p:nvPr/>
          </p:nvSpPr>
          <p:spPr bwMode="auto">
            <a:xfrm>
              <a:off x="9993328" y="1265246"/>
              <a:ext cx="90488" cy="103188"/>
            </a:xfrm>
            <a:custGeom>
              <a:avLst/>
              <a:gdLst>
                <a:gd name="T0" fmla="*/ 26 w 40"/>
                <a:gd name="T1" fmla="*/ 6 h 45"/>
                <a:gd name="T2" fmla="*/ 21 w 40"/>
                <a:gd name="T3" fmla="*/ 11 h 45"/>
                <a:gd name="T4" fmla="*/ 20 w 40"/>
                <a:gd name="T5" fmla="*/ 12 h 45"/>
                <a:gd name="T6" fmla="*/ 20 w 40"/>
                <a:gd name="T7" fmla="*/ 6 h 45"/>
                <a:gd name="T8" fmla="*/ 23 w 40"/>
                <a:gd name="T9" fmla="*/ 2 h 45"/>
                <a:gd name="T10" fmla="*/ 23 w 40"/>
                <a:gd name="T11" fmla="*/ 2 h 45"/>
                <a:gd name="T12" fmla="*/ 26 w 40"/>
                <a:gd name="T13" fmla="*/ 0 h 45"/>
                <a:gd name="T14" fmla="*/ 28 w 40"/>
                <a:gd name="T15" fmla="*/ 1 h 45"/>
                <a:gd name="T16" fmla="*/ 28 w 40"/>
                <a:gd name="T17" fmla="*/ 1 h 45"/>
                <a:gd name="T18" fmla="*/ 30 w 40"/>
                <a:gd name="T19" fmla="*/ 2 h 45"/>
                <a:gd name="T20" fmla="*/ 38 w 40"/>
                <a:gd name="T21" fmla="*/ 14 h 45"/>
                <a:gd name="T22" fmla="*/ 36 w 40"/>
                <a:gd name="T23" fmla="*/ 30 h 45"/>
                <a:gd name="T24" fmla="*/ 36 w 40"/>
                <a:gd name="T25" fmla="*/ 30 h 45"/>
                <a:gd name="T26" fmla="*/ 25 w 40"/>
                <a:gd name="T27" fmla="*/ 43 h 45"/>
                <a:gd name="T28" fmla="*/ 20 w 40"/>
                <a:gd name="T29" fmla="*/ 44 h 45"/>
                <a:gd name="T30" fmla="*/ 20 w 40"/>
                <a:gd name="T31" fmla="*/ 40 h 45"/>
                <a:gd name="T32" fmla="*/ 23 w 40"/>
                <a:gd name="T33" fmla="*/ 38 h 45"/>
                <a:gd name="T34" fmla="*/ 32 w 40"/>
                <a:gd name="T35" fmla="*/ 28 h 45"/>
                <a:gd name="T36" fmla="*/ 32 w 40"/>
                <a:gd name="T37" fmla="*/ 28 h 45"/>
                <a:gd name="T38" fmla="*/ 32 w 40"/>
                <a:gd name="T39" fmla="*/ 28 h 45"/>
                <a:gd name="T40" fmla="*/ 34 w 40"/>
                <a:gd name="T41" fmla="*/ 15 h 45"/>
                <a:gd name="T42" fmla="*/ 27 w 40"/>
                <a:gd name="T43" fmla="*/ 6 h 45"/>
                <a:gd name="T44" fmla="*/ 26 w 40"/>
                <a:gd name="T45" fmla="*/ 6 h 45"/>
                <a:gd name="T46" fmla="*/ 20 w 40"/>
                <a:gd name="T47" fmla="*/ 12 h 45"/>
                <a:gd name="T48" fmla="*/ 12 w 40"/>
                <a:gd name="T49" fmla="*/ 16 h 45"/>
                <a:gd name="T50" fmla="*/ 9 w 40"/>
                <a:gd name="T51" fmla="*/ 17 h 45"/>
                <a:gd name="T52" fmla="*/ 7 w 40"/>
                <a:gd name="T53" fmla="*/ 17 h 45"/>
                <a:gd name="T54" fmla="*/ 6 w 40"/>
                <a:gd name="T55" fmla="*/ 30 h 45"/>
                <a:gd name="T56" fmla="*/ 12 w 40"/>
                <a:gd name="T57" fmla="*/ 39 h 45"/>
                <a:gd name="T58" fmla="*/ 12 w 40"/>
                <a:gd name="T59" fmla="*/ 39 h 45"/>
                <a:gd name="T60" fmla="*/ 20 w 40"/>
                <a:gd name="T61" fmla="*/ 40 h 45"/>
                <a:gd name="T62" fmla="*/ 20 w 40"/>
                <a:gd name="T63" fmla="*/ 44 h 45"/>
                <a:gd name="T64" fmla="*/ 10 w 40"/>
                <a:gd name="T65" fmla="*/ 43 h 45"/>
                <a:gd name="T66" fmla="*/ 10 w 40"/>
                <a:gd name="T67" fmla="*/ 43 h 45"/>
                <a:gd name="T68" fmla="*/ 1 w 40"/>
                <a:gd name="T69" fmla="*/ 31 h 45"/>
                <a:gd name="T70" fmla="*/ 3 w 40"/>
                <a:gd name="T71" fmla="*/ 15 h 45"/>
                <a:gd name="T72" fmla="*/ 3 w 40"/>
                <a:gd name="T73" fmla="*/ 15 h 45"/>
                <a:gd name="T74" fmla="*/ 3 w 40"/>
                <a:gd name="T75" fmla="*/ 15 h 45"/>
                <a:gd name="T76" fmla="*/ 3 w 40"/>
                <a:gd name="T77" fmla="*/ 14 h 45"/>
                <a:gd name="T78" fmla="*/ 3 w 40"/>
                <a:gd name="T79" fmla="*/ 14 h 45"/>
                <a:gd name="T80" fmla="*/ 3 w 40"/>
                <a:gd name="T81" fmla="*/ 14 h 45"/>
                <a:gd name="T82" fmla="*/ 5 w 40"/>
                <a:gd name="T83" fmla="*/ 13 h 45"/>
                <a:gd name="T84" fmla="*/ 8 w 40"/>
                <a:gd name="T85" fmla="*/ 12 h 45"/>
                <a:gd name="T86" fmla="*/ 10 w 40"/>
                <a:gd name="T87" fmla="*/ 12 h 45"/>
                <a:gd name="T88" fmla="*/ 18 w 40"/>
                <a:gd name="T89" fmla="*/ 7 h 45"/>
                <a:gd name="T90" fmla="*/ 20 w 40"/>
                <a:gd name="T91" fmla="*/ 6 h 45"/>
                <a:gd name="T92" fmla="*/ 20 w 40"/>
                <a:gd name="T93"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 h="45">
                  <a:moveTo>
                    <a:pt x="26" y="6"/>
                  </a:moveTo>
                  <a:cubicBezTo>
                    <a:pt x="25" y="8"/>
                    <a:pt x="23" y="10"/>
                    <a:pt x="21" y="11"/>
                  </a:cubicBezTo>
                  <a:cubicBezTo>
                    <a:pt x="20" y="12"/>
                    <a:pt x="20" y="12"/>
                    <a:pt x="20" y="12"/>
                  </a:cubicBezTo>
                  <a:cubicBezTo>
                    <a:pt x="20" y="6"/>
                    <a:pt x="20" y="6"/>
                    <a:pt x="20" y="6"/>
                  </a:cubicBezTo>
                  <a:cubicBezTo>
                    <a:pt x="21" y="4"/>
                    <a:pt x="22" y="3"/>
                    <a:pt x="23" y="2"/>
                  </a:cubicBezTo>
                  <a:cubicBezTo>
                    <a:pt x="23" y="2"/>
                    <a:pt x="23" y="2"/>
                    <a:pt x="23" y="2"/>
                  </a:cubicBezTo>
                  <a:cubicBezTo>
                    <a:pt x="24" y="1"/>
                    <a:pt x="25" y="0"/>
                    <a:pt x="26" y="0"/>
                  </a:cubicBezTo>
                  <a:cubicBezTo>
                    <a:pt x="26" y="1"/>
                    <a:pt x="27" y="1"/>
                    <a:pt x="28" y="1"/>
                  </a:cubicBezTo>
                  <a:cubicBezTo>
                    <a:pt x="28" y="1"/>
                    <a:pt x="28" y="1"/>
                    <a:pt x="28" y="1"/>
                  </a:cubicBezTo>
                  <a:cubicBezTo>
                    <a:pt x="28" y="1"/>
                    <a:pt x="29" y="1"/>
                    <a:pt x="30" y="2"/>
                  </a:cubicBezTo>
                  <a:cubicBezTo>
                    <a:pt x="34" y="4"/>
                    <a:pt x="37" y="8"/>
                    <a:pt x="38" y="14"/>
                  </a:cubicBezTo>
                  <a:cubicBezTo>
                    <a:pt x="40" y="19"/>
                    <a:pt x="39" y="25"/>
                    <a:pt x="36" y="30"/>
                  </a:cubicBezTo>
                  <a:cubicBezTo>
                    <a:pt x="36" y="30"/>
                    <a:pt x="36" y="30"/>
                    <a:pt x="36" y="30"/>
                  </a:cubicBezTo>
                  <a:cubicBezTo>
                    <a:pt x="34" y="36"/>
                    <a:pt x="29" y="40"/>
                    <a:pt x="25" y="43"/>
                  </a:cubicBezTo>
                  <a:cubicBezTo>
                    <a:pt x="23" y="43"/>
                    <a:pt x="21" y="44"/>
                    <a:pt x="20" y="44"/>
                  </a:cubicBezTo>
                  <a:cubicBezTo>
                    <a:pt x="20" y="40"/>
                    <a:pt x="20" y="40"/>
                    <a:pt x="20" y="40"/>
                  </a:cubicBezTo>
                  <a:cubicBezTo>
                    <a:pt x="21" y="39"/>
                    <a:pt x="22" y="39"/>
                    <a:pt x="23" y="38"/>
                  </a:cubicBezTo>
                  <a:cubicBezTo>
                    <a:pt x="26" y="36"/>
                    <a:pt x="30" y="33"/>
                    <a:pt x="32" y="28"/>
                  </a:cubicBezTo>
                  <a:cubicBezTo>
                    <a:pt x="32" y="28"/>
                    <a:pt x="32" y="28"/>
                    <a:pt x="32" y="28"/>
                  </a:cubicBezTo>
                  <a:cubicBezTo>
                    <a:pt x="32" y="28"/>
                    <a:pt x="32" y="28"/>
                    <a:pt x="32" y="28"/>
                  </a:cubicBezTo>
                  <a:cubicBezTo>
                    <a:pt x="34" y="24"/>
                    <a:pt x="35" y="19"/>
                    <a:pt x="34" y="15"/>
                  </a:cubicBezTo>
                  <a:cubicBezTo>
                    <a:pt x="33" y="11"/>
                    <a:pt x="31" y="8"/>
                    <a:pt x="27" y="6"/>
                  </a:cubicBezTo>
                  <a:cubicBezTo>
                    <a:pt x="27" y="6"/>
                    <a:pt x="27" y="6"/>
                    <a:pt x="26" y="6"/>
                  </a:cubicBezTo>
                  <a:close/>
                  <a:moveTo>
                    <a:pt x="20" y="12"/>
                  </a:moveTo>
                  <a:cubicBezTo>
                    <a:pt x="17" y="14"/>
                    <a:pt x="15" y="15"/>
                    <a:pt x="12" y="16"/>
                  </a:cubicBezTo>
                  <a:cubicBezTo>
                    <a:pt x="11" y="16"/>
                    <a:pt x="10" y="17"/>
                    <a:pt x="9" y="17"/>
                  </a:cubicBezTo>
                  <a:cubicBezTo>
                    <a:pt x="8" y="17"/>
                    <a:pt x="8" y="17"/>
                    <a:pt x="7" y="17"/>
                  </a:cubicBezTo>
                  <a:cubicBezTo>
                    <a:pt x="5" y="22"/>
                    <a:pt x="5" y="26"/>
                    <a:pt x="6" y="30"/>
                  </a:cubicBezTo>
                  <a:cubicBezTo>
                    <a:pt x="7" y="34"/>
                    <a:pt x="9" y="37"/>
                    <a:pt x="12" y="39"/>
                  </a:cubicBezTo>
                  <a:cubicBezTo>
                    <a:pt x="12" y="39"/>
                    <a:pt x="12" y="39"/>
                    <a:pt x="12" y="39"/>
                  </a:cubicBezTo>
                  <a:cubicBezTo>
                    <a:pt x="14" y="40"/>
                    <a:pt x="17" y="40"/>
                    <a:pt x="20" y="40"/>
                  </a:cubicBezTo>
                  <a:cubicBezTo>
                    <a:pt x="20" y="44"/>
                    <a:pt x="20" y="44"/>
                    <a:pt x="20" y="44"/>
                  </a:cubicBezTo>
                  <a:cubicBezTo>
                    <a:pt x="16" y="45"/>
                    <a:pt x="13" y="45"/>
                    <a:pt x="10" y="43"/>
                  </a:cubicBezTo>
                  <a:cubicBezTo>
                    <a:pt x="10" y="43"/>
                    <a:pt x="10" y="43"/>
                    <a:pt x="10" y="43"/>
                  </a:cubicBezTo>
                  <a:cubicBezTo>
                    <a:pt x="5" y="41"/>
                    <a:pt x="2" y="37"/>
                    <a:pt x="1" y="31"/>
                  </a:cubicBezTo>
                  <a:cubicBezTo>
                    <a:pt x="0" y="26"/>
                    <a:pt x="0" y="20"/>
                    <a:pt x="3" y="15"/>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4" y="14"/>
                    <a:pt x="4" y="13"/>
                    <a:pt x="5" y="13"/>
                  </a:cubicBezTo>
                  <a:cubicBezTo>
                    <a:pt x="6" y="13"/>
                    <a:pt x="7" y="13"/>
                    <a:pt x="8" y="12"/>
                  </a:cubicBezTo>
                  <a:cubicBezTo>
                    <a:pt x="9" y="12"/>
                    <a:pt x="9" y="12"/>
                    <a:pt x="10" y="12"/>
                  </a:cubicBezTo>
                  <a:cubicBezTo>
                    <a:pt x="13" y="11"/>
                    <a:pt x="15" y="9"/>
                    <a:pt x="18" y="7"/>
                  </a:cubicBezTo>
                  <a:cubicBezTo>
                    <a:pt x="18" y="7"/>
                    <a:pt x="19" y="6"/>
                    <a:pt x="20" y="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4" name="Freeform 206"/>
            <p:cNvSpPr>
              <a:spLocks noEditPoints="1"/>
            </p:cNvSpPr>
            <p:nvPr/>
          </p:nvSpPr>
          <p:spPr bwMode="auto">
            <a:xfrm>
              <a:off x="9886966" y="1155707"/>
              <a:ext cx="171451" cy="144464"/>
            </a:xfrm>
            <a:custGeom>
              <a:avLst/>
              <a:gdLst>
                <a:gd name="T0" fmla="*/ 38 w 76"/>
                <a:gd name="T1" fmla="*/ 58 h 64"/>
                <a:gd name="T2" fmla="*/ 41 w 76"/>
                <a:gd name="T3" fmla="*/ 59 h 64"/>
                <a:gd name="T4" fmla="*/ 55 w 76"/>
                <a:gd name="T5" fmla="*/ 57 h 64"/>
                <a:gd name="T6" fmla="*/ 55 w 76"/>
                <a:gd name="T7" fmla="*/ 57 h 64"/>
                <a:gd name="T8" fmla="*/ 55 w 76"/>
                <a:gd name="T9" fmla="*/ 57 h 64"/>
                <a:gd name="T10" fmla="*/ 56 w 76"/>
                <a:gd name="T11" fmla="*/ 57 h 64"/>
                <a:gd name="T12" fmla="*/ 61 w 76"/>
                <a:gd name="T13" fmla="*/ 54 h 64"/>
                <a:gd name="T14" fmla="*/ 61 w 76"/>
                <a:gd name="T15" fmla="*/ 54 h 64"/>
                <a:gd name="T16" fmla="*/ 66 w 76"/>
                <a:gd name="T17" fmla="*/ 50 h 64"/>
                <a:gd name="T18" fmla="*/ 67 w 76"/>
                <a:gd name="T19" fmla="*/ 48 h 64"/>
                <a:gd name="T20" fmla="*/ 68 w 76"/>
                <a:gd name="T21" fmla="*/ 46 h 64"/>
                <a:gd name="T22" fmla="*/ 68 w 76"/>
                <a:gd name="T23" fmla="*/ 46 h 64"/>
                <a:gd name="T24" fmla="*/ 68 w 76"/>
                <a:gd name="T25" fmla="*/ 46 h 64"/>
                <a:gd name="T26" fmla="*/ 67 w 76"/>
                <a:gd name="T27" fmla="*/ 26 h 64"/>
                <a:gd name="T28" fmla="*/ 49 w 76"/>
                <a:gd name="T29" fmla="*/ 9 h 64"/>
                <a:gd name="T30" fmla="*/ 49 w 76"/>
                <a:gd name="T31" fmla="*/ 9 h 64"/>
                <a:gd name="T32" fmla="*/ 38 w 76"/>
                <a:gd name="T33" fmla="*/ 6 h 64"/>
                <a:gd name="T34" fmla="*/ 38 w 76"/>
                <a:gd name="T35" fmla="*/ 1 h 64"/>
                <a:gd name="T36" fmla="*/ 51 w 76"/>
                <a:gd name="T37" fmla="*/ 5 h 64"/>
                <a:gd name="T38" fmla="*/ 51 w 76"/>
                <a:gd name="T39" fmla="*/ 5 h 64"/>
                <a:gd name="T40" fmla="*/ 71 w 76"/>
                <a:gd name="T41" fmla="*/ 24 h 64"/>
                <a:gd name="T42" fmla="*/ 73 w 76"/>
                <a:gd name="T43" fmla="*/ 48 h 64"/>
                <a:gd name="T44" fmla="*/ 73 w 76"/>
                <a:gd name="T45" fmla="*/ 48 h 64"/>
                <a:gd name="T46" fmla="*/ 71 w 76"/>
                <a:gd name="T47" fmla="*/ 51 h 64"/>
                <a:gd name="T48" fmla="*/ 69 w 76"/>
                <a:gd name="T49" fmla="*/ 53 h 64"/>
                <a:gd name="T50" fmla="*/ 64 w 76"/>
                <a:gd name="T51" fmla="*/ 58 h 64"/>
                <a:gd name="T52" fmla="*/ 64 w 76"/>
                <a:gd name="T53" fmla="*/ 58 h 64"/>
                <a:gd name="T54" fmla="*/ 57 w 76"/>
                <a:gd name="T55" fmla="*/ 61 h 64"/>
                <a:gd name="T56" fmla="*/ 56 w 76"/>
                <a:gd name="T57" fmla="*/ 62 h 64"/>
                <a:gd name="T58" fmla="*/ 56 w 76"/>
                <a:gd name="T59" fmla="*/ 62 h 64"/>
                <a:gd name="T60" fmla="*/ 56 w 76"/>
                <a:gd name="T61" fmla="*/ 62 h 64"/>
                <a:gd name="T62" fmla="*/ 56 w 76"/>
                <a:gd name="T63" fmla="*/ 62 h 64"/>
                <a:gd name="T64" fmla="*/ 41 w 76"/>
                <a:gd name="T65" fmla="*/ 63 h 64"/>
                <a:gd name="T66" fmla="*/ 38 w 76"/>
                <a:gd name="T67" fmla="*/ 63 h 64"/>
                <a:gd name="T68" fmla="*/ 38 w 76"/>
                <a:gd name="T69" fmla="*/ 58 h 64"/>
                <a:gd name="T70" fmla="*/ 28 w 76"/>
                <a:gd name="T71" fmla="*/ 55 h 64"/>
                <a:gd name="T72" fmla="*/ 38 w 76"/>
                <a:gd name="T73" fmla="*/ 58 h 64"/>
                <a:gd name="T74" fmla="*/ 38 w 76"/>
                <a:gd name="T75" fmla="*/ 63 h 64"/>
                <a:gd name="T76" fmla="*/ 26 w 76"/>
                <a:gd name="T77" fmla="*/ 59 h 64"/>
                <a:gd name="T78" fmla="*/ 26 w 76"/>
                <a:gd name="T79" fmla="*/ 59 h 64"/>
                <a:gd name="T80" fmla="*/ 5 w 76"/>
                <a:gd name="T81" fmla="*/ 40 h 64"/>
                <a:gd name="T82" fmla="*/ 4 w 76"/>
                <a:gd name="T83" fmla="*/ 16 h 64"/>
                <a:gd name="T84" fmla="*/ 4 w 76"/>
                <a:gd name="T85" fmla="*/ 16 h 64"/>
                <a:gd name="T86" fmla="*/ 10 w 76"/>
                <a:gd name="T87" fmla="*/ 8 h 64"/>
                <a:gd name="T88" fmla="*/ 19 w 76"/>
                <a:gd name="T89" fmla="*/ 3 h 64"/>
                <a:gd name="T90" fmla="*/ 35 w 76"/>
                <a:gd name="T91" fmla="*/ 1 h 64"/>
                <a:gd name="T92" fmla="*/ 38 w 76"/>
                <a:gd name="T93" fmla="*/ 1 h 64"/>
                <a:gd name="T94" fmla="*/ 38 w 76"/>
                <a:gd name="T95" fmla="*/ 6 h 64"/>
                <a:gd name="T96" fmla="*/ 34 w 76"/>
                <a:gd name="T97" fmla="*/ 5 h 64"/>
                <a:gd name="T98" fmla="*/ 21 w 76"/>
                <a:gd name="T99" fmla="*/ 7 h 64"/>
                <a:gd name="T100" fmla="*/ 13 w 76"/>
                <a:gd name="T101" fmla="*/ 11 h 64"/>
                <a:gd name="T102" fmla="*/ 8 w 76"/>
                <a:gd name="T103" fmla="*/ 18 h 64"/>
                <a:gd name="T104" fmla="*/ 8 w 76"/>
                <a:gd name="T105" fmla="*/ 18 h 64"/>
                <a:gd name="T106" fmla="*/ 9 w 76"/>
                <a:gd name="T107" fmla="*/ 38 h 64"/>
                <a:gd name="T108" fmla="*/ 28 w 76"/>
                <a:gd name="T109" fmla="*/ 55 h 64"/>
                <a:gd name="T110" fmla="*/ 28 w 76"/>
                <a:gd name="T111"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64">
                  <a:moveTo>
                    <a:pt x="38" y="58"/>
                  </a:moveTo>
                  <a:cubicBezTo>
                    <a:pt x="39" y="58"/>
                    <a:pt x="40" y="58"/>
                    <a:pt x="41" y="59"/>
                  </a:cubicBezTo>
                  <a:cubicBezTo>
                    <a:pt x="46" y="59"/>
                    <a:pt x="51" y="59"/>
                    <a:pt x="55" y="57"/>
                  </a:cubicBezTo>
                  <a:cubicBezTo>
                    <a:pt x="55" y="57"/>
                    <a:pt x="55" y="57"/>
                    <a:pt x="55" y="57"/>
                  </a:cubicBezTo>
                  <a:cubicBezTo>
                    <a:pt x="55" y="57"/>
                    <a:pt x="55" y="57"/>
                    <a:pt x="55" y="57"/>
                  </a:cubicBezTo>
                  <a:cubicBezTo>
                    <a:pt x="55" y="57"/>
                    <a:pt x="56" y="57"/>
                    <a:pt x="56" y="57"/>
                  </a:cubicBezTo>
                  <a:cubicBezTo>
                    <a:pt x="58" y="56"/>
                    <a:pt x="60" y="55"/>
                    <a:pt x="61" y="54"/>
                  </a:cubicBezTo>
                  <a:cubicBezTo>
                    <a:pt x="61" y="54"/>
                    <a:pt x="61" y="54"/>
                    <a:pt x="61" y="54"/>
                  </a:cubicBezTo>
                  <a:cubicBezTo>
                    <a:pt x="63" y="53"/>
                    <a:pt x="64" y="52"/>
                    <a:pt x="66" y="50"/>
                  </a:cubicBezTo>
                  <a:cubicBezTo>
                    <a:pt x="66" y="50"/>
                    <a:pt x="67" y="49"/>
                    <a:pt x="67" y="48"/>
                  </a:cubicBezTo>
                  <a:cubicBezTo>
                    <a:pt x="68" y="48"/>
                    <a:pt x="68" y="47"/>
                    <a:pt x="68" y="46"/>
                  </a:cubicBezTo>
                  <a:cubicBezTo>
                    <a:pt x="68" y="46"/>
                    <a:pt x="68" y="46"/>
                    <a:pt x="68" y="46"/>
                  </a:cubicBezTo>
                  <a:cubicBezTo>
                    <a:pt x="68" y="46"/>
                    <a:pt x="68" y="46"/>
                    <a:pt x="68" y="46"/>
                  </a:cubicBezTo>
                  <a:cubicBezTo>
                    <a:pt x="71" y="40"/>
                    <a:pt x="71" y="33"/>
                    <a:pt x="67" y="26"/>
                  </a:cubicBezTo>
                  <a:cubicBezTo>
                    <a:pt x="64" y="19"/>
                    <a:pt x="57" y="13"/>
                    <a:pt x="49" y="9"/>
                  </a:cubicBezTo>
                  <a:cubicBezTo>
                    <a:pt x="49" y="9"/>
                    <a:pt x="49" y="9"/>
                    <a:pt x="49" y="9"/>
                  </a:cubicBezTo>
                  <a:cubicBezTo>
                    <a:pt x="45" y="8"/>
                    <a:pt x="42" y="6"/>
                    <a:pt x="38" y="6"/>
                  </a:cubicBezTo>
                  <a:cubicBezTo>
                    <a:pt x="38" y="1"/>
                    <a:pt x="38" y="1"/>
                    <a:pt x="38" y="1"/>
                  </a:cubicBezTo>
                  <a:cubicBezTo>
                    <a:pt x="42" y="2"/>
                    <a:pt x="47" y="3"/>
                    <a:pt x="51" y="5"/>
                  </a:cubicBezTo>
                  <a:cubicBezTo>
                    <a:pt x="51" y="5"/>
                    <a:pt x="51" y="5"/>
                    <a:pt x="51" y="5"/>
                  </a:cubicBezTo>
                  <a:cubicBezTo>
                    <a:pt x="60" y="9"/>
                    <a:pt x="68" y="16"/>
                    <a:pt x="71" y="24"/>
                  </a:cubicBezTo>
                  <a:cubicBezTo>
                    <a:pt x="76" y="32"/>
                    <a:pt x="76" y="41"/>
                    <a:pt x="73" y="48"/>
                  </a:cubicBezTo>
                  <a:cubicBezTo>
                    <a:pt x="73" y="48"/>
                    <a:pt x="73" y="48"/>
                    <a:pt x="73" y="48"/>
                  </a:cubicBezTo>
                  <a:cubicBezTo>
                    <a:pt x="72" y="49"/>
                    <a:pt x="72" y="50"/>
                    <a:pt x="71" y="51"/>
                  </a:cubicBezTo>
                  <a:cubicBezTo>
                    <a:pt x="71" y="52"/>
                    <a:pt x="70" y="53"/>
                    <a:pt x="69" y="53"/>
                  </a:cubicBezTo>
                  <a:cubicBezTo>
                    <a:pt x="68" y="55"/>
                    <a:pt x="66" y="57"/>
                    <a:pt x="64" y="58"/>
                  </a:cubicBezTo>
                  <a:cubicBezTo>
                    <a:pt x="64" y="58"/>
                    <a:pt x="64" y="58"/>
                    <a:pt x="64" y="58"/>
                  </a:cubicBezTo>
                  <a:cubicBezTo>
                    <a:pt x="62" y="59"/>
                    <a:pt x="60" y="61"/>
                    <a:pt x="57" y="61"/>
                  </a:cubicBezTo>
                  <a:cubicBezTo>
                    <a:pt x="57" y="62"/>
                    <a:pt x="57" y="62"/>
                    <a:pt x="56" y="62"/>
                  </a:cubicBezTo>
                  <a:cubicBezTo>
                    <a:pt x="56" y="62"/>
                    <a:pt x="56" y="62"/>
                    <a:pt x="56" y="62"/>
                  </a:cubicBezTo>
                  <a:cubicBezTo>
                    <a:pt x="56" y="62"/>
                    <a:pt x="56" y="62"/>
                    <a:pt x="56" y="62"/>
                  </a:cubicBezTo>
                  <a:cubicBezTo>
                    <a:pt x="56" y="62"/>
                    <a:pt x="56" y="62"/>
                    <a:pt x="56" y="62"/>
                  </a:cubicBezTo>
                  <a:cubicBezTo>
                    <a:pt x="52" y="63"/>
                    <a:pt x="46" y="64"/>
                    <a:pt x="41" y="63"/>
                  </a:cubicBezTo>
                  <a:cubicBezTo>
                    <a:pt x="40" y="63"/>
                    <a:pt x="39" y="63"/>
                    <a:pt x="38" y="63"/>
                  </a:cubicBezTo>
                  <a:lnTo>
                    <a:pt x="38" y="58"/>
                  </a:lnTo>
                  <a:close/>
                  <a:moveTo>
                    <a:pt x="28" y="55"/>
                  </a:moveTo>
                  <a:cubicBezTo>
                    <a:pt x="31" y="56"/>
                    <a:pt x="35" y="58"/>
                    <a:pt x="38" y="58"/>
                  </a:cubicBezTo>
                  <a:cubicBezTo>
                    <a:pt x="38" y="63"/>
                    <a:pt x="38" y="63"/>
                    <a:pt x="38" y="63"/>
                  </a:cubicBezTo>
                  <a:cubicBezTo>
                    <a:pt x="34" y="62"/>
                    <a:pt x="30" y="61"/>
                    <a:pt x="26" y="59"/>
                  </a:cubicBezTo>
                  <a:cubicBezTo>
                    <a:pt x="26" y="59"/>
                    <a:pt x="26" y="59"/>
                    <a:pt x="26" y="59"/>
                  </a:cubicBezTo>
                  <a:cubicBezTo>
                    <a:pt x="16" y="55"/>
                    <a:pt x="9" y="48"/>
                    <a:pt x="5" y="40"/>
                  </a:cubicBezTo>
                  <a:cubicBezTo>
                    <a:pt x="1" y="32"/>
                    <a:pt x="0" y="24"/>
                    <a:pt x="4" y="16"/>
                  </a:cubicBezTo>
                  <a:cubicBezTo>
                    <a:pt x="4" y="16"/>
                    <a:pt x="4" y="16"/>
                    <a:pt x="4" y="16"/>
                  </a:cubicBezTo>
                  <a:cubicBezTo>
                    <a:pt x="5" y="13"/>
                    <a:pt x="7" y="10"/>
                    <a:pt x="10" y="8"/>
                  </a:cubicBezTo>
                  <a:cubicBezTo>
                    <a:pt x="13" y="6"/>
                    <a:pt x="16" y="4"/>
                    <a:pt x="19" y="3"/>
                  </a:cubicBezTo>
                  <a:cubicBezTo>
                    <a:pt x="24" y="1"/>
                    <a:pt x="29" y="0"/>
                    <a:pt x="35" y="1"/>
                  </a:cubicBezTo>
                  <a:cubicBezTo>
                    <a:pt x="36" y="1"/>
                    <a:pt x="37" y="1"/>
                    <a:pt x="38" y="1"/>
                  </a:cubicBezTo>
                  <a:cubicBezTo>
                    <a:pt x="38" y="6"/>
                    <a:pt x="38" y="6"/>
                    <a:pt x="38" y="6"/>
                  </a:cubicBezTo>
                  <a:cubicBezTo>
                    <a:pt x="37" y="6"/>
                    <a:pt x="36" y="5"/>
                    <a:pt x="34" y="5"/>
                  </a:cubicBezTo>
                  <a:cubicBezTo>
                    <a:pt x="30" y="5"/>
                    <a:pt x="25" y="6"/>
                    <a:pt x="21" y="7"/>
                  </a:cubicBezTo>
                  <a:cubicBezTo>
                    <a:pt x="18" y="8"/>
                    <a:pt x="15" y="10"/>
                    <a:pt x="13" y="11"/>
                  </a:cubicBezTo>
                  <a:cubicBezTo>
                    <a:pt x="11" y="13"/>
                    <a:pt x="9" y="15"/>
                    <a:pt x="8" y="18"/>
                  </a:cubicBezTo>
                  <a:cubicBezTo>
                    <a:pt x="8" y="18"/>
                    <a:pt x="8" y="18"/>
                    <a:pt x="8" y="18"/>
                  </a:cubicBezTo>
                  <a:cubicBezTo>
                    <a:pt x="5" y="24"/>
                    <a:pt x="6" y="31"/>
                    <a:pt x="9" y="38"/>
                  </a:cubicBezTo>
                  <a:cubicBezTo>
                    <a:pt x="13" y="45"/>
                    <a:pt x="19" y="51"/>
                    <a:pt x="28" y="55"/>
                  </a:cubicBezTo>
                  <a:cubicBezTo>
                    <a:pt x="28" y="55"/>
                    <a:pt x="28" y="55"/>
                    <a:pt x="2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5" name="Freeform 208"/>
            <p:cNvSpPr>
              <a:spLocks noEditPoints="1"/>
            </p:cNvSpPr>
            <p:nvPr/>
          </p:nvSpPr>
          <p:spPr bwMode="auto">
            <a:xfrm>
              <a:off x="10072703" y="1082683"/>
              <a:ext cx="146050" cy="165101"/>
            </a:xfrm>
            <a:custGeom>
              <a:avLst/>
              <a:gdLst>
                <a:gd name="T0" fmla="*/ 55 w 65"/>
                <a:gd name="T1" fmla="*/ 47 h 73"/>
                <a:gd name="T2" fmla="*/ 55 w 65"/>
                <a:gd name="T3" fmla="*/ 14 h 73"/>
                <a:gd name="T4" fmla="*/ 63 w 65"/>
                <a:gd name="T5" fmla="*/ 22 h 73"/>
                <a:gd name="T6" fmla="*/ 59 w 65"/>
                <a:gd name="T7" fmla="*/ 49 h 73"/>
                <a:gd name="T8" fmla="*/ 55 w 65"/>
                <a:gd name="T9" fmla="*/ 47 h 73"/>
                <a:gd name="T10" fmla="*/ 55 w 65"/>
                <a:gd name="T11" fmla="*/ 47 h 73"/>
                <a:gd name="T12" fmla="*/ 55 w 65"/>
                <a:gd name="T13" fmla="*/ 14 h 73"/>
                <a:gd name="T14" fmla="*/ 55 w 65"/>
                <a:gd name="T15" fmla="*/ 47 h 73"/>
                <a:gd name="T16" fmla="*/ 55 w 65"/>
                <a:gd name="T17" fmla="*/ 47 h 73"/>
                <a:gd name="T18" fmla="*/ 38 w 65"/>
                <a:gd name="T19" fmla="*/ 5 h 73"/>
                <a:gd name="T20" fmla="*/ 32 w 65"/>
                <a:gd name="T21" fmla="*/ 1 h 73"/>
                <a:gd name="T22" fmla="*/ 48 w 65"/>
                <a:gd name="T23" fmla="*/ 2 h 73"/>
                <a:gd name="T24" fmla="*/ 55 w 65"/>
                <a:gd name="T25" fmla="*/ 7 h 73"/>
                <a:gd name="T26" fmla="*/ 46 w 65"/>
                <a:gd name="T27" fmla="*/ 7 h 73"/>
                <a:gd name="T28" fmla="*/ 46 w 65"/>
                <a:gd name="T29" fmla="*/ 7 h 73"/>
                <a:gd name="T30" fmla="*/ 34 w 65"/>
                <a:gd name="T31" fmla="*/ 67 h 73"/>
                <a:gd name="T32" fmla="*/ 36 w 65"/>
                <a:gd name="T33" fmla="*/ 67 h 73"/>
                <a:gd name="T34" fmla="*/ 47 w 65"/>
                <a:gd name="T35" fmla="*/ 59 h 73"/>
                <a:gd name="T36" fmla="*/ 55 w 65"/>
                <a:gd name="T37" fmla="*/ 47 h 73"/>
                <a:gd name="T38" fmla="*/ 50 w 65"/>
                <a:gd name="T39" fmla="*/ 63 h 73"/>
                <a:gd name="T40" fmla="*/ 37 w 65"/>
                <a:gd name="T41" fmla="*/ 71 h 73"/>
                <a:gd name="T42" fmla="*/ 37 w 65"/>
                <a:gd name="T43" fmla="*/ 71 h 73"/>
                <a:gd name="T44" fmla="*/ 32 w 65"/>
                <a:gd name="T45" fmla="*/ 73 h 73"/>
                <a:gd name="T46" fmla="*/ 32 w 65"/>
                <a:gd name="T47" fmla="*/ 6 h 73"/>
                <a:gd name="T48" fmla="*/ 18 w 65"/>
                <a:gd name="T49" fmla="*/ 14 h 73"/>
                <a:gd name="T50" fmla="*/ 9 w 65"/>
                <a:gd name="T51" fmla="*/ 26 h 73"/>
                <a:gd name="T52" fmla="*/ 18 w 65"/>
                <a:gd name="T53" fmla="*/ 67 h 73"/>
                <a:gd name="T54" fmla="*/ 18 w 65"/>
                <a:gd name="T55" fmla="*/ 67 h 73"/>
                <a:gd name="T56" fmla="*/ 23 w 65"/>
                <a:gd name="T57" fmla="*/ 68 h 73"/>
                <a:gd name="T58" fmla="*/ 32 w 65"/>
                <a:gd name="T59" fmla="*/ 68 h 73"/>
                <a:gd name="T60" fmla="*/ 29 w 65"/>
                <a:gd name="T61" fmla="*/ 73 h 73"/>
                <a:gd name="T62" fmla="*/ 19 w 65"/>
                <a:gd name="T63" fmla="*/ 72 h 73"/>
                <a:gd name="T64" fmla="*/ 16 w 65"/>
                <a:gd name="T65" fmla="*/ 71 h 73"/>
                <a:gd name="T66" fmla="*/ 5 w 65"/>
                <a:gd name="T67" fmla="*/ 24 h 73"/>
                <a:gd name="T68" fmla="*/ 15 w 65"/>
                <a:gd name="T69" fmla="*/ 10 h 73"/>
                <a:gd name="T70" fmla="*/ 32 w 65"/>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73">
                  <a:moveTo>
                    <a:pt x="55" y="47"/>
                  </a:moveTo>
                  <a:cubicBezTo>
                    <a:pt x="55" y="47"/>
                    <a:pt x="55" y="47"/>
                    <a:pt x="55" y="47"/>
                  </a:cubicBezTo>
                  <a:cubicBezTo>
                    <a:pt x="59" y="39"/>
                    <a:pt x="60" y="30"/>
                    <a:pt x="58" y="23"/>
                  </a:cubicBezTo>
                  <a:cubicBezTo>
                    <a:pt x="57" y="20"/>
                    <a:pt x="56" y="17"/>
                    <a:pt x="55" y="14"/>
                  </a:cubicBezTo>
                  <a:cubicBezTo>
                    <a:pt x="55" y="7"/>
                    <a:pt x="55" y="7"/>
                    <a:pt x="55" y="7"/>
                  </a:cubicBezTo>
                  <a:cubicBezTo>
                    <a:pt x="59" y="11"/>
                    <a:pt x="61" y="16"/>
                    <a:pt x="63" y="22"/>
                  </a:cubicBezTo>
                  <a:cubicBezTo>
                    <a:pt x="65" y="30"/>
                    <a:pt x="64" y="40"/>
                    <a:pt x="59" y="49"/>
                  </a:cubicBezTo>
                  <a:cubicBezTo>
                    <a:pt x="59" y="49"/>
                    <a:pt x="59" y="49"/>
                    <a:pt x="59" y="49"/>
                  </a:cubicBezTo>
                  <a:cubicBezTo>
                    <a:pt x="58" y="52"/>
                    <a:pt x="56" y="55"/>
                    <a:pt x="55" y="57"/>
                  </a:cubicBezTo>
                  <a:lnTo>
                    <a:pt x="55" y="47"/>
                  </a:lnTo>
                  <a:close/>
                  <a:moveTo>
                    <a:pt x="55" y="47"/>
                  </a:moveTo>
                  <a:cubicBezTo>
                    <a:pt x="55" y="47"/>
                    <a:pt x="55" y="47"/>
                    <a:pt x="55" y="47"/>
                  </a:cubicBezTo>
                  <a:close/>
                  <a:moveTo>
                    <a:pt x="55" y="7"/>
                  </a:moveTo>
                  <a:cubicBezTo>
                    <a:pt x="55" y="14"/>
                    <a:pt x="55" y="14"/>
                    <a:pt x="55" y="14"/>
                  </a:cubicBezTo>
                  <a:cubicBezTo>
                    <a:pt x="55" y="7"/>
                    <a:pt x="55" y="7"/>
                    <a:pt x="55" y="7"/>
                  </a:cubicBezTo>
                  <a:close/>
                  <a:moveTo>
                    <a:pt x="55" y="47"/>
                  </a:moveTo>
                  <a:cubicBezTo>
                    <a:pt x="55" y="57"/>
                    <a:pt x="55" y="57"/>
                    <a:pt x="55" y="57"/>
                  </a:cubicBezTo>
                  <a:lnTo>
                    <a:pt x="55" y="47"/>
                  </a:lnTo>
                  <a:close/>
                  <a:moveTo>
                    <a:pt x="46" y="7"/>
                  </a:moveTo>
                  <a:cubicBezTo>
                    <a:pt x="44" y="5"/>
                    <a:pt x="41" y="5"/>
                    <a:pt x="38" y="5"/>
                  </a:cubicBezTo>
                  <a:cubicBezTo>
                    <a:pt x="36" y="5"/>
                    <a:pt x="34" y="5"/>
                    <a:pt x="32" y="6"/>
                  </a:cubicBezTo>
                  <a:cubicBezTo>
                    <a:pt x="32" y="1"/>
                    <a:pt x="32" y="1"/>
                    <a:pt x="32" y="1"/>
                  </a:cubicBezTo>
                  <a:cubicBezTo>
                    <a:pt x="34" y="0"/>
                    <a:pt x="36" y="0"/>
                    <a:pt x="38" y="0"/>
                  </a:cubicBezTo>
                  <a:cubicBezTo>
                    <a:pt x="42" y="0"/>
                    <a:pt x="45" y="1"/>
                    <a:pt x="48" y="2"/>
                  </a:cubicBezTo>
                  <a:cubicBezTo>
                    <a:pt x="48" y="2"/>
                    <a:pt x="48" y="2"/>
                    <a:pt x="48" y="2"/>
                  </a:cubicBezTo>
                  <a:cubicBezTo>
                    <a:pt x="51" y="3"/>
                    <a:pt x="53" y="5"/>
                    <a:pt x="55" y="7"/>
                  </a:cubicBezTo>
                  <a:cubicBezTo>
                    <a:pt x="55" y="14"/>
                    <a:pt x="55" y="14"/>
                    <a:pt x="55" y="14"/>
                  </a:cubicBezTo>
                  <a:cubicBezTo>
                    <a:pt x="53" y="11"/>
                    <a:pt x="50" y="8"/>
                    <a:pt x="46" y="7"/>
                  </a:cubicBezTo>
                  <a:cubicBezTo>
                    <a:pt x="46" y="7"/>
                    <a:pt x="46" y="7"/>
                    <a:pt x="46" y="7"/>
                  </a:cubicBezTo>
                  <a:cubicBezTo>
                    <a:pt x="46" y="7"/>
                    <a:pt x="46" y="7"/>
                    <a:pt x="46" y="7"/>
                  </a:cubicBezTo>
                  <a:close/>
                  <a:moveTo>
                    <a:pt x="32" y="68"/>
                  </a:moveTo>
                  <a:cubicBezTo>
                    <a:pt x="33" y="68"/>
                    <a:pt x="34" y="67"/>
                    <a:pt x="34" y="67"/>
                  </a:cubicBezTo>
                  <a:cubicBezTo>
                    <a:pt x="35" y="67"/>
                    <a:pt x="35" y="67"/>
                    <a:pt x="35" y="67"/>
                  </a:cubicBezTo>
                  <a:cubicBezTo>
                    <a:pt x="36" y="67"/>
                    <a:pt x="36" y="67"/>
                    <a:pt x="36" y="67"/>
                  </a:cubicBezTo>
                  <a:cubicBezTo>
                    <a:pt x="36" y="67"/>
                    <a:pt x="36" y="67"/>
                    <a:pt x="36" y="67"/>
                  </a:cubicBezTo>
                  <a:cubicBezTo>
                    <a:pt x="39" y="65"/>
                    <a:pt x="43" y="63"/>
                    <a:pt x="47" y="59"/>
                  </a:cubicBezTo>
                  <a:cubicBezTo>
                    <a:pt x="50" y="56"/>
                    <a:pt x="53" y="52"/>
                    <a:pt x="55" y="47"/>
                  </a:cubicBezTo>
                  <a:cubicBezTo>
                    <a:pt x="55" y="47"/>
                    <a:pt x="55" y="47"/>
                    <a:pt x="55" y="47"/>
                  </a:cubicBezTo>
                  <a:cubicBezTo>
                    <a:pt x="55" y="57"/>
                    <a:pt x="55" y="57"/>
                    <a:pt x="55" y="57"/>
                  </a:cubicBezTo>
                  <a:cubicBezTo>
                    <a:pt x="53" y="59"/>
                    <a:pt x="52" y="61"/>
                    <a:pt x="50" y="63"/>
                  </a:cubicBezTo>
                  <a:cubicBezTo>
                    <a:pt x="46" y="66"/>
                    <a:pt x="42" y="69"/>
                    <a:pt x="37" y="71"/>
                  </a:cubicBezTo>
                  <a:cubicBezTo>
                    <a:pt x="37" y="71"/>
                    <a:pt x="37" y="71"/>
                    <a:pt x="37" y="71"/>
                  </a:cubicBezTo>
                  <a:cubicBezTo>
                    <a:pt x="37" y="71"/>
                    <a:pt x="37" y="71"/>
                    <a:pt x="37" y="71"/>
                  </a:cubicBezTo>
                  <a:cubicBezTo>
                    <a:pt x="37" y="71"/>
                    <a:pt x="37" y="71"/>
                    <a:pt x="37" y="71"/>
                  </a:cubicBezTo>
                  <a:cubicBezTo>
                    <a:pt x="37" y="71"/>
                    <a:pt x="36" y="71"/>
                    <a:pt x="36" y="72"/>
                  </a:cubicBezTo>
                  <a:cubicBezTo>
                    <a:pt x="35" y="72"/>
                    <a:pt x="33" y="72"/>
                    <a:pt x="32" y="73"/>
                  </a:cubicBezTo>
                  <a:lnTo>
                    <a:pt x="32" y="68"/>
                  </a:lnTo>
                  <a:close/>
                  <a:moveTo>
                    <a:pt x="32" y="6"/>
                  </a:moveTo>
                  <a:cubicBezTo>
                    <a:pt x="31" y="6"/>
                    <a:pt x="30" y="6"/>
                    <a:pt x="30" y="6"/>
                  </a:cubicBezTo>
                  <a:cubicBezTo>
                    <a:pt x="26" y="8"/>
                    <a:pt x="22" y="10"/>
                    <a:pt x="18" y="14"/>
                  </a:cubicBezTo>
                  <a:cubicBezTo>
                    <a:pt x="15" y="17"/>
                    <a:pt x="12" y="21"/>
                    <a:pt x="9" y="26"/>
                  </a:cubicBezTo>
                  <a:cubicBezTo>
                    <a:pt x="9" y="26"/>
                    <a:pt x="9" y="26"/>
                    <a:pt x="9" y="26"/>
                  </a:cubicBezTo>
                  <a:cubicBezTo>
                    <a:pt x="5" y="34"/>
                    <a:pt x="4" y="43"/>
                    <a:pt x="6" y="51"/>
                  </a:cubicBezTo>
                  <a:cubicBezTo>
                    <a:pt x="8" y="58"/>
                    <a:pt x="12" y="64"/>
                    <a:pt x="18" y="67"/>
                  </a:cubicBezTo>
                  <a:cubicBezTo>
                    <a:pt x="18" y="67"/>
                    <a:pt x="18" y="67"/>
                    <a:pt x="18" y="67"/>
                  </a:cubicBezTo>
                  <a:cubicBezTo>
                    <a:pt x="18" y="67"/>
                    <a:pt x="18" y="67"/>
                    <a:pt x="18" y="67"/>
                  </a:cubicBezTo>
                  <a:cubicBezTo>
                    <a:pt x="19" y="67"/>
                    <a:pt x="19" y="67"/>
                    <a:pt x="20" y="68"/>
                  </a:cubicBezTo>
                  <a:cubicBezTo>
                    <a:pt x="21" y="68"/>
                    <a:pt x="22" y="68"/>
                    <a:pt x="23" y="68"/>
                  </a:cubicBezTo>
                  <a:cubicBezTo>
                    <a:pt x="25" y="69"/>
                    <a:pt x="27" y="69"/>
                    <a:pt x="28" y="68"/>
                  </a:cubicBezTo>
                  <a:cubicBezTo>
                    <a:pt x="30" y="68"/>
                    <a:pt x="31" y="68"/>
                    <a:pt x="32" y="68"/>
                  </a:cubicBezTo>
                  <a:cubicBezTo>
                    <a:pt x="32" y="73"/>
                    <a:pt x="32" y="73"/>
                    <a:pt x="32" y="73"/>
                  </a:cubicBezTo>
                  <a:cubicBezTo>
                    <a:pt x="31" y="73"/>
                    <a:pt x="30" y="73"/>
                    <a:pt x="29" y="73"/>
                  </a:cubicBezTo>
                  <a:cubicBezTo>
                    <a:pt x="27" y="73"/>
                    <a:pt x="24" y="73"/>
                    <a:pt x="22" y="73"/>
                  </a:cubicBezTo>
                  <a:cubicBezTo>
                    <a:pt x="21" y="73"/>
                    <a:pt x="20" y="73"/>
                    <a:pt x="19" y="72"/>
                  </a:cubicBezTo>
                  <a:cubicBezTo>
                    <a:pt x="18" y="72"/>
                    <a:pt x="17" y="72"/>
                    <a:pt x="16" y="71"/>
                  </a:cubicBezTo>
                  <a:cubicBezTo>
                    <a:pt x="16" y="71"/>
                    <a:pt x="16" y="71"/>
                    <a:pt x="16" y="71"/>
                  </a:cubicBezTo>
                  <a:cubicBezTo>
                    <a:pt x="8" y="67"/>
                    <a:pt x="3" y="60"/>
                    <a:pt x="1" y="52"/>
                  </a:cubicBezTo>
                  <a:cubicBezTo>
                    <a:pt x="0" y="43"/>
                    <a:pt x="1" y="33"/>
                    <a:pt x="5" y="24"/>
                  </a:cubicBezTo>
                  <a:cubicBezTo>
                    <a:pt x="5" y="24"/>
                    <a:pt x="5" y="24"/>
                    <a:pt x="5" y="24"/>
                  </a:cubicBezTo>
                  <a:cubicBezTo>
                    <a:pt x="8" y="19"/>
                    <a:pt x="11" y="14"/>
                    <a:pt x="15" y="10"/>
                  </a:cubicBezTo>
                  <a:cubicBezTo>
                    <a:pt x="19" y="6"/>
                    <a:pt x="23" y="3"/>
                    <a:pt x="28" y="2"/>
                  </a:cubicBezTo>
                  <a:cubicBezTo>
                    <a:pt x="29" y="1"/>
                    <a:pt x="31" y="1"/>
                    <a:pt x="32" y="1"/>
                  </a:cubicBez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6" name="Freeform 211"/>
            <p:cNvSpPr>
              <a:spLocks noEditPoints="1"/>
            </p:cNvSpPr>
            <p:nvPr/>
          </p:nvSpPr>
          <p:spPr bwMode="auto">
            <a:xfrm>
              <a:off x="8083563" y="4295800"/>
              <a:ext cx="85725" cy="130176"/>
            </a:xfrm>
            <a:custGeom>
              <a:avLst/>
              <a:gdLst>
                <a:gd name="T0" fmla="*/ 29 w 38"/>
                <a:gd name="T1" fmla="*/ 52 h 58"/>
                <a:gd name="T2" fmla="*/ 32 w 38"/>
                <a:gd name="T3" fmla="*/ 52 h 58"/>
                <a:gd name="T4" fmla="*/ 33 w 38"/>
                <a:gd name="T5" fmla="*/ 51 h 58"/>
                <a:gd name="T6" fmla="*/ 33 w 38"/>
                <a:gd name="T7" fmla="*/ 51 h 58"/>
                <a:gd name="T8" fmla="*/ 33 w 38"/>
                <a:gd name="T9" fmla="*/ 50 h 58"/>
                <a:gd name="T10" fmla="*/ 32 w 38"/>
                <a:gd name="T11" fmla="*/ 47 h 58"/>
                <a:gd name="T12" fmla="*/ 19 w 38"/>
                <a:gd name="T13" fmla="*/ 36 h 58"/>
                <a:gd name="T14" fmla="*/ 19 w 38"/>
                <a:gd name="T15" fmla="*/ 27 h 58"/>
                <a:gd name="T16" fmla="*/ 20 w 38"/>
                <a:gd name="T17" fmla="*/ 30 h 58"/>
                <a:gd name="T18" fmla="*/ 34 w 38"/>
                <a:gd name="T19" fmla="*/ 43 h 58"/>
                <a:gd name="T20" fmla="*/ 38 w 38"/>
                <a:gd name="T21" fmla="*/ 50 h 58"/>
                <a:gd name="T22" fmla="*/ 37 w 38"/>
                <a:gd name="T23" fmla="*/ 53 h 58"/>
                <a:gd name="T24" fmla="*/ 37 w 38"/>
                <a:gd name="T25" fmla="*/ 53 h 58"/>
                <a:gd name="T26" fmla="*/ 35 w 38"/>
                <a:gd name="T27" fmla="*/ 55 h 58"/>
                <a:gd name="T28" fmla="*/ 27 w 38"/>
                <a:gd name="T29" fmla="*/ 56 h 58"/>
                <a:gd name="T30" fmla="*/ 19 w 38"/>
                <a:gd name="T31" fmla="*/ 50 h 58"/>
                <a:gd name="T32" fmla="*/ 19 w 38"/>
                <a:gd name="T33" fmla="*/ 43 h 58"/>
                <a:gd name="T34" fmla="*/ 29 w 38"/>
                <a:gd name="T35" fmla="*/ 52 h 58"/>
                <a:gd name="T36" fmla="*/ 19 w 38"/>
                <a:gd name="T37" fmla="*/ 36 h 58"/>
                <a:gd name="T38" fmla="*/ 16 w 38"/>
                <a:gd name="T39" fmla="*/ 32 h 58"/>
                <a:gd name="T40" fmla="*/ 9 w 38"/>
                <a:gd name="T41" fmla="*/ 12 h 58"/>
                <a:gd name="T42" fmla="*/ 7 w 38"/>
                <a:gd name="T43" fmla="*/ 8 h 58"/>
                <a:gd name="T44" fmla="*/ 7 w 38"/>
                <a:gd name="T45" fmla="*/ 8 h 58"/>
                <a:gd name="T46" fmla="*/ 7 w 38"/>
                <a:gd name="T47" fmla="*/ 9 h 58"/>
                <a:gd name="T48" fmla="*/ 4 w 38"/>
                <a:gd name="T49" fmla="*/ 13 h 58"/>
                <a:gd name="T50" fmla="*/ 12 w 38"/>
                <a:gd name="T51" fmla="*/ 35 h 58"/>
                <a:gd name="T52" fmla="*/ 19 w 38"/>
                <a:gd name="T53" fmla="*/ 43 h 58"/>
                <a:gd name="T54" fmla="*/ 19 w 38"/>
                <a:gd name="T55" fmla="*/ 50 h 58"/>
                <a:gd name="T56" fmla="*/ 8 w 38"/>
                <a:gd name="T57" fmla="*/ 37 h 58"/>
                <a:gd name="T58" fmla="*/ 0 w 38"/>
                <a:gd name="T59" fmla="*/ 12 h 58"/>
                <a:gd name="T60" fmla="*/ 0 w 38"/>
                <a:gd name="T61" fmla="*/ 12 h 58"/>
                <a:gd name="T62" fmla="*/ 0 w 38"/>
                <a:gd name="T63" fmla="*/ 10 h 58"/>
                <a:gd name="T64" fmla="*/ 2 w 38"/>
                <a:gd name="T65" fmla="*/ 6 h 58"/>
                <a:gd name="T66" fmla="*/ 4 w 38"/>
                <a:gd name="T67" fmla="*/ 2 h 58"/>
                <a:gd name="T68" fmla="*/ 6 w 38"/>
                <a:gd name="T69" fmla="*/ 1 h 58"/>
                <a:gd name="T70" fmla="*/ 9 w 38"/>
                <a:gd name="T71" fmla="*/ 2 h 58"/>
                <a:gd name="T72" fmla="*/ 11 w 38"/>
                <a:gd name="T73" fmla="*/ 6 h 58"/>
                <a:gd name="T74" fmla="*/ 14 w 38"/>
                <a:gd name="T75" fmla="*/ 9 h 58"/>
                <a:gd name="T76" fmla="*/ 14 w 38"/>
                <a:gd name="T77" fmla="*/ 11 h 58"/>
                <a:gd name="T78" fmla="*/ 19 w 38"/>
                <a:gd name="T79" fmla="*/ 27 h 58"/>
                <a:gd name="T80" fmla="*/ 19 w 38"/>
                <a:gd name="T81"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58">
                  <a:moveTo>
                    <a:pt x="29" y="52"/>
                  </a:moveTo>
                  <a:cubicBezTo>
                    <a:pt x="30" y="52"/>
                    <a:pt x="31" y="52"/>
                    <a:pt x="32" y="52"/>
                  </a:cubicBezTo>
                  <a:cubicBezTo>
                    <a:pt x="32" y="51"/>
                    <a:pt x="32" y="51"/>
                    <a:pt x="33" y="51"/>
                  </a:cubicBezTo>
                  <a:cubicBezTo>
                    <a:pt x="33" y="51"/>
                    <a:pt x="33" y="51"/>
                    <a:pt x="33" y="51"/>
                  </a:cubicBezTo>
                  <a:cubicBezTo>
                    <a:pt x="33" y="50"/>
                    <a:pt x="33" y="50"/>
                    <a:pt x="33" y="50"/>
                  </a:cubicBezTo>
                  <a:cubicBezTo>
                    <a:pt x="33" y="49"/>
                    <a:pt x="33" y="48"/>
                    <a:pt x="32" y="47"/>
                  </a:cubicBezTo>
                  <a:cubicBezTo>
                    <a:pt x="27" y="44"/>
                    <a:pt x="22" y="40"/>
                    <a:pt x="19" y="36"/>
                  </a:cubicBezTo>
                  <a:cubicBezTo>
                    <a:pt x="19" y="27"/>
                    <a:pt x="19" y="27"/>
                    <a:pt x="19" y="27"/>
                  </a:cubicBezTo>
                  <a:cubicBezTo>
                    <a:pt x="19" y="28"/>
                    <a:pt x="20" y="29"/>
                    <a:pt x="20" y="30"/>
                  </a:cubicBezTo>
                  <a:cubicBezTo>
                    <a:pt x="24" y="35"/>
                    <a:pt x="28" y="40"/>
                    <a:pt x="34" y="43"/>
                  </a:cubicBezTo>
                  <a:cubicBezTo>
                    <a:pt x="37" y="45"/>
                    <a:pt x="38" y="48"/>
                    <a:pt x="38" y="50"/>
                  </a:cubicBezTo>
                  <a:cubicBezTo>
                    <a:pt x="38" y="51"/>
                    <a:pt x="37" y="52"/>
                    <a:pt x="37" y="53"/>
                  </a:cubicBezTo>
                  <a:cubicBezTo>
                    <a:pt x="37" y="53"/>
                    <a:pt x="37" y="53"/>
                    <a:pt x="37" y="53"/>
                  </a:cubicBezTo>
                  <a:cubicBezTo>
                    <a:pt x="36" y="54"/>
                    <a:pt x="36" y="55"/>
                    <a:pt x="35" y="55"/>
                  </a:cubicBezTo>
                  <a:cubicBezTo>
                    <a:pt x="33" y="57"/>
                    <a:pt x="30" y="58"/>
                    <a:pt x="27" y="56"/>
                  </a:cubicBezTo>
                  <a:cubicBezTo>
                    <a:pt x="24" y="54"/>
                    <a:pt x="21" y="52"/>
                    <a:pt x="19" y="50"/>
                  </a:cubicBezTo>
                  <a:cubicBezTo>
                    <a:pt x="19" y="43"/>
                    <a:pt x="19" y="43"/>
                    <a:pt x="19" y="43"/>
                  </a:cubicBezTo>
                  <a:cubicBezTo>
                    <a:pt x="22" y="47"/>
                    <a:pt x="25" y="49"/>
                    <a:pt x="29" y="52"/>
                  </a:cubicBezTo>
                  <a:close/>
                  <a:moveTo>
                    <a:pt x="19" y="36"/>
                  </a:moveTo>
                  <a:cubicBezTo>
                    <a:pt x="18" y="35"/>
                    <a:pt x="17" y="33"/>
                    <a:pt x="16" y="32"/>
                  </a:cubicBezTo>
                  <a:cubicBezTo>
                    <a:pt x="12" y="26"/>
                    <a:pt x="10" y="19"/>
                    <a:pt x="9" y="12"/>
                  </a:cubicBezTo>
                  <a:cubicBezTo>
                    <a:pt x="9" y="11"/>
                    <a:pt x="8" y="9"/>
                    <a:pt x="7" y="8"/>
                  </a:cubicBezTo>
                  <a:cubicBezTo>
                    <a:pt x="7" y="8"/>
                    <a:pt x="7" y="8"/>
                    <a:pt x="7" y="8"/>
                  </a:cubicBezTo>
                  <a:cubicBezTo>
                    <a:pt x="7" y="9"/>
                    <a:pt x="7" y="9"/>
                    <a:pt x="7" y="9"/>
                  </a:cubicBezTo>
                  <a:cubicBezTo>
                    <a:pt x="6" y="10"/>
                    <a:pt x="5" y="11"/>
                    <a:pt x="4" y="13"/>
                  </a:cubicBezTo>
                  <a:cubicBezTo>
                    <a:pt x="5" y="20"/>
                    <a:pt x="8" y="28"/>
                    <a:pt x="12" y="35"/>
                  </a:cubicBezTo>
                  <a:cubicBezTo>
                    <a:pt x="14" y="38"/>
                    <a:pt x="16" y="41"/>
                    <a:pt x="19" y="43"/>
                  </a:cubicBezTo>
                  <a:cubicBezTo>
                    <a:pt x="19" y="50"/>
                    <a:pt x="19" y="50"/>
                    <a:pt x="19" y="50"/>
                  </a:cubicBezTo>
                  <a:cubicBezTo>
                    <a:pt x="14" y="46"/>
                    <a:pt x="11" y="42"/>
                    <a:pt x="8" y="37"/>
                  </a:cubicBezTo>
                  <a:cubicBezTo>
                    <a:pt x="3" y="30"/>
                    <a:pt x="0" y="21"/>
                    <a:pt x="0" y="12"/>
                  </a:cubicBezTo>
                  <a:cubicBezTo>
                    <a:pt x="0" y="12"/>
                    <a:pt x="0" y="12"/>
                    <a:pt x="0" y="12"/>
                  </a:cubicBezTo>
                  <a:cubicBezTo>
                    <a:pt x="0" y="12"/>
                    <a:pt x="0" y="11"/>
                    <a:pt x="0" y="10"/>
                  </a:cubicBezTo>
                  <a:cubicBezTo>
                    <a:pt x="1" y="9"/>
                    <a:pt x="2" y="8"/>
                    <a:pt x="2" y="6"/>
                  </a:cubicBezTo>
                  <a:cubicBezTo>
                    <a:pt x="3" y="5"/>
                    <a:pt x="4" y="4"/>
                    <a:pt x="4" y="2"/>
                  </a:cubicBezTo>
                  <a:cubicBezTo>
                    <a:pt x="5" y="1"/>
                    <a:pt x="5" y="1"/>
                    <a:pt x="6" y="1"/>
                  </a:cubicBezTo>
                  <a:cubicBezTo>
                    <a:pt x="7" y="0"/>
                    <a:pt x="8" y="1"/>
                    <a:pt x="9" y="2"/>
                  </a:cubicBezTo>
                  <a:cubicBezTo>
                    <a:pt x="10" y="3"/>
                    <a:pt x="10" y="4"/>
                    <a:pt x="11" y="6"/>
                  </a:cubicBezTo>
                  <a:cubicBezTo>
                    <a:pt x="12" y="7"/>
                    <a:pt x="13" y="8"/>
                    <a:pt x="14" y="9"/>
                  </a:cubicBezTo>
                  <a:cubicBezTo>
                    <a:pt x="14" y="10"/>
                    <a:pt x="14" y="10"/>
                    <a:pt x="14" y="11"/>
                  </a:cubicBezTo>
                  <a:cubicBezTo>
                    <a:pt x="14" y="16"/>
                    <a:pt x="16" y="22"/>
                    <a:pt x="19" y="27"/>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7" name="Freeform 212"/>
            <p:cNvSpPr>
              <a:spLocks noEditPoints="1"/>
            </p:cNvSpPr>
            <p:nvPr/>
          </p:nvSpPr>
          <p:spPr bwMode="auto">
            <a:xfrm>
              <a:off x="8137539" y="4073548"/>
              <a:ext cx="136525" cy="134939"/>
            </a:xfrm>
            <a:custGeom>
              <a:avLst/>
              <a:gdLst>
                <a:gd name="T0" fmla="*/ 44 w 60"/>
                <a:gd name="T1" fmla="*/ 10 h 60"/>
                <a:gd name="T2" fmla="*/ 31 w 60"/>
                <a:gd name="T3" fmla="*/ 1 h 60"/>
                <a:gd name="T4" fmla="*/ 57 w 60"/>
                <a:gd name="T5" fmla="*/ 20 h 60"/>
                <a:gd name="T6" fmla="*/ 57 w 60"/>
                <a:gd name="T7" fmla="*/ 40 h 60"/>
                <a:gd name="T8" fmla="*/ 44 w 60"/>
                <a:gd name="T9" fmla="*/ 56 h 60"/>
                <a:gd name="T10" fmla="*/ 35 w 60"/>
                <a:gd name="T11" fmla="*/ 59 h 60"/>
                <a:gd name="T12" fmla="*/ 31 w 60"/>
                <a:gd name="T13" fmla="*/ 55 h 60"/>
                <a:gd name="T14" fmla="*/ 34 w 60"/>
                <a:gd name="T15" fmla="*/ 55 h 60"/>
                <a:gd name="T16" fmla="*/ 41 w 60"/>
                <a:gd name="T17" fmla="*/ 52 h 60"/>
                <a:gd name="T18" fmla="*/ 53 w 60"/>
                <a:gd name="T19" fmla="*/ 39 h 60"/>
                <a:gd name="T20" fmla="*/ 52 w 60"/>
                <a:gd name="T21" fmla="*/ 21 h 60"/>
                <a:gd name="T22" fmla="*/ 31 w 60"/>
                <a:gd name="T23" fmla="*/ 17 h 60"/>
                <a:gd name="T24" fmla="*/ 36 w 60"/>
                <a:gd name="T25" fmla="*/ 28 h 60"/>
                <a:gd name="T26" fmla="*/ 35 w 60"/>
                <a:gd name="T27" fmla="*/ 36 h 60"/>
                <a:gd name="T28" fmla="*/ 31 w 60"/>
                <a:gd name="T29" fmla="*/ 42 h 60"/>
                <a:gd name="T30" fmla="*/ 40 w 60"/>
                <a:gd name="T31" fmla="*/ 38 h 60"/>
                <a:gd name="T32" fmla="*/ 40 w 60"/>
                <a:gd name="T33" fmla="*/ 26 h 60"/>
                <a:gd name="T34" fmla="*/ 34 w 60"/>
                <a:gd name="T35" fmla="*/ 18 h 60"/>
                <a:gd name="T36" fmla="*/ 31 w 60"/>
                <a:gd name="T37" fmla="*/ 48 h 60"/>
                <a:gd name="T38" fmla="*/ 31 w 60"/>
                <a:gd name="T39" fmla="*/ 5 h 60"/>
                <a:gd name="T40" fmla="*/ 30 w 60"/>
                <a:gd name="T41" fmla="*/ 0 h 60"/>
                <a:gd name="T42" fmla="*/ 31 w 60"/>
                <a:gd name="T43" fmla="*/ 5 h 60"/>
                <a:gd name="T44" fmla="*/ 31 w 60"/>
                <a:gd name="T45" fmla="*/ 17 h 60"/>
                <a:gd name="T46" fmla="*/ 31 w 60"/>
                <a:gd name="T47" fmla="*/ 22 h 60"/>
                <a:gd name="T48" fmla="*/ 30 w 60"/>
                <a:gd name="T49" fmla="*/ 16 h 60"/>
                <a:gd name="T50" fmla="*/ 31 w 60"/>
                <a:gd name="T51" fmla="*/ 48 h 60"/>
                <a:gd name="T52" fmla="*/ 30 w 60"/>
                <a:gd name="T53" fmla="*/ 43 h 60"/>
                <a:gd name="T54" fmla="*/ 31 w 60"/>
                <a:gd name="T55" fmla="*/ 48 h 60"/>
                <a:gd name="T56" fmla="*/ 31 w 60"/>
                <a:gd name="T57" fmla="*/ 55 h 60"/>
                <a:gd name="T58" fmla="*/ 30 w 60"/>
                <a:gd name="T59" fmla="*/ 60 h 60"/>
                <a:gd name="T60" fmla="*/ 31 w 60"/>
                <a:gd name="T61" fmla="*/ 48 h 60"/>
                <a:gd name="T62" fmla="*/ 30 w 60"/>
                <a:gd name="T63" fmla="*/ 5 h 60"/>
                <a:gd name="T64" fmla="*/ 27 w 60"/>
                <a:gd name="T65" fmla="*/ 5 h 60"/>
                <a:gd name="T66" fmla="*/ 24 w 60"/>
                <a:gd name="T67" fmla="*/ 6 h 60"/>
                <a:gd name="T68" fmla="*/ 6 w 60"/>
                <a:gd name="T69" fmla="*/ 17 h 60"/>
                <a:gd name="T70" fmla="*/ 9 w 60"/>
                <a:gd name="T71" fmla="*/ 19 h 60"/>
                <a:gd name="T72" fmla="*/ 19 w 60"/>
                <a:gd name="T73" fmla="*/ 15 h 60"/>
                <a:gd name="T74" fmla="*/ 21 w 60"/>
                <a:gd name="T75" fmla="*/ 15 h 60"/>
                <a:gd name="T76" fmla="*/ 30 w 60"/>
                <a:gd name="T77" fmla="*/ 16 h 60"/>
                <a:gd name="T78" fmla="*/ 23 w 60"/>
                <a:gd name="T79" fmla="*/ 20 h 60"/>
                <a:gd name="T80" fmla="*/ 20 w 60"/>
                <a:gd name="T81" fmla="*/ 20 h 60"/>
                <a:gd name="T82" fmla="*/ 20 w 60"/>
                <a:gd name="T83" fmla="*/ 20 h 60"/>
                <a:gd name="T84" fmla="*/ 10 w 60"/>
                <a:gd name="T85" fmla="*/ 24 h 60"/>
                <a:gd name="T86" fmla="*/ 7 w 60"/>
                <a:gd name="T87" fmla="*/ 24 h 60"/>
                <a:gd name="T88" fmla="*/ 1 w 60"/>
                <a:gd name="T89" fmla="*/ 19 h 60"/>
                <a:gd name="T90" fmla="*/ 1 w 60"/>
                <a:gd name="T91" fmla="*/ 15 h 60"/>
                <a:gd name="T92" fmla="*/ 23 w 60"/>
                <a:gd name="T93" fmla="*/ 1 h 60"/>
                <a:gd name="T94" fmla="*/ 26 w 60"/>
                <a:gd name="T95" fmla="*/ 1 h 60"/>
                <a:gd name="T96" fmla="*/ 30 w 60"/>
                <a:gd name="T97" fmla="*/ 0 h 60"/>
                <a:gd name="T98" fmla="*/ 30 w 60"/>
                <a:gd name="T99" fmla="*/ 48 h 60"/>
                <a:gd name="T100" fmla="*/ 21 w 60"/>
                <a:gd name="T101" fmla="*/ 52 h 60"/>
                <a:gd name="T102" fmla="*/ 20 w 60"/>
                <a:gd name="T103" fmla="*/ 55 h 60"/>
                <a:gd name="T104" fmla="*/ 25 w 60"/>
                <a:gd name="T105" fmla="*/ 55 h 60"/>
                <a:gd name="T106" fmla="*/ 30 w 60"/>
                <a:gd name="T107" fmla="*/ 60 h 60"/>
                <a:gd name="T108" fmla="*/ 21 w 60"/>
                <a:gd name="T109" fmla="*/ 60 h 60"/>
                <a:gd name="T110" fmla="*/ 17 w 60"/>
                <a:gd name="T111" fmla="*/ 60 h 60"/>
                <a:gd name="T112" fmla="*/ 15 w 60"/>
                <a:gd name="T113" fmla="*/ 57 h 60"/>
                <a:gd name="T114" fmla="*/ 16 w 60"/>
                <a:gd name="T115" fmla="*/ 50 h 60"/>
                <a:gd name="T116" fmla="*/ 18 w 60"/>
                <a:gd name="T117" fmla="*/ 47 h 60"/>
                <a:gd name="T118" fmla="*/ 29 w 60"/>
                <a:gd name="T119" fmla="*/ 44 h 60"/>
                <a:gd name="T120" fmla="*/ 29 w 60"/>
                <a:gd name="T121" fmla="*/ 44 h 60"/>
                <a:gd name="T122" fmla="*/ 30 w 60"/>
                <a:gd name="T123"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2" y="21"/>
                  </a:moveTo>
                  <a:cubicBezTo>
                    <a:pt x="51" y="16"/>
                    <a:pt x="47" y="12"/>
                    <a:pt x="44" y="10"/>
                  </a:cubicBezTo>
                  <a:cubicBezTo>
                    <a:pt x="40" y="7"/>
                    <a:pt x="36" y="6"/>
                    <a:pt x="31" y="5"/>
                  </a:cubicBezTo>
                  <a:cubicBezTo>
                    <a:pt x="31" y="1"/>
                    <a:pt x="31" y="1"/>
                    <a:pt x="31" y="1"/>
                  </a:cubicBezTo>
                  <a:cubicBezTo>
                    <a:pt x="37" y="1"/>
                    <a:pt x="42" y="3"/>
                    <a:pt x="46" y="6"/>
                  </a:cubicBezTo>
                  <a:cubicBezTo>
                    <a:pt x="51" y="9"/>
                    <a:pt x="55" y="14"/>
                    <a:pt x="57" y="20"/>
                  </a:cubicBezTo>
                  <a:cubicBezTo>
                    <a:pt x="57" y="20"/>
                    <a:pt x="57" y="20"/>
                    <a:pt x="57" y="20"/>
                  </a:cubicBezTo>
                  <a:cubicBezTo>
                    <a:pt x="60" y="27"/>
                    <a:pt x="59" y="34"/>
                    <a:pt x="57" y="40"/>
                  </a:cubicBezTo>
                  <a:cubicBezTo>
                    <a:pt x="55" y="47"/>
                    <a:pt x="50" y="53"/>
                    <a:pt x="44" y="56"/>
                  </a:cubicBezTo>
                  <a:cubicBezTo>
                    <a:pt x="44" y="56"/>
                    <a:pt x="44" y="56"/>
                    <a:pt x="44" y="56"/>
                  </a:cubicBezTo>
                  <a:cubicBezTo>
                    <a:pt x="41" y="57"/>
                    <a:pt x="38" y="58"/>
                    <a:pt x="35" y="59"/>
                  </a:cubicBezTo>
                  <a:cubicBezTo>
                    <a:pt x="35" y="59"/>
                    <a:pt x="35" y="59"/>
                    <a:pt x="35" y="59"/>
                  </a:cubicBezTo>
                  <a:cubicBezTo>
                    <a:pt x="33" y="59"/>
                    <a:pt x="32" y="60"/>
                    <a:pt x="31" y="60"/>
                  </a:cubicBezTo>
                  <a:cubicBezTo>
                    <a:pt x="31" y="55"/>
                    <a:pt x="31" y="55"/>
                    <a:pt x="31" y="55"/>
                  </a:cubicBezTo>
                  <a:cubicBezTo>
                    <a:pt x="32" y="55"/>
                    <a:pt x="33" y="55"/>
                    <a:pt x="33" y="55"/>
                  </a:cubicBezTo>
                  <a:cubicBezTo>
                    <a:pt x="34" y="55"/>
                    <a:pt x="34" y="55"/>
                    <a:pt x="34" y="55"/>
                  </a:cubicBezTo>
                  <a:cubicBezTo>
                    <a:pt x="36" y="54"/>
                    <a:pt x="39" y="53"/>
                    <a:pt x="41" y="52"/>
                  </a:cubicBezTo>
                  <a:cubicBezTo>
                    <a:pt x="41" y="52"/>
                    <a:pt x="41" y="52"/>
                    <a:pt x="41" y="52"/>
                  </a:cubicBezTo>
                  <a:cubicBezTo>
                    <a:pt x="41" y="52"/>
                    <a:pt x="41" y="52"/>
                    <a:pt x="41" y="52"/>
                  </a:cubicBezTo>
                  <a:cubicBezTo>
                    <a:pt x="47" y="49"/>
                    <a:pt x="51" y="44"/>
                    <a:pt x="53" y="39"/>
                  </a:cubicBezTo>
                  <a:cubicBezTo>
                    <a:pt x="55" y="33"/>
                    <a:pt x="55" y="27"/>
                    <a:pt x="52" y="21"/>
                  </a:cubicBezTo>
                  <a:cubicBezTo>
                    <a:pt x="52" y="21"/>
                    <a:pt x="52" y="21"/>
                    <a:pt x="52" y="21"/>
                  </a:cubicBezTo>
                  <a:cubicBezTo>
                    <a:pt x="52" y="21"/>
                    <a:pt x="52" y="21"/>
                    <a:pt x="52" y="21"/>
                  </a:cubicBezTo>
                  <a:close/>
                  <a:moveTo>
                    <a:pt x="31" y="17"/>
                  </a:moveTo>
                  <a:cubicBezTo>
                    <a:pt x="31" y="22"/>
                    <a:pt x="31" y="22"/>
                    <a:pt x="31" y="22"/>
                  </a:cubicBezTo>
                  <a:cubicBezTo>
                    <a:pt x="33" y="23"/>
                    <a:pt x="35" y="25"/>
                    <a:pt x="36" y="28"/>
                  </a:cubicBezTo>
                  <a:cubicBezTo>
                    <a:pt x="36" y="28"/>
                    <a:pt x="36" y="28"/>
                    <a:pt x="36" y="28"/>
                  </a:cubicBezTo>
                  <a:cubicBezTo>
                    <a:pt x="37" y="31"/>
                    <a:pt x="37" y="34"/>
                    <a:pt x="35" y="36"/>
                  </a:cubicBezTo>
                  <a:cubicBezTo>
                    <a:pt x="35" y="36"/>
                    <a:pt x="35" y="36"/>
                    <a:pt x="35" y="36"/>
                  </a:cubicBezTo>
                  <a:cubicBezTo>
                    <a:pt x="34" y="38"/>
                    <a:pt x="33" y="40"/>
                    <a:pt x="31" y="42"/>
                  </a:cubicBezTo>
                  <a:cubicBezTo>
                    <a:pt x="31" y="48"/>
                    <a:pt x="31" y="48"/>
                    <a:pt x="31" y="48"/>
                  </a:cubicBezTo>
                  <a:cubicBezTo>
                    <a:pt x="35" y="45"/>
                    <a:pt x="38" y="42"/>
                    <a:pt x="40" y="38"/>
                  </a:cubicBezTo>
                  <a:cubicBezTo>
                    <a:pt x="40" y="38"/>
                    <a:pt x="40" y="38"/>
                    <a:pt x="40" y="38"/>
                  </a:cubicBezTo>
                  <a:cubicBezTo>
                    <a:pt x="41" y="34"/>
                    <a:pt x="42" y="30"/>
                    <a:pt x="40" y="26"/>
                  </a:cubicBezTo>
                  <a:cubicBezTo>
                    <a:pt x="40" y="26"/>
                    <a:pt x="40" y="26"/>
                    <a:pt x="40" y="26"/>
                  </a:cubicBezTo>
                  <a:cubicBezTo>
                    <a:pt x="39" y="23"/>
                    <a:pt x="37" y="20"/>
                    <a:pt x="34" y="18"/>
                  </a:cubicBezTo>
                  <a:cubicBezTo>
                    <a:pt x="33" y="17"/>
                    <a:pt x="32" y="17"/>
                    <a:pt x="31" y="17"/>
                  </a:cubicBezTo>
                  <a:close/>
                  <a:moveTo>
                    <a:pt x="31" y="48"/>
                  </a:moveTo>
                  <a:cubicBezTo>
                    <a:pt x="31" y="48"/>
                    <a:pt x="31" y="48"/>
                    <a:pt x="31" y="48"/>
                  </a:cubicBezTo>
                  <a:close/>
                  <a:moveTo>
                    <a:pt x="31" y="5"/>
                  </a:moveTo>
                  <a:cubicBezTo>
                    <a:pt x="31" y="5"/>
                    <a:pt x="31" y="5"/>
                    <a:pt x="30" y="5"/>
                  </a:cubicBezTo>
                  <a:cubicBezTo>
                    <a:pt x="30" y="0"/>
                    <a:pt x="30" y="0"/>
                    <a:pt x="30" y="0"/>
                  </a:cubicBezTo>
                  <a:cubicBezTo>
                    <a:pt x="31" y="0"/>
                    <a:pt x="31" y="1"/>
                    <a:pt x="31" y="1"/>
                  </a:cubicBezTo>
                  <a:cubicBezTo>
                    <a:pt x="31" y="5"/>
                    <a:pt x="31" y="5"/>
                    <a:pt x="31" y="5"/>
                  </a:cubicBezTo>
                  <a:close/>
                  <a:moveTo>
                    <a:pt x="30" y="16"/>
                  </a:moveTo>
                  <a:cubicBezTo>
                    <a:pt x="31" y="16"/>
                    <a:pt x="31" y="16"/>
                    <a:pt x="31" y="17"/>
                  </a:cubicBezTo>
                  <a:cubicBezTo>
                    <a:pt x="31" y="22"/>
                    <a:pt x="31" y="22"/>
                    <a:pt x="31" y="22"/>
                  </a:cubicBezTo>
                  <a:cubicBezTo>
                    <a:pt x="31" y="22"/>
                    <a:pt x="31" y="22"/>
                    <a:pt x="31" y="22"/>
                  </a:cubicBezTo>
                  <a:cubicBezTo>
                    <a:pt x="31" y="22"/>
                    <a:pt x="30" y="22"/>
                    <a:pt x="30" y="21"/>
                  </a:cubicBezTo>
                  <a:cubicBezTo>
                    <a:pt x="30" y="16"/>
                    <a:pt x="30" y="16"/>
                    <a:pt x="30" y="16"/>
                  </a:cubicBezTo>
                  <a:close/>
                  <a:moveTo>
                    <a:pt x="31" y="48"/>
                  </a:moveTo>
                  <a:cubicBezTo>
                    <a:pt x="31" y="48"/>
                    <a:pt x="31" y="48"/>
                    <a:pt x="31" y="48"/>
                  </a:cubicBezTo>
                  <a:cubicBezTo>
                    <a:pt x="31" y="48"/>
                    <a:pt x="31" y="48"/>
                    <a:pt x="30" y="48"/>
                  </a:cubicBezTo>
                  <a:cubicBezTo>
                    <a:pt x="30" y="43"/>
                    <a:pt x="30" y="43"/>
                    <a:pt x="30" y="43"/>
                  </a:cubicBezTo>
                  <a:cubicBezTo>
                    <a:pt x="31" y="43"/>
                    <a:pt x="31" y="42"/>
                    <a:pt x="31" y="42"/>
                  </a:cubicBezTo>
                  <a:cubicBezTo>
                    <a:pt x="31" y="48"/>
                    <a:pt x="31" y="48"/>
                    <a:pt x="31" y="48"/>
                  </a:cubicBezTo>
                  <a:close/>
                  <a:moveTo>
                    <a:pt x="30" y="55"/>
                  </a:moveTo>
                  <a:cubicBezTo>
                    <a:pt x="31" y="55"/>
                    <a:pt x="31" y="55"/>
                    <a:pt x="31" y="55"/>
                  </a:cubicBezTo>
                  <a:cubicBezTo>
                    <a:pt x="31" y="60"/>
                    <a:pt x="31" y="60"/>
                    <a:pt x="31" y="60"/>
                  </a:cubicBezTo>
                  <a:cubicBezTo>
                    <a:pt x="31" y="60"/>
                    <a:pt x="31" y="60"/>
                    <a:pt x="30" y="60"/>
                  </a:cubicBezTo>
                  <a:cubicBezTo>
                    <a:pt x="30" y="55"/>
                    <a:pt x="30" y="55"/>
                    <a:pt x="30" y="55"/>
                  </a:cubicBezTo>
                  <a:close/>
                  <a:moveTo>
                    <a:pt x="31" y="48"/>
                  </a:moveTo>
                  <a:cubicBezTo>
                    <a:pt x="31" y="48"/>
                    <a:pt x="31" y="48"/>
                    <a:pt x="31" y="48"/>
                  </a:cubicBezTo>
                  <a:close/>
                  <a:moveTo>
                    <a:pt x="30" y="5"/>
                  </a:moveTo>
                  <a:cubicBezTo>
                    <a:pt x="30" y="5"/>
                    <a:pt x="30" y="5"/>
                    <a:pt x="30" y="5"/>
                  </a:cubicBezTo>
                  <a:cubicBezTo>
                    <a:pt x="29" y="5"/>
                    <a:pt x="28" y="5"/>
                    <a:pt x="27" y="5"/>
                  </a:cubicBezTo>
                  <a:cubicBezTo>
                    <a:pt x="26" y="6"/>
                    <a:pt x="25" y="6"/>
                    <a:pt x="24" y="6"/>
                  </a:cubicBezTo>
                  <a:cubicBezTo>
                    <a:pt x="24" y="6"/>
                    <a:pt x="24" y="6"/>
                    <a:pt x="24" y="6"/>
                  </a:cubicBezTo>
                  <a:cubicBezTo>
                    <a:pt x="20" y="7"/>
                    <a:pt x="17" y="8"/>
                    <a:pt x="14" y="10"/>
                  </a:cubicBezTo>
                  <a:cubicBezTo>
                    <a:pt x="11" y="12"/>
                    <a:pt x="9" y="14"/>
                    <a:pt x="6" y="17"/>
                  </a:cubicBezTo>
                  <a:cubicBezTo>
                    <a:pt x="7" y="17"/>
                    <a:pt x="7" y="17"/>
                    <a:pt x="7" y="17"/>
                  </a:cubicBezTo>
                  <a:cubicBezTo>
                    <a:pt x="8" y="18"/>
                    <a:pt x="8" y="19"/>
                    <a:pt x="9" y="19"/>
                  </a:cubicBezTo>
                  <a:cubicBezTo>
                    <a:pt x="10" y="18"/>
                    <a:pt x="12" y="18"/>
                    <a:pt x="13" y="17"/>
                  </a:cubicBezTo>
                  <a:cubicBezTo>
                    <a:pt x="15" y="16"/>
                    <a:pt x="17" y="16"/>
                    <a:pt x="19" y="15"/>
                  </a:cubicBezTo>
                  <a:cubicBezTo>
                    <a:pt x="19" y="15"/>
                    <a:pt x="19" y="15"/>
                    <a:pt x="19" y="15"/>
                  </a:cubicBezTo>
                  <a:cubicBezTo>
                    <a:pt x="20" y="15"/>
                    <a:pt x="20" y="15"/>
                    <a:pt x="21" y="15"/>
                  </a:cubicBezTo>
                  <a:cubicBezTo>
                    <a:pt x="22" y="15"/>
                    <a:pt x="23" y="15"/>
                    <a:pt x="23" y="15"/>
                  </a:cubicBezTo>
                  <a:cubicBezTo>
                    <a:pt x="26" y="15"/>
                    <a:pt x="28" y="15"/>
                    <a:pt x="30" y="16"/>
                  </a:cubicBezTo>
                  <a:cubicBezTo>
                    <a:pt x="30" y="21"/>
                    <a:pt x="30" y="21"/>
                    <a:pt x="30" y="21"/>
                  </a:cubicBezTo>
                  <a:cubicBezTo>
                    <a:pt x="28" y="20"/>
                    <a:pt x="26" y="20"/>
                    <a:pt x="23" y="20"/>
                  </a:cubicBezTo>
                  <a:cubicBezTo>
                    <a:pt x="23" y="20"/>
                    <a:pt x="22" y="20"/>
                    <a:pt x="22" y="20"/>
                  </a:cubicBezTo>
                  <a:cubicBezTo>
                    <a:pt x="21" y="20"/>
                    <a:pt x="20" y="20"/>
                    <a:pt x="20" y="20"/>
                  </a:cubicBezTo>
                  <a:cubicBezTo>
                    <a:pt x="20" y="20"/>
                    <a:pt x="20" y="20"/>
                    <a:pt x="20" y="20"/>
                  </a:cubicBezTo>
                  <a:cubicBezTo>
                    <a:pt x="20" y="20"/>
                    <a:pt x="20" y="20"/>
                    <a:pt x="20" y="20"/>
                  </a:cubicBezTo>
                  <a:cubicBezTo>
                    <a:pt x="18" y="20"/>
                    <a:pt x="17" y="21"/>
                    <a:pt x="15" y="21"/>
                  </a:cubicBezTo>
                  <a:cubicBezTo>
                    <a:pt x="13" y="22"/>
                    <a:pt x="12" y="23"/>
                    <a:pt x="10" y="24"/>
                  </a:cubicBezTo>
                  <a:cubicBezTo>
                    <a:pt x="10" y="24"/>
                    <a:pt x="10" y="24"/>
                    <a:pt x="10" y="24"/>
                  </a:cubicBezTo>
                  <a:cubicBezTo>
                    <a:pt x="9" y="25"/>
                    <a:pt x="8" y="25"/>
                    <a:pt x="7" y="24"/>
                  </a:cubicBezTo>
                  <a:cubicBezTo>
                    <a:pt x="6" y="23"/>
                    <a:pt x="5" y="22"/>
                    <a:pt x="4" y="21"/>
                  </a:cubicBezTo>
                  <a:cubicBezTo>
                    <a:pt x="3" y="20"/>
                    <a:pt x="2" y="20"/>
                    <a:pt x="1" y="19"/>
                  </a:cubicBezTo>
                  <a:cubicBezTo>
                    <a:pt x="1" y="19"/>
                    <a:pt x="1" y="19"/>
                    <a:pt x="1" y="19"/>
                  </a:cubicBezTo>
                  <a:cubicBezTo>
                    <a:pt x="0" y="18"/>
                    <a:pt x="0" y="16"/>
                    <a:pt x="1" y="15"/>
                  </a:cubicBezTo>
                  <a:cubicBezTo>
                    <a:pt x="4" y="12"/>
                    <a:pt x="8" y="9"/>
                    <a:pt x="11" y="6"/>
                  </a:cubicBezTo>
                  <a:cubicBezTo>
                    <a:pt x="15" y="4"/>
                    <a:pt x="19" y="2"/>
                    <a:pt x="23" y="1"/>
                  </a:cubicBezTo>
                  <a:cubicBezTo>
                    <a:pt x="23" y="1"/>
                    <a:pt x="23" y="1"/>
                    <a:pt x="23" y="1"/>
                  </a:cubicBezTo>
                  <a:cubicBezTo>
                    <a:pt x="24" y="1"/>
                    <a:pt x="25" y="1"/>
                    <a:pt x="26" y="1"/>
                  </a:cubicBezTo>
                  <a:cubicBezTo>
                    <a:pt x="27" y="1"/>
                    <a:pt x="29" y="0"/>
                    <a:pt x="30" y="0"/>
                  </a:cubicBezTo>
                  <a:cubicBezTo>
                    <a:pt x="30" y="0"/>
                    <a:pt x="30" y="0"/>
                    <a:pt x="30" y="0"/>
                  </a:cubicBezTo>
                  <a:cubicBezTo>
                    <a:pt x="30" y="5"/>
                    <a:pt x="30" y="5"/>
                    <a:pt x="30" y="5"/>
                  </a:cubicBezTo>
                  <a:close/>
                  <a:moveTo>
                    <a:pt x="30" y="48"/>
                  </a:moveTo>
                  <a:cubicBezTo>
                    <a:pt x="29" y="49"/>
                    <a:pt x="27" y="50"/>
                    <a:pt x="25" y="50"/>
                  </a:cubicBezTo>
                  <a:cubicBezTo>
                    <a:pt x="24" y="51"/>
                    <a:pt x="23" y="51"/>
                    <a:pt x="21" y="52"/>
                  </a:cubicBezTo>
                  <a:cubicBezTo>
                    <a:pt x="21" y="52"/>
                    <a:pt x="21" y="53"/>
                    <a:pt x="21" y="54"/>
                  </a:cubicBezTo>
                  <a:cubicBezTo>
                    <a:pt x="21" y="54"/>
                    <a:pt x="21" y="55"/>
                    <a:pt x="20" y="55"/>
                  </a:cubicBezTo>
                  <a:cubicBezTo>
                    <a:pt x="21" y="55"/>
                    <a:pt x="21" y="55"/>
                    <a:pt x="21" y="55"/>
                  </a:cubicBezTo>
                  <a:cubicBezTo>
                    <a:pt x="22" y="55"/>
                    <a:pt x="23" y="55"/>
                    <a:pt x="25" y="55"/>
                  </a:cubicBezTo>
                  <a:cubicBezTo>
                    <a:pt x="27" y="55"/>
                    <a:pt x="28" y="55"/>
                    <a:pt x="30" y="55"/>
                  </a:cubicBezTo>
                  <a:cubicBezTo>
                    <a:pt x="30" y="60"/>
                    <a:pt x="30" y="60"/>
                    <a:pt x="30" y="60"/>
                  </a:cubicBezTo>
                  <a:cubicBezTo>
                    <a:pt x="28" y="60"/>
                    <a:pt x="26" y="60"/>
                    <a:pt x="25" y="60"/>
                  </a:cubicBezTo>
                  <a:cubicBezTo>
                    <a:pt x="23" y="60"/>
                    <a:pt x="22" y="60"/>
                    <a:pt x="21" y="60"/>
                  </a:cubicBezTo>
                  <a:cubicBezTo>
                    <a:pt x="20" y="60"/>
                    <a:pt x="18" y="60"/>
                    <a:pt x="17" y="60"/>
                  </a:cubicBezTo>
                  <a:cubicBezTo>
                    <a:pt x="17" y="60"/>
                    <a:pt x="17" y="60"/>
                    <a:pt x="17" y="60"/>
                  </a:cubicBezTo>
                  <a:cubicBezTo>
                    <a:pt x="17" y="60"/>
                    <a:pt x="17" y="60"/>
                    <a:pt x="17" y="60"/>
                  </a:cubicBezTo>
                  <a:cubicBezTo>
                    <a:pt x="16" y="59"/>
                    <a:pt x="15" y="58"/>
                    <a:pt x="15" y="57"/>
                  </a:cubicBezTo>
                  <a:cubicBezTo>
                    <a:pt x="16" y="56"/>
                    <a:pt x="16" y="54"/>
                    <a:pt x="16" y="53"/>
                  </a:cubicBezTo>
                  <a:cubicBezTo>
                    <a:pt x="16" y="52"/>
                    <a:pt x="16" y="51"/>
                    <a:pt x="16" y="50"/>
                  </a:cubicBezTo>
                  <a:cubicBezTo>
                    <a:pt x="16" y="50"/>
                    <a:pt x="16" y="50"/>
                    <a:pt x="16" y="50"/>
                  </a:cubicBezTo>
                  <a:cubicBezTo>
                    <a:pt x="16" y="48"/>
                    <a:pt x="17" y="47"/>
                    <a:pt x="18" y="47"/>
                  </a:cubicBezTo>
                  <a:cubicBezTo>
                    <a:pt x="20" y="47"/>
                    <a:pt x="22" y="46"/>
                    <a:pt x="24" y="46"/>
                  </a:cubicBezTo>
                  <a:cubicBezTo>
                    <a:pt x="26" y="45"/>
                    <a:pt x="27" y="45"/>
                    <a:pt x="29" y="44"/>
                  </a:cubicBezTo>
                  <a:cubicBezTo>
                    <a:pt x="29" y="44"/>
                    <a:pt x="29" y="44"/>
                    <a:pt x="29" y="44"/>
                  </a:cubicBezTo>
                  <a:cubicBezTo>
                    <a:pt x="29" y="44"/>
                    <a:pt x="29" y="44"/>
                    <a:pt x="29" y="44"/>
                  </a:cubicBezTo>
                  <a:cubicBezTo>
                    <a:pt x="29" y="44"/>
                    <a:pt x="29" y="44"/>
                    <a:pt x="29" y="44"/>
                  </a:cubicBezTo>
                  <a:cubicBezTo>
                    <a:pt x="29" y="43"/>
                    <a:pt x="30" y="43"/>
                    <a:pt x="30" y="43"/>
                  </a:cubicBezTo>
                  <a:lnTo>
                    <a:pt x="3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8" name="Freeform 214"/>
            <p:cNvSpPr>
              <a:spLocks noEditPoints="1"/>
            </p:cNvSpPr>
            <p:nvPr/>
          </p:nvSpPr>
          <p:spPr bwMode="auto">
            <a:xfrm>
              <a:off x="8023237" y="3998937"/>
              <a:ext cx="133351" cy="122239"/>
            </a:xfrm>
            <a:custGeom>
              <a:avLst/>
              <a:gdLst>
                <a:gd name="T0" fmla="*/ 39 w 59"/>
                <a:gd name="T1" fmla="*/ 6 h 54"/>
                <a:gd name="T2" fmla="*/ 58 w 59"/>
                <a:gd name="T3" fmla="*/ 24 h 54"/>
                <a:gd name="T4" fmla="*/ 54 w 59"/>
                <a:gd name="T5" fmla="*/ 49 h 54"/>
                <a:gd name="T6" fmla="*/ 47 w 59"/>
                <a:gd name="T7" fmla="*/ 49 h 54"/>
                <a:gd name="T8" fmla="*/ 44 w 59"/>
                <a:gd name="T9" fmla="*/ 47 h 54"/>
                <a:gd name="T10" fmla="*/ 42 w 59"/>
                <a:gd name="T11" fmla="*/ 34 h 54"/>
                <a:gd name="T12" fmla="*/ 39 w 59"/>
                <a:gd name="T13" fmla="*/ 27 h 54"/>
                <a:gd name="T14" fmla="*/ 47 w 59"/>
                <a:gd name="T15" fmla="*/ 33 h 54"/>
                <a:gd name="T16" fmla="*/ 47 w 59"/>
                <a:gd name="T17" fmla="*/ 44 h 54"/>
                <a:gd name="T18" fmla="*/ 51 w 59"/>
                <a:gd name="T19" fmla="*/ 45 h 54"/>
                <a:gd name="T20" fmla="*/ 53 w 59"/>
                <a:gd name="T21" fmla="*/ 24 h 54"/>
                <a:gd name="T22" fmla="*/ 48 w 59"/>
                <a:gd name="T23" fmla="*/ 6 h 54"/>
                <a:gd name="T24" fmla="*/ 39 w 59"/>
                <a:gd name="T25" fmla="*/ 6 h 54"/>
                <a:gd name="T26" fmla="*/ 29 w 59"/>
                <a:gd name="T27" fmla="*/ 0 h 54"/>
                <a:gd name="T28" fmla="*/ 29 w 59"/>
                <a:gd name="T29" fmla="*/ 18 h 54"/>
                <a:gd name="T30" fmla="*/ 29 w 59"/>
                <a:gd name="T31" fmla="*/ 18 h 54"/>
                <a:gd name="T32" fmla="*/ 37 w 59"/>
                <a:gd name="T33" fmla="*/ 25 h 54"/>
                <a:gd name="T34" fmla="*/ 29 w 59"/>
                <a:gd name="T35" fmla="*/ 22 h 54"/>
                <a:gd name="T36" fmla="*/ 29 w 59"/>
                <a:gd name="T37" fmla="*/ 18 h 54"/>
                <a:gd name="T38" fmla="*/ 39 w 59"/>
                <a:gd name="T39" fmla="*/ 3 h 54"/>
                <a:gd name="T40" fmla="*/ 29 w 59"/>
                <a:gd name="T41" fmla="*/ 4 h 54"/>
                <a:gd name="T42" fmla="*/ 28 w 59"/>
                <a:gd name="T43" fmla="*/ 4 h 54"/>
                <a:gd name="T44" fmla="*/ 5 w 59"/>
                <a:gd name="T45" fmla="*/ 27 h 54"/>
                <a:gd name="T46" fmla="*/ 28 w 59"/>
                <a:gd name="T47" fmla="*/ 0 h 54"/>
                <a:gd name="T48" fmla="*/ 29 w 59"/>
                <a:gd name="T49" fmla="*/ 0 h 54"/>
                <a:gd name="T50" fmla="*/ 29 w 59"/>
                <a:gd name="T51" fmla="*/ 0 h 54"/>
                <a:gd name="T52" fmla="*/ 5 w 59"/>
                <a:gd name="T53" fmla="*/ 33 h 54"/>
                <a:gd name="T54" fmla="*/ 10 w 59"/>
                <a:gd name="T55" fmla="*/ 53 h 54"/>
                <a:gd name="T56" fmla="*/ 16 w 59"/>
                <a:gd name="T57" fmla="*/ 49 h 54"/>
                <a:gd name="T58" fmla="*/ 17 w 59"/>
                <a:gd name="T59" fmla="*/ 40 h 54"/>
                <a:gd name="T60" fmla="*/ 17 w 59"/>
                <a:gd name="T61" fmla="*/ 35 h 54"/>
                <a:gd name="T62" fmla="*/ 29 w 59"/>
                <a:gd name="T63" fmla="*/ 22 h 54"/>
                <a:gd name="T64" fmla="*/ 29 w 59"/>
                <a:gd name="T65" fmla="*/ 18 h 54"/>
                <a:gd name="T66" fmla="*/ 18 w 59"/>
                <a:gd name="T67" fmla="*/ 23 h 54"/>
                <a:gd name="T68" fmla="*/ 12 w 59"/>
                <a:gd name="T69" fmla="*/ 41 h 54"/>
                <a:gd name="T70" fmla="*/ 9 w 59"/>
                <a:gd name="T71" fmla="*/ 47 h 54"/>
                <a:gd name="T72" fmla="*/ 5 w 59"/>
                <a:gd name="T73" fmla="*/ 27 h 54"/>
                <a:gd name="T74" fmla="*/ 29 w 59"/>
                <a:gd name="T75" fmla="*/ 18 h 54"/>
                <a:gd name="T76" fmla="*/ 5 w 59"/>
                <a:gd name="T77" fmla="*/ 27 h 54"/>
                <a:gd name="T78" fmla="*/ 1 w 59"/>
                <a:gd name="T79" fmla="*/ 39 h 54"/>
                <a:gd name="T80" fmla="*/ 5 w 59"/>
                <a:gd name="T81" fmla="*/ 13 h 54"/>
                <a:gd name="T82" fmla="*/ 5 w 59"/>
                <a:gd name="T83" fmla="*/ 27 h 54"/>
                <a:gd name="T84" fmla="*/ 0 w 59"/>
                <a:gd name="T8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53" y="24"/>
                  </a:moveTo>
                  <a:cubicBezTo>
                    <a:pt x="52" y="19"/>
                    <a:pt x="49" y="14"/>
                    <a:pt x="45" y="10"/>
                  </a:cubicBezTo>
                  <a:cubicBezTo>
                    <a:pt x="43" y="8"/>
                    <a:pt x="41" y="7"/>
                    <a:pt x="39" y="6"/>
                  </a:cubicBezTo>
                  <a:cubicBezTo>
                    <a:pt x="39" y="3"/>
                    <a:pt x="39" y="3"/>
                    <a:pt x="39" y="3"/>
                  </a:cubicBezTo>
                  <a:cubicBezTo>
                    <a:pt x="48" y="6"/>
                    <a:pt x="48" y="6"/>
                    <a:pt x="48" y="6"/>
                  </a:cubicBezTo>
                  <a:cubicBezTo>
                    <a:pt x="53" y="11"/>
                    <a:pt x="57" y="17"/>
                    <a:pt x="58" y="24"/>
                  </a:cubicBezTo>
                  <a:cubicBezTo>
                    <a:pt x="58" y="24"/>
                    <a:pt x="58" y="24"/>
                    <a:pt x="58" y="24"/>
                  </a:cubicBezTo>
                  <a:cubicBezTo>
                    <a:pt x="59" y="28"/>
                    <a:pt x="59" y="32"/>
                    <a:pt x="58" y="37"/>
                  </a:cubicBezTo>
                  <a:cubicBezTo>
                    <a:pt x="57" y="41"/>
                    <a:pt x="56" y="45"/>
                    <a:pt x="54" y="49"/>
                  </a:cubicBezTo>
                  <a:cubicBezTo>
                    <a:pt x="54" y="50"/>
                    <a:pt x="54" y="50"/>
                    <a:pt x="54" y="50"/>
                  </a:cubicBezTo>
                  <a:cubicBezTo>
                    <a:pt x="53" y="51"/>
                    <a:pt x="52" y="51"/>
                    <a:pt x="50" y="51"/>
                  </a:cubicBezTo>
                  <a:cubicBezTo>
                    <a:pt x="49" y="50"/>
                    <a:pt x="48" y="49"/>
                    <a:pt x="47" y="49"/>
                  </a:cubicBezTo>
                  <a:cubicBezTo>
                    <a:pt x="47" y="49"/>
                    <a:pt x="47" y="49"/>
                    <a:pt x="47" y="49"/>
                  </a:cubicBezTo>
                  <a:cubicBezTo>
                    <a:pt x="46" y="48"/>
                    <a:pt x="45" y="48"/>
                    <a:pt x="44" y="47"/>
                  </a:cubicBezTo>
                  <a:cubicBezTo>
                    <a:pt x="44" y="47"/>
                    <a:pt x="44" y="47"/>
                    <a:pt x="44" y="47"/>
                  </a:cubicBezTo>
                  <a:cubicBezTo>
                    <a:pt x="43" y="47"/>
                    <a:pt x="42" y="46"/>
                    <a:pt x="42" y="45"/>
                  </a:cubicBezTo>
                  <a:cubicBezTo>
                    <a:pt x="42" y="43"/>
                    <a:pt x="43" y="41"/>
                    <a:pt x="43" y="39"/>
                  </a:cubicBezTo>
                  <a:cubicBezTo>
                    <a:pt x="43" y="37"/>
                    <a:pt x="42" y="36"/>
                    <a:pt x="42" y="34"/>
                  </a:cubicBezTo>
                  <a:cubicBezTo>
                    <a:pt x="42" y="34"/>
                    <a:pt x="42" y="34"/>
                    <a:pt x="42" y="34"/>
                  </a:cubicBezTo>
                  <a:cubicBezTo>
                    <a:pt x="42" y="34"/>
                    <a:pt x="42" y="34"/>
                    <a:pt x="42" y="34"/>
                  </a:cubicBezTo>
                  <a:cubicBezTo>
                    <a:pt x="41" y="31"/>
                    <a:pt x="40" y="29"/>
                    <a:pt x="39" y="27"/>
                  </a:cubicBezTo>
                  <a:cubicBezTo>
                    <a:pt x="39" y="20"/>
                    <a:pt x="39" y="20"/>
                    <a:pt x="39" y="20"/>
                  </a:cubicBezTo>
                  <a:cubicBezTo>
                    <a:pt x="39" y="21"/>
                    <a:pt x="40" y="21"/>
                    <a:pt x="41" y="22"/>
                  </a:cubicBezTo>
                  <a:cubicBezTo>
                    <a:pt x="44" y="25"/>
                    <a:pt x="46" y="28"/>
                    <a:pt x="47" y="33"/>
                  </a:cubicBezTo>
                  <a:cubicBezTo>
                    <a:pt x="47" y="33"/>
                    <a:pt x="47" y="33"/>
                    <a:pt x="47" y="33"/>
                  </a:cubicBezTo>
                  <a:cubicBezTo>
                    <a:pt x="47" y="35"/>
                    <a:pt x="47" y="37"/>
                    <a:pt x="47" y="39"/>
                  </a:cubicBezTo>
                  <a:cubicBezTo>
                    <a:pt x="47" y="41"/>
                    <a:pt x="47" y="42"/>
                    <a:pt x="47" y="44"/>
                  </a:cubicBezTo>
                  <a:cubicBezTo>
                    <a:pt x="48" y="44"/>
                    <a:pt x="49" y="44"/>
                    <a:pt x="49" y="45"/>
                  </a:cubicBezTo>
                  <a:cubicBezTo>
                    <a:pt x="49" y="45"/>
                    <a:pt x="49" y="45"/>
                    <a:pt x="49" y="45"/>
                  </a:cubicBezTo>
                  <a:cubicBezTo>
                    <a:pt x="50" y="45"/>
                    <a:pt x="50" y="45"/>
                    <a:pt x="51" y="45"/>
                  </a:cubicBezTo>
                  <a:cubicBezTo>
                    <a:pt x="52" y="42"/>
                    <a:pt x="53" y="39"/>
                    <a:pt x="53" y="36"/>
                  </a:cubicBezTo>
                  <a:cubicBezTo>
                    <a:pt x="54" y="32"/>
                    <a:pt x="54" y="28"/>
                    <a:pt x="53" y="24"/>
                  </a:cubicBezTo>
                  <a:cubicBezTo>
                    <a:pt x="53" y="24"/>
                    <a:pt x="53" y="24"/>
                    <a:pt x="53" y="24"/>
                  </a:cubicBezTo>
                  <a:cubicBezTo>
                    <a:pt x="53" y="24"/>
                    <a:pt x="53" y="24"/>
                    <a:pt x="53" y="24"/>
                  </a:cubicBezTo>
                  <a:close/>
                  <a:moveTo>
                    <a:pt x="39" y="3"/>
                  </a:moveTo>
                  <a:cubicBezTo>
                    <a:pt x="48" y="6"/>
                    <a:pt x="48" y="6"/>
                    <a:pt x="48" y="6"/>
                  </a:cubicBezTo>
                  <a:cubicBezTo>
                    <a:pt x="45" y="4"/>
                    <a:pt x="42" y="2"/>
                    <a:pt x="39" y="1"/>
                  </a:cubicBezTo>
                  <a:lnTo>
                    <a:pt x="39" y="3"/>
                  </a:lnTo>
                  <a:close/>
                  <a:moveTo>
                    <a:pt x="39" y="6"/>
                  </a:moveTo>
                  <a:cubicBezTo>
                    <a:pt x="36" y="5"/>
                    <a:pt x="33" y="4"/>
                    <a:pt x="29" y="4"/>
                  </a:cubicBezTo>
                  <a:cubicBezTo>
                    <a:pt x="29" y="4"/>
                    <a:pt x="29" y="4"/>
                    <a:pt x="29" y="4"/>
                  </a:cubicBezTo>
                  <a:cubicBezTo>
                    <a:pt x="29" y="0"/>
                    <a:pt x="29" y="0"/>
                    <a:pt x="29" y="0"/>
                  </a:cubicBezTo>
                  <a:cubicBezTo>
                    <a:pt x="39" y="3"/>
                    <a:pt x="39" y="3"/>
                    <a:pt x="39" y="3"/>
                  </a:cubicBezTo>
                  <a:cubicBezTo>
                    <a:pt x="39" y="6"/>
                    <a:pt x="39" y="6"/>
                    <a:pt x="39" y="6"/>
                  </a:cubicBezTo>
                  <a:close/>
                  <a:moveTo>
                    <a:pt x="29" y="18"/>
                  </a:moveTo>
                  <a:cubicBezTo>
                    <a:pt x="29" y="18"/>
                    <a:pt x="29" y="18"/>
                    <a:pt x="29" y="18"/>
                  </a:cubicBezTo>
                  <a:cubicBezTo>
                    <a:pt x="29" y="18"/>
                    <a:pt x="29" y="18"/>
                    <a:pt x="29" y="18"/>
                  </a:cubicBezTo>
                  <a:cubicBezTo>
                    <a:pt x="29" y="18"/>
                    <a:pt x="29" y="18"/>
                    <a:pt x="29" y="18"/>
                  </a:cubicBezTo>
                  <a:cubicBezTo>
                    <a:pt x="33" y="18"/>
                    <a:pt x="36" y="19"/>
                    <a:pt x="39" y="20"/>
                  </a:cubicBezTo>
                  <a:cubicBezTo>
                    <a:pt x="39" y="27"/>
                    <a:pt x="39" y="27"/>
                    <a:pt x="39" y="27"/>
                  </a:cubicBezTo>
                  <a:cubicBezTo>
                    <a:pt x="38" y="26"/>
                    <a:pt x="38" y="26"/>
                    <a:pt x="37" y="25"/>
                  </a:cubicBezTo>
                  <a:cubicBezTo>
                    <a:pt x="35" y="24"/>
                    <a:pt x="32" y="22"/>
                    <a:pt x="29" y="22"/>
                  </a:cubicBezTo>
                  <a:cubicBezTo>
                    <a:pt x="29" y="22"/>
                    <a:pt x="29" y="22"/>
                    <a:pt x="29" y="22"/>
                  </a:cubicBezTo>
                  <a:cubicBezTo>
                    <a:pt x="29" y="22"/>
                    <a:pt x="29" y="22"/>
                    <a:pt x="29" y="22"/>
                  </a:cubicBezTo>
                  <a:cubicBezTo>
                    <a:pt x="29" y="22"/>
                    <a:pt x="29" y="22"/>
                    <a:pt x="29" y="22"/>
                  </a:cubicBezTo>
                  <a:cubicBezTo>
                    <a:pt x="29" y="22"/>
                    <a:pt x="29" y="22"/>
                    <a:pt x="29" y="22"/>
                  </a:cubicBezTo>
                  <a:cubicBezTo>
                    <a:pt x="29" y="18"/>
                    <a:pt x="29" y="18"/>
                    <a:pt x="29" y="18"/>
                  </a:cubicBezTo>
                  <a:close/>
                  <a:moveTo>
                    <a:pt x="39" y="1"/>
                  </a:moveTo>
                  <a:cubicBezTo>
                    <a:pt x="36" y="0"/>
                    <a:pt x="33" y="0"/>
                    <a:pt x="29" y="0"/>
                  </a:cubicBezTo>
                  <a:cubicBezTo>
                    <a:pt x="39" y="3"/>
                    <a:pt x="39" y="3"/>
                    <a:pt x="39" y="3"/>
                  </a:cubicBezTo>
                  <a:lnTo>
                    <a:pt x="39" y="1"/>
                  </a:lnTo>
                  <a:close/>
                  <a:moveTo>
                    <a:pt x="29" y="4"/>
                  </a:moveTo>
                  <a:cubicBezTo>
                    <a:pt x="29" y="4"/>
                    <a:pt x="29" y="4"/>
                    <a:pt x="29" y="4"/>
                  </a:cubicBezTo>
                  <a:cubicBezTo>
                    <a:pt x="29" y="4"/>
                    <a:pt x="29" y="4"/>
                    <a:pt x="29" y="4"/>
                  </a:cubicBezTo>
                  <a:cubicBezTo>
                    <a:pt x="28" y="4"/>
                    <a:pt x="28" y="4"/>
                    <a:pt x="28" y="4"/>
                  </a:cubicBezTo>
                  <a:cubicBezTo>
                    <a:pt x="28" y="4"/>
                    <a:pt x="28" y="4"/>
                    <a:pt x="28" y="4"/>
                  </a:cubicBezTo>
                  <a:cubicBezTo>
                    <a:pt x="22" y="5"/>
                    <a:pt x="16" y="7"/>
                    <a:pt x="12" y="11"/>
                  </a:cubicBezTo>
                  <a:cubicBezTo>
                    <a:pt x="8" y="15"/>
                    <a:pt x="5" y="21"/>
                    <a:pt x="5" y="26"/>
                  </a:cubicBezTo>
                  <a:cubicBezTo>
                    <a:pt x="5" y="27"/>
                    <a:pt x="5" y="27"/>
                    <a:pt x="5" y="27"/>
                  </a:cubicBezTo>
                  <a:cubicBezTo>
                    <a:pt x="5" y="13"/>
                    <a:pt x="5" y="13"/>
                    <a:pt x="5" y="13"/>
                  </a:cubicBezTo>
                  <a:cubicBezTo>
                    <a:pt x="6" y="11"/>
                    <a:pt x="7" y="9"/>
                    <a:pt x="9" y="8"/>
                  </a:cubicBezTo>
                  <a:cubicBezTo>
                    <a:pt x="14" y="3"/>
                    <a:pt x="20" y="0"/>
                    <a:pt x="28" y="0"/>
                  </a:cubicBezTo>
                  <a:cubicBezTo>
                    <a:pt x="28" y="0"/>
                    <a:pt x="28" y="0"/>
                    <a:pt x="28"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4"/>
                    <a:pt x="29" y="4"/>
                    <a:pt x="29" y="4"/>
                  </a:cubicBezTo>
                  <a:close/>
                  <a:moveTo>
                    <a:pt x="5" y="33"/>
                  </a:moveTo>
                  <a:cubicBezTo>
                    <a:pt x="5" y="48"/>
                    <a:pt x="5" y="48"/>
                    <a:pt x="5" y="48"/>
                  </a:cubicBezTo>
                  <a:cubicBezTo>
                    <a:pt x="5" y="50"/>
                    <a:pt x="6" y="51"/>
                    <a:pt x="7" y="52"/>
                  </a:cubicBezTo>
                  <a:cubicBezTo>
                    <a:pt x="7" y="53"/>
                    <a:pt x="9" y="54"/>
                    <a:pt x="10" y="53"/>
                  </a:cubicBezTo>
                  <a:cubicBezTo>
                    <a:pt x="10" y="53"/>
                    <a:pt x="10" y="53"/>
                    <a:pt x="10" y="53"/>
                  </a:cubicBezTo>
                  <a:cubicBezTo>
                    <a:pt x="11" y="52"/>
                    <a:pt x="12" y="51"/>
                    <a:pt x="13" y="51"/>
                  </a:cubicBezTo>
                  <a:cubicBezTo>
                    <a:pt x="14" y="50"/>
                    <a:pt x="15" y="49"/>
                    <a:pt x="16" y="49"/>
                  </a:cubicBezTo>
                  <a:cubicBezTo>
                    <a:pt x="17" y="48"/>
                    <a:pt x="18" y="47"/>
                    <a:pt x="18" y="46"/>
                  </a:cubicBezTo>
                  <a:cubicBezTo>
                    <a:pt x="18" y="46"/>
                    <a:pt x="18" y="46"/>
                    <a:pt x="18" y="46"/>
                  </a:cubicBezTo>
                  <a:cubicBezTo>
                    <a:pt x="17" y="44"/>
                    <a:pt x="17" y="42"/>
                    <a:pt x="17" y="40"/>
                  </a:cubicBezTo>
                  <a:cubicBezTo>
                    <a:pt x="17" y="39"/>
                    <a:pt x="17" y="37"/>
                    <a:pt x="17" y="35"/>
                  </a:cubicBezTo>
                  <a:cubicBezTo>
                    <a:pt x="17" y="35"/>
                    <a:pt x="17" y="35"/>
                    <a:pt x="17" y="35"/>
                  </a:cubicBezTo>
                  <a:cubicBezTo>
                    <a:pt x="17" y="35"/>
                    <a:pt x="17" y="35"/>
                    <a:pt x="17" y="35"/>
                  </a:cubicBezTo>
                  <a:cubicBezTo>
                    <a:pt x="17" y="31"/>
                    <a:pt x="19" y="28"/>
                    <a:pt x="21" y="26"/>
                  </a:cubicBezTo>
                  <a:cubicBezTo>
                    <a:pt x="23" y="24"/>
                    <a:pt x="26" y="22"/>
                    <a:pt x="29" y="22"/>
                  </a:cubicBezTo>
                  <a:cubicBezTo>
                    <a:pt x="29" y="22"/>
                    <a:pt x="29" y="22"/>
                    <a:pt x="29" y="22"/>
                  </a:cubicBezTo>
                  <a:cubicBezTo>
                    <a:pt x="29" y="22"/>
                    <a:pt x="29" y="22"/>
                    <a:pt x="29" y="22"/>
                  </a:cubicBezTo>
                  <a:cubicBezTo>
                    <a:pt x="29" y="18"/>
                    <a:pt x="29" y="18"/>
                    <a:pt x="29" y="18"/>
                  </a:cubicBezTo>
                  <a:cubicBezTo>
                    <a:pt x="29" y="18"/>
                    <a:pt x="29" y="18"/>
                    <a:pt x="29" y="18"/>
                  </a:cubicBezTo>
                  <a:cubicBezTo>
                    <a:pt x="29" y="18"/>
                    <a:pt x="29" y="18"/>
                    <a:pt x="29" y="18"/>
                  </a:cubicBezTo>
                  <a:cubicBezTo>
                    <a:pt x="29" y="18"/>
                    <a:pt x="29" y="18"/>
                    <a:pt x="29" y="18"/>
                  </a:cubicBezTo>
                  <a:cubicBezTo>
                    <a:pt x="24" y="18"/>
                    <a:pt x="20" y="20"/>
                    <a:pt x="18" y="23"/>
                  </a:cubicBezTo>
                  <a:cubicBezTo>
                    <a:pt x="15" y="26"/>
                    <a:pt x="13" y="30"/>
                    <a:pt x="12" y="34"/>
                  </a:cubicBezTo>
                  <a:cubicBezTo>
                    <a:pt x="12" y="34"/>
                    <a:pt x="12" y="34"/>
                    <a:pt x="12" y="34"/>
                  </a:cubicBezTo>
                  <a:cubicBezTo>
                    <a:pt x="12" y="36"/>
                    <a:pt x="12" y="39"/>
                    <a:pt x="12" y="41"/>
                  </a:cubicBezTo>
                  <a:cubicBezTo>
                    <a:pt x="12" y="42"/>
                    <a:pt x="12" y="44"/>
                    <a:pt x="13" y="45"/>
                  </a:cubicBezTo>
                  <a:cubicBezTo>
                    <a:pt x="12" y="46"/>
                    <a:pt x="11" y="46"/>
                    <a:pt x="11" y="47"/>
                  </a:cubicBezTo>
                  <a:cubicBezTo>
                    <a:pt x="10" y="47"/>
                    <a:pt x="10" y="47"/>
                    <a:pt x="9" y="47"/>
                  </a:cubicBezTo>
                  <a:cubicBezTo>
                    <a:pt x="8" y="44"/>
                    <a:pt x="7" y="41"/>
                    <a:pt x="6" y="38"/>
                  </a:cubicBezTo>
                  <a:cubicBezTo>
                    <a:pt x="5" y="36"/>
                    <a:pt x="5" y="34"/>
                    <a:pt x="5" y="33"/>
                  </a:cubicBezTo>
                  <a:close/>
                  <a:moveTo>
                    <a:pt x="5" y="27"/>
                  </a:moveTo>
                  <a:cubicBezTo>
                    <a:pt x="5" y="27"/>
                    <a:pt x="5" y="27"/>
                    <a:pt x="5" y="27"/>
                  </a:cubicBezTo>
                  <a:cubicBezTo>
                    <a:pt x="5" y="27"/>
                    <a:pt x="5" y="27"/>
                    <a:pt x="5" y="27"/>
                  </a:cubicBezTo>
                  <a:close/>
                  <a:moveTo>
                    <a:pt x="29" y="18"/>
                  </a:moveTo>
                  <a:cubicBezTo>
                    <a:pt x="29" y="18"/>
                    <a:pt x="29" y="18"/>
                    <a:pt x="29" y="18"/>
                  </a:cubicBezTo>
                  <a:close/>
                  <a:moveTo>
                    <a:pt x="5" y="27"/>
                  </a:moveTo>
                  <a:cubicBezTo>
                    <a:pt x="5" y="27"/>
                    <a:pt x="5" y="27"/>
                    <a:pt x="5" y="27"/>
                  </a:cubicBezTo>
                  <a:cubicBezTo>
                    <a:pt x="4" y="29"/>
                    <a:pt x="4" y="31"/>
                    <a:pt x="5" y="33"/>
                  </a:cubicBezTo>
                  <a:cubicBezTo>
                    <a:pt x="5" y="48"/>
                    <a:pt x="5" y="48"/>
                    <a:pt x="5" y="48"/>
                  </a:cubicBezTo>
                  <a:cubicBezTo>
                    <a:pt x="3" y="45"/>
                    <a:pt x="2" y="42"/>
                    <a:pt x="1" y="39"/>
                  </a:cubicBezTo>
                  <a:cubicBezTo>
                    <a:pt x="1" y="37"/>
                    <a:pt x="0" y="35"/>
                    <a:pt x="0" y="33"/>
                  </a:cubicBezTo>
                  <a:cubicBezTo>
                    <a:pt x="0" y="26"/>
                    <a:pt x="0" y="26"/>
                    <a:pt x="0" y="26"/>
                  </a:cubicBezTo>
                  <a:cubicBezTo>
                    <a:pt x="0" y="21"/>
                    <a:pt x="2" y="17"/>
                    <a:pt x="5" y="13"/>
                  </a:cubicBezTo>
                  <a:cubicBezTo>
                    <a:pt x="5" y="27"/>
                    <a:pt x="5" y="27"/>
                    <a:pt x="5" y="27"/>
                  </a:cubicBezTo>
                  <a:close/>
                  <a:moveTo>
                    <a:pt x="5" y="27"/>
                  </a:moveTo>
                  <a:cubicBezTo>
                    <a:pt x="5" y="27"/>
                    <a:pt x="5" y="27"/>
                    <a:pt x="5" y="27"/>
                  </a:cubicBezTo>
                  <a:close/>
                  <a:moveTo>
                    <a:pt x="0" y="26"/>
                  </a:moveTo>
                  <a:cubicBezTo>
                    <a:pt x="0" y="33"/>
                    <a:pt x="0" y="33"/>
                    <a:pt x="0" y="33"/>
                  </a:cubicBezTo>
                  <a:cubicBezTo>
                    <a:pt x="0" y="31"/>
                    <a:pt x="0" y="28"/>
                    <a:pt x="0" y="26"/>
                  </a:cubicBezTo>
                  <a:close/>
                  <a:moveTo>
                    <a:pt x="0" y="26"/>
                  </a:moveTo>
                  <a:cubicBezTo>
                    <a:pt x="0" y="26"/>
                    <a:pt x="0" y="26"/>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399" name="Freeform 215"/>
            <p:cNvSpPr>
              <a:spLocks noEditPoints="1"/>
            </p:cNvSpPr>
            <p:nvPr/>
          </p:nvSpPr>
          <p:spPr bwMode="auto">
            <a:xfrm>
              <a:off x="8034350" y="4121174"/>
              <a:ext cx="122238" cy="122239"/>
            </a:xfrm>
            <a:custGeom>
              <a:avLst/>
              <a:gdLst>
                <a:gd name="T0" fmla="*/ 27 w 54"/>
                <a:gd name="T1" fmla="*/ 5 h 54"/>
                <a:gd name="T2" fmla="*/ 27 w 54"/>
                <a:gd name="T3" fmla="*/ 5 h 54"/>
                <a:gd name="T4" fmla="*/ 27 w 54"/>
                <a:gd name="T5" fmla="*/ 0 h 54"/>
                <a:gd name="T6" fmla="*/ 27 w 54"/>
                <a:gd name="T7" fmla="*/ 0 h 54"/>
                <a:gd name="T8" fmla="*/ 28 w 54"/>
                <a:gd name="T9" fmla="*/ 0 h 54"/>
                <a:gd name="T10" fmla="*/ 46 w 54"/>
                <a:gd name="T11" fmla="*/ 8 h 54"/>
                <a:gd name="T12" fmla="*/ 54 w 54"/>
                <a:gd name="T13" fmla="*/ 28 h 54"/>
                <a:gd name="T14" fmla="*/ 54 w 54"/>
                <a:gd name="T15" fmla="*/ 28 h 54"/>
                <a:gd name="T16" fmla="*/ 27 w 54"/>
                <a:gd name="T17" fmla="*/ 54 h 54"/>
                <a:gd name="T18" fmla="*/ 42 w 54"/>
                <a:gd name="T19" fmla="*/ 43 h 54"/>
                <a:gd name="T20" fmla="*/ 49 w 54"/>
                <a:gd name="T21" fmla="*/ 27 h 54"/>
                <a:gd name="T22" fmla="*/ 49 w 54"/>
                <a:gd name="T23" fmla="*/ 27 h 54"/>
                <a:gd name="T24" fmla="*/ 43 w 54"/>
                <a:gd name="T25" fmla="*/ 12 h 54"/>
                <a:gd name="T26" fmla="*/ 27 w 54"/>
                <a:gd name="T27" fmla="*/ 5 h 54"/>
                <a:gd name="T28" fmla="*/ 27 w 54"/>
                <a:gd name="T29" fmla="*/ 5 h 54"/>
                <a:gd name="T30" fmla="*/ 27 w 54"/>
                <a:gd name="T31" fmla="*/ 5 h 54"/>
                <a:gd name="T32" fmla="*/ 11 w 54"/>
                <a:gd name="T33" fmla="*/ 11 h 54"/>
                <a:gd name="T34" fmla="*/ 5 w 54"/>
                <a:gd name="T35" fmla="*/ 26 h 54"/>
                <a:gd name="T36" fmla="*/ 5 w 54"/>
                <a:gd name="T37" fmla="*/ 27 h 54"/>
                <a:gd name="T38" fmla="*/ 26 w 54"/>
                <a:gd name="T39" fmla="*/ 49 h 54"/>
                <a:gd name="T40" fmla="*/ 26 w 54"/>
                <a:gd name="T41" fmla="*/ 49 h 54"/>
                <a:gd name="T42" fmla="*/ 27 w 54"/>
                <a:gd name="T43" fmla="*/ 49 h 54"/>
                <a:gd name="T44" fmla="*/ 27 w 54"/>
                <a:gd name="T45" fmla="*/ 49 h 54"/>
                <a:gd name="T46" fmla="*/ 27 w 54"/>
                <a:gd name="T47" fmla="*/ 54 h 54"/>
                <a:gd name="T48" fmla="*/ 27 w 54"/>
                <a:gd name="T49" fmla="*/ 54 h 54"/>
                <a:gd name="T50" fmla="*/ 26 w 54"/>
                <a:gd name="T51" fmla="*/ 54 h 54"/>
                <a:gd name="T52" fmla="*/ 26 w 54"/>
                <a:gd name="T53" fmla="*/ 54 h 54"/>
                <a:gd name="T54" fmla="*/ 7 w 54"/>
                <a:gd name="T55" fmla="*/ 46 h 54"/>
                <a:gd name="T56" fmla="*/ 0 w 54"/>
                <a:gd name="T57" fmla="*/ 26 h 54"/>
                <a:gd name="T58" fmla="*/ 0 w 54"/>
                <a:gd name="T59" fmla="*/ 26 h 54"/>
                <a:gd name="T60" fmla="*/ 8 w 54"/>
                <a:gd name="T61" fmla="*/ 8 h 54"/>
                <a:gd name="T62" fmla="*/ 27 w 54"/>
                <a:gd name="T63" fmla="*/ 0 h 54"/>
                <a:gd name="T64" fmla="*/ 27 w 54"/>
                <a:gd name="T6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54">
                  <a:moveTo>
                    <a:pt x="27" y="5"/>
                  </a:moveTo>
                  <a:cubicBezTo>
                    <a:pt x="27" y="5"/>
                    <a:pt x="27" y="5"/>
                    <a:pt x="27" y="5"/>
                  </a:cubicBezTo>
                  <a:cubicBezTo>
                    <a:pt x="27" y="5"/>
                    <a:pt x="27" y="5"/>
                    <a:pt x="27" y="5"/>
                  </a:cubicBezTo>
                  <a:cubicBezTo>
                    <a:pt x="27" y="5"/>
                    <a:pt x="27" y="5"/>
                    <a:pt x="27" y="5"/>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8" y="0"/>
                    <a:pt x="28" y="0"/>
                    <a:pt x="28" y="0"/>
                  </a:cubicBezTo>
                  <a:cubicBezTo>
                    <a:pt x="28" y="0"/>
                    <a:pt x="28" y="0"/>
                    <a:pt x="28" y="0"/>
                  </a:cubicBezTo>
                  <a:cubicBezTo>
                    <a:pt x="35" y="0"/>
                    <a:pt x="42" y="3"/>
                    <a:pt x="46" y="8"/>
                  </a:cubicBezTo>
                  <a:cubicBezTo>
                    <a:pt x="51" y="13"/>
                    <a:pt x="54" y="20"/>
                    <a:pt x="54" y="27"/>
                  </a:cubicBezTo>
                  <a:cubicBezTo>
                    <a:pt x="54" y="28"/>
                    <a:pt x="54" y="28"/>
                    <a:pt x="54" y="28"/>
                  </a:cubicBezTo>
                  <a:cubicBezTo>
                    <a:pt x="54" y="28"/>
                    <a:pt x="54" y="28"/>
                    <a:pt x="54" y="28"/>
                  </a:cubicBezTo>
                  <a:cubicBezTo>
                    <a:pt x="54" y="28"/>
                    <a:pt x="54" y="28"/>
                    <a:pt x="54" y="28"/>
                  </a:cubicBezTo>
                  <a:cubicBezTo>
                    <a:pt x="54" y="35"/>
                    <a:pt x="51" y="42"/>
                    <a:pt x="46" y="46"/>
                  </a:cubicBezTo>
                  <a:cubicBezTo>
                    <a:pt x="41" y="51"/>
                    <a:pt x="34" y="54"/>
                    <a:pt x="27" y="54"/>
                  </a:cubicBezTo>
                  <a:cubicBezTo>
                    <a:pt x="27" y="49"/>
                    <a:pt x="27" y="49"/>
                    <a:pt x="27" y="49"/>
                  </a:cubicBezTo>
                  <a:cubicBezTo>
                    <a:pt x="33" y="49"/>
                    <a:pt x="38" y="47"/>
                    <a:pt x="42" y="43"/>
                  </a:cubicBezTo>
                  <a:cubicBezTo>
                    <a:pt x="46" y="39"/>
                    <a:pt x="49" y="34"/>
                    <a:pt x="49" y="27"/>
                  </a:cubicBezTo>
                  <a:cubicBezTo>
                    <a:pt x="49" y="27"/>
                    <a:pt x="49" y="27"/>
                    <a:pt x="49" y="27"/>
                  </a:cubicBezTo>
                  <a:cubicBezTo>
                    <a:pt x="49" y="27"/>
                    <a:pt x="49" y="27"/>
                    <a:pt x="49" y="27"/>
                  </a:cubicBezTo>
                  <a:cubicBezTo>
                    <a:pt x="49" y="27"/>
                    <a:pt x="49" y="27"/>
                    <a:pt x="49" y="27"/>
                  </a:cubicBezTo>
                  <a:cubicBezTo>
                    <a:pt x="49" y="27"/>
                    <a:pt x="49" y="27"/>
                    <a:pt x="49" y="27"/>
                  </a:cubicBezTo>
                  <a:cubicBezTo>
                    <a:pt x="49" y="21"/>
                    <a:pt x="47" y="16"/>
                    <a:pt x="43" y="12"/>
                  </a:cubicBezTo>
                  <a:cubicBezTo>
                    <a:pt x="39" y="7"/>
                    <a:pt x="34" y="5"/>
                    <a:pt x="27" y="5"/>
                  </a:cubicBezTo>
                  <a:cubicBezTo>
                    <a:pt x="27" y="5"/>
                    <a:pt x="27" y="5"/>
                    <a:pt x="27" y="5"/>
                  </a:cubicBezTo>
                  <a:cubicBezTo>
                    <a:pt x="27" y="5"/>
                    <a:pt x="27" y="5"/>
                    <a:pt x="27" y="5"/>
                  </a:cubicBezTo>
                  <a:cubicBezTo>
                    <a:pt x="27" y="5"/>
                    <a:pt x="27" y="5"/>
                    <a:pt x="27" y="5"/>
                  </a:cubicBezTo>
                  <a:close/>
                  <a:moveTo>
                    <a:pt x="27" y="5"/>
                  </a:moveTo>
                  <a:cubicBezTo>
                    <a:pt x="27" y="5"/>
                    <a:pt x="27" y="5"/>
                    <a:pt x="27" y="5"/>
                  </a:cubicBezTo>
                  <a:cubicBezTo>
                    <a:pt x="27" y="5"/>
                    <a:pt x="27" y="5"/>
                    <a:pt x="27" y="5"/>
                  </a:cubicBezTo>
                  <a:cubicBezTo>
                    <a:pt x="21" y="5"/>
                    <a:pt x="15" y="7"/>
                    <a:pt x="11" y="11"/>
                  </a:cubicBezTo>
                  <a:cubicBezTo>
                    <a:pt x="7" y="15"/>
                    <a:pt x="5" y="20"/>
                    <a:pt x="5" y="26"/>
                  </a:cubicBezTo>
                  <a:cubicBezTo>
                    <a:pt x="5" y="26"/>
                    <a:pt x="5" y="26"/>
                    <a:pt x="5" y="26"/>
                  </a:cubicBezTo>
                  <a:cubicBezTo>
                    <a:pt x="5" y="26"/>
                    <a:pt x="5" y="26"/>
                    <a:pt x="5" y="26"/>
                  </a:cubicBezTo>
                  <a:cubicBezTo>
                    <a:pt x="5" y="26"/>
                    <a:pt x="5" y="26"/>
                    <a:pt x="5" y="27"/>
                  </a:cubicBezTo>
                  <a:cubicBezTo>
                    <a:pt x="4" y="33"/>
                    <a:pt x="7" y="38"/>
                    <a:pt x="11" y="42"/>
                  </a:cubicBezTo>
                  <a:cubicBezTo>
                    <a:pt x="15" y="46"/>
                    <a:pt x="20" y="49"/>
                    <a:pt x="26" y="49"/>
                  </a:cubicBezTo>
                  <a:cubicBezTo>
                    <a:pt x="26" y="49"/>
                    <a:pt x="26"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54"/>
                    <a:pt x="27" y="54"/>
                    <a:pt x="27" y="54"/>
                  </a:cubicBezTo>
                  <a:cubicBezTo>
                    <a:pt x="27" y="54"/>
                    <a:pt x="27" y="54"/>
                    <a:pt x="27" y="54"/>
                  </a:cubicBezTo>
                  <a:cubicBezTo>
                    <a:pt x="27" y="54"/>
                    <a:pt x="27" y="54"/>
                    <a:pt x="27" y="54"/>
                  </a:cubicBezTo>
                  <a:cubicBezTo>
                    <a:pt x="27" y="54"/>
                    <a:pt x="27" y="54"/>
                    <a:pt x="27" y="54"/>
                  </a:cubicBezTo>
                  <a:cubicBezTo>
                    <a:pt x="26" y="54"/>
                    <a:pt x="26" y="54"/>
                    <a:pt x="26" y="54"/>
                  </a:cubicBezTo>
                  <a:cubicBezTo>
                    <a:pt x="26" y="54"/>
                    <a:pt x="26" y="54"/>
                    <a:pt x="26" y="54"/>
                  </a:cubicBezTo>
                  <a:cubicBezTo>
                    <a:pt x="26" y="54"/>
                    <a:pt x="26" y="54"/>
                    <a:pt x="26" y="54"/>
                  </a:cubicBezTo>
                  <a:cubicBezTo>
                    <a:pt x="26" y="54"/>
                    <a:pt x="26" y="54"/>
                    <a:pt x="26" y="54"/>
                  </a:cubicBezTo>
                  <a:cubicBezTo>
                    <a:pt x="26" y="54"/>
                    <a:pt x="26" y="54"/>
                    <a:pt x="26" y="54"/>
                  </a:cubicBezTo>
                  <a:cubicBezTo>
                    <a:pt x="19" y="54"/>
                    <a:pt x="12" y="51"/>
                    <a:pt x="7" y="46"/>
                  </a:cubicBezTo>
                  <a:cubicBezTo>
                    <a:pt x="2" y="41"/>
                    <a:pt x="0" y="34"/>
                    <a:pt x="0" y="26"/>
                  </a:cubicBezTo>
                  <a:cubicBezTo>
                    <a:pt x="0" y="26"/>
                    <a:pt x="0" y="26"/>
                    <a:pt x="0" y="26"/>
                  </a:cubicBezTo>
                  <a:cubicBezTo>
                    <a:pt x="0" y="26"/>
                    <a:pt x="0" y="26"/>
                    <a:pt x="0" y="26"/>
                  </a:cubicBezTo>
                  <a:cubicBezTo>
                    <a:pt x="0" y="26"/>
                    <a:pt x="0" y="26"/>
                    <a:pt x="0" y="26"/>
                  </a:cubicBezTo>
                  <a:cubicBezTo>
                    <a:pt x="0" y="26"/>
                    <a:pt x="0" y="26"/>
                    <a:pt x="0" y="26"/>
                  </a:cubicBezTo>
                  <a:cubicBezTo>
                    <a:pt x="0" y="19"/>
                    <a:pt x="3" y="12"/>
                    <a:pt x="8" y="8"/>
                  </a:cubicBezTo>
                  <a:cubicBezTo>
                    <a:pt x="13" y="3"/>
                    <a:pt x="19" y="0"/>
                    <a:pt x="27" y="0"/>
                  </a:cubicBezTo>
                  <a:cubicBezTo>
                    <a:pt x="27" y="0"/>
                    <a:pt x="27" y="0"/>
                    <a:pt x="27" y="0"/>
                  </a:cubicBezTo>
                  <a:cubicBezTo>
                    <a:pt x="27" y="0"/>
                    <a:pt x="27" y="0"/>
                    <a:pt x="27" y="0"/>
                  </a:cubicBezTo>
                  <a:lnTo>
                    <a:pt x="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0" name="Freeform 216"/>
            <p:cNvSpPr>
              <a:spLocks noEditPoints="1"/>
            </p:cNvSpPr>
            <p:nvPr/>
          </p:nvSpPr>
          <p:spPr bwMode="auto">
            <a:xfrm>
              <a:off x="7959737" y="4208487"/>
              <a:ext cx="141288" cy="138114"/>
            </a:xfrm>
            <a:custGeom>
              <a:avLst/>
              <a:gdLst>
                <a:gd name="T0" fmla="*/ 41 w 63"/>
                <a:gd name="T1" fmla="*/ 54 h 61"/>
                <a:gd name="T2" fmla="*/ 49 w 63"/>
                <a:gd name="T3" fmla="*/ 48 h 61"/>
                <a:gd name="T4" fmla="*/ 55 w 63"/>
                <a:gd name="T5" fmla="*/ 38 h 61"/>
                <a:gd name="T6" fmla="*/ 55 w 63"/>
                <a:gd name="T7" fmla="*/ 28 h 61"/>
                <a:gd name="T8" fmla="*/ 52 w 63"/>
                <a:gd name="T9" fmla="*/ 32 h 61"/>
                <a:gd name="T10" fmla="*/ 48 w 63"/>
                <a:gd name="T11" fmla="*/ 38 h 61"/>
                <a:gd name="T12" fmla="*/ 33 w 63"/>
                <a:gd name="T13" fmla="*/ 44 h 61"/>
                <a:gd name="T14" fmla="*/ 32 w 63"/>
                <a:gd name="T15" fmla="*/ 39 h 61"/>
                <a:gd name="T16" fmla="*/ 39 w 63"/>
                <a:gd name="T17" fmla="*/ 38 h 61"/>
                <a:gd name="T18" fmla="*/ 44 w 63"/>
                <a:gd name="T19" fmla="*/ 34 h 61"/>
                <a:gd name="T20" fmla="*/ 47 w 63"/>
                <a:gd name="T21" fmla="*/ 30 h 61"/>
                <a:gd name="T22" fmla="*/ 53 w 63"/>
                <a:gd name="T23" fmla="*/ 23 h 61"/>
                <a:gd name="T24" fmla="*/ 59 w 63"/>
                <a:gd name="T25" fmla="*/ 23 h 61"/>
                <a:gd name="T26" fmla="*/ 59 w 63"/>
                <a:gd name="T27" fmla="*/ 23 h 61"/>
                <a:gd name="T28" fmla="*/ 59 w 63"/>
                <a:gd name="T29" fmla="*/ 23 h 61"/>
                <a:gd name="T30" fmla="*/ 60 w 63"/>
                <a:gd name="T31" fmla="*/ 23 h 61"/>
                <a:gd name="T32" fmla="*/ 59 w 63"/>
                <a:gd name="T33" fmla="*/ 40 h 61"/>
                <a:gd name="T34" fmla="*/ 43 w 63"/>
                <a:gd name="T35" fmla="*/ 59 h 61"/>
                <a:gd name="T36" fmla="*/ 32 w 63"/>
                <a:gd name="T37" fmla="*/ 57 h 61"/>
                <a:gd name="T38" fmla="*/ 24 w 63"/>
                <a:gd name="T39" fmla="*/ 7 h 61"/>
                <a:gd name="T40" fmla="*/ 15 w 63"/>
                <a:gd name="T41" fmla="*/ 12 h 61"/>
                <a:gd name="T42" fmla="*/ 8 w 63"/>
                <a:gd name="T43" fmla="*/ 22 h 61"/>
                <a:gd name="T44" fmla="*/ 17 w 63"/>
                <a:gd name="T45" fmla="*/ 52 h 61"/>
                <a:gd name="T46" fmla="*/ 17 w 63"/>
                <a:gd name="T47" fmla="*/ 52 h 61"/>
                <a:gd name="T48" fmla="*/ 31 w 63"/>
                <a:gd name="T49" fmla="*/ 57 h 61"/>
                <a:gd name="T50" fmla="*/ 32 w 63"/>
                <a:gd name="T51" fmla="*/ 61 h 61"/>
                <a:gd name="T52" fmla="*/ 22 w 63"/>
                <a:gd name="T53" fmla="*/ 60 h 61"/>
                <a:gd name="T54" fmla="*/ 14 w 63"/>
                <a:gd name="T55" fmla="*/ 56 h 61"/>
                <a:gd name="T56" fmla="*/ 4 w 63"/>
                <a:gd name="T57" fmla="*/ 19 h 61"/>
                <a:gd name="T58" fmla="*/ 12 w 63"/>
                <a:gd name="T59" fmla="*/ 8 h 61"/>
                <a:gd name="T60" fmla="*/ 24 w 63"/>
                <a:gd name="T61" fmla="*/ 0 h 61"/>
                <a:gd name="T62" fmla="*/ 28 w 63"/>
                <a:gd name="T63" fmla="*/ 5 h 61"/>
                <a:gd name="T64" fmla="*/ 30 w 63"/>
                <a:gd name="T65" fmla="*/ 8 h 61"/>
                <a:gd name="T66" fmla="*/ 26 w 63"/>
                <a:gd name="T67" fmla="*/ 15 h 61"/>
                <a:gd name="T68" fmla="*/ 23 w 63"/>
                <a:gd name="T69" fmla="*/ 20 h 61"/>
                <a:gd name="T70" fmla="*/ 27 w 63"/>
                <a:gd name="T71" fmla="*/ 37 h 61"/>
                <a:gd name="T72" fmla="*/ 30 w 63"/>
                <a:gd name="T73" fmla="*/ 39 h 61"/>
                <a:gd name="T74" fmla="*/ 32 w 63"/>
                <a:gd name="T75" fmla="*/ 44 h 61"/>
                <a:gd name="T76" fmla="*/ 24 w 63"/>
                <a:gd name="T77" fmla="*/ 41 h 61"/>
                <a:gd name="T78" fmla="*/ 17 w 63"/>
                <a:gd name="T79" fmla="*/ 31 h 61"/>
                <a:gd name="T80" fmla="*/ 22 w 63"/>
                <a:gd name="T81"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1">
                  <a:moveTo>
                    <a:pt x="32" y="57"/>
                  </a:moveTo>
                  <a:cubicBezTo>
                    <a:pt x="35" y="56"/>
                    <a:pt x="38" y="56"/>
                    <a:pt x="41" y="54"/>
                  </a:cubicBezTo>
                  <a:cubicBezTo>
                    <a:pt x="44" y="53"/>
                    <a:pt x="47" y="51"/>
                    <a:pt x="49" y="48"/>
                  </a:cubicBezTo>
                  <a:cubicBezTo>
                    <a:pt x="49" y="48"/>
                    <a:pt x="49" y="48"/>
                    <a:pt x="49" y="48"/>
                  </a:cubicBezTo>
                  <a:cubicBezTo>
                    <a:pt x="49" y="48"/>
                    <a:pt x="49" y="48"/>
                    <a:pt x="49" y="48"/>
                  </a:cubicBezTo>
                  <a:cubicBezTo>
                    <a:pt x="52" y="45"/>
                    <a:pt x="53" y="42"/>
                    <a:pt x="55" y="38"/>
                  </a:cubicBezTo>
                  <a:cubicBezTo>
                    <a:pt x="56" y="35"/>
                    <a:pt x="57" y="32"/>
                    <a:pt x="57" y="28"/>
                  </a:cubicBezTo>
                  <a:cubicBezTo>
                    <a:pt x="57" y="28"/>
                    <a:pt x="56" y="28"/>
                    <a:pt x="55" y="28"/>
                  </a:cubicBezTo>
                  <a:cubicBezTo>
                    <a:pt x="55" y="28"/>
                    <a:pt x="54" y="28"/>
                    <a:pt x="54" y="28"/>
                  </a:cubicBezTo>
                  <a:cubicBezTo>
                    <a:pt x="53" y="29"/>
                    <a:pt x="52" y="31"/>
                    <a:pt x="52" y="32"/>
                  </a:cubicBezTo>
                  <a:cubicBezTo>
                    <a:pt x="50" y="34"/>
                    <a:pt x="49" y="36"/>
                    <a:pt x="48" y="38"/>
                  </a:cubicBezTo>
                  <a:cubicBezTo>
                    <a:pt x="48" y="38"/>
                    <a:pt x="48" y="38"/>
                    <a:pt x="48" y="38"/>
                  </a:cubicBezTo>
                  <a:cubicBezTo>
                    <a:pt x="46" y="40"/>
                    <a:pt x="43" y="41"/>
                    <a:pt x="41" y="42"/>
                  </a:cubicBezTo>
                  <a:cubicBezTo>
                    <a:pt x="39" y="44"/>
                    <a:pt x="36" y="44"/>
                    <a:pt x="33" y="44"/>
                  </a:cubicBezTo>
                  <a:cubicBezTo>
                    <a:pt x="33" y="44"/>
                    <a:pt x="32" y="44"/>
                    <a:pt x="32" y="44"/>
                  </a:cubicBezTo>
                  <a:cubicBezTo>
                    <a:pt x="32" y="39"/>
                    <a:pt x="32" y="39"/>
                    <a:pt x="32" y="39"/>
                  </a:cubicBezTo>
                  <a:cubicBezTo>
                    <a:pt x="32" y="39"/>
                    <a:pt x="33" y="39"/>
                    <a:pt x="33" y="39"/>
                  </a:cubicBezTo>
                  <a:cubicBezTo>
                    <a:pt x="35" y="39"/>
                    <a:pt x="37" y="39"/>
                    <a:pt x="39" y="38"/>
                  </a:cubicBezTo>
                  <a:cubicBezTo>
                    <a:pt x="41" y="37"/>
                    <a:pt x="43" y="36"/>
                    <a:pt x="44" y="34"/>
                  </a:cubicBezTo>
                  <a:cubicBezTo>
                    <a:pt x="44" y="34"/>
                    <a:pt x="44" y="34"/>
                    <a:pt x="44" y="34"/>
                  </a:cubicBezTo>
                  <a:cubicBezTo>
                    <a:pt x="44" y="34"/>
                    <a:pt x="44" y="34"/>
                    <a:pt x="44" y="34"/>
                  </a:cubicBezTo>
                  <a:cubicBezTo>
                    <a:pt x="45" y="33"/>
                    <a:pt x="47" y="31"/>
                    <a:pt x="47" y="30"/>
                  </a:cubicBezTo>
                  <a:cubicBezTo>
                    <a:pt x="48" y="28"/>
                    <a:pt x="49" y="26"/>
                    <a:pt x="50" y="24"/>
                  </a:cubicBezTo>
                  <a:cubicBezTo>
                    <a:pt x="50" y="23"/>
                    <a:pt x="52" y="23"/>
                    <a:pt x="53" y="23"/>
                  </a:cubicBezTo>
                  <a:cubicBezTo>
                    <a:pt x="54" y="23"/>
                    <a:pt x="55" y="23"/>
                    <a:pt x="56" y="23"/>
                  </a:cubicBezTo>
                  <a:cubicBezTo>
                    <a:pt x="57" y="23"/>
                    <a:pt x="58"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60" y="23"/>
                    <a:pt x="60" y="23"/>
                    <a:pt x="60" y="23"/>
                  </a:cubicBezTo>
                  <a:cubicBezTo>
                    <a:pt x="60" y="23"/>
                    <a:pt x="60" y="23"/>
                    <a:pt x="60" y="23"/>
                  </a:cubicBezTo>
                  <a:cubicBezTo>
                    <a:pt x="62" y="24"/>
                    <a:pt x="63" y="25"/>
                    <a:pt x="62" y="26"/>
                  </a:cubicBezTo>
                  <a:cubicBezTo>
                    <a:pt x="62" y="31"/>
                    <a:pt x="61" y="36"/>
                    <a:pt x="59" y="40"/>
                  </a:cubicBezTo>
                  <a:cubicBezTo>
                    <a:pt x="58" y="44"/>
                    <a:pt x="55" y="48"/>
                    <a:pt x="52" y="51"/>
                  </a:cubicBezTo>
                  <a:cubicBezTo>
                    <a:pt x="50" y="55"/>
                    <a:pt x="46" y="57"/>
                    <a:pt x="43" y="59"/>
                  </a:cubicBezTo>
                  <a:cubicBezTo>
                    <a:pt x="39" y="60"/>
                    <a:pt x="35" y="61"/>
                    <a:pt x="32" y="61"/>
                  </a:cubicBezTo>
                  <a:lnTo>
                    <a:pt x="32" y="57"/>
                  </a:lnTo>
                  <a:close/>
                  <a:moveTo>
                    <a:pt x="25" y="9"/>
                  </a:moveTo>
                  <a:cubicBezTo>
                    <a:pt x="25" y="8"/>
                    <a:pt x="25" y="8"/>
                    <a:pt x="24" y="7"/>
                  </a:cubicBezTo>
                  <a:cubicBezTo>
                    <a:pt x="24" y="7"/>
                    <a:pt x="24" y="6"/>
                    <a:pt x="24" y="6"/>
                  </a:cubicBezTo>
                  <a:cubicBezTo>
                    <a:pt x="20" y="8"/>
                    <a:pt x="18" y="10"/>
                    <a:pt x="15" y="12"/>
                  </a:cubicBezTo>
                  <a:cubicBezTo>
                    <a:pt x="12" y="15"/>
                    <a:pt x="10" y="18"/>
                    <a:pt x="8" y="21"/>
                  </a:cubicBezTo>
                  <a:cubicBezTo>
                    <a:pt x="8" y="21"/>
                    <a:pt x="8" y="21"/>
                    <a:pt x="8" y="22"/>
                  </a:cubicBezTo>
                  <a:cubicBezTo>
                    <a:pt x="6" y="27"/>
                    <a:pt x="5" y="33"/>
                    <a:pt x="7" y="38"/>
                  </a:cubicBezTo>
                  <a:cubicBezTo>
                    <a:pt x="8" y="44"/>
                    <a:pt x="12" y="49"/>
                    <a:pt x="17" y="52"/>
                  </a:cubicBezTo>
                  <a:cubicBezTo>
                    <a:pt x="17" y="52"/>
                    <a:pt x="17" y="52"/>
                    <a:pt x="17" y="52"/>
                  </a:cubicBezTo>
                  <a:cubicBezTo>
                    <a:pt x="17" y="52"/>
                    <a:pt x="17" y="52"/>
                    <a:pt x="17" y="52"/>
                  </a:cubicBezTo>
                  <a:cubicBezTo>
                    <a:pt x="19" y="54"/>
                    <a:pt x="21" y="55"/>
                    <a:pt x="24" y="55"/>
                  </a:cubicBezTo>
                  <a:cubicBezTo>
                    <a:pt x="26" y="56"/>
                    <a:pt x="28" y="57"/>
                    <a:pt x="31" y="57"/>
                  </a:cubicBezTo>
                  <a:cubicBezTo>
                    <a:pt x="31" y="57"/>
                    <a:pt x="31" y="57"/>
                    <a:pt x="32" y="57"/>
                  </a:cubicBezTo>
                  <a:cubicBezTo>
                    <a:pt x="32" y="61"/>
                    <a:pt x="32" y="61"/>
                    <a:pt x="32" y="61"/>
                  </a:cubicBezTo>
                  <a:cubicBezTo>
                    <a:pt x="31" y="61"/>
                    <a:pt x="31" y="61"/>
                    <a:pt x="31" y="61"/>
                  </a:cubicBezTo>
                  <a:cubicBezTo>
                    <a:pt x="28" y="61"/>
                    <a:pt x="25" y="61"/>
                    <a:pt x="22" y="60"/>
                  </a:cubicBezTo>
                  <a:cubicBezTo>
                    <a:pt x="19" y="59"/>
                    <a:pt x="17" y="58"/>
                    <a:pt x="14" y="56"/>
                  </a:cubicBezTo>
                  <a:cubicBezTo>
                    <a:pt x="14" y="56"/>
                    <a:pt x="14" y="56"/>
                    <a:pt x="14" y="56"/>
                  </a:cubicBezTo>
                  <a:cubicBezTo>
                    <a:pt x="8" y="52"/>
                    <a:pt x="4" y="46"/>
                    <a:pt x="2" y="40"/>
                  </a:cubicBezTo>
                  <a:cubicBezTo>
                    <a:pt x="0" y="33"/>
                    <a:pt x="1" y="26"/>
                    <a:pt x="4" y="19"/>
                  </a:cubicBezTo>
                  <a:cubicBezTo>
                    <a:pt x="4" y="19"/>
                    <a:pt x="4" y="19"/>
                    <a:pt x="4" y="19"/>
                  </a:cubicBezTo>
                  <a:cubicBezTo>
                    <a:pt x="6" y="15"/>
                    <a:pt x="9" y="12"/>
                    <a:pt x="12" y="8"/>
                  </a:cubicBezTo>
                  <a:cubicBezTo>
                    <a:pt x="15" y="5"/>
                    <a:pt x="19" y="3"/>
                    <a:pt x="24" y="0"/>
                  </a:cubicBezTo>
                  <a:cubicBezTo>
                    <a:pt x="24" y="0"/>
                    <a:pt x="24" y="0"/>
                    <a:pt x="24" y="0"/>
                  </a:cubicBezTo>
                  <a:cubicBezTo>
                    <a:pt x="25" y="0"/>
                    <a:pt x="26" y="0"/>
                    <a:pt x="27" y="1"/>
                  </a:cubicBezTo>
                  <a:cubicBezTo>
                    <a:pt x="27" y="2"/>
                    <a:pt x="28" y="4"/>
                    <a:pt x="28" y="5"/>
                  </a:cubicBezTo>
                  <a:cubicBezTo>
                    <a:pt x="29" y="6"/>
                    <a:pt x="30" y="7"/>
                    <a:pt x="30" y="8"/>
                  </a:cubicBezTo>
                  <a:cubicBezTo>
                    <a:pt x="30" y="8"/>
                    <a:pt x="30" y="8"/>
                    <a:pt x="30" y="8"/>
                  </a:cubicBezTo>
                  <a:cubicBezTo>
                    <a:pt x="31" y="9"/>
                    <a:pt x="31" y="10"/>
                    <a:pt x="30" y="11"/>
                  </a:cubicBezTo>
                  <a:cubicBezTo>
                    <a:pt x="28" y="12"/>
                    <a:pt x="27" y="14"/>
                    <a:pt x="26" y="15"/>
                  </a:cubicBezTo>
                  <a:cubicBezTo>
                    <a:pt x="25" y="17"/>
                    <a:pt x="24" y="19"/>
                    <a:pt x="23" y="20"/>
                  </a:cubicBezTo>
                  <a:cubicBezTo>
                    <a:pt x="23" y="20"/>
                    <a:pt x="23" y="20"/>
                    <a:pt x="23" y="20"/>
                  </a:cubicBezTo>
                  <a:cubicBezTo>
                    <a:pt x="22" y="24"/>
                    <a:pt x="21" y="27"/>
                    <a:pt x="22" y="30"/>
                  </a:cubicBezTo>
                  <a:cubicBezTo>
                    <a:pt x="23" y="33"/>
                    <a:pt x="24" y="36"/>
                    <a:pt x="27" y="37"/>
                  </a:cubicBezTo>
                  <a:cubicBezTo>
                    <a:pt x="27" y="37"/>
                    <a:pt x="27" y="37"/>
                    <a:pt x="27" y="37"/>
                  </a:cubicBezTo>
                  <a:cubicBezTo>
                    <a:pt x="28" y="38"/>
                    <a:pt x="29" y="39"/>
                    <a:pt x="30" y="39"/>
                  </a:cubicBezTo>
                  <a:cubicBezTo>
                    <a:pt x="30" y="39"/>
                    <a:pt x="31" y="39"/>
                    <a:pt x="32" y="39"/>
                  </a:cubicBezTo>
                  <a:cubicBezTo>
                    <a:pt x="32" y="44"/>
                    <a:pt x="32" y="44"/>
                    <a:pt x="32" y="44"/>
                  </a:cubicBezTo>
                  <a:cubicBezTo>
                    <a:pt x="31" y="44"/>
                    <a:pt x="30" y="44"/>
                    <a:pt x="29" y="43"/>
                  </a:cubicBezTo>
                  <a:cubicBezTo>
                    <a:pt x="27" y="43"/>
                    <a:pt x="26" y="42"/>
                    <a:pt x="24" y="41"/>
                  </a:cubicBezTo>
                  <a:cubicBezTo>
                    <a:pt x="24" y="41"/>
                    <a:pt x="24" y="41"/>
                    <a:pt x="24" y="41"/>
                  </a:cubicBezTo>
                  <a:cubicBezTo>
                    <a:pt x="21" y="39"/>
                    <a:pt x="18" y="35"/>
                    <a:pt x="17" y="31"/>
                  </a:cubicBezTo>
                  <a:cubicBezTo>
                    <a:pt x="16" y="27"/>
                    <a:pt x="17" y="23"/>
                    <a:pt x="19" y="18"/>
                  </a:cubicBezTo>
                  <a:cubicBezTo>
                    <a:pt x="20" y="16"/>
                    <a:pt x="21" y="14"/>
                    <a:pt x="22" y="13"/>
                  </a:cubicBezTo>
                  <a:cubicBezTo>
                    <a:pt x="23" y="11"/>
                    <a:pt x="24" y="10"/>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1" name="Freeform 217"/>
            <p:cNvSpPr>
              <a:spLocks noEditPoints="1"/>
            </p:cNvSpPr>
            <p:nvPr/>
          </p:nvSpPr>
          <p:spPr bwMode="auto">
            <a:xfrm>
              <a:off x="8094676" y="4202138"/>
              <a:ext cx="139700" cy="139701"/>
            </a:xfrm>
            <a:custGeom>
              <a:avLst/>
              <a:gdLst>
                <a:gd name="T0" fmla="*/ 56 w 62"/>
                <a:gd name="T1" fmla="*/ 37 h 62"/>
                <a:gd name="T2" fmla="*/ 53 w 62"/>
                <a:gd name="T3" fmla="*/ 20 h 62"/>
                <a:gd name="T4" fmla="*/ 37 w 62"/>
                <a:gd name="T5" fmla="*/ 6 h 62"/>
                <a:gd name="T6" fmla="*/ 36 w 62"/>
                <a:gd name="T7" fmla="*/ 9 h 62"/>
                <a:gd name="T8" fmla="*/ 43 w 62"/>
                <a:gd name="T9" fmla="*/ 18 h 62"/>
                <a:gd name="T10" fmla="*/ 45 w 62"/>
                <a:gd name="T11" fmla="*/ 30 h 62"/>
                <a:gd name="T12" fmla="*/ 39 w 62"/>
                <a:gd name="T13" fmla="*/ 41 h 62"/>
                <a:gd name="T14" fmla="*/ 34 w 62"/>
                <a:gd name="T15" fmla="*/ 44 h 62"/>
                <a:gd name="T16" fmla="*/ 31 w 62"/>
                <a:gd name="T17" fmla="*/ 45 h 62"/>
                <a:gd name="T18" fmla="*/ 33 w 62"/>
                <a:gd name="T19" fmla="*/ 39 h 62"/>
                <a:gd name="T20" fmla="*/ 36 w 62"/>
                <a:gd name="T21" fmla="*/ 37 h 62"/>
                <a:gd name="T22" fmla="*/ 40 w 62"/>
                <a:gd name="T23" fmla="*/ 30 h 62"/>
                <a:gd name="T24" fmla="*/ 38 w 62"/>
                <a:gd name="T25" fmla="*/ 20 h 62"/>
                <a:gd name="T26" fmla="*/ 35 w 62"/>
                <a:gd name="T27" fmla="*/ 16 h 62"/>
                <a:gd name="T28" fmla="*/ 31 w 62"/>
                <a:gd name="T29" fmla="*/ 11 h 62"/>
                <a:gd name="T30" fmla="*/ 32 w 62"/>
                <a:gd name="T31" fmla="*/ 5 h 62"/>
                <a:gd name="T32" fmla="*/ 34 w 62"/>
                <a:gd name="T33" fmla="*/ 2 h 62"/>
                <a:gd name="T34" fmla="*/ 49 w 62"/>
                <a:gd name="T35" fmla="*/ 7 h 62"/>
                <a:gd name="T36" fmla="*/ 57 w 62"/>
                <a:gd name="T37" fmla="*/ 17 h 62"/>
                <a:gd name="T38" fmla="*/ 50 w 62"/>
                <a:gd name="T39" fmla="*/ 55 h 62"/>
                <a:gd name="T40" fmla="*/ 42 w 62"/>
                <a:gd name="T41" fmla="*/ 60 h 62"/>
                <a:gd name="T42" fmla="*/ 32 w 62"/>
                <a:gd name="T43" fmla="*/ 62 h 62"/>
                <a:gd name="T44" fmla="*/ 31 w 62"/>
                <a:gd name="T45" fmla="*/ 57 h 62"/>
                <a:gd name="T46" fmla="*/ 32 w 62"/>
                <a:gd name="T47" fmla="*/ 57 h 62"/>
                <a:gd name="T48" fmla="*/ 47 w 62"/>
                <a:gd name="T49" fmla="*/ 51 h 62"/>
                <a:gd name="T50" fmla="*/ 31 w 62"/>
                <a:gd name="T51" fmla="*/ 45 h 62"/>
                <a:gd name="T52" fmla="*/ 22 w 62"/>
                <a:gd name="T53" fmla="*/ 43 h 62"/>
                <a:gd name="T54" fmla="*/ 15 w 62"/>
                <a:gd name="T55" fmla="*/ 39 h 62"/>
                <a:gd name="T56" fmla="*/ 9 w 62"/>
                <a:gd name="T57" fmla="*/ 30 h 62"/>
                <a:gd name="T58" fmla="*/ 5 w 62"/>
                <a:gd name="T59" fmla="*/ 31 h 62"/>
                <a:gd name="T60" fmla="*/ 8 w 62"/>
                <a:gd name="T61" fmla="*/ 39 h 62"/>
                <a:gd name="T62" fmla="*/ 8 w 62"/>
                <a:gd name="T63" fmla="*/ 39 h 62"/>
                <a:gd name="T64" fmla="*/ 8 w 62"/>
                <a:gd name="T65" fmla="*/ 41 h 62"/>
                <a:gd name="T66" fmla="*/ 12 w 62"/>
                <a:gd name="T67" fmla="*/ 46 h 62"/>
                <a:gd name="T68" fmla="*/ 15 w 62"/>
                <a:gd name="T69" fmla="*/ 50 h 62"/>
                <a:gd name="T70" fmla="*/ 31 w 62"/>
                <a:gd name="T71" fmla="*/ 57 h 62"/>
                <a:gd name="T72" fmla="*/ 21 w 62"/>
                <a:gd name="T73" fmla="*/ 60 h 62"/>
                <a:gd name="T74" fmla="*/ 12 w 62"/>
                <a:gd name="T75" fmla="*/ 54 h 62"/>
                <a:gd name="T76" fmla="*/ 5 w 62"/>
                <a:gd name="T77" fmla="*/ 44 h 62"/>
                <a:gd name="T78" fmla="*/ 4 w 62"/>
                <a:gd name="T79" fmla="*/ 43 h 62"/>
                <a:gd name="T80" fmla="*/ 3 w 62"/>
                <a:gd name="T81" fmla="*/ 41 h 62"/>
                <a:gd name="T82" fmla="*/ 1 w 62"/>
                <a:gd name="T83" fmla="*/ 35 h 62"/>
                <a:gd name="T84" fmla="*/ 0 w 62"/>
                <a:gd name="T85" fmla="*/ 29 h 62"/>
                <a:gd name="T86" fmla="*/ 2 w 62"/>
                <a:gd name="T87" fmla="*/ 26 h 62"/>
                <a:gd name="T88" fmla="*/ 9 w 62"/>
                <a:gd name="T89" fmla="*/ 25 h 62"/>
                <a:gd name="T90" fmla="*/ 15 w 62"/>
                <a:gd name="T91" fmla="*/ 32 h 62"/>
                <a:gd name="T92" fmla="*/ 19 w 62"/>
                <a:gd name="T93" fmla="*/ 36 h 62"/>
                <a:gd name="T94" fmla="*/ 29 w 62"/>
                <a:gd name="T95" fmla="*/ 40 h 62"/>
                <a:gd name="T96" fmla="*/ 31 w 62"/>
                <a:gd name="T97" fmla="*/ 45 h 62"/>
                <a:gd name="T98" fmla="*/ 31 w 62"/>
                <a:gd name="T9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62">
                  <a:moveTo>
                    <a:pt x="47" y="51"/>
                  </a:moveTo>
                  <a:cubicBezTo>
                    <a:pt x="52" y="48"/>
                    <a:pt x="55" y="42"/>
                    <a:pt x="56" y="37"/>
                  </a:cubicBezTo>
                  <a:cubicBezTo>
                    <a:pt x="57" y="31"/>
                    <a:pt x="56" y="25"/>
                    <a:pt x="53" y="20"/>
                  </a:cubicBezTo>
                  <a:cubicBezTo>
                    <a:pt x="53" y="20"/>
                    <a:pt x="53" y="20"/>
                    <a:pt x="53" y="20"/>
                  </a:cubicBezTo>
                  <a:cubicBezTo>
                    <a:pt x="51" y="16"/>
                    <a:pt x="49" y="14"/>
                    <a:pt x="46" y="11"/>
                  </a:cubicBezTo>
                  <a:cubicBezTo>
                    <a:pt x="43" y="9"/>
                    <a:pt x="40" y="7"/>
                    <a:pt x="37" y="6"/>
                  </a:cubicBezTo>
                  <a:cubicBezTo>
                    <a:pt x="37" y="6"/>
                    <a:pt x="37" y="7"/>
                    <a:pt x="37" y="7"/>
                  </a:cubicBezTo>
                  <a:cubicBezTo>
                    <a:pt x="36" y="8"/>
                    <a:pt x="36" y="8"/>
                    <a:pt x="36" y="9"/>
                  </a:cubicBezTo>
                  <a:cubicBezTo>
                    <a:pt x="37" y="10"/>
                    <a:pt x="38" y="11"/>
                    <a:pt x="39" y="12"/>
                  </a:cubicBezTo>
                  <a:cubicBezTo>
                    <a:pt x="41" y="14"/>
                    <a:pt x="42" y="16"/>
                    <a:pt x="43" y="18"/>
                  </a:cubicBezTo>
                  <a:cubicBezTo>
                    <a:pt x="43" y="18"/>
                    <a:pt x="43" y="18"/>
                    <a:pt x="43" y="18"/>
                  </a:cubicBezTo>
                  <a:cubicBezTo>
                    <a:pt x="45" y="22"/>
                    <a:pt x="46" y="26"/>
                    <a:pt x="45" y="30"/>
                  </a:cubicBezTo>
                  <a:cubicBezTo>
                    <a:pt x="45" y="35"/>
                    <a:pt x="43" y="38"/>
                    <a:pt x="39" y="41"/>
                  </a:cubicBezTo>
                  <a:cubicBezTo>
                    <a:pt x="39" y="41"/>
                    <a:pt x="39" y="41"/>
                    <a:pt x="39" y="41"/>
                  </a:cubicBezTo>
                  <a:cubicBezTo>
                    <a:pt x="38" y="42"/>
                    <a:pt x="36" y="43"/>
                    <a:pt x="34" y="44"/>
                  </a:cubicBezTo>
                  <a:cubicBezTo>
                    <a:pt x="34" y="44"/>
                    <a:pt x="34" y="44"/>
                    <a:pt x="34" y="44"/>
                  </a:cubicBezTo>
                  <a:cubicBezTo>
                    <a:pt x="34" y="44"/>
                    <a:pt x="34" y="44"/>
                    <a:pt x="34" y="44"/>
                  </a:cubicBezTo>
                  <a:cubicBezTo>
                    <a:pt x="33" y="44"/>
                    <a:pt x="32" y="44"/>
                    <a:pt x="31" y="45"/>
                  </a:cubicBezTo>
                  <a:cubicBezTo>
                    <a:pt x="31" y="40"/>
                    <a:pt x="31" y="40"/>
                    <a:pt x="31" y="40"/>
                  </a:cubicBezTo>
                  <a:cubicBezTo>
                    <a:pt x="32" y="40"/>
                    <a:pt x="32" y="39"/>
                    <a:pt x="33" y="39"/>
                  </a:cubicBezTo>
                  <a:cubicBezTo>
                    <a:pt x="33" y="39"/>
                    <a:pt x="33" y="39"/>
                    <a:pt x="33" y="39"/>
                  </a:cubicBezTo>
                  <a:cubicBezTo>
                    <a:pt x="34" y="39"/>
                    <a:pt x="35" y="38"/>
                    <a:pt x="36" y="37"/>
                  </a:cubicBezTo>
                  <a:cubicBezTo>
                    <a:pt x="36" y="37"/>
                    <a:pt x="36" y="37"/>
                    <a:pt x="36" y="37"/>
                  </a:cubicBezTo>
                  <a:cubicBezTo>
                    <a:pt x="39" y="36"/>
                    <a:pt x="40" y="33"/>
                    <a:pt x="40" y="30"/>
                  </a:cubicBezTo>
                  <a:cubicBezTo>
                    <a:pt x="41" y="27"/>
                    <a:pt x="40" y="23"/>
                    <a:pt x="38" y="20"/>
                  </a:cubicBezTo>
                  <a:cubicBezTo>
                    <a:pt x="38" y="20"/>
                    <a:pt x="38" y="20"/>
                    <a:pt x="38" y="20"/>
                  </a:cubicBezTo>
                  <a:cubicBezTo>
                    <a:pt x="38" y="20"/>
                    <a:pt x="38" y="20"/>
                    <a:pt x="38" y="20"/>
                  </a:cubicBezTo>
                  <a:cubicBezTo>
                    <a:pt x="38" y="18"/>
                    <a:pt x="37" y="17"/>
                    <a:pt x="35" y="16"/>
                  </a:cubicBezTo>
                  <a:cubicBezTo>
                    <a:pt x="34" y="14"/>
                    <a:pt x="33" y="13"/>
                    <a:pt x="31" y="12"/>
                  </a:cubicBezTo>
                  <a:cubicBezTo>
                    <a:pt x="31" y="11"/>
                    <a:pt x="31" y="11"/>
                    <a:pt x="31" y="11"/>
                  </a:cubicBezTo>
                  <a:cubicBezTo>
                    <a:pt x="31" y="8"/>
                    <a:pt x="31" y="8"/>
                    <a:pt x="31" y="8"/>
                  </a:cubicBezTo>
                  <a:cubicBezTo>
                    <a:pt x="31" y="7"/>
                    <a:pt x="32" y="6"/>
                    <a:pt x="32" y="5"/>
                  </a:cubicBezTo>
                  <a:cubicBezTo>
                    <a:pt x="33" y="4"/>
                    <a:pt x="33" y="3"/>
                    <a:pt x="34" y="2"/>
                  </a:cubicBezTo>
                  <a:cubicBezTo>
                    <a:pt x="34" y="2"/>
                    <a:pt x="34" y="2"/>
                    <a:pt x="34" y="2"/>
                  </a:cubicBezTo>
                  <a:cubicBezTo>
                    <a:pt x="34" y="0"/>
                    <a:pt x="36" y="0"/>
                    <a:pt x="37" y="0"/>
                  </a:cubicBezTo>
                  <a:cubicBezTo>
                    <a:pt x="41" y="2"/>
                    <a:pt x="45" y="5"/>
                    <a:pt x="49" y="7"/>
                  </a:cubicBezTo>
                  <a:cubicBezTo>
                    <a:pt x="52" y="10"/>
                    <a:pt x="55" y="14"/>
                    <a:pt x="57" y="17"/>
                  </a:cubicBezTo>
                  <a:cubicBezTo>
                    <a:pt x="57" y="17"/>
                    <a:pt x="57" y="17"/>
                    <a:pt x="57" y="17"/>
                  </a:cubicBezTo>
                  <a:cubicBezTo>
                    <a:pt x="61" y="23"/>
                    <a:pt x="62" y="31"/>
                    <a:pt x="61" y="38"/>
                  </a:cubicBezTo>
                  <a:cubicBezTo>
                    <a:pt x="60" y="44"/>
                    <a:pt x="56" y="51"/>
                    <a:pt x="50" y="55"/>
                  </a:cubicBezTo>
                  <a:cubicBezTo>
                    <a:pt x="50" y="55"/>
                    <a:pt x="50" y="55"/>
                    <a:pt x="50" y="55"/>
                  </a:cubicBezTo>
                  <a:cubicBezTo>
                    <a:pt x="48" y="57"/>
                    <a:pt x="45" y="59"/>
                    <a:pt x="42" y="60"/>
                  </a:cubicBezTo>
                  <a:cubicBezTo>
                    <a:pt x="39" y="61"/>
                    <a:pt x="35" y="62"/>
                    <a:pt x="32" y="62"/>
                  </a:cubicBezTo>
                  <a:cubicBezTo>
                    <a:pt x="32" y="62"/>
                    <a:pt x="32" y="62"/>
                    <a:pt x="32" y="62"/>
                  </a:cubicBezTo>
                  <a:cubicBezTo>
                    <a:pt x="32" y="62"/>
                    <a:pt x="31" y="62"/>
                    <a:pt x="31" y="62"/>
                  </a:cubicBezTo>
                  <a:cubicBezTo>
                    <a:pt x="31" y="57"/>
                    <a:pt x="31" y="57"/>
                    <a:pt x="31" y="57"/>
                  </a:cubicBezTo>
                  <a:cubicBezTo>
                    <a:pt x="31" y="57"/>
                    <a:pt x="32" y="57"/>
                    <a:pt x="32" y="57"/>
                  </a:cubicBezTo>
                  <a:cubicBezTo>
                    <a:pt x="32" y="57"/>
                    <a:pt x="32" y="57"/>
                    <a:pt x="32" y="57"/>
                  </a:cubicBezTo>
                  <a:cubicBezTo>
                    <a:pt x="35" y="57"/>
                    <a:pt x="37" y="56"/>
                    <a:pt x="40" y="55"/>
                  </a:cubicBezTo>
                  <a:cubicBezTo>
                    <a:pt x="43" y="55"/>
                    <a:pt x="45" y="53"/>
                    <a:pt x="47" y="51"/>
                  </a:cubicBezTo>
                  <a:cubicBezTo>
                    <a:pt x="47" y="51"/>
                    <a:pt x="47" y="51"/>
                    <a:pt x="47" y="51"/>
                  </a:cubicBezTo>
                  <a:close/>
                  <a:moveTo>
                    <a:pt x="31" y="45"/>
                  </a:moveTo>
                  <a:cubicBezTo>
                    <a:pt x="30" y="45"/>
                    <a:pt x="30" y="45"/>
                    <a:pt x="29" y="45"/>
                  </a:cubicBezTo>
                  <a:cubicBezTo>
                    <a:pt x="27" y="45"/>
                    <a:pt x="24" y="44"/>
                    <a:pt x="22" y="43"/>
                  </a:cubicBezTo>
                  <a:cubicBezTo>
                    <a:pt x="20" y="42"/>
                    <a:pt x="17" y="41"/>
                    <a:pt x="16" y="39"/>
                  </a:cubicBezTo>
                  <a:cubicBezTo>
                    <a:pt x="15" y="39"/>
                    <a:pt x="15" y="39"/>
                    <a:pt x="15" y="39"/>
                  </a:cubicBezTo>
                  <a:cubicBezTo>
                    <a:pt x="14" y="38"/>
                    <a:pt x="12" y="36"/>
                    <a:pt x="11" y="34"/>
                  </a:cubicBezTo>
                  <a:cubicBezTo>
                    <a:pt x="10" y="33"/>
                    <a:pt x="9" y="32"/>
                    <a:pt x="9" y="30"/>
                  </a:cubicBezTo>
                  <a:cubicBezTo>
                    <a:pt x="8" y="30"/>
                    <a:pt x="7" y="31"/>
                    <a:pt x="6" y="31"/>
                  </a:cubicBezTo>
                  <a:cubicBezTo>
                    <a:pt x="6" y="31"/>
                    <a:pt x="5" y="31"/>
                    <a:pt x="5" y="31"/>
                  </a:cubicBezTo>
                  <a:cubicBezTo>
                    <a:pt x="5" y="32"/>
                    <a:pt x="6" y="33"/>
                    <a:pt x="6" y="34"/>
                  </a:cubicBezTo>
                  <a:cubicBezTo>
                    <a:pt x="6" y="36"/>
                    <a:pt x="7" y="38"/>
                    <a:pt x="8" y="39"/>
                  </a:cubicBezTo>
                  <a:cubicBezTo>
                    <a:pt x="8" y="39"/>
                    <a:pt x="8" y="39"/>
                    <a:pt x="8" y="39"/>
                  </a:cubicBezTo>
                  <a:cubicBezTo>
                    <a:pt x="8" y="39"/>
                    <a:pt x="8" y="39"/>
                    <a:pt x="8" y="39"/>
                  </a:cubicBezTo>
                  <a:cubicBezTo>
                    <a:pt x="8" y="40"/>
                    <a:pt x="8" y="40"/>
                    <a:pt x="8" y="41"/>
                  </a:cubicBezTo>
                  <a:cubicBezTo>
                    <a:pt x="8" y="41"/>
                    <a:pt x="8" y="41"/>
                    <a:pt x="8" y="41"/>
                  </a:cubicBezTo>
                  <a:cubicBezTo>
                    <a:pt x="9" y="41"/>
                    <a:pt x="9" y="42"/>
                    <a:pt x="9" y="42"/>
                  </a:cubicBezTo>
                  <a:cubicBezTo>
                    <a:pt x="10" y="44"/>
                    <a:pt x="11" y="45"/>
                    <a:pt x="12" y="46"/>
                  </a:cubicBezTo>
                  <a:cubicBezTo>
                    <a:pt x="13" y="48"/>
                    <a:pt x="14" y="49"/>
                    <a:pt x="15" y="50"/>
                  </a:cubicBezTo>
                  <a:cubicBezTo>
                    <a:pt x="15" y="50"/>
                    <a:pt x="15" y="50"/>
                    <a:pt x="15" y="50"/>
                  </a:cubicBezTo>
                  <a:cubicBezTo>
                    <a:pt x="17" y="52"/>
                    <a:pt x="20" y="54"/>
                    <a:pt x="23" y="55"/>
                  </a:cubicBezTo>
                  <a:cubicBezTo>
                    <a:pt x="25" y="56"/>
                    <a:pt x="28" y="57"/>
                    <a:pt x="31" y="57"/>
                  </a:cubicBezTo>
                  <a:cubicBezTo>
                    <a:pt x="31" y="62"/>
                    <a:pt x="31" y="62"/>
                    <a:pt x="31" y="62"/>
                  </a:cubicBezTo>
                  <a:cubicBezTo>
                    <a:pt x="27" y="62"/>
                    <a:pt x="24" y="61"/>
                    <a:pt x="21" y="60"/>
                  </a:cubicBezTo>
                  <a:cubicBezTo>
                    <a:pt x="18" y="58"/>
                    <a:pt x="15" y="56"/>
                    <a:pt x="12" y="54"/>
                  </a:cubicBezTo>
                  <a:cubicBezTo>
                    <a:pt x="12" y="54"/>
                    <a:pt x="12" y="54"/>
                    <a:pt x="12" y="54"/>
                  </a:cubicBezTo>
                  <a:cubicBezTo>
                    <a:pt x="10" y="52"/>
                    <a:pt x="9" y="51"/>
                    <a:pt x="8" y="49"/>
                  </a:cubicBezTo>
                  <a:cubicBezTo>
                    <a:pt x="7" y="48"/>
                    <a:pt x="6" y="46"/>
                    <a:pt x="5" y="44"/>
                  </a:cubicBezTo>
                  <a:cubicBezTo>
                    <a:pt x="5" y="44"/>
                    <a:pt x="4" y="43"/>
                    <a:pt x="4" y="43"/>
                  </a:cubicBezTo>
                  <a:cubicBezTo>
                    <a:pt x="4" y="43"/>
                    <a:pt x="4" y="43"/>
                    <a:pt x="4" y="43"/>
                  </a:cubicBezTo>
                  <a:cubicBezTo>
                    <a:pt x="4" y="43"/>
                    <a:pt x="4" y="43"/>
                    <a:pt x="4" y="43"/>
                  </a:cubicBezTo>
                  <a:cubicBezTo>
                    <a:pt x="4" y="42"/>
                    <a:pt x="4" y="42"/>
                    <a:pt x="3" y="41"/>
                  </a:cubicBezTo>
                  <a:cubicBezTo>
                    <a:pt x="3" y="41"/>
                    <a:pt x="3" y="41"/>
                    <a:pt x="3" y="41"/>
                  </a:cubicBezTo>
                  <a:cubicBezTo>
                    <a:pt x="3" y="39"/>
                    <a:pt x="2" y="37"/>
                    <a:pt x="1" y="35"/>
                  </a:cubicBezTo>
                  <a:cubicBezTo>
                    <a:pt x="1" y="33"/>
                    <a:pt x="0" y="31"/>
                    <a:pt x="0" y="29"/>
                  </a:cubicBezTo>
                  <a:cubicBezTo>
                    <a:pt x="0" y="29"/>
                    <a:pt x="0" y="29"/>
                    <a:pt x="0" y="29"/>
                  </a:cubicBezTo>
                  <a:cubicBezTo>
                    <a:pt x="0" y="29"/>
                    <a:pt x="0" y="29"/>
                    <a:pt x="0" y="29"/>
                  </a:cubicBezTo>
                  <a:cubicBezTo>
                    <a:pt x="0" y="28"/>
                    <a:pt x="1" y="26"/>
                    <a:pt x="2" y="26"/>
                  </a:cubicBezTo>
                  <a:cubicBezTo>
                    <a:pt x="3" y="26"/>
                    <a:pt x="4" y="26"/>
                    <a:pt x="6" y="26"/>
                  </a:cubicBezTo>
                  <a:cubicBezTo>
                    <a:pt x="7" y="26"/>
                    <a:pt x="8" y="26"/>
                    <a:pt x="9" y="25"/>
                  </a:cubicBezTo>
                  <a:cubicBezTo>
                    <a:pt x="10" y="25"/>
                    <a:pt x="11" y="25"/>
                    <a:pt x="12" y="26"/>
                  </a:cubicBezTo>
                  <a:cubicBezTo>
                    <a:pt x="13" y="28"/>
                    <a:pt x="14" y="30"/>
                    <a:pt x="15" y="32"/>
                  </a:cubicBezTo>
                  <a:cubicBezTo>
                    <a:pt x="16" y="33"/>
                    <a:pt x="17" y="35"/>
                    <a:pt x="19" y="36"/>
                  </a:cubicBezTo>
                  <a:cubicBezTo>
                    <a:pt x="19" y="36"/>
                    <a:pt x="19" y="36"/>
                    <a:pt x="19" y="36"/>
                  </a:cubicBezTo>
                  <a:cubicBezTo>
                    <a:pt x="20" y="37"/>
                    <a:pt x="22" y="38"/>
                    <a:pt x="24" y="39"/>
                  </a:cubicBezTo>
                  <a:cubicBezTo>
                    <a:pt x="25" y="40"/>
                    <a:pt x="27" y="40"/>
                    <a:pt x="29" y="40"/>
                  </a:cubicBezTo>
                  <a:cubicBezTo>
                    <a:pt x="30" y="40"/>
                    <a:pt x="30" y="40"/>
                    <a:pt x="31" y="40"/>
                  </a:cubicBezTo>
                  <a:cubicBezTo>
                    <a:pt x="31" y="45"/>
                    <a:pt x="31" y="45"/>
                    <a:pt x="31" y="45"/>
                  </a:cubicBezTo>
                  <a:close/>
                  <a:moveTo>
                    <a:pt x="31" y="8"/>
                  </a:moveTo>
                  <a:cubicBezTo>
                    <a:pt x="31" y="11"/>
                    <a:pt x="31" y="11"/>
                    <a:pt x="31" y="11"/>
                  </a:cubicBezTo>
                  <a:cubicBezTo>
                    <a:pt x="30" y="10"/>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2" name="Freeform 218"/>
            <p:cNvSpPr>
              <a:spLocks noEditPoints="1"/>
            </p:cNvSpPr>
            <p:nvPr/>
          </p:nvSpPr>
          <p:spPr bwMode="auto">
            <a:xfrm>
              <a:off x="7912111" y="4084662"/>
              <a:ext cx="133351" cy="133351"/>
            </a:xfrm>
            <a:custGeom>
              <a:avLst/>
              <a:gdLst>
                <a:gd name="T0" fmla="*/ 39 w 59"/>
                <a:gd name="T1" fmla="*/ 54 h 59"/>
                <a:gd name="T2" fmla="*/ 41 w 59"/>
                <a:gd name="T3" fmla="*/ 50 h 59"/>
                <a:gd name="T4" fmla="*/ 30 w 59"/>
                <a:gd name="T5" fmla="*/ 42 h 59"/>
                <a:gd name="T6" fmla="*/ 37 w 59"/>
                <a:gd name="T7" fmla="*/ 45 h 59"/>
                <a:gd name="T8" fmla="*/ 46 w 59"/>
                <a:gd name="T9" fmla="*/ 48 h 59"/>
                <a:gd name="T10" fmla="*/ 47 w 59"/>
                <a:gd name="T11" fmla="*/ 55 h 59"/>
                <a:gd name="T12" fmla="*/ 33 w 59"/>
                <a:gd name="T13" fmla="*/ 59 h 59"/>
                <a:gd name="T14" fmla="*/ 30 w 59"/>
                <a:gd name="T15" fmla="*/ 15 h 59"/>
                <a:gd name="T16" fmla="*/ 38 w 59"/>
                <a:gd name="T17" fmla="*/ 14 h 59"/>
                <a:gd name="T18" fmla="*/ 39 w 59"/>
                <a:gd name="T19" fmla="*/ 14 h 59"/>
                <a:gd name="T20" fmla="*/ 51 w 59"/>
                <a:gd name="T21" fmla="*/ 15 h 59"/>
                <a:gd name="T22" fmla="*/ 33 w 59"/>
                <a:gd name="T23" fmla="*/ 5 h 59"/>
                <a:gd name="T24" fmla="*/ 31 w 59"/>
                <a:gd name="T25" fmla="*/ 5 h 59"/>
                <a:gd name="T26" fmla="*/ 32 w 59"/>
                <a:gd name="T27" fmla="*/ 0 h 59"/>
                <a:gd name="T28" fmla="*/ 46 w 59"/>
                <a:gd name="T29" fmla="*/ 4 h 59"/>
                <a:gd name="T30" fmla="*/ 58 w 59"/>
                <a:gd name="T31" fmla="*/ 13 h 59"/>
                <a:gd name="T32" fmla="*/ 53 w 59"/>
                <a:gd name="T33" fmla="*/ 21 h 59"/>
                <a:gd name="T34" fmla="*/ 44 w 59"/>
                <a:gd name="T35" fmla="*/ 20 h 59"/>
                <a:gd name="T36" fmla="*/ 39 w 59"/>
                <a:gd name="T37" fmla="*/ 19 h 59"/>
                <a:gd name="T38" fmla="*/ 30 w 59"/>
                <a:gd name="T39" fmla="*/ 20 h 59"/>
                <a:gd name="T40" fmla="*/ 39 w 59"/>
                <a:gd name="T41" fmla="*/ 14 h 59"/>
                <a:gd name="T42" fmla="*/ 30 w 59"/>
                <a:gd name="T43" fmla="*/ 54 h 59"/>
                <a:gd name="T44" fmla="*/ 20 w 59"/>
                <a:gd name="T45" fmla="*/ 57 h 59"/>
                <a:gd name="T46" fmla="*/ 30 w 59"/>
                <a:gd name="T47" fmla="*/ 31 h 59"/>
                <a:gd name="T48" fmla="*/ 30 w 59"/>
                <a:gd name="T49" fmla="*/ 42 h 59"/>
                <a:gd name="T50" fmla="*/ 24 w 59"/>
                <a:gd name="T51" fmla="*/ 27 h 59"/>
                <a:gd name="T52" fmla="*/ 30 w 59"/>
                <a:gd name="T53" fmla="*/ 15 h 59"/>
                <a:gd name="T54" fmla="*/ 20 w 59"/>
                <a:gd name="T55" fmla="*/ 38 h 59"/>
                <a:gd name="T56" fmla="*/ 30 w 59"/>
                <a:gd name="T57" fmla="*/ 47 h 59"/>
                <a:gd name="T58" fmla="*/ 30 w 59"/>
                <a:gd name="T59" fmla="*/ 5 h 59"/>
                <a:gd name="T60" fmla="*/ 20 w 59"/>
                <a:gd name="T61" fmla="*/ 2 h 59"/>
                <a:gd name="T62" fmla="*/ 20 w 59"/>
                <a:gd name="T63" fmla="*/ 7 h 59"/>
                <a:gd name="T64" fmla="*/ 20 w 59"/>
                <a:gd name="T65" fmla="*/ 38 h 59"/>
                <a:gd name="T66" fmla="*/ 20 w 59"/>
                <a:gd name="T67" fmla="*/ 57 h 59"/>
                <a:gd name="T68" fmla="*/ 20 w 59"/>
                <a:gd name="T69" fmla="*/ 7 h 59"/>
                <a:gd name="T70" fmla="*/ 20 w 59"/>
                <a:gd name="T71" fmla="*/ 38 h 59"/>
                <a:gd name="T72" fmla="*/ 20 w 59"/>
                <a:gd name="T73" fmla="*/ 57 h 59"/>
                <a:gd name="T74" fmla="*/ 19 w 59"/>
                <a:gd name="T75" fmla="*/ 26 h 59"/>
                <a:gd name="T76" fmla="*/ 20 w 59"/>
                <a:gd name="T77" fmla="*/ 38 h 59"/>
                <a:gd name="T78" fmla="*/ 2 w 59"/>
                <a:gd name="T79" fmla="*/ 21 h 59"/>
                <a:gd name="T80" fmla="*/ 18 w 59"/>
                <a:gd name="T81" fmla="*/ 56 h 59"/>
                <a:gd name="T82" fmla="*/ 20 w 59"/>
                <a:gd name="T83" fmla="*/ 52 h 59"/>
                <a:gd name="T84" fmla="*/ 8 w 59"/>
                <a:gd name="T85" fmla="*/ 40 h 59"/>
                <a:gd name="T86" fmla="*/ 15 w 59"/>
                <a:gd name="T87" fmla="*/ 10 h 59"/>
                <a:gd name="T88" fmla="*/ 20 w 59"/>
                <a:gd name="T8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59">
                  <a:moveTo>
                    <a:pt x="30" y="54"/>
                  </a:moveTo>
                  <a:cubicBezTo>
                    <a:pt x="31" y="54"/>
                    <a:pt x="32" y="54"/>
                    <a:pt x="33" y="54"/>
                  </a:cubicBezTo>
                  <a:cubicBezTo>
                    <a:pt x="35" y="54"/>
                    <a:pt x="37" y="54"/>
                    <a:pt x="39" y="54"/>
                  </a:cubicBezTo>
                  <a:cubicBezTo>
                    <a:pt x="40" y="54"/>
                    <a:pt x="41" y="54"/>
                    <a:pt x="42" y="54"/>
                  </a:cubicBezTo>
                  <a:cubicBezTo>
                    <a:pt x="42" y="53"/>
                    <a:pt x="42" y="53"/>
                    <a:pt x="42" y="52"/>
                  </a:cubicBezTo>
                  <a:cubicBezTo>
                    <a:pt x="41" y="52"/>
                    <a:pt x="41" y="51"/>
                    <a:pt x="41" y="50"/>
                  </a:cubicBezTo>
                  <a:cubicBezTo>
                    <a:pt x="39" y="50"/>
                    <a:pt x="38" y="50"/>
                    <a:pt x="36" y="49"/>
                  </a:cubicBezTo>
                  <a:cubicBezTo>
                    <a:pt x="34" y="49"/>
                    <a:pt x="32" y="48"/>
                    <a:pt x="30" y="47"/>
                  </a:cubicBezTo>
                  <a:cubicBezTo>
                    <a:pt x="30" y="42"/>
                    <a:pt x="30" y="42"/>
                    <a:pt x="30" y="42"/>
                  </a:cubicBezTo>
                  <a:cubicBezTo>
                    <a:pt x="31" y="42"/>
                    <a:pt x="31" y="43"/>
                    <a:pt x="32" y="43"/>
                  </a:cubicBezTo>
                  <a:cubicBezTo>
                    <a:pt x="32" y="43"/>
                    <a:pt x="32" y="43"/>
                    <a:pt x="32" y="43"/>
                  </a:cubicBezTo>
                  <a:cubicBezTo>
                    <a:pt x="34" y="44"/>
                    <a:pt x="35" y="44"/>
                    <a:pt x="37" y="45"/>
                  </a:cubicBezTo>
                  <a:cubicBezTo>
                    <a:pt x="39" y="45"/>
                    <a:pt x="41" y="45"/>
                    <a:pt x="43" y="46"/>
                  </a:cubicBezTo>
                  <a:cubicBezTo>
                    <a:pt x="43" y="46"/>
                    <a:pt x="43" y="46"/>
                    <a:pt x="43" y="46"/>
                  </a:cubicBezTo>
                  <a:cubicBezTo>
                    <a:pt x="44" y="46"/>
                    <a:pt x="45" y="46"/>
                    <a:pt x="46" y="48"/>
                  </a:cubicBezTo>
                  <a:cubicBezTo>
                    <a:pt x="46" y="49"/>
                    <a:pt x="46" y="50"/>
                    <a:pt x="46" y="51"/>
                  </a:cubicBezTo>
                  <a:cubicBezTo>
                    <a:pt x="46" y="52"/>
                    <a:pt x="47" y="53"/>
                    <a:pt x="47" y="55"/>
                  </a:cubicBezTo>
                  <a:cubicBezTo>
                    <a:pt x="47" y="55"/>
                    <a:pt x="47" y="55"/>
                    <a:pt x="47" y="55"/>
                  </a:cubicBezTo>
                  <a:cubicBezTo>
                    <a:pt x="48" y="56"/>
                    <a:pt x="47" y="58"/>
                    <a:pt x="45" y="58"/>
                  </a:cubicBezTo>
                  <a:cubicBezTo>
                    <a:pt x="43" y="58"/>
                    <a:pt x="41" y="59"/>
                    <a:pt x="39" y="59"/>
                  </a:cubicBezTo>
                  <a:cubicBezTo>
                    <a:pt x="37" y="59"/>
                    <a:pt x="35" y="59"/>
                    <a:pt x="33" y="59"/>
                  </a:cubicBezTo>
                  <a:cubicBezTo>
                    <a:pt x="32" y="59"/>
                    <a:pt x="31" y="59"/>
                    <a:pt x="30" y="59"/>
                  </a:cubicBezTo>
                  <a:cubicBezTo>
                    <a:pt x="30" y="54"/>
                    <a:pt x="30" y="54"/>
                    <a:pt x="30" y="54"/>
                  </a:cubicBezTo>
                  <a:close/>
                  <a:moveTo>
                    <a:pt x="30" y="15"/>
                  </a:moveTo>
                  <a:cubicBezTo>
                    <a:pt x="32" y="14"/>
                    <a:pt x="35" y="14"/>
                    <a:pt x="37" y="14"/>
                  </a:cubicBezTo>
                  <a:cubicBezTo>
                    <a:pt x="37" y="14"/>
                    <a:pt x="38" y="14"/>
                    <a:pt x="38" y="14"/>
                  </a:cubicBezTo>
                  <a:cubicBezTo>
                    <a:pt x="38" y="14"/>
                    <a:pt x="38" y="14"/>
                    <a:pt x="38" y="14"/>
                  </a:cubicBezTo>
                  <a:cubicBezTo>
                    <a:pt x="30" y="31"/>
                    <a:pt x="30" y="31"/>
                    <a:pt x="30" y="31"/>
                  </a:cubicBezTo>
                  <a:cubicBezTo>
                    <a:pt x="30" y="32"/>
                    <a:pt x="30" y="32"/>
                    <a:pt x="30" y="32"/>
                  </a:cubicBezTo>
                  <a:cubicBezTo>
                    <a:pt x="39" y="14"/>
                    <a:pt x="39" y="14"/>
                    <a:pt x="39" y="14"/>
                  </a:cubicBezTo>
                  <a:cubicBezTo>
                    <a:pt x="41" y="14"/>
                    <a:pt x="43" y="14"/>
                    <a:pt x="46" y="15"/>
                  </a:cubicBezTo>
                  <a:cubicBezTo>
                    <a:pt x="47" y="16"/>
                    <a:pt x="48" y="16"/>
                    <a:pt x="50" y="17"/>
                  </a:cubicBezTo>
                  <a:cubicBezTo>
                    <a:pt x="50" y="16"/>
                    <a:pt x="51" y="16"/>
                    <a:pt x="51" y="15"/>
                  </a:cubicBezTo>
                  <a:cubicBezTo>
                    <a:pt x="52" y="15"/>
                    <a:pt x="52" y="15"/>
                    <a:pt x="52" y="14"/>
                  </a:cubicBezTo>
                  <a:cubicBezTo>
                    <a:pt x="50" y="12"/>
                    <a:pt x="47" y="10"/>
                    <a:pt x="44" y="8"/>
                  </a:cubicBezTo>
                  <a:cubicBezTo>
                    <a:pt x="41" y="7"/>
                    <a:pt x="37" y="5"/>
                    <a:pt x="33" y="5"/>
                  </a:cubicBezTo>
                  <a:cubicBezTo>
                    <a:pt x="33" y="5"/>
                    <a:pt x="33" y="5"/>
                    <a:pt x="33" y="5"/>
                  </a:cubicBezTo>
                  <a:cubicBezTo>
                    <a:pt x="33" y="5"/>
                    <a:pt x="33" y="5"/>
                    <a:pt x="33" y="5"/>
                  </a:cubicBezTo>
                  <a:cubicBezTo>
                    <a:pt x="33" y="5"/>
                    <a:pt x="32" y="5"/>
                    <a:pt x="31" y="5"/>
                  </a:cubicBezTo>
                  <a:cubicBezTo>
                    <a:pt x="31" y="5"/>
                    <a:pt x="31" y="5"/>
                    <a:pt x="30" y="5"/>
                  </a:cubicBezTo>
                  <a:cubicBezTo>
                    <a:pt x="30" y="0"/>
                    <a:pt x="30" y="0"/>
                    <a:pt x="30" y="0"/>
                  </a:cubicBezTo>
                  <a:cubicBezTo>
                    <a:pt x="31" y="0"/>
                    <a:pt x="31" y="0"/>
                    <a:pt x="32" y="0"/>
                  </a:cubicBezTo>
                  <a:cubicBezTo>
                    <a:pt x="33" y="0"/>
                    <a:pt x="33" y="0"/>
                    <a:pt x="34" y="0"/>
                  </a:cubicBezTo>
                  <a:cubicBezTo>
                    <a:pt x="34" y="0"/>
                    <a:pt x="34" y="0"/>
                    <a:pt x="34" y="0"/>
                  </a:cubicBezTo>
                  <a:cubicBezTo>
                    <a:pt x="38" y="1"/>
                    <a:pt x="42" y="2"/>
                    <a:pt x="46" y="4"/>
                  </a:cubicBezTo>
                  <a:cubicBezTo>
                    <a:pt x="50" y="6"/>
                    <a:pt x="54" y="9"/>
                    <a:pt x="58" y="12"/>
                  </a:cubicBezTo>
                  <a:cubicBezTo>
                    <a:pt x="58" y="12"/>
                    <a:pt x="58" y="12"/>
                    <a:pt x="58" y="12"/>
                  </a:cubicBezTo>
                  <a:cubicBezTo>
                    <a:pt x="58" y="12"/>
                    <a:pt x="58" y="13"/>
                    <a:pt x="58" y="13"/>
                  </a:cubicBezTo>
                  <a:cubicBezTo>
                    <a:pt x="59" y="14"/>
                    <a:pt x="59" y="15"/>
                    <a:pt x="58" y="16"/>
                  </a:cubicBezTo>
                  <a:cubicBezTo>
                    <a:pt x="57" y="17"/>
                    <a:pt x="56" y="18"/>
                    <a:pt x="55" y="19"/>
                  </a:cubicBezTo>
                  <a:cubicBezTo>
                    <a:pt x="54" y="19"/>
                    <a:pt x="53" y="20"/>
                    <a:pt x="53" y="21"/>
                  </a:cubicBezTo>
                  <a:cubicBezTo>
                    <a:pt x="53" y="21"/>
                    <a:pt x="53" y="21"/>
                    <a:pt x="53" y="21"/>
                  </a:cubicBezTo>
                  <a:cubicBezTo>
                    <a:pt x="52" y="22"/>
                    <a:pt x="51" y="23"/>
                    <a:pt x="50" y="22"/>
                  </a:cubicBezTo>
                  <a:cubicBezTo>
                    <a:pt x="48" y="21"/>
                    <a:pt x="46" y="20"/>
                    <a:pt x="44" y="20"/>
                  </a:cubicBezTo>
                  <a:cubicBezTo>
                    <a:pt x="42" y="19"/>
                    <a:pt x="41" y="19"/>
                    <a:pt x="39" y="19"/>
                  </a:cubicBezTo>
                  <a:cubicBezTo>
                    <a:pt x="39" y="19"/>
                    <a:pt x="39" y="19"/>
                    <a:pt x="39" y="19"/>
                  </a:cubicBezTo>
                  <a:cubicBezTo>
                    <a:pt x="39" y="19"/>
                    <a:pt x="39" y="19"/>
                    <a:pt x="39" y="19"/>
                  </a:cubicBezTo>
                  <a:cubicBezTo>
                    <a:pt x="38" y="19"/>
                    <a:pt x="38" y="19"/>
                    <a:pt x="38" y="18"/>
                  </a:cubicBezTo>
                  <a:cubicBezTo>
                    <a:pt x="38" y="18"/>
                    <a:pt x="37" y="18"/>
                    <a:pt x="37" y="18"/>
                  </a:cubicBezTo>
                  <a:cubicBezTo>
                    <a:pt x="35" y="18"/>
                    <a:pt x="32" y="19"/>
                    <a:pt x="30" y="20"/>
                  </a:cubicBezTo>
                  <a:cubicBezTo>
                    <a:pt x="30" y="15"/>
                    <a:pt x="30" y="15"/>
                    <a:pt x="30" y="15"/>
                  </a:cubicBezTo>
                  <a:close/>
                  <a:moveTo>
                    <a:pt x="39" y="14"/>
                  </a:moveTo>
                  <a:cubicBezTo>
                    <a:pt x="39" y="14"/>
                    <a:pt x="39" y="14"/>
                    <a:pt x="39" y="14"/>
                  </a:cubicBezTo>
                  <a:close/>
                  <a:moveTo>
                    <a:pt x="20" y="52"/>
                  </a:moveTo>
                  <a:cubicBezTo>
                    <a:pt x="22" y="53"/>
                    <a:pt x="24" y="53"/>
                    <a:pt x="26" y="54"/>
                  </a:cubicBezTo>
                  <a:cubicBezTo>
                    <a:pt x="28" y="54"/>
                    <a:pt x="29" y="54"/>
                    <a:pt x="30" y="54"/>
                  </a:cubicBezTo>
                  <a:cubicBezTo>
                    <a:pt x="30" y="59"/>
                    <a:pt x="30" y="59"/>
                    <a:pt x="30" y="59"/>
                  </a:cubicBezTo>
                  <a:cubicBezTo>
                    <a:pt x="29" y="59"/>
                    <a:pt x="27" y="59"/>
                    <a:pt x="25" y="59"/>
                  </a:cubicBezTo>
                  <a:cubicBezTo>
                    <a:pt x="24" y="58"/>
                    <a:pt x="22" y="58"/>
                    <a:pt x="20" y="57"/>
                  </a:cubicBezTo>
                  <a:cubicBezTo>
                    <a:pt x="20" y="52"/>
                    <a:pt x="20" y="52"/>
                    <a:pt x="20" y="52"/>
                  </a:cubicBezTo>
                  <a:cubicBezTo>
                    <a:pt x="30" y="32"/>
                    <a:pt x="30" y="32"/>
                    <a:pt x="30" y="32"/>
                  </a:cubicBezTo>
                  <a:cubicBezTo>
                    <a:pt x="30" y="31"/>
                    <a:pt x="30" y="31"/>
                    <a:pt x="30" y="31"/>
                  </a:cubicBezTo>
                  <a:cubicBezTo>
                    <a:pt x="20" y="52"/>
                    <a:pt x="20" y="52"/>
                    <a:pt x="20" y="52"/>
                  </a:cubicBezTo>
                  <a:close/>
                  <a:moveTo>
                    <a:pt x="30" y="47"/>
                  </a:moveTo>
                  <a:cubicBezTo>
                    <a:pt x="30" y="42"/>
                    <a:pt x="30" y="42"/>
                    <a:pt x="30" y="42"/>
                  </a:cubicBezTo>
                  <a:cubicBezTo>
                    <a:pt x="28" y="40"/>
                    <a:pt x="26" y="38"/>
                    <a:pt x="25" y="36"/>
                  </a:cubicBezTo>
                  <a:cubicBezTo>
                    <a:pt x="23" y="33"/>
                    <a:pt x="23" y="30"/>
                    <a:pt x="24" y="27"/>
                  </a:cubicBezTo>
                  <a:cubicBezTo>
                    <a:pt x="24" y="27"/>
                    <a:pt x="24" y="27"/>
                    <a:pt x="24" y="27"/>
                  </a:cubicBezTo>
                  <a:cubicBezTo>
                    <a:pt x="24" y="25"/>
                    <a:pt x="26" y="23"/>
                    <a:pt x="28" y="21"/>
                  </a:cubicBezTo>
                  <a:cubicBezTo>
                    <a:pt x="29" y="21"/>
                    <a:pt x="30" y="20"/>
                    <a:pt x="30" y="20"/>
                  </a:cubicBezTo>
                  <a:cubicBezTo>
                    <a:pt x="30" y="15"/>
                    <a:pt x="30" y="15"/>
                    <a:pt x="30" y="15"/>
                  </a:cubicBezTo>
                  <a:cubicBezTo>
                    <a:pt x="29" y="15"/>
                    <a:pt x="27" y="16"/>
                    <a:pt x="26" y="17"/>
                  </a:cubicBezTo>
                  <a:cubicBezTo>
                    <a:pt x="23" y="19"/>
                    <a:pt x="21" y="21"/>
                    <a:pt x="20" y="23"/>
                  </a:cubicBezTo>
                  <a:cubicBezTo>
                    <a:pt x="20" y="38"/>
                    <a:pt x="20" y="38"/>
                    <a:pt x="20" y="38"/>
                  </a:cubicBezTo>
                  <a:cubicBezTo>
                    <a:pt x="20" y="38"/>
                    <a:pt x="20" y="38"/>
                    <a:pt x="20" y="38"/>
                  </a:cubicBezTo>
                  <a:cubicBezTo>
                    <a:pt x="22" y="42"/>
                    <a:pt x="26" y="45"/>
                    <a:pt x="30" y="47"/>
                  </a:cubicBezTo>
                  <a:cubicBezTo>
                    <a:pt x="30" y="47"/>
                    <a:pt x="30" y="47"/>
                    <a:pt x="30" y="47"/>
                  </a:cubicBezTo>
                  <a:cubicBezTo>
                    <a:pt x="30" y="47"/>
                    <a:pt x="30" y="47"/>
                    <a:pt x="30" y="47"/>
                  </a:cubicBezTo>
                  <a:close/>
                  <a:moveTo>
                    <a:pt x="30" y="0"/>
                  </a:moveTo>
                  <a:cubicBezTo>
                    <a:pt x="30" y="5"/>
                    <a:pt x="30" y="5"/>
                    <a:pt x="30" y="5"/>
                  </a:cubicBezTo>
                  <a:cubicBezTo>
                    <a:pt x="30" y="5"/>
                    <a:pt x="30" y="5"/>
                    <a:pt x="30" y="5"/>
                  </a:cubicBezTo>
                  <a:cubicBezTo>
                    <a:pt x="27" y="5"/>
                    <a:pt x="23" y="5"/>
                    <a:pt x="20" y="7"/>
                  </a:cubicBezTo>
                  <a:cubicBezTo>
                    <a:pt x="20" y="2"/>
                    <a:pt x="20" y="2"/>
                    <a:pt x="20" y="2"/>
                  </a:cubicBezTo>
                  <a:cubicBezTo>
                    <a:pt x="23" y="0"/>
                    <a:pt x="27" y="0"/>
                    <a:pt x="30" y="0"/>
                  </a:cubicBez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38"/>
                  </a:moveTo>
                  <a:cubicBezTo>
                    <a:pt x="18" y="34"/>
                    <a:pt x="18" y="30"/>
                    <a:pt x="19" y="26"/>
                  </a:cubicBezTo>
                  <a:cubicBezTo>
                    <a:pt x="19" y="26"/>
                    <a:pt x="19" y="26"/>
                    <a:pt x="19" y="26"/>
                  </a:cubicBezTo>
                  <a:cubicBezTo>
                    <a:pt x="19" y="25"/>
                    <a:pt x="20" y="24"/>
                    <a:pt x="20" y="23"/>
                  </a:cubicBezTo>
                  <a:cubicBezTo>
                    <a:pt x="20" y="38"/>
                    <a:pt x="20" y="38"/>
                    <a:pt x="20" y="38"/>
                  </a:cubicBezTo>
                  <a:close/>
                  <a:moveTo>
                    <a:pt x="20" y="2"/>
                  </a:moveTo>
                  <a:cubicBezTo>
                    <a:pt x="17" y="3"/>
                    <a:pt x="15" y="4"/>
                    <a:pt x="12" y="6"/>
                  </a:cubicBezTo>
                  <a:cubicBezTo>
                    <a:pt x="7" y="10"/>
                    <a:pt x="3" y="15"/>
                    <a:pt x="2" y="21"/>
                  </a:cubicBezTo>
                  <a:cubicBezTo>
                    <a:pt x="2" y="22"/>
                    <a:pt x="2" y="22"/>
                    <a:pt x="2" y="22"/>
                  </a:cubicBezTo>
                  <a:cubicBezTo>
                    <a:pt x="0" y="29"/>
                    <a:pt x="1" y="36"/>
                    <a:pt x="3" y="42"/>
                  </a:cubicBezTo>
                  <a:cubicBezTo>
                    <a:pt x="6" y="48"/>
                    <a:pt x="12" y="53"/>
                    <a:pt x="18" y="56"/>
                  </a:cubicBezTo>
                  <a:cubicBezTo>
                    <a:pt x="18" y="56"/>
                    <a:pt x="18" y="56"/>
                    <a:pt x="18" y="56"/>
                  </a:cubicBezTo>
                  <a:cubicBezTo>
                    <a:pt x="19" y="57"/>
                    <a:pt x="20" y="57"/>
                    <a:pt x="20" y="57"/>
                  </a:cubicBezTo>
                  <a:cubicBezTo>
                    <a:pt x="20" y="52"/>
                    <a:pt x="20" y="52"/>
                    <a:pt x="20" y="52"/>
                  </a:cubicBezTo>
                  <a:cubicBezTo>
                    <a:pt x="20" y="52"/>
                    <a:pt x="20" y="52"/>
                    <a:pt x="20" y="52"/>
                  </a:cubicBezTo>
                  <a:cubicBezTo>
                    <a:pt x="20" y="52"/>
                    <a:pt x="20" y="52"/>
                    <a:pt x="20" y="52"/>
                  </a:cubicBezTo>
                  <a:cubicBezTo>
                    <a:pt x="15" y="50"/>
                    <a:pt x="10" y="45"/>
                    <a:pt x="8" y="40"/>
                  </a:cubicBezTo>
                  <a:cubicBezTo>
                    <a:pt x="5" y="35"/>
                    <a:pt x="5" y="29"/>
                    <a:pt x="6" y="23"/>
                  </a:cubicBezTo>
                  <a:cubicBezTo>
                    <a:pt x="6" y="23"/>
                    <a:pt x="6" y="23"/>
                    <a:pt x="6" y="23"/>
                  </a:cubicBezTo>
                  <a:cubicBezTo>
                    <a:pt x="8" y="17"/>
                    <a:pt x="11" y="13"/>
                    <a:pt x="15" y="10"/>
                  </a:cubicBezTo>
                  <a:cubicBezTo>
                    <a:pt x="17" y="8"/>
                    <a:pt x="18" y="7"/>
                    <a:pt x="20" y="7"/>
                  </a:cubicBezTo>
                  <a:cubicBezTo>
                    <a:pt x="20" y="2"/>
                    <a:pt x="20" y="2"/>
                    <a:pt x="20" y="2"/>
                  </a:cubicBezTo>
                  <a:close/>
                  <a:moveTo>
                    <a:pt x="20" y="52"/>
                  </a:moveTo>
                  <a:cubicBezTo>
                    <a:pt x="20" y="52"/>
                    <a:pt x="20" y="52"/>
                    <a:pt x="2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3" name="Freeform 219"/>
            <p:cNvSpPr>
              <a:spLocks noEditPoints="1"/>
            </p:cNvSpPr>
            <p:nvPr/>
          </p:nvSpPr>
          <p:spPr bwMode="auto">
            <a:xfrm>
              <a:off x="6577023" y="2262202"/>
              <a:ext cx="277814" cy="296865"/>
            </a:xfrm>
            <a:custGeom>
              <a:avLst/>
              <a:gdLst>
                <a:gd name="T0" fmla="*/ 108 w 123"/>
                <a:gd name="T1" fmla="*/ 83 h 131"/>
                <a:gd name="T2" fmla="*/ 118 w 123"/>
                <a:gd name="T3" fmla="*/ 66 h 131"/>
                <a:gd name="T4" fmla="*/ 93 w 123"/>
                <a:gd name="T5" fmla="*/ 63 h 131"/>
                <a:gd name="T6" fmla="*/ 81 w 123"/>
                <a:gd name="T7" fmla="*/ 73 h 131"/>
                <a:gd name="T8" fmla="*/ 80 w 123"/>
                <a:gd name="T9" fmla="*/ 73 h 131"/>
                <a:gd name="T10" fmla="*/ 80 w 123"/>
                <a:gd name="T11" fmla="*/ 60 h 131"/>
                <a:gd name="T12" fmla="*/ 82 w 123"/>
                <a:gd name="T13" fmla="*/ 29 h 131"/>
                <a:gd name="T14" fmla="*/ 72 w 123"/>
                <a:gd name="T15" fmla="*/ 18 h 131"/>
                <a:gd name="T16" fmla="*/ 64 w 123"/>
                <a:gd name="T17" fmla="*/ 2 h 131"/>
                <a:gd name="T18" fmla="*/ 85 w 123"/>
                <a:gd name="T19" fmla="*/ 26 h 131"/>
                <a:gd name="T20" fmla="*/ 84 w 123"/>
                <a:gd name="T21" fmla="*/ 63 h 131"/>
                <a:gd name="T22" fmla="*/ 83 w 123"/>
                <a:gd name="T23" fmla="*/ 69 h 131"/>
                <a:gd name="T24" fmla="*/ 83 w 123"/>
                <a:gd name="T25" fmla="*/ 69 h 131"/>
                <a:gd name="T26" fmla="*/ 88 w 123"/>
                <a:gd name="T27" fmla="*/ 62 h 131"/>
                <a:gd name="T28" fmla="*/ 117 w 123"/>
                <a:gd name="T29" fmla="*/ 37 h 131"/>
                <a:gd name="T30" fmla="*/ 123 w 123"/>
                <a:gd name="T31" fmla="*/ 74 h 131"/>
                <a:gd name="T32" fmla="*/ 110 w 123"/>
                <a:gd name="T33" fmla="*/ 87 h 131"/>
                <a:gd name="T34" fmla="*/ 102 w 123"/>
                <a:gd name="T35" fmla="*/ 91 h 131"/>
                <a:gd name="T36" fmla="*/ 101 w 123"/>
                <a:gd name="T37" fmla="*/ 93 h 131"/>
                <a:gd name="T38" fmla="*/ 109 w 123"/>
                <a:gd name="T39" fmla="*/ 90 h 131"/>
                <a:gd name="T40" fmla="*/ 123 w 123"/>
                <a:gd name="T41" fmla="*/ 90 h 131"/>
                <a:gd name="T42" fmla="*/ 79 w 123"/>
                <a:gd name="T43" fmla="*/ 126 h 131"/>
                <a:gd name="T44" fmla="*/ 62 w 123"/>
                <a:gd name="T45" fmla="*/ 115 h 131"/>
                <a:gd name="T46" fmla="*/ 62 w 123"/>
                <a:gd name="T47" fmla="*/ 56 h 131"/>
                <a:gd name="T48" fmla="*/ 67 w 123"/>
                <a:gd name="T49" fmla="*/ 110 h 131"/>
                <a:gd name="T50" fmla="*/ 82 w 123"/>
                <a:gd name="T51" fmla="*/ 123 h 131"/>
                <a:gd name="T52" fmla="*/ 117 w 123"/>
                <a:gd name="T53" fmla="*/ 92 h 131"/>
                <a:gd name="T54" fmla="*/ 102 w 123"/>
                <a:gd name="T55" fmla="*/ 98 h 131"/>
                <a:gd name="T56" fmla="*/ 96 w 123"/>
                <a:gd name="T57" fmla="*/ 92 h 131"/>
                <a:gd name="T58" fmla="*/ 62 w 123"/>
                <a:gd name="T59" fmla="*/ 6 h 131"/>
                <a:gd name="T60" fmla="*/ 35 w 123"/>
                <a:gd name="T61" fmla="*/ 44 h 131"/>
                <a:gd name="T62" fmla="*/ 44 w 123"/>
                <a:gd name="T63" fmla="*/ 61 h 131"/>
                <a:gd name="T64" fmla="*/ 43 w 123"/>
                <a:gd name="T65" fmla="*/ 73 h 131"/>
                <a:gd name="T66" fmla="*/ 36 w 123"/>
                <a:gd name="T67" fmla="*/ 72 h 131"/>
                <a:gd name="T68" fmla="*/ 30 w 123"/>
                <a:gd name="T69" fmla="*/ 63 h 131"/>
                <a:gd name="T70" fmla="*/ 6 w 123"/>
                <a:gd name="T71" fmla="*/ 57 h 131"/>
                <a:gd name="T72" fmla="*/ 13 w 123"/>
                <a:gd name="T73" fmla="*/ 82 h 131"/>
                <a:gd name="T74" fmla="*/ 24 w 123"/>
                <a:gd name="T75" fmla="*/ 87 h 131"/>
                <a:gd name="T76" fmla="*/ 25 w 123"/>
                <a:gd name="T77" fmla="*/ 97 h 131"/>
                <a:gd name="T78" fmla="*/ 12 w 123"/>
                <a:gd name="T79" fmla="*/ 95 h 131"/>
                <a:gd name="T80" fmla="*/ 30 w 123"/>
                <a:gd name="T81" fmla="*/ 125 h 131"/>
                <a:gd name="T82" fmla="*/ 54 w 123"/>
                <a:gd name="T83" fmla="*/ 114 h 131"/>
                <a:gd name="T84" fmla="*/ 59 w 123"/>
                <a:gd name="T85" fmla="*/ 59 h 131"/>
                <a:gd name="T86" fmla="*/ 61 w 123"/>
                <a:gd name="T87" fmla="*/ 115 h 131"/>
                <a:gd name="T88" fmla="*/ 46 w 123"/>
                <a:gd name="T89" fmla="*/ 124 h 131"/>
                <a:gd name="T90" fmla="*/ 10 w 123"/>
                <a:gd name="T91" fmla="*/ 114 h 131"/>
                <a:gd name="T92" fmla="*/ 14 w 123"/>
                <a:gd name="T93" fmla="*/ 90 h 131"/>
                <a:gd name="T94" fmla="*/ 22 w 123"/>
                <a:gd name="T95" fmla="*/ 93 h 131"/>
                <a:gd name="T96" fmla="*/ 22 w 123"/>
                <a:gd name="T97" fmla="*/ 91 h 131"/>
                <a:gd name="T98" fmla="*/ 13 w 123"/>
                <a:gd name="T99" fmla="*/ 87 h 131"/>
                <a:gd name="T100" fmla="*/ 0 w 123"/>
                <a:gd name="T101" fmla="*/ 74 h 131"/>
                <a:gd name="T102" fmla="*/ 4 w 123"/>
                <a:gd name="T103" fmla="*/ 38 h 131"/>
                <a:gd name="T104" fmla="*/ 35 w 123"/>
                <a:gd name="T105" fmla="*/ 62 h 131"/>
                <a:gd name="T106" fmla="*/ 40 w 123"/>
                <a:gd name="T107" fmla="*/ 69 h 131"/>
                <a:gd name="T108" fmla="*/ 40 w 123"/>
                <a:gd name="T109" fmla="*/ 69 h 131"/>
                <a:gd name="T110" fmla="*/ 39 w 123"/>
                <a:gd name="T111" fmla="*/ 63 h 131"/>
                <a:gd name="T112" fmla="*/ 30 w 123"/>
                <a:gd name="T113" fmla="*/ 44 h 131"/>
                <a:gd name="T114" fmla="*/ 59 w 123"/>
                <a:gd name="T115" fmla="*/ 2 h 131"/>
                <a:gd name="T116" fmla="*/ 62 w 123"/>
                <a:gd name="T117"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99" y="87"/>
                  </a:moveTo>
                  <a:cubicBezTo>
                    <a:pt x="102" y="85"/>
                    <a:pt x="105" y="84"/>
                    <a:pt x="108" y="83"/>
                  </a:cubicBezTo>
                  <a:cubicBezTo>
                    <a:pt x="108" y="83"/>
                    <a:pt x="108" y="83"/>
                    <a:pt x="108" y="83"/>
                  </a:cubicBezTo>
                  <a:cubicBezTo>
                    <a:pt x="108" y="83"/>
                    <a:pt x="108" y="83"/>
                    <a:pt x="108" y="83"/>
                  </a:cubicBezTo>
                  <a:cubicBezTo>
                    <a:pt x="109" y="83"/>
                    <a:pt x="110" y="82"/>
                    <a:pt x="111" y="82"/>
                  </a:cubicBezTo>
                  <a:cubicBezTo>
                    <a:pt x="113" y="81"/>
                    <a:pt x="115" y="81"/>
                    <a:pt x="117" y="80"/>
                  </a:cubicBezTo>
                  <a:cubicBezTo>
                    <a:pt x="117" y="77"/>
                    <a:pt x="118" y="75"/>
                    <a:pt x="118" y="73"/>
                  </a:cubicBezTo>
                  <a:cubicBezTo>
                    <a:pt x="118" y="71"/>
                    <a:pt x="118" y="68"/>
                    <a:pt x="118" y="66"/>
                  </a:cubicBezTo>
                  <a:cubicBezTo>
                    <a:pt x="118" y="63"/>
                    <a:pt x="117" y="60"/>
                    <a:pt x="117" y="57"/>
                  </a:cubicBezTo>
                  <a:cubicBezTo>
                    <a:pt x="116" y="52"/>
                    <a:pt x="116" y="48"/>
                    <a:pt x="115" y="43"/>
                  </a:cubicBezTo>
                  <a:cubicBezTo>
                    <a:pt x="114" y="44"/>
                    <a:pt x="113" y="44"/>
                    <a:pt x="112" y="45"/>
                  </a:cubicBezTo>
                  <a:cubicBezTo>
                    <a:pt x="104" y="49"/>
                    <a:pt x="96" y="53"/>
                    <a:pt x="93" y="63"/>
                  </a:cubicBezTo>
                  <a:cubicBezTo>
                    <a:pt x="93" y="64"/>
                    <a:pt x="92" y="67"/>
                    <a:pt x="91" y="69"/>
                  </a:cubicBezTo>
                  <a:cubicBezTo>
                    <a:pt x="90" y="70"/>
                    <a:pt x="89" y="71"/>
                    <a:pt x="87" y="72"/>
                  </a:cubicBezTo>
                  <a:cubicBezTo>
                    <a:pt x="86" y="74"/>
                    <a:pt x="84" y="74"/>
                    <a:pt x="82" y="74"/>
                  </a:cubicBezTo>
                  <a:cubicBezTo>
                    <a:pt x="82" y="74"/>
                    <a:pt x="81" y="73"/>
                    <a:pt x="81" y="73"/>
                  </a:cubicBezTo>
                  <a:cubicBezTo>
                    <a:pt x="81" y="73"/>
                    <a:pt x="81" y="73"/>
                    <a:pt x="81" y="73"/>
                  </a:cubicBezTo>
                  <a:cubicBezTo>
                    <a:pt x="81" y="73"/>
                    <a:pt x="81" y="73"/>
                    <a:pt x="81" y="73"/>
                  </a:cubicBezTo>
                  <a:cubicBezTo>
                    <a:pt x="80" y="73"/>
                    <a:pt x="80" y="73"/>
                    <a:pt x="80" y="73"/>
                  </a:cubicBezTo>
                  <a:cubicBezTo>
                    <a:pt x="80" y="73"/>
                    <a:pt x="80" y="73"/>
                    <a:pt x="80" y="73"/>
                  </a:cubicBezTo>
                  <a:cubicBezTo>
                    <a:pt x="78" y="71"/>
                    <a:pt x="77" y="69"/>
                    <a:pt x="78" y="66"/>
                  </a:cubicBezTo>
                  <a:cubicBezTo>
                    <a:pt x="78" y="64"/>
                    <a:pt x="79" y="62"/>
                    <a:pt x="80" y="61"/>
                  </a:cubicBezTo>
                  <a:cubicBezTo>
                    <a:pt x="80" y="61"/>
                    <a:pt x="80" y="60"/>
                    <a:pt x="80" y="60"/>
                  </a:cubicBezTo>
                  <a:cubicBezTo>
                    <a:pt x="80" y="60"/>
                    <a:pt x="80" y="60"/>
                    <a:pt x="80" y="60"/>
                  </a:cubicBezTo>
                  <a:cubicBezTo>
                    <a:pt x="81" y="59"/>
                    <a:pt x="82" y="58"/>
                    <a:pt x="83" y="57"/>
                  </a:cubicBezTo>
                  <a:cubicBezTo>
                    <a:pt x="86" y="53"/>
                    <a:pt x="89" y="49"/>
                    <a:pt x="89" y="44"/>
                  </a:cubicBezTo>
                  <a:cubicBezTo>
                    <a:pt x="89" y="39"/>
                    <a:pt x="85" y="34"/>
                    <a:pt x="82" y="29"/>
                  </a:cubicBezTo>
                  <a:cubicBezTo>
                    <a:pt x="82" y="29"/>
                    <a:pt x="82" y="29"/>
                    <a:pt x="82" y="29"/>
                  </a:cubicBezTo>
                  <a:cubicBezTo>
                    <a:pt x="82" y="29"/>
                    <a:pt x="82" y="29"/>
                    <a:pt x="82" y="29"/>
                  </a:cubicBezTo>
                  <a:cubicBezTo>
                    <a:pt x="81" y="29"/>
                    <a:pt x="81" y="29"/>
                    <a:pt x="81" y="29"/>
                  </a:cubicBezTo>
                  <a:cubicBezTo>
                    <a:pt x="81" y="29"/>
                    <a:pt x="81" y="29"/>
                    <a:pt x="81" y="29"/>
                  </a:cubicBezTo>
                  <a:cubicBezTo>
                    <a:pt x="78" y="25"/>
                    <a:pt x="75" y="22"/>
                    <a:pt x="72" y="18"/>
                  </a:cubicBezTo>
                  <a:cubicBezTo>
                    <a:pt x="68" y="14"/>
                    <a:pt x="65" y="11"/>
                    <a:pt x="62" y="6"/>
                  </a:cubicBezTo>
                  <a:cubicBezTo>
                    <a:pt x="62" y="0"/>
                    <a:pt x="62" y="0"/>
                    <a:pt x="62" y="0"/>
                  </a:cubicBezTo>
                  <a:cubicBezTo>
                    <a:pt x="62" y="0"/>
                    <a:pt x="62" y="0"/>
                    <a:pt x="62" y="0"/>
                  </a:cubicBezTo>
                  <a:cubicBezTo>
                    <a:pt x="63" y="0"/>
                    <a:pt x="64" y="1"/>
                    <a:pt x="64" y="2"/>
                  </a:cubicBezTo>
                  <a:cubicBezTo>
                    <a:pt x="67" y="6"/>
                    <a:pt x="71" y="11"/>
                    <a:pt x="75" y="15"/>
                  </a:cubicBezTo>
                  <a:cubicBezTo>
                    <a:pt x="79" y="18"/>
                    <a:pt x="82" y="22"/>
                    <a:pt x="85" y="26"/>
                  </a:cubicBezTo>
                  <a:cubicBezTo>
                    <a:pt x="85" y="26"/>
                    <a:pt x="85" y="26"/>
                    <a:pt x="85" y="26"/>
                  </a:cubicBezTo>
                  <a:cubicBezTo>
                    <a:pt x="85" y="26"/>
                    <a:pt x="85" y="26"/>
                    <a:pt x="85" y="26"/>
                  </a:cubicBezTo>
                  <a:cubicBezTo>
                    <a:pt x="85" y="26"/>
                    <a:pt x="85" y="26"/>
                    <a:pt x="85" y="26"/>
                  </a:cubicBezTo>
                  <a:cubicBezTo>
                    <a:pt x="89" y="31"/>
                    <a:pt x="94" y="37"/>
                    <a:pt x="93" y="44"/>
                  </a:cubicBezTo>
                  <a:cubicBezTo>
                    <a:pt x="93" y="51"/>
                    <a:pt x="90" y="55"/>
                    <a:pt x="86" y="60"/>
                  </a:cubicBezTo>
                  <a:cubicBezTo>
                    <a:pt x="86" y="61"/>
                    <a:pt x="85" y="62"/>
                    <a:pt x="84" y="63"/>
                  </a:cubicBezTo>
                  <a:cubicBezTo>
                    <a:pt x="84" y="63"/>
                    <a:pt x="84" y="63"/>
                    <a:pt x="84" y="63"/>
                  </a:cubicBezTo>
                  <a:cubicBezTo>
                    <a:pt x="84" y="63"/>
                    <a:pt x="84" y="63"/>
                    <a:pt x="84" y="63"/>
                  </a:cubicBezTo>
                  <a:cubicBezTo>
                    <a:pt x="83" y="64"/>
                    <a:pt x="83" y="66"/>
                    <a:pt x="82" y="67"/>
                  </a:cubicBezTo>
                  <a:cubicBezTo>
                    <a:pt x="82" y="68"/>
                    <a:pt x="82" y="68"/>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4" y="69"/>
                    <a:pt x="84" y="69"/>
                    <a:pt x="85" y="69"/>
                  </a:cubicBezTo>
                  <a:cubicBezTo>
                    <a:pt x="85" y="68"/>
                    <a:pt x="86" y="67"/>
                    <a:pt x="87" y="66"/>
                  </a:cubicBezTo>
                  <a:cubicBezTo>
                    <a:pt x="88" y="65"/>
                    <a:pt x="88" y="63"/>
                    <a:pt x="88" y="62"/>
                  </a:cubicBezTo>
                  <a:cubicBezTo>
                    <a:pt x="92" y="50"/>
                    <a:pt x="101" y="45"/>
                    <a:pt x="110" y="41"/>
                  </a:cubicBezTo>
                  <a:cubicBezTo>
                    <a:pt x="112" y="40"/>
                    <a:pt x="114" y="39"/>
                    <a:pt x="116" y="37"/>
                  </a:cubicBezTo>
                  <a:cubicBezTo>
                    <a:pt x="116" y="37"/>
                    <a:pt x="116" y="37"/>
                    <a:pt x="116" y="37"/>
                  </a:cubicBezTo>
                  <a:cubicBezTo>
                    <a:pt x="117" y="37"/>
                    <a:pt x="117" y="37"/>
                    <a:pt x="117" y="37"/>
                  </a:cubicBezTo>
                  <a:cubicBezTo>
                    <a:pt x="119" y="37"/>
                    <a:pt x="120" y="38"/>
                    <a:pt x="120" y="39"/>
                  </a:cubicBezTo>
                  <a:cubicBezTo>
                    <a:pt x="120" y="45"/>
                    <a:pt x="121" y="50"/>
                    <a:pt x="122" y="56"/>
                  </a:cubicBezTo>
                  <a:cubicBezTo>
                    <a:pt x="122" y="59"/>
                    <a:pt x="123" y="62"/>
                    <a:pt x="123" y="66"/>
                  </a:cubicBezTo>
                  <a:cubicBezTo>
                    <a:pt x="123" y="68"/>
                    <a:pt x="123" y="71"/>
                    <a:pt x="123" y="74"/>
                  </a:cubicBezTo>
                  <a:cubicBezTo>
                    <a:pt x="123" y="76"/>
                    <a:pt x="122" y="79"/>
                    <a:pt x="121" y="82"/>
                  </a:cubicBezTo>
                  <a:cubicBezTo>
                    <a:pt x="121" y="82"/>
                    <a:pt x="121" y="83"/>
                    <a:pt x="120" y="83"/>
                  </a:cubicBezTo>
                  <a:cubicBezTo>
                    <a:pt x="118" y="85"/>
                    <a:pt x="115" y="86"/>
                    <a:pt x="112" y="87"/>
                  </a:cubicBezTo>
                  <a:cubicBezTo>
                    <a:pt x="111" y="87"/>
                    <a:pt x="111" y="87"/>
                    <a:pt x="110" y="87"/>
                  </a:cubicBezTo>
                  <a:cubicBezTo>
                    <a:pt x="110" y="87"/>
                    <a:pt x="110" y="87"/>
                    <a:pt x="110" y="87"/>
                  </a:cubicBezTo>
                  <a:cubicBezTo>
                    <a:pt x="110" y="87"/>
                    <a:pt x="110" y="87"/>
                    <a:pt x="110" y="87"/>
                  </a:cubicBezTo>
                  <a:cubicBezTo>
                    <a:pt x="109" y="88"/>
                    <a:pt x="109" y="88"/>
                    <a:pt x="109" y="88"/>
                  </a:cubicBezTo>
                  <a:cubicBezTo>
                    <a:pt x="107" y="89"/>
                    <a:pt x="104" y="90"/>
                    <a:pt x="102" y="91"/>
                  </a:cubicBezTo>
                  <a:cubicBezTo>
                    <a:pt x="102" y="91"/>
                    <a:pt x="102" y="91"/>
                    <a:pt x="102" y="91"/>
                  </a:cubicBezTo>
                  <a:cubicBezTo>
                    <a:pt x="101" y="91"/>
                    <a:pt x="101" y="92"/>
                    <a:pt x="101" y="92"/>
                  </a:cubicBezTo>
                  <a:cubicBezTo>
                    <a:pt x="101" y="92"/>
                    <a:pt x="101" y="92"/>
                    <a:pt x="101" y="92"/>
                  </a:cubicBezTo>
                  <a:cubicBezTo>
                    <a:pt x="101" y="93"/>
                    <a:pt x="101" y="93"/>
                    <a:pt x="101" y="93"/>
                  </a:cubicBezTo>
                  <a:cubicBezTo>
                    <a:pt x="101" y="93"/>
                    <a:pt x="101" y="93"/>
                    <a:pt x="101" y="93"/>
                  </a:cubicBezTo>
                  <a:cubicBezTo>
                    <a:pt x="101" y="93"/>
                    <a:pt x="101" y="93"/>
                    <a:pt x="102" y="93"/>
                  </a:cubicBezTo>
                  <a:cubicBezTo>
                    <a:pt x="102" y="93"/>
                    <a:pt x="102" y="93"/>
                    <a:pt x="102" y="93"/>
                  </a:cubicBezTo>
                  <a:cubicBezTo>
                    <a:pt x="104" y="93"/>
                    <a:pt x="107" y="92"/>
                    <a:pt x="109" y="90"/>
                  </a:cubicBezTo>
                  <a:cubicBezTo>
                    <a:pt x="113" y="88"/>
                    <a:pt x="116" y="87"/>
                    <a:pt x="121" y="87"/>
                  </a:cubicBezTo>
                  <a:cubicBezTo>
                    <a:pt x="121" y="87"/>
                    <a:pt x="121" y="87"/>
                    <a:pt x="121" y="87"/>
                  </a:cubicBezTo>
                  <a:cubicBezTo>
                    <a:pt x="121" y="87"/>
                    <a:pt x="121" y="87"/>
                    <a:pt x="121" y="87"/>
                  </a:cubicBezTo>
                  <a:cubicBezTo>
                    <a:pt x="122" y="87"/>
                    <a:pt x="123" y="88"/>
                    <a:pt x="123" y="90"/>
                  </a:cubicBezTo>
                  <a:cubicBezTo>
                    <a:pt x="121" y="99"/>
                    <a:pt x="118" y="107"/>
                    <a:pt x="113" y="114"/>
                  </a:cubicBezTo>
                  <a:cubicBezTo>
                    <a:pt x="109" y="121"/>
                    <a:pt x="103" y="126"/>
                    <a:pt x="95" y="129"/>
                  </a:cubicBezTo>
                  <a:cubicBezTo>
                    <a:pt x="92" y="131"/>
                    <a:pt x="89" y="131"/>
                    <a:pt x="87" y="130"/>
                  </a:cubicBezTo>
                  <a:cubicBezTo>
                    <a:pt x="84" y="130"/>
                    <a:pt x="82" y="128"/>
                    <a:pt x="79" y="126"/>
                  </a:cubicBezTo>
                  <a:cubicBezTo>
                    <a:pt x="79" y="126"/>
                    <a:pt x="78" y="125"/>
                    <a:pt x="77" y="124"/>
                  </a:cubicBezTo>
                  <a:cubicBezTo>
                    <a:pt x="74" y="122"/>
                    <a:pt x="72" y="120"/>
                    <a:pt x="68" y="119"/>
                  </a:cubicBezTo>
                  <a:cubicBezTo>
                    <a:pt x="68" y="119"/>
                    <a:pt x="67" y="119"/>
                    <a:pt x="67" y="119"/>
                  </a:cubicBezTo>
                  <a:cubicBezTo>
                    <a:pt x="64" y="119"/>
                    <a:pt x="62" y="119"/>
                    <a:pt x="62" y="115"/>
                  </a:cubicBezTo>
                  <a:cubicBezTo>
                    <a:pt x="62" y="110"/>
                    <a:pt x="62" y="110"/>
                    <a:pt x="62" y="110"/>
                  </a:cubicBezTo>
                  <a:cubicBezTo>
                    <a:pt x="62" y="106"/>
                    <a:pt x="62" y="103"/>
                    <a:pt x="62" y="100"/>
                  </a:cubicBezTo>
                  <a:cubicBezTo>
                    <a:pt x="62" y="100"/>
                    <a:pt x="62" y="100"/>
                    <a:pt x="62" y="100"/>
                  </a:cubicBezTo>
                  <a:cubicBezTo>
                    <a:pt x="62" y="56"/>
                    <a:pt x="62" y="56"/>
                    <a:pt x="62" y="56"/>
                  </a:cubicBezTo>
                  <a:cubicBezTo>
                    <a:pt x="62" y="56"/>
                    <a:pt x="62" y="56"/>
                    <a:pt x="62" y="56"/>
                  </a:cubicBezTo>
                  <a:cubicBezTo>
                    <a:pt x="63" y="56"/>
                    <a:pt x="64" y="57"/>
                    <a:pt x="64" y="59"/>
                  </a:cubicBezTo>
                  <a:cubicBezTo>
                    <a:pt x="64" y="68"/>
                    <a:pt x="65" y="76"/>
                    <a:pt x="65" y="84"/>
                  </a:cubicBezTo>
                  <a:cubicBezTo>
                    <a:pt x="66" y="92"/>
                    <a:pt x="66" y="100"/>
                    <a:pt x="67" y="110"/>
                  </a:cubicBezTo>
                  <a:cubicBezTo>
                    <a:pt x="67" y="114"/>
                    <a:pt x="67" y="114"/>
                    <a:pt x="67" y="114"/>
                  </a:cubicBezTo>
                  <a:cubicBezTo>
                    <a:pt x="68" y="114"/>
                    <a:pt x="68" y="114"/>
                    <a:pt x="69" y="114"/>
                  </a:cubicBezTo>
                  <a:cubicBezTo>
                    <a:pt x="74" y="115"/>
                    <a:pt x="77" y="118"/>
                    <a:pt x="80" y="121"/>
                  </a:cubicBezTo>
                  <a:cubicBezTo>
                    <a:pt x="81" y="121"/>
                    <a:pt x="82" y="122"/>
                    <a:pt x="82" y="123"/>
                  </a:cubicBezTo>
                  <a:cubicBezTo>
                    <a:pt x="84" y="124"/>
                    <a:pt x="86" y="125"/>
                    <a:pt x="88" y="126"/>
                  </a:cubicBezTo>
                  <a:cubicBezTo>
                    <a:pt x="89" y="126"/>
                    <a:pt x="91" y="126"/>
                    <a:pt x="93" y="125"/>
                  </a:cubicBezTo>
                  <a:cubicBezTo>
                    <a:pt x="100" y="122"/>
                    <a:pt x="105" y="117"/>
                    <a:pt x="109" y="111"/>
                  </a:cubicBezTo>
                  <a:cubicBezTo>
                    <a:pt x="113" y="106"/>
                    <a:pt x="116" y="99"/>
                    <a:pt x="117" y="92"/>
                  </a:cubicBezTo>
                  <a:cubicBezTo>
                    <a:pt x="115" y="92"/>
                    <a:pt x="113" y="94"/>
                    <a:pt x="111" y="95"/>
                  </a:cubicBezTo>
                  <a:cubicBezTo>
                    <a:pt x="108" y="96"/>
                    <a:pt x="106" y="98"/>
                    <a:pt x="102" y="98"/>
                  </a:cubicBezTo>
                  <a:cubicBezTo>
                    <a:pt x="102" y="98"/>
                    <a:pt x="102" y="98"/>
                    <a:pt x="102" y="98"/>
                  </a:cubicBezTo>
                  <a:cubicBezTo>
                    <a:pt x="102" y="98"/>
                    <a:pt x="102" y="98"/>
                    <a:pt x="102" y="98"/>
                  </a:cubicBezTo>
                  <a:cubicBezTo>
                    <a:pt x="101" y="98"/>
                    <a:pt x="99" y="98"/>
                    <a:pt x="98" y="97"/>
                  </a:cubicBezTo>
                  <a:cubicBezTo>
                    <a:pt x="97" y="97"/>
                    <a:pt x="97" y="96"/>
                    <a:pt x="96" y="95"/>
                  </a:cubicBezTo>
                  <a:cubicBezTo>
                    <a:pt x="96" y="94"/>
                    <a:pt x="96" y="93"/>
                    <a:pt x="96" y="92"/>
                  </a:cubicBezTo>
                  <a:cubicBezTo>
                    <a:pt x="96" y="92"/>
                    <a:pt x="96" y="92"/>
                    <a:pt x="96" y="92"/>
                  </a:cubicBezTo>
                  <a:cubicBezTo>
                    <a:pt x="96" y="92"/>
                    <a:pt x="96" y="92"/>
                    <a:pt x="96" y="92"/>
                  </a:cubicBezTo>
                  <a:cubicBezTo>
                    <a:pt x="96" y="90"/>
                    <a:pt x="97" y="88"/>
                    <a:pt x="99" y="87"/>
                  </a:cubicBezTo>
                  <a:cubicBezTo>
                    <a:pt x="99" y="87"/>
                    <a:pt x="99" y="87"/>
                    <a:pt x="99" y="87"/>
                  </a:cubicBezTo>
                  <a:close/>
                  <a:moveTo>
                    <a:pt x="62" y="6"/>
                  </a:moveTo>
                  <a:cubicBezTo>
                    <a:pt x="58" y="11"/>
                    <a:pt x="55" y="14"/>
                    <a:pt x="51" y="18"/>
                  </a:cubicBezTo>
                  <a:cubicBezTo>
                    <a:pt x="48" y="22"/>
                    <a:pt x="45" y="25"/>
                    <a:pt x="42" y="29"/>
                  </a:cubicBezTo>
                  <a:cubicBezTo>
                    <a:pt x="42" y="29"/>
                    <a:pt x="42" y="29"/>
                    <a:pt x="42" y="29"/>
                  </a:cubicBezTo>
                  <a:cubicBezTo>
                    <a:pt x="38" y="34"/>
                    <a:pt x="34" y="39"/>
                    <a:pt x="35" y="44"/>
                  </a:cubicBezTo>
                  <a:cubicBezTo>
                    <a:pt x="35" y="49"/>
                    <a:pt x="38" y="53"/>
                    <a:pt x="41" y="57"/>
                  </a:cubicBezTo>
                  <a:cubicBezTo>
                    <a:pt x="41" y="58"/>
                    <a:pt x="42" y="59"/>
                    <a:pt x="43" y="60"/>
                  </a:cubicBezTo>
                  <a:cubicBezTo>
                    <a:pt x="43" y="60"/>
                    <a:pt x="43" y="60"/>
                    <a:pt x="43" y="60"/>
                  </a:cubicBezTo>
                  <a:cubicBezTo>
                    <a:pt x="43" y="60"/>
                    <a:pt x="43" y="61"/>
                    <a:pt x="44" y="61"/>
                  </a:cubicBezTo>
                  <a:cubicBezTo>
                    <a:pt x="44" y="62"/>
                    <a:pt x="45" y="64"/>
                    <a:pt x="46" y="66"/>
                  </a:cubicBezTo>
                  <a:cubicBezTo>
                    <a:pt x="46" y="69"/>
                    <a:pt x="45" y="71"/>
                    <a:pt x="43" y="73"/>
                  </a:cubicBezTo>
                  <a:cubicBezTo>
                    <a:pt x="43" y="73"/>
                    <a:pt x="43" y="73"/>
                    <a:pt x="43" y="73"/>
                  </a:cubicBezTo>
                  <a:cubicBezTo>
                    <a:pt x="43" y="73"/>
                    <a:pt x="43" y="73"/>
                    <a:pt x="43" y="73"/>
                  </a:cubicBezTo>
                  <a:cubicBezTo>
                    <a:pt x="43" y="73"/>
                    <a:pt x="43" y="73"/>
                    <a:pt x="43" y="73"/>
                  </a:cubicBezTo>
                  <a:cubicBezTo>
                    <a:pt x="43" y="73"/>
                    <a:pt x="43" y="73"/>
                    <a:pt x="43" y="73"/>
                  </a:cubicBezTo>
                  <a:cubicBezTo>
                    <a:pt x="42" y="73"/>
                    <a:pt x="42" y="74"/>
                    <a:pt x="41" y="74"/>
                  </a:cubicBezTo>
                  <a:cubicBezTo>
                    <a:pt x="39" y="74"/>
                    <a:pt x="37" y="74"/>
                    <a:pt x="36" y="72"/>
                  </a:cubicBezTo>
                  <a:cubicBezTo>
                    <a:pt x="36" y="72"/>
                    <a:pt x="36" y="72"/>
                    <a:pt x="36" y="72"/>
                  </a:cubicBezTo>
                  <a:cubicBezTo>
                    <a:pt x="36" y="72"/>
                    <a:pt x="36" y="72"/>
                    <a:pt x="36" y="72"/>
                  </a:cubicBezTo>
                  <a:cubicBezTo>
                    <a:pt x="35" y="71"/>
                    <a:pt x="33" y="70"/>
                    <a:pt x="33" y="69"/>
                  </a:cubicBezTo>
                  <a:cubicBezTo>
                    <a:pt x="31" y="67"/>
                    <a:pt x="30" y="64"/>
                    <a:pt x="30" y="63"/>
                  </a:cubicBezTo>
                  <a:cubicBezTo>
                    <a:pt x="28" y="53"/>
                    <a:pt x="19" y="49"/>
                    <a:pt x="11" y="45"/>
                  </a:cubicBezTo>
                  <a:cubicBezTo>
                    <a:pt x="11" y="45"/>
                    <a:pt x="11" y="45"/>
                    <a:pt x="11" y="45"/>
                  </a:cubicBezTo>
                  <a:cubicBezTo>
                    <a:pt x="10" y="44"/>
                    <a:pt x="9" y="44"/>
                    <a:pt x="8" y="43"/>
                  </a:cubicBezTo>
                  <a:cubicBezTo>
                    <a:pt x="8" y="48"/>
                    <a:pt x="7" y="52"/>
                    <a:pt x="6" y="57"/>
                  </a:cubicBezTo>
                  <a:cubicBezTo>
                    <a:pt x="6" y="60"/>
                    <a:pt x="5" y="63"/>
                    <a:pt x="5" y="66"/>
                  </a:cubicBezTo>
                  <a:cubicBezTo>
                    <a:pt x="5" y="68"/>
                    <a:pt x="5" y="71"/>
                    <a:pt x="5" y="73"/>
                  </a:cubicBezTo>
                  <a:cubicBezTo>
                    <a:pt x="5" y="75"/>
                    <a:pt x="6" y="77"/>
                    <a:pt x="6" y="80"/>
                  </a:cubicBezTo>
                  <a:cubicBezTo>
                    <a:pt x="8" y="81"/>
                    <a:pt x="10" y="81"/>
                    <a:pt x="13" y="82"/>
                  </a:cubicBezTo>
                  <a:cubicBezTo>
                    <a:pt x="13" y="82"/>
                    <a:pt x="14" y="83"/>
                    <a:pt x="15" y="83"/>
                  </a:cubicBezTo>
                  <a:cubicBezTo>
                    <a:pt x="15" y="83"/>
                    <a:pt x="15" y="83"/>
                    <a:pt x="15" y="83"/>
                  </a:cubicBezTo>
                  <a:cubicBezTo>
                    <a:pt x="15" y="83"/>
                    <a:pt x="15" y="83"/>
                    <a:pt x="15" y="83"/>
                  </a:cubicBezTo>
                  <a:cubicBezTo>
                    <a:pt x="19" y="84"/>
                    <a:pt x="22" y="85"/>
                    <a:pt x="24" y="87"/>
                  </a:cubicBezTo>
                  <a:cubicBezTo>
                    <a:pt x="24" y="87"/>
                    <a:pt x="24" y="87"/>
                    <a:pt x="25" y="87"/>
                  </a:cubicBezTo>
                  <a:cubicBezTo>
                    <a:pt x="26" y="89"/>
                    <a:pt x="27" y="90"/>
                    <a:pt x="27" y="92"/>
                  </a:cubicBezTo>
                  <a:cubicBezTo>
                    <a:pt x="27" y="93"/>
                    <a:pt x="27" y="94"/>
                    <a:pt x="27" y="95"/>
                  </a:cubicBezTo>
                  <a:cubicBezTo>
                    <a:pt x="27" y="96"/>
                    <a:pt x="26" y="97"/>
                    <a:pt x="25" y="97"/>
                  </a:cubicBezTo>
                  <a:cubicBezTo>
                    <a:pt x="25" y="97"/>
                    <a:pt x="25" y="97"/>
                    <a:pt x="25" y="97"/>
                  </a:cubicBezTo>
                  <a:cubicBezTo>
                    <a:pt x="24" y="98"/>
                    <a:pt x="22" y="98"/>
                    <a:pt x="21" y="98"/>
                  </a:cubicBezTo>
                  <a:cubicBezTo>
                    <a:pt x="21" y="98"/>
                    <a:pt x="21" y="98"/>
                    <a:pt x="21" y="98"/>
                  </a:cubicBezTo>
                  <a:cubicBezTo>
                    <a:pt x="17" y="98"/>
                    <a:pt x="15" y="96"/>
                    <a:pt x="12" y="95"/>
                  </a:cubicBezTo>
                  <a:cubicBezTo>
                    <a:pt x="12" y="95"/>
                    <a:pt x="12" y="95"/>
                    <a:pt x="12" y="95"/>
                  </a:cubicBezTo>
                  <a:cubicBezTo>
                    <a:pt x="10" y="93"/>
                    <a:pt x="8" y="92"/>
                    <a:pt x="6" y="92"/>
                  </a:cubicBezTo>
                  <a:cubicBezTo>
                    <a:pt x="7" y="99"/>
                    <a:pt x="10" y="106"/>
                    <a:pt x="14" y="111"/>
                  </a:cubicBezTo>
                  <a:cubicBezTo>
                    <a:pt x="18" y="117"/>
                    <a:pt x="23" y="122"/>
                    <a:pt x="30" y="125"/>
                  </a:cubicBezTo>
                  <a:cubicBezTo>
                    <a:pt x="33" y="126"/>
                    <a:pt x="34" y="126"/>
                    <a:pt x="36" y="126"/>
                  </a:cubicBezTo>
                  <a:cubicBezTo>
                    <a:pt x="37" y="125"/>
                    <a:pt x="39" y="124"/>
                    <a:pt x="41" y="123"/>
                  </a:cubicBezTo>
                  <a:cubicBezTo>
                    <a:pt x="42" y="122"/>
                    <a:pt x="42" y="121"/>
                    <a:pt x="43" y="121"/>
                  </a:cubicBezTo>
                  <a:cubicBezTo>
                    <a:pt x="46" y="118"/>
                    <a:pt x="49" y="115"/>
                    <a:pt x="54" y="114"/>
                  </a:cubicBezTo>
                  <a:cubicBezTo>
                    <a:pt x="55" y="114"/>
                    <a:pt x="56" y="114"/>
                    <a:pt x="56" y="114"/>
                  </a:cubicBezTo>
                  <a:cubicBezTo>
                    <a:pt x="56" y="110"/>
                    <a:pt x="56" y="110"/>
                    <a:pt x="56" y="110"/>
                  </a:cubicBezTo>
                  <a:cubicBezTo>
                    <a:pt x="57" y="100"/>
                    <a:pt x="57" y="92"/>
                    <a:pt x="58" y="84"/>
                  </a:cubicBezTo>
                  <a:cubicBezTo>
                    <a:pt x="58" y="76"/>
                    <a:pt x="59" y="68"/>
                    <a:pt x="59" y="59"/>
                  </a:cubicBezTo>
                  <a:cubicBezTo>
                    <a:pt x="59" y="57"/>
                    <a:pt x="60" y="56"/>
                    <a:pt x="62" y="56"/>
                  </a:cubicBezTo>
                  <a:cubicBezTo>
                    <a:pt x="62" y="100"/>
                    <a:pt x="62" y="100"/>
                    <a:pt x="62" y="100"/>
                  </a:cubicBezTo>
                  <a:cubicBezTo>
                    <a:pt x="61" y="103"/>
                    <a:pt x="61" y="106"/>
                    <a:pt x="61" y="110"/>
                  </a:cubicBezTo>
                  <a:cubicBezTo>
                    <a:pt x="61" y="115"/>
                    <a:pt x="61" y="115"/>
                    <a:pt x="61" y="115"/>
                  </a:cubicBezTo>
                  <a:cubicBezTo>
                    <a:pt x="61" y="119"/>
                    <a:pt x="59" y="119"/>
                    <a:pt x="56" y="119"/>
                  </a:cubicBezTo>
                  <a:cubicBezTo>
                    <a:pt x="56" y="119"/>
                    <a:pt x="56" y="119"/>
                    <a:pt x="56" y="119"/>
                  </a:cubicBezTo>
                  <a:cubicBezTo>
                    <a:pt x="56" y="119"/>
                    <a:pt x="55" y="119"/>
                    <a:pt x="55" y="119"/>
                  </a:cubicBezTo>
                  <a:cubicBezTo>
                    <a:pt x="51" y="120"/>
                    <a:pt x="49" y="122"/>
                    <a:pt x="46" y="124"/>
                  </a:cubicBezTo>
                  <a:cubicBezTo>
                    <a:pt x="45" y="125"/>
                    <a:pt x="45" y="126"/>
                    <a:pt x="44" y="126"/>
                  </a:cubicBezTo>
                  <a:cubicBezTo>
                    <a:pt x="41" y="128"/>
                    <a:pt x="39" y="130"/>
                    <a:pt x="37" y="130"/>
                  </a:cubicBezTo>
                  <a:cubicBezTo>
                    <a:pt x="34" y="131"/>
                    <a:pt x="32" y="131"/>
                    <a:pt x="28" y="129"/>
                  </a:cubicBezTo>
                  <a:cubicBezTo>
                    <a:pt x="21" y="126"/>
                    <a:pt x="15" y="121"/>
                    <a:pt x="10" y="114"/>
                  </a:cubicBezTo>
                  <a:cubicBezTo>
                    <a:pt x="5" y="107"/>
                    <a:pt x="2" y="99"/>
                    <a:pt x="0" y="90"/>
                  </a:cubicBezTo>
                  <a:cubicBezTo>
                    <a:pt x="0" y="90"/>
                    <a:pt x="0" y="90"/>
                    <a:pt x="0" y="89"/>
                  </a:cubicBezTo>
                  <a:cubicBezTo>
                    <a:pt x="0" y="88"/>
                    <a:pt x="1" y="87"/>
                    <a:pt x="2" y="87"/>
                  </a:cubicBezTo>
                  <a:cubicBezTo>
                    <a:pt x="7" y="87"/>
                    <a:pt x="10" y="88"/>
                    <a:pt x="14" y="90"/>
                  </a:cubicBezTo>
                  <a:cubicBezTo>
                    <a:pt x="14" y="90"/>
                    <a:pt x="14" y="90"/>
                    <a:pt x="14" y="90"/>
                  </a:cubicBezTo>
                  <a:cubicBezTo>
                    <a:pt x="17" y="92"/>
                    <a:pt x="19" y="93"/>
                    <a:pt x="21" y="93"/>
                  </a:cubicBezTo>
                  <a:cubicBezTo>
                    <a:pt x="21" y="93"/>
                    <a:pt x="21" y="93"/>
                    <a:pt x="21" y="93"/>
                  </a:cubicBezTo>
                  <a:cubicBezTo>
                    <a:pt x="22" y="93"/>
                    <a:pt x="22" y="93"/>
                    <a:pt x="22" y="93"/>
                  </a:cubicBezTo>
                  <a:cubicBezTo>
                    <a:pt x="22" y="93"/>
                    <a:pt x="22" y="93"/>
                    <a:pt x="22" y="93"/>
                  </a:cubicBezTo>
                  <a:cubicBezTo>
                    <a:pt x="22" y="93"/>
                    <a:pt x="22" y="93"/>
                    <a:pt x="22" y="93"/>
                  </a:cubicBezTo>
                  <a:cubicBezTo>
                    <a:pt x="22" y="93"/>
                    <a:pt x="22" y="93"/>
                    <a:pt x="22" y="92"/>
                  </a:cubicBezTo>
                  <a:cubicBezTo>
                    <a:pt x="22" y="92"/>
                    <a:pt x="22" y="92"/>
                    <a:pt x="22" y="91"/>
                  </a:cubicBezTo>
                  <a:cubicBezTo>
                    <a:pt x="21" y="91"/>
                    <a:pt x="21" y="91"/>
                    <a:pt x="21" y="91"/>
                  </a:cubicBezTo>
                  <a:cubicBezTo>
                    <a:pt x="19" y="90"/>
                    <a:pt x="17" y="89"/>
                    <a:pt x="14" y="88"/>
                  </a:cubicBezTo>
                  <a:cubicBezTo>
                    <a:pt x="13" y="87"/>
                    <a:pt x="13" y="87"/>
                    <a:pt x="13" y="87"/>
                  </a:cubicBezTo>
                  <a:cubicBezTo>
                    <a:pt x="13" y="87"/>
                    <a:pt x="13" y="87"/>
                    <a:pt x="13" y="87"/>
                  </a:cubicBezTo>
                  <a:cubicBezTo>
                    <a:pt x="13" y="87"/>
                    <a:pt x="12" y="87"/>
                    <a:pt x="11" y="87"/>
                  </a:cubicBezTo>
                  <a:cubicBezTo>
                    <a:pt x="8" y="86"/>
                    <a:pt x="5" y="85"/>
                    <a:pt x="3" y="83"/>
                  </a:cubicBezTo>
                  <a:cubicBezTo>
                    <a:pt x="2" y="83"/>
                    <a:pt x="2" y="82"/>
                    <a:pt x="2" y="82"/>
                  </a:cubicBezTo>
                  <a:cubicBezTo>
                    <a:pt x="1" y="79"/>
                    <a:pt x="1" y="76"/>
                    <a:pt x="0" y="74"/>
                  </a:cubicBezTo>
                  <a:cubicBezTo>
                    <a:pt x="0" y="71"/>
                    <a:pt x="0" y="68"/>
                    <a:pt x="0" y="66"/>
                  </a:cubicBezTo>
                  <a:cubicBezTo>
                    <a:pt x="1" y="62"/>
                    <a:pt x="1" y="59"/>
                    <a:pt x="2" y="56"/>
                  </a:cubicBezTo>
                  <a:cubicBezTo>
                    <a:pt x="2" y="50"/>
                    <a:pt x="3" y="45"/>
                    <a:pt x="3" y="39"/>
                  </a:cubicBezTo>
                  <a:cubicBezTo>
                    <a:pt x="3" y="39"/>
                    <a:pt x="3" y="39"/>
                    <a:pt x="4" y="38"/>
                  </a:cubicBezTo>
                  <a:cubicBezTo>
                    <a:pt x="4" y="37"/>
                    <a:pt x="6" y="37"/>
                    <a:pt x="7" y="37"/>
                  </a:cubicBezTo>
                  <a:cubicBezTo>
                    <a:pt x="9" y="38"/>
                    <a:pt x="11" y="40"/>
                    <a:pt x="13" y="41"/>
                  </a:cubicBezTo>
                  <a:cubicBezTo>
                    <a:pt x="13" y="41"/>
                    <a:pt x="13" y="41"/>
                    <a:pt x="13" y="41"/>
                  </a:cubicBezTo>
                  <a:cubicBezTo>
                    <a:pt x="23" y="45"/>
                    <a:pt x="32" y="50"/>
                    <a:pt x="35" y="62"/>
                  </a:cubicBezTo>
                  <a:cubicBezTo>
                    <a:pt x="35" y="63"/>
                    <a:pt x="36" y="64"/>
                    <a:pt x="37" y="66"/>
                  </a:cubicBezTo>
                  <a:cubicBezTo>
                    <a:pt x="37" y="67"/>
                    <a:pt x="38" y="68"/>
                    <a:pt x="39" y="69"/>
                  </a:cubicBezTo>
                  <a:cubicBezTo>
                    <a:pt x="39" y="69"/>
                    <a:pt x="39" y="69"/>
                    <a:pt x="39" y="69"/>
                  </a:cubicBezTo>
                  <a:cubicBezTo>
                    <a:pt x="39"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8"/>
                    <a:pt x="41" y="68"/>
                    <a:pt x="41" y="67"/>
                  </a:cubicBezTo>
                  <a:cubicBezTo>
                    <a:pt x="41" y="66"/>
                    <a:pt x="40" y="64"/>
                    <a:pt x="39" y="63"/>
                  </a:cubicBezTo>
                  <a:cubicBezTo>
                    <a:pt x="39" y="63"/>
                    <a:pt x="39" y="63"/>
                    <a:pt x="39" y="63"/>
                  </a:cubicBezTo>
                  <a:cubicBezTo>
                    <a:pt x="39" y="63"/>
                    <a:pt x="39" y="63"/>
                    <a:pt x="39" y="63"/>
                  </a:cubicBezTo>
                  <a:cubicBezTo>
                    <a:pt x="39" y="63"/>
                    <a:pt x="39" y="63"/>
                    <a:pt x="39" y="63"/>
                  </a:cubicBezTo>
                  <a:cubicBezTo>
                    <a:pt x="38" y="62"/>
                    <a:pt x="38" y="61"/>
                    <a:pt x="37" y="60"/>
                  </a:cubicBezTo>
                  <a:cubicBezTo>
                    <a:pt x="33" y="55"/>
                    <a:pt x="30" y="51"/>
                    <a:pt x="30" y="44"/>
                  </a:cubicBezTo>
                  <a:cubicBezTo>
                    <a:pt x="30" y="37"/>
                    <a:pt x="34" y="31"/>
                    <a:pt x="38" y="26"/>
                  </a:cubicBezTo>
                  <a:cubicBezTo>
                    <a:pt x="38" y="26"/>
                    <a:pt x="38" y="26"/>
                    <a:pt x="38" y="26"/>
                  </a:cubicBezTo>
                  <a:cubicBezTo>
                    <a:pt x="41" y="22"/>
                    <a:pt x="45" y="19"/>
                    <a:pt x="48" y="15"/>
                  </a:cubicBezTo>
                  <a:cubicBezTo>
                    <a:pt x="52" y="11"/>
                    <a:pt x="56" y="6"/>
                    <a:pt x="59" y="2"/>
                  </a:cubicBezTo>
                  <a:cubicBezTo>
                    <a:pt x="59" y="1"/>
                    <a:pt x="60" y="1"/>
                    <a:pt x="60" y="0"/>
                  </a:cubicBezTo>
                  <a:cubicBezTo>
                    <a:pt x="61" y="0"/>
                    <a:pt x="61" y="0"/>
                    <a:pt x="62" y="0"/>
                  </a:cubicBezTo>
                  <a:cubicBezTo>
                    <a:pt x="62" y="0"/>
                    <a:pt x="62" y="0"/>
                    <a:pt x="62" y="0"/>
                  </a:cubicBezTo>
                  <a:lnTo>
                    <a:pt x="6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4" name="Freeform 220"/>
            <p:cNvSpPr>
              <a:spLocks noEditPoints="1"/>
            </p:cNvSpPr>
            <p:nvPr/>
          </p:nvSpPr>
          <p:spPr bwMode="auto">
            <a:xfrm>
              <a:off x="6700848" y="2527315"/>
              <a:ext cx="28575" cy="100014"/>
            </a:xfrm>
            <a:custGeom>
              <a:avLst/>
              <a:gdLst>
                <a:gd name="T0" fmla="*/ 7 w 13"/>
                <a:gd name="T1" fmla="*/ 0 h 44"/>
                <a:gd name="T2" fmla="*/ 11 w 13"/>
                <a:gd name="T3" fmla="*/ 0 h 44"/>
                <a:gd name="T4" fmla="*/ 13 w 13"/>
                <a:gd name="T5" fmla="*/ 3 h 44"/>
                <a:gd name="T6" fmla="*/ 13 w 13"/>
                <a:gd name="T7" fmla="*/ 42 h 44"/>
                <a:gd name="T8" fmla="*/ 11 w 13"/>
                <a:gd name="T9" fmla="*/ 44 h 44"/>
                <a:gd name="T10" fmla="*/ 7 w 13"/>
                <a:gd name="T11" fmla="*/ 44 h 44"/>
                <a:gd name="T12" fmla="*/ 7 w 13"/>
                <a:gd name="T13" fmla="*/ 39 h 44"/>
                <a:gd name="T14" fmla="*/ 8 w 13"/>
                <a:gd name="T15" fmla="*/ 39 h 44"/>
                <a:gd name="T16" fmla="*/ 8 w 13"/>
                <a:gd name="T17" fmla="*/ 5 h 44"/>
                <a:gd name="T18" fmla="*/ 7 w 13"/>
                <a:gd name="T19" fmla="*/ 5 h 44"/>
                <a:gd name="T20" fmla="*/ 7 w 13"/>
                <a:gd name="T21" fmla="*/ 0 h 44"/>
                <a:gd name="T22" fmla="*/ 2 w 13"/>
                <a:gd name="T23" fmla="*/ 0 h 44"/>
                <a:gd name="T24" fmla="*/ 7 w 13"/>
                <a:gd name="T25" fmla="*/ 0 h 44"/>
                <a:gd name="T26" fmla="*/ 7 w 13"/>
                <a:gd name="T27" fmla="*/ 5 h 44"/>
                <a:gd name="T28" fmla="*/ 5 w 13"/>
                <a:gd name="T29" fmla="*/ 5 h 44"/>
                <a:gd name="T30" fmla="*/ 5 w 13"/>
                <a:gd name="T31" fmla="*/ 39 h 44"/>
                <a:gd name="T32" fmla="*/ 7 w 13"/>
                <a:gd name="T33" fmla="*/ 39 h 44"/>
                <a:gd name="T34" fmla="*/ 7 w 13"/>
                <a:gd name="T35" fmla="*/ 44 h 44"/>
                <a:gd name="T36" fmla="*/ 2 w 13"/>
                <a:gd name="T37" fmla="*/ 44 h 44"/>
                <a:gd name="T38" fmla="*/ 0 w 13"/>
                <a:gd name="T39" fmla="*/ 42 h 44"/>
                <a:gd name="T40" fmla="*/ 0 w 13"/>
                <a:gd name="T41" fmla="*/ 3 h 44"/>
                <a:gd name="T42" fmla="*/ 2 w 13"/>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4">
                  <a:moveTo>
                    <a:pt x="7" y="0"/>
                  </a:moveTo>
                  <a:cubicBezTo>
                    <a:pt x="11" y="0"/>
                    <a:pt x="11" y="0"/>
                    <a:pt x="11" y="0"/>
                  </a:cubicBezTo>
                  <a:cubicBezTo>
                    <a:pt x="12" y="0"/>
                    <a:pt x="13" y="1"/>
                    <a:pt x="13" y="3"/>
                  </a:cubicBezTo>
                  <a:cubicBezTo>
                    <a:pt x="13" y="42"/>
                    <a:pt x="13" y="42"/>
                    <a:pt x="13" y="42"/>
                  </a:cubicBezTo>
                  <a:cubicBezTo>
                    <a:pt x="13" y="43"/>
                    <a:pt x="12" y="44"/>
                    <a:pt x="11" y="44"/>
                  </a:cubicBezTo>
                  <a:cubicBezTo>
                    <a:pt x="7" y="44"/>
                    <a:pt x="7" y="44"/>
                    <a:pt x="7" y="44"/>
                  </a:cubicBezTo>
                  <a:cubicBezTo>
                    <a:pt x="7" y="39"/>
                    <a:pt x="7" y="39"/>
                    <a:pt x="7" y="39"/>
                  </a:cubicBezTo>
                  <a:cubicBezTo>
                    <a:pt x="8" y="39"/>
                    <a:pt x="8" y="39"/>
                    <a:pt x="8" y="39"/>
                  </a:cubicBezTo>
                  <a:cubicBezTo>
                    <a:pt x="8" y="5"/>
                    <a:pt x="8" y="5"/>
                    <a:pt x="8"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39"/>
                    <a:pt x="5" y="39"/>
                    <a:pt x="5" y="39"/>
                  </a:cubicBezTo>
                  <a:cubicBezTo>
                    <a:pt x="7" y="39"/>
                    <a:pt x="7" y="39"/>
                    <a:pt x="7" y="39"/>
                  </a:cubicBezTo>
                  <a:cubicBezTo>
                    <a:pt x="7" y="44"/>
                    <a:pt x="7" y="44"/>
                    <a:pt x="7" y="44"/>
                  </a:cubicBezTo>
                  <a:cubicBezTo>
                    <a:pt x="2" y="44"/>
                    <a:pt x="2" y="44"/>
                    <a:pt x="2" y="44"/>
                  </a:cubicBezTo>
                  <a:cubicBezTo>
                    <a:pt x="1" y="44"/>
                    <a:pt x="0" y="43"/>
                    <a:pt x="0" y="4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5" name="Freeform 222"/>
            <p:cNvSpPr>
              <a:spLocks noEditPoints="1"/>
            </p:cNvSpPr>
            <p:nvPr/>
          </p:nvSpPr>
          <p:spPr bwMode="auto">
            <a:xfrm>
              <a:off x="9556764" y="2965468"/>
              <a:ext cx="139700" cy="203201"/>
            </a:xfrm>
            <a:custGeom>
              <a:avLst/>
              <a:gdLst>
                <a:gd name="T0" fmla="*/ 54 w 62"/>
                <a:gd name="T1" fmla="*/ 21 h 90"/>
                <a:gd name="T2" fmla="*/ 45 w 62"/>
                <a:gd name="T3" fmla="*/ 21 h 90"/>
                <a:gd name="T4" fmla="*/ 43 w 62"/>
                <a:gd name="T5" fmla="*/ 18 h 90"/>
                <a:gd name="T6" fmla="*/ 43 w 62"/>
                <a:gd name="T7" fmla="*/ 17 h 90"/>
                <a:gd name="T8" fmla="*/ 49 w 62"/>
                <a:gd name="T9" fmla="*/ 5 h 90"/>
                <a:gd name="T10" fmla="*/ 34 w 62"/>
                <a:gd name="T11" fmla="*/ 5 h 90"/>
                <a:gd name="T12" fmla="*/ 32 w 62"/>
                <a:gd name="T13" fmla="*/ 5 h 90"/>
                <a:gd name="T14" fmla="*/ 32 w 62"/>
                <a:gd name="T15" fmla="*/ 5 h 90"/>
                <a:gd name="T16" fmla="*/ 32 w 62"/>
                <a:gd name="T17" fmla="*/ 0 h 90"/>
                <a:gd name="T18" fmla="*/ 32 w 62"/>
                <a:gd name="T19" fmla="*/ 0 h 90"/>
                <a:gd name="T20" fmla="*/ 34 w 62"/>
                <a:gd name="T21" fmla="*/ 0 h 90"/>
                <a:gd name="T22" fmla="*/ 53 w 62"/>
                <a:gd name="T23" fmla="*/ 0 h 90"/>
                <a:gd name="T24" fmla="*/ 53 w 62"/>
                <a:gd name="T25" fmla="*/ 0 h 90"/>
                <a:gd name="T26" fmla="*/ 54 w 62"/>
                <a:gd name="T27" fmla="*/ 1 h 90"/>
                <a:gd name="T28" fmla="*/ 55 w 62"/>
                <a:gd name="T29" fmla="*/ 4 h 90"/>
                <a:gd name="T30" fmla="*/ 49 w 62"/>
                <a:gd name="T31" fmla="*/ 16 h 90"/>
                <a:gd name="T32" fmla="*/ 59 w 62"/>
                <a:gd name="T33" fmla="*/ 16 h 90"/>
                <a:gd name="T34" fmla="*/ 59 w 62"/>
                <a:gd name="T35" fmla="*/ 16 h 90"/>
                <a:gd name="T36" fmla="*/ 61 w 62"/>
                <a:gd name="T37" fmla="*/ 17 h 90"/>
                <a:gd name="T38" fmla="*/ 61 w 62"/>
                <a:gd name="T39" fmla="*/ 20 h 90"/>
                <a:gd name="T40" fmla="*/ 32 w 62"/>
                <a:gd name="T41" fmla="*/ 55 h 90"/>
                <a:gd name="T42" fmla="*/ 32 w 62"/>
                <a:gd name="T43" fmla="*/ 48 h 90"/>
                <a:gd name="T44" fmla="*/ 54 w 62"/>
                <a:gd name="T45" fmla="*/ 21 h 90"/>
                <a:gd name="T46" fmla="*/ 32 w 62"/>
                <a:gd name="T47" fmla="*/ 5 h 90"/>
                <a:gd name="T48" fmla="*/ 25 w 62"/>
                <a:gd name="T49" fmla="*/ 5 h 90"/>
                <a:gd name="T50" fmla="*/ 10 w 62"/>
                <a:gd name="T51" fmla="*/ 36 h 90"/>
                <a:gd name="T52" fmla="*/ 22 w 62"/>
                <a:gd name="T53" fmla="*/ 36 h 90"/>
                <a:gd name="T54" fmla="*/ 24 w 62"/>
                <a:gd name="T55" fmla="*/ 39 h 90"/>
                <a:gd name="T56" fmla="*/ 24 w 62"/>
                <a:gd name="T57" fmla="*/ 40 h 90"/>
                <a:gd name="T58" fmla="*/ 10 w 62"/>
                <a:gd name="T59" fmla="*/ 74 h 90"/>
                <a:gd name="T60" fmla="*/ 32 w 62"/>
                <a:gd name="T61" fmla="*/ 48 h 90"/>
                <a:gd name="T62" fmla="*/ 32 w 62"/>
                <a:gd name="T63" fmla="*/ 55 h 90"/>
                <a:gd name="T64" fmla="*/ 4 w 62"/>
                <a:gd name="T65" fmla="*/ 89 h 90"/>
                <a:gd name="T66" fmla="*/ 4 w 62"/>
                <a:gd name="T67" fmla="*/ 89 h 90"/>
                <a:gd name="T68" fmla="*/ 2 w 62"/>
                <a:gd name="T69" fmla="*/ 90 h 90"/>
                <a:gd name="T70" fmla="*/ 0 w 62"/>
                <a:gd name="T71" fmla="*/ 87 h 90"/>
                <a:gd name="T72" fmla="*/ 18 w 62"/>
                <a:gd name="T73" fmla="*/ 41 h 90"/>
                <a:gd name="T74" fmla="*/ 6 w 62"/>
                <a:gd name="T75" fmla="*/ 41 h 90"/>
                <a:gd name="T76" fmla="*/ 6 w 62"/>
                <a:gd name="T77" fmla="*/ 41 h 90"/>
                <a:gd name="T78" fmla="*/ 5 w 62"/>
                <a:gd name="T79" fmla="*/ 41 h 90"/>
                <a:gd name="T80" fmla="*/ 4 w 62"/>
                <a:gd name="T81" fmla="*/ 38 h 90"/>
                <a:gd name="T82" fmla="*/ 22 w 62"/>
                <a:gd name="T83" fmla="*/ 2 h 90"/>
                <a:gd name="T84" fmla="*/ 24 w 62"/>
                <a:gd name="T85" fmla="*/ 0 h 90"/>
                <a:gd name="T86" fmla="*/ 32 w 62"/>
                <a:gd name="T87" fmla="*/ 0 h 90"/>
                <a:gd name="T88" fmla="*/ 32 w 62"/>
                <a:gd name="T89"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90">
                  <a:moveTo>
                    <a:pt x="54" y="21"/>
                  </a:moveTo>
                  <a:cubicBezTo>
                    <a:pt x="45" y="21"/>
                    <a:pt x="45" y="21"/>
                    <a:pt x="45" y="21"/>
                  </a:cubicBezTo>
                  <a:cubicBezTo>
                    <a:pt x="44" y="21"/>
                    <a:pt x="43" y="20"/>
                    <a:pt x="43" y="18"/>
                  </a:cubicBezTo>
                  <a:cubicBezTo>
                    <a:pt x="43" y="18"/>
                    <a:pt x="43" y="18"/>
                    <a:pt x="43" y="17"/>
                  </a:cubicBezTo>
                  <a:cubicBezTo>
                    <a:pt x="49" y="5"/>
                    <a:pt x="49" y="5"/>
                    <a:pt x="49" y="5"/>
                  </a:cubicBezTo>
                  <a:cubicBezTo>
                    <a:pt x="34" y="5"/>
                    <a:pt x="34" y="5"/>
                    <a:pt x="34" y="5"/>
                  </a:cubicBezTo>
                  <a:cubicBezTo>
                    <a:pt x="32" y="5"/>
                    <a:pt x="32" y="5"/>
                    <a:pt x="32" y="5"/>
                  </a:cubicBezTo>
                  <a:cubicBezTo>
                    <a:pt x="32" y="5"/>
                    <a:pt x="32" y="5"/>
                    <a:pt x="32" y="5"/>
                  </a:cubicBezTo>
                  <a:cubicBezTo>
                    <a:pt x="32" y="0"/>
                    <a:pt x="32" y="0"/>
                    <a:pt x="32" y="0"/>
                  </a:cubicBezTo>
                  <a:cubicBezTo>
                    <a:pt x="32" y="0"/>
                    <a:pt x="32" y="0"/>
                    <a:pt x="32" y="0"/>
                  </a:cubicBezTo>
                  <a:cubicBezTo>
                    <a:pt x="34" y="0"/>
                    <a:pt x="34" y="0"/>
                    <a:pt x="34" y="0"/>
                  </a:cubicBezTo>
                  <a:cubicBezTo>
                    <a:pt x="53" y="0"/>
                    <a:pt x="53" y="0"/>
                    <a:pt x="53" y="0"/>
                  </a:cubicBezTo>
                  <a:cubicBezTo>
                    <a:pt x="53" y="0"/>
                    <a:pt x="53" y="0"/>
                    <a:pt x="53" y="0"/>
                  </a:cubicBezTo>
                  <a:cubicBezTo>
                    <a:pt x="54" y="0"/>
                    <a:pt x="54" y="0"/>
                    <a:pt x="54" y="1"/>
                  </a:cubicBezTo>
                  <a:cubicBezTo>
                    <a:pt x="55" y="1"/>
                    <a:pt x="56" y="3"/>
                    <a:pt x="55" y="4"/>
                  </a:cubicBezTo>
                  <a:cubicBezTo>
                    <a:pt x="49" y="16"/>
                    <a:pt x="49" y="16"/>
                    <a:pt x="49" y="16"/>
                  </a:cubicBezTo>
                  <a:cubicBezTo>
                    <a:pt x="59" y="16"/>
                    <a:pt x="59" y="16"/>
                    <a:pt x="59" y="16"/>
                  </a:cubicBezTo>
                  <a:cubicBezTo>
                    <a:pt x="59" y="16"/>
                    <a:pt x="59" y="16"/>
                    <a:pt x="59" y="16"/>
                  </a:cubicBezTo>
                  <a:cubicBezTo>
                    <a:pt x="60" y="16"/>
                    <a:pt x="60" y="16"/>
                    <a:pt x="61" y="17"/>
                  </a:cubicBezTo>
                  <a:cubicBezTo>
                    <a:pt x="62" y="17"/>
                    <a:pt x="62" y="19"/>
                    <a:pt x="61" y="20"/>
                  </a:cubicBezTo>
                  <a:cubicBezTo>
                    <a:pt x="32" y="55"/>
                    <a:pt x="32" y="55"/>
                    <a:pt x="32" y="55"/>
                  </a:cubicBezTo>
                  <a:cubicBezTo>
                    <a:pt x="32" y="48"/>
                    <a:pt x="32" y="48"/>
                    <a:pt x="32" y="48"/>
                  </a:cubicBezTo>
                  <a:lnTo>
                    <a:pt x="54" y="21"/>
                  </a:lnTo>
                  <a:close/>
                  <a:moveTo>
                    <a:pt x="32" y="5"/>
                  </a:moveTo>
                  <a:cubicBezTo>
                    <a:pt x="25" y="5"/>
                    <a:pt x="25" y="5"/>
                    <a:pt x="25" y="5"/>
                  </a:cubicBezTo>
                  <a:cubicBezTo>
                    <a:pt x="10" y="36"/>
                    <a:pt x="10" y="36"/>
                    <a:pt x="10" y="36"/>
                  </a:cubicBezTo>
                  <a:cubicBezTo>
                    <a:pt x="22" y="36"/>
                    <a:pt x="22" y="36"/>
                    <a:pt x="22" y="36"/>
                  </a:cubicBezTo>
                  <a:cubicBezTo>
                    <a:pt x="23" y="36"/>
                    <a:pt x="24" y="37"/>
                    <a:pt x="24" y="39"/>
                  </a:cubicBezTo>
                  <a:cubicBezTo>
                    <a:pt x="24" y="39"/>
                    <a:pt x="24" y="39"/>
                    <a:pt x="24" y="40"/>
                  </a:cubicBezTo>
                  <a:cubicBezTo>
                    <a:pt x="10" y="74"/>
                    <a:pt x="10" y="74"/>
                    <a:pt x="10" y="74"/>
                  </a:cubicBezTo>
                  <a:cubicBezTo>
                    <a:pt x="32" y="48"/>
                    <a:pt x="32" y="48"/>
                    <a:pt x="32" y="48"/>
                  </a:cubicBezTo>
                  <a:cubicBezTo>
                    <a:pt x="32" y="55"/>
                    <a:pt x="32" y="55"/>
                    <a:pt x="32" y="55"/>
                  </a:cubicBezTo>
                  <a:cubicBezTo>
                    <a:pt x="4" y="89"/>
                    <a:pt x="4" y="89"/>
                    <a:pt x="4" y="89"/>
                  </a:cubicBezTo>
                  <a:cubicBezTo>
                    <a:pt x="4" y="89"/>
                    <a:pt x="4" y="89"/>
                    <a:pt x="4" y="89"/>
                  </a:cubicBezTo>
                  <a:cubicBezTo>
                    <a:pt x="4" y="90"/>
                    <a:pt x="2" y="90"/>
                    <a:pt x="2" y="90"/>
                  </a:cubicBezTo>
                  <a:cubicBezTo>
                    <a:pt x="0" y="90"/>
                    <a:pt x="0" y="88"/>
                    <a:pt x="0" y="87"/>
                  </a:cubicBezTo>
                  <a:cubicBezTo>
                    <a:pt x="18" y="41"/>
                    <a:pt x="18" y="41"/>
                    <a:pt x="18" y="41"/>
                  </a:cubicBezTo>
                  <a:cubicBezTo>
                    <a:pt x="6" y="41"/>
                    <a:pt x="6" y="41"/>
                    <a:pt x="6" y="41"/>
                  </a:cubicBezTo>
                  <a:cubicBezTo>
                    <a:pt x="6" y="41"/>
                    <a:pt x="6" y="41"/>
                    <a:pt x="6" y="41"/>
                  </a:cubicBezTo>
                  <a:cubicBezTo>
                    <a:pt x="6" y="41"/>
                    <a:pt x="6" y="41"/>
                    <a:pt x="5" y="41"/>
                  </a:cubicBezTo>
                  <a:cubicBezTo>
                    <a:pt x="4" y="40"/>
                    <a:pt x="4" y="39"/>
                    <a:pt x="4" y="38"/>
                  </a:cubicBezTo>
                  <a:cubicBezTo>
                    <a:pt x="22" y="2"/>
                    <a:pt x="22" y="2"/>
                    <a:pt x="22" y="2"/>
                  </a:cubicBezTo>
                  <a:cubicBezTo>
                    <a:pt x="22" y="1"/>
                    <a:pt x="23" y="0"/>
                    <a:pt x="24" y="0"/>
                  </a:cubicBezTo>
                  <a:cubicBezTo>
                    <a:pt x="32" y="0"/>
                    <a:pt x="32" y="0"/>
                    <a:pt x="32" y="0"/>
                  </a:cubicBezTo>
                  <a:lnTo>
                    <a:pt x="3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6" name="Freeform 223"/>
            <p:cNvSpPr>
              <a:spLocks noEditPoints="1"/>
            </p:cNvSpPr>
            <p:nvPr/>
          </p:nvSpPr>
          <p:spPr bwMode="auto">
            <a:xfrm>
              <a:off x="9482152" y="2736866"/>
              <a:ext cx="366713" cy="228602"/>
            </a:xfrm>
            <a:custGeom>
              <a:avLst/>
              <a:gdLst>
                <a:gd name="T0" fmla="*/ 81 w 162"/>
                <a:gd name="T1" fmla="*/ 96 h 101"/>
                <a:gd name="T2" fmla="*/ 89 w 162"/>
                <a:gd name="T3" fmla="*/ 96 h 101"/>
                <a:gd name="T4" fmla="*/ 131 w 162"/>
                <a:gd name="T5" fmla="*/ 96 h 101"/>
                <a:gd name="T6" fmla="*/ 149 w 162"/>
                <a:gd name="T7" fmla="*/ 89 h 101"/>
                <a:gd name="T8" fmla="*/ 157 w 162"/>
                <a:gd name="T9" fmla="*/ 71 h 101"/>
                <a:gd name="T10" fmla="*/ 149 w 162"/>
                <a:gd name="T11" fmla="*/ 53 h 101"/>
                <a:gd name="T12" fmla="*/ 131 w 162"/>
                <a:gd name="T13" fmla="*/ 45 h 101"/>
                <a:gd name="T14" fmla="*/ 123 w 162"/>
                <a:gd name="T15" fmla="*/ 47 h 101"/>
                <a:gd name="T16" fmla="*/ 115 w 162"/>
                <a:gd name="T17" fmla="*/ 51 h 101"/>
                <a:gd name="T18" fmla="*/ 112 w 162"/>
                <a:gd name="T19" fmla="*/ 51 h 101"/>
                <a:gd name="T20" fmla="*/ 111 w 162"/>
                <a:gd name="T21" fmla="*/ 49 h 101"/>
                <a:gd name="T22" fmla="*/ 97 w 162"/>
                <a:gd name="T23" fmla="*/ 18 h 101"/>
                <a:gd name="T24" fmla="*/ 81 w 162"/>
                <a:gd name="T25" fmla="*/ 7 h 101"/>
                <a:gd name="T26" fmla="*/ 81 w 162"/>
                <a:gd name="T27" fmla="*/ 2 h 101"/>
                <a:gd name="T28" fmla="*/ 101 w 162"/>
                <a:gd name="T29" fmla="*/ 14 h 101"/>
                <a:gd name="T30" fmla="*/ 116 w 162"/>
                <a:gd name="T31" fmla="*/ 45 h 101"/>
                <a:gd name="T32" fmla="*/ 121 w 162"/>
                <a:gd name="T33" fmla="*/ 42 h 101"/>
                <a:gd name="T34" fmla="*/ 131 w 162"/>
                <a:gd name="T35" fmla="*/ 41 h 101"/>
                <a:gd name="T36" fmla="*/ 153 w 162"/>
                <a:gd name="T37" fmla="*/ 49 h 101"/>
                <a:gd name="T38" fmla="*/ 162 w 162"/>
                <a:gd name="T39" fmla="*/ 71 h 101"/>
                <a:gd name="T40" fmla="*/ 153 w 162"/>
                <a:gd name="T41" fmla="*/ 92 h 101"/>
                <a:gd name="T42" fmla="*/ 131 w 162"/>
                <a:gd name="T43" fmla="*/ 101 h 101"/>
                <a:gd name="T44" fmla="*/ 89 w 162"/>
                <a:gd name="T45" fmla="*/ 101 h 101"/>
                <a:gd name="T46" fmla="*/ 81 w 162"/>
                <a:gd name="T47" fmla="*/ 101 h 101"/>
                <a:gd name="T48" fmla="*/ 81 w 162"/>
                <a:gd name="T49" fmla="*/ 96 h 101"/>
                <a:gd name="T50" fmla="*/ 5 w 162"/>
                <a:gd name="T51" fmla="*/ 82 h 101"/>
                <a:gd name="T52" fmla="*/ 9 w 162"/>
                <a:gd name="T53" fmla="*/ 92 h 101"/>
                <a:gd name="T54" fmla="*/ 19 w 162"/>
                <a:gd name="T55" fmla="*/ 96 h 101"/>
                <a:gd name="T56" fmla="*/ 59 w 162"/>
                <a:gd name="T57" fmla="*/ 96 h 101"/>
                <a:gd name="T58" fmla="*/ 65 w 162"/>
                <a:gd name="T59" fmla="*/ 96 h 101"/>
                <a:gd name="T60" fmla="*/ 67 w 162"/>
                <a:gd name="T61" fmla="*/ 96 h 101"/>
                <a:gd name="T62" fmla="*/ 81 w 162"/>
                <a:gd name="T63" fmla="*/ 96 h 101"/>
                <a:gd name="T64" fmla="*/ 81 w 162"/>
                <a:gd name="T65" fmla="*/ 101 h 101"/>
                <a:gd name="T66" fmla="*/ 67 w 162"/>
                <a:gd name="T67" fmla="*/ 101 h 101"/>
                <a:gd name="T68" fmla="*/ 65 w 162"/>
                <a:gd name="T69" fmla="*/ 101 h 101"/>
                <a:gd name="T70" fmla="*/ 59 w 162"/>
                <a:gd name="T71" fmla="*/ 101 h 101"/>
                <a:gd name="T72" fmla="*/ 19 w 162"/>
                <a:gd name="T73" fmla="*/ 101 h 101"/>
                <a:gd name="T74" fmla="*/ 6 w 162"/>
                <a:gd name="T75" fmla="*/ 95 h 101"/>
                <a:gd name="T76" fmla="*/ 0 w 162"/>
                <a:gd name="T77" fmla="*/ 82 h 101"/>
                <a:gd name="T78" fmla="*/ 6 w 162"/>
                <a:gd name="T79" fmla="*/ 68 h 101"/>
                <a:gd name="T80" fmla="*/ 16 w 162"/>
                <a:gd name="T81" fmla="*/ 63 h 101"/>
                <a:gd name="T82" fmla="*/ 15 w 162"/>
                <a:gd name="T83" fmla="*/ 58 h 101"/>
                <a:gd name="T84" fmla="*/ 15 w 162"/>
                <a:gd name="T85" fmla="*/ 50 h 101"/>
                <a:gd name="T86" fmla="*/ 29 w 162"/>
                <a:gd name="T87" fmla="*/ 15 h 101"/>
                <a:gd name="T88" fmla="*/ 65 w 162"/>
                <a:gd name="T89" fmla="*/ 0 h 101"/>
                <a:gd name="T90" fmla="*/ 81 w 162"/>
                <a:gd name="T91" fmla="*/ 2 h 101"/>
                <a:gd name="T92" fmla="*/ 81 w 162"/>
                <a:gd name="T93" fmla="*/ 7 h 101"/>
                <a:gd name="T94" fmla="*/ 65 w 162"/>
                <a:gd name="T95" fmla="*/ 5 h 101"/>
                <a:gd name="T96" fmla="*/ 33 w 162"/>
                <a:gd name="T97" fmla="*/ 18 h 101"/>
                <a:gd name="T98" fmla="*/ 19 w 162"/>
                <a:gd name="T99" fmla="*/ 50 h 101"/>
                <a:gd name="T100" fmla="*/ 20 w 162"/>
                <a:gd name="T101" fmla="*/ 57 h 101"/>
                <a:gd name="T102" fmla="*/ 21 w 162"/>
                <a:gd name="T103" fmla="*/ 64 h 101"/>
                <a:gd name="T104" fmla="*/ 20 w 162"/>
                <a:gd name="T105" fmla="*/ 67 h 101"/>
                <a:gd name="T106" fmla="*/ 19 w 162"/>
                <a:gd name="T107" fmla="*/ 67 h 101"/>
                <a:gd name="T108" fmla="*/ 9 w 162"/>
                <a:gd name="T109" fmla="*/ 71 h 101"/>
                <a:gd name="T110" fmla="*/ 5 w 162"/>
                <a:gd name="T111"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01">
                  <a:moveTo>
                    <a:pt x="81" y="96"/>
                  </a:moveTo>
                  <a:cubicBezTo>
                    <a:pt x="89" y="96"/>
                    <a:pt x="89" y="96"/>
                    <a:pt x="89" y="96"/>
                  </a:cubicBezTo>
                  <a:cubicBezTo>
                    <a:pt x="131" y="96"/>
                    <a:pt x="131" y="96"/>
                    <a:pt x="131" y="96"/>
                  </a:cubicBezTo>
                  <a:cubicBezTo>
                    <a:pt x="138" y="96"/>
                    <a:pt x="145" y="93"/>
                    <a:pt x="149" y="89"/>
                  </a:cubicBezTo>
                  <a:cubicBezTo>
                    <a:pt x="154" y="84"/>
                    <a:pt x="157" y="78"/>
                    <a:pt x="157" y="71"/>
                  </a:cubicBezTo>
                  <a:cubicBezTo>
                    <a:pt x="157" y="64"/>
                    <a:pt x="154" y="57"/>
                    <a:pt x="149" y="53"/>
                  </a:cubicBezTo>
                  <a:cubicBezTo>
                    <a:pt x="145" y="48"/>
                    <a:pt x="138" y="45"/>
                    <a:pt x="131" y="45"/>
                  </a:cubicBezTo>
                  <a:cubicBezTo>
                    <a:pt x="128" y="45"/>
                    <a:pt x="125" y="46"/>
                    <a:pt x="123" y="47"/>
                  </a:cubicBezTo>
                  <a:cubicBezTo>
                    <a:pt x="120" y="48"/>
                    <a:pt x="117" y="49"/>
                    <a:pt x="115" y="51"/>
                  </a:cubicBezTo>
                  <a:cubicBezTo>
                    <a:pt x="114" y="52"/>
                    <a:pt x="112" y="52"/>
                    <a:pt x="112" y="51"/>
                  </a:cubicBezTo>
                  <a:cubicBezTo>
                    <a:pt x="111" y="51"/>
                    <a:pt x="111" y="50"/>
                    <a:pt x="111" y="49"/>
                  </a:cubicBezTo>
                  <a:cubicBezTo>
                    <a:pt x="111" y="37"/>
                    <a:pt x="106" y="26"/>
                    <a:pt x="97" y="18"/>
                  </a:cubicBezTo>
                  <a:cubicBezTo>
                    <a:pt x="93" y="13"/>
                    <a:pt x="87" y="10"/>
                    <a:pt x="81" y="7"/>
                  </a:cubicBezTo>
                  <a:cubicBezTo>
                    <a:pt x="81" y="2"/>
                    <a:pt x="81" y="2"/>
                    <a:pt x="81" y="2"/>
                  </a:cubicBezTo>
                  <a:cubicBezTo>
                    <a:pt x="88" y="5"/>
                    <a:pt x="95" y="9"/>
                    <a:pt x="101" y="14"/>
                  </a:cubicBezTo>
                  <a:cubicBezTo>
                    <a:pt x="109" y="22"/>
                    <a:pt x="114" y="33"/>
                    <a:pt x="116" y="45"/>
                  </a:cubicBezTo>
                  <a:cubicBezTo>
                    <a:pt x="117" y="44"/>
                    <a:pt x="119" y="43"/>
                    <a:pt x="121" y="42"/>
                  </a:cubicBezTo>
                  <a:cubicBezTo>
                    <a:pt x="124" y="41"/>
                    <a:pt x="128" y="41"/>
                    <a:pt x="131" y="41"/>
                  </a:cubicBezTo>
                  <a:cubicBezTo>
                    <a:pt x="140" y="41"/>
                    <a:pt x="147" y="44"/>
                    <a:pt x="153" y="49"/>
                  </a:cubicBezTo>
                  <a:cubicBezTo>
                    <a:pt x="158" y="55"/>
                    <a:pt x="162" y="63"/>
                    <a:pt x="162" y="71"/>
                  </a:cubicBezTo>
                  <a:cubicBezTo>
                    <a:pt x="162" y="79"/>
                    <a:pt x="158" y="87"/>
                    <a:pt x="153" y="92"/>
                  </a:cubicBezTo>
                  <a:cubicBezTo>
                    <a:pt x="147" y="98"/>
                    <a:pt x="140" y="101"/>
                    <a:pt x="131" y="101"/>
                  </a:cubicBezTo>
                  <a:cubicBezTo>
                    <a:pt x="89" y="101"/>
                    <a:pt x="89" y="101"/>
                    <a:pt x="89" y="101"/>
                  </a:cubicBezTo>
                  <a:cubicBezTo>
                    <a:pt x="81" y="101"/>
                    <a:pt x="81" y="101"/>
                    <a:pt x="81" y="101"/>
                  </a:cubicBezTo>
                  <a:lnTo>
                    <a:pt x="81" y="96"/>
                  </a:lnTo>
                  <a:close/>
                  <a:moveTo>
                    <a:pt x="5" y="82"/>
                  </a:moveTo>
                  <a:cubicBezTo>
                    <a:pt x="5" y="86"/>
                    <a:pt x="6" y="89"/>
                    <a:pt x="9" y="92"/>
                  </a:cubicBezTo>
                  <a:cubicBezTo>
                    <a:pt x="12" y="95"/>
                    <a:pt x="15" y="96"/>
                    <a:pt x="19" y="96"/>
                  </a:cubicBezTo>
                  <a:cubicBezTo>
                    <a:pt x="59" y="96"/>
                    <a:pt x="59" y="96"/>
                    <a:pt x="59" y="96"/>
                  </a:cubicBezTo>
                  <a:cubicBezTo>
                    <a:pt x="65" y="96"/>
                    <a:pt x="65" y="96"/>
                    <a:pt x="65" y="96"/>
                  </a:cubicBezTo>
                  <a:cubicBezTo>
                    <a:pt x="67" y="96"/>
                    <a:pt x="67" y="96"/>
                    <a:pt x="67" y="96"/>
                  </a:cubicBezTo>
                  <a:cubicBezTo>
                    <a:pt x="81" y="96"/>
                    <a:pt x="81" y="96"/>
                    <a:pt x="81" y="96"/>
                  </a:cubicBezTo>
                  <a:cubicBezTo>
                    <a:pt x="81" y="101"/>
                    <a:pt x="81" y="101"/>
                    <a:pt x="81" y="101"/>
                  </a:cubicBezTo>
                  <a:cubicBezTo>
                    <a:pt x="67" y="101"/>
                    <a:pt x="67" y="101"/>
                    <a:pt x="67" y="101"/>
                  </a:cubicBezTo>
                  <a:cubicBezTo>
                    <a:pt x="65" y="101"/>
                    <a:pt x="65" y="101"/>
                    <a:pt x="65" y="101"/>
                  </a:cubicBezTo>
                  <a:cubicBezTo>
                    <a:pt x="59" y="101"/>
                    <a:pt x="59" y="101"/>
                    <a:pt x="59" y="101"/>
                  </a:cubicBezTo>
                  <a:cubicBezTo>
                    <a:pt x="19" y="101"/>
                    <a:pt x="19" y="101"/>
                    <a:pt x="19" y="101"/>
                  </a:cubicBezTo>
                  <a:cubicBezTo>
                    <a:pt x="14" y="101"/>
                    <a:pt x="9" y="99"/>
                    <a:pt x="6" y="95"/>
                  </a:cubicBezTo>
                  <a:cubicBezTo>
                    <a:pt x="2" y="92"/>
                    <a:pt x="0" y="87"/>
                    <a:pt x="0" y="82"/>
                  </a:cubicBezTo>
                  <a:cubicBezTo>
                    <a:pt x="0" y="76"/>
                    <a:pt x="2" y="72"/>
                    <a:pt x="6" y="68"/>
                  </a:cubicBezTo>
                  <a:cubicBezTo>
                    <a:pt x="8" y="65"/>
                    <a:pt x="12" y="63"/>
                    <a:pt x="16" y="63"/>
                  </a:cubicBezTo>
                  <a:cubicBezTo>
                    <a:pt x="16" y="61"/>
                    <a:pt x="15" y="60"/>
                    <a:pt x="15" y="58"/>
                  </a:cubicBezTo>
                  <a:cubicBezTo>
                    <a:pt x="15" y="56"/>
                    <a:pt x="15" y="53"/>
                    <a:pt x="15" y="50"/>
                  </a:cubicBezTo>
                  <a:cubicBezTo>
                    <a:pt x="15" y="37"/>
                    <a:pt x="20" y="24"/>
                    <a:pt x="29" y="15"/>
                  </a:cubicBezTo>
                  <a:cubicBezTo>
                    <a:pt x="39" y="6"/>
                    <a:pt x="51" y="0"/>
                    <a:pt x="65" y="0"/>
                  </a:cubicBezTo>
                  <a:cubicBezTo>
                    <a:pt x="71" y="0"/>
                    <a:pt x="76" y="1"/>
                    <a:pt x="81" y="2"/>
                  </a:cubicBezTo>
                  <a:cubicBezTo>
                    <a:pt x="81" y="7"/>
                    <a:pt x="81" y="7"/>
                    <a:pt x="81" y="7"/>
                  </a:cubicBezTo>
                  <a:cubicBezTo>
                    <a:pt x="76" y="6"/>
                    <a:pt x="71" y="5"/>
                    <a:pt x="65" y="5"/>
                  </a:cubicBezTo>
                  <a:cubicBezTo>
                    <a:pt x="53" y="5"/>
                    <a:pt x="41" y="10"/>
                    <a:pt x="33" y="18"/>
                  </a:cubicBezTo>
                  <a:cubicBezTo>
                    <a:pt x="25" y="26"/>
                    <a:pt x="19" y="38"/>
                    <a:pt x="19" y="50"/>
                  </a:cubicBezTo>
                  <a:cubicBezTo>
                    <a:pt x="19" y="53"/>
                    <a:pt x="20" y="55"/>
                    <a:pt x="20" y="57"/>
                  </a:cubicBezTo>
                  <a:cubicBezTo>
                    <a:pt x="20" y="60"/>
                    <a:pt x="21" y="62"/>
                    <a:pt x="21" y="64"/>
                  </a:cubicBezTo>
                  <a:cubicBezTo>
                    <a:pt x="22" y="65"/>
                    <a:pt x="21" y="67"/>
                    <a:pt x="20" y="67"/>
                  </a:cubicBezTo>
                  <a:cubicBezTo>
                    <a:pt x="20" y="67"/>
                    <a:pt x="19" y="67"/>
                    <a:pt x="19" y="67"/>
                  </a:cubicBezTo>
                  <a:cubicBezTo>
                    <a:pt x="15" y="67"/>
                    <a:pt x="12" y="69"/>
                    <a:pt x="9" y="71"/>
                  </a:cubicBezTo>
                  <a:cubicBezTo>
                    <a:pt x="6" y="74"/>
                    <a:pt x="5" y="78"/>
                    <a:pt x="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7" name="Freeform 225"/>
            <p:cNvSpPr>
              <a:spLocks noEditPoints="1"/>
            </p:cNvSpPr>
            <p:nvPr/>
          </p:nvSpPr>
          <p:spPr bwMode="auto">
            <a:xfrm>
              <a:off x="5713422" y="563567"/>
              <a:ext cx="47625" cy="130176"/>
            </a:xfrm>
            <a:custGeom>
              <a:avLst/>
              <a:gdLst>
                <a:gd name="T0" fmla="*/ 16 w 21"/>
                <a:gd name="T1" fmla="*/ 53 h 58"/>
                <a:gd name="T2" fmla="*/ 16 w 21"/>
                <a:gd name="T3" fmla="*/ 5 h 58"/>
                <a:gd name="T4" fmla="*/ 15 w 21"/>
                <a:gd name="T5" fmla="*/ 6 h 58"/>
                <a:gd name="T6" fmla="*/ 11 w 21"/>
                <a:gd name="T7" fmla="*/ 6 h 58"/>
                <a:gd name="T8" fmla="*/ 11 w 21"/>
                <a:gd name="T9" fmla="*/ 1 h 58"/>
                <a:gd name="T10" fmla="*/ 14 w 21"/>
                <a:gd name="T11" fmla="*/ 1 h 58"/>
                <a:gd name="T12" fmla="*/ 18 w 21"/>
                <a:gd name="T13" fmla="*/ 0 h 58"/>
                <a:gd name="T14" fmla="*/ 19 w 21"/>
                <a:gd name="T15" fmla="*/ 0 h 58"/>
                <a:gd name="T16" fmla="*/ 21 w 21"/>
                <a:gd name="T17" fmla="*/ 3 h 58"/>
                <a:gd name="T18" fmla="*/ 21 w 21"/>
                <a:gd name="T19" fmla="*/ 56 h 58"/>
                <a:gd name="T20" fmla="*/ 21 w 21"/>
                <a:gd name="T21" fmla="*/ 56 h 58"/>
                <a:gd name="T22" fmla="*/ 21 w 21"/>
                <a:gd name="T23" fmla="*/ 56 h 58"/>
                <a:gd name="T24" fmla="*/ 18 w 21"/>
                <a:gd name="T25" fmla="*/ 58 h 58"/>
                <a:gd name="T26" fmla="*/ 14 w 21"/>
                <a:gd name="T27" fmla="*/ 58 h 58"/>
                <a:gd name="T28" fmla="*/ 11 w 21"/>
                <a:gd name="T29" fmla="*/ 58 h 58"/>
                <a:gd name="T30" fmla="*/ 11 w 21"/>
                <a:gd name="T31" fmla="*/ 58 h 58"/>
                <a:gd name="T32" fmla="*/ 11 w 21"/>
                <a:gd name="T33" fmla="*/ 53 h 58"/>
                <a:gd name="T34" fmla="*/ 11 w 21"/>
                <a:gd name="T35" fmla="*/ 53 h 58"/>
                <a:gd name="T36" fmla="*/ 15 w 21"/>
                <a:gd name="T37" fmla="*/ 53 h 58"/>
                <a:gd name="T38" fmla="*/ 16 w 21"/>
                <a:gd name="T39" fmla="*/ 53 h 58"/>
                <a:gd name="T40" fmla="*/ 11 w 21"/>
                <a:gd name="T41" fmla="*/ 6 h 58"/>
                <a:gd name="T42" fmla="*/ 10 w 21"/>
                <a:gd name="T43" fmla="*/ 6 h 58"/>
                <a:gd name="T44" fmla="*/ 10 w 21"/>
                <a:gd name="T45" fmla="*/ 6 h 58"/>
                <a:gd name="T46" fmla="*/ 6 w 21"/>
                <a:gd name="T47" fmla="*/ 6 h 58"/>
                <a:gd name="T48" fmla="*/ 5 w 21"/>
                <a:gd name="T49" fmla="*/ 5 h 58"/>
                <a:gd name="T50" fmla="*/ 5 w 21"/>
                <a:gd name="T51" fmla="*/ 53 h 58"/>
                <a:gd name="T52" fmla="*/ 6 w 21"/>
                <a:gd name="T53" fmla="*/ 53 h 58"/>
                <a:gd name="T54" fmla="*/ 11 w 21"/>
                <a:gd name="T55" fmla="*/ 53 h 58"/>
                <a:gd name="T56" fmla="*/ 11 w 21"/>
                <a:gd name="T57" fmla="*/ 58 h 58"/>
                <a:gd name="T58" fmla="*/ 7 w 21"/>
                <a:gd name="T59" fmla="*/ 58 h 58"/>
                <a:gd name="T60" fmla="*/ 3 w 21"/>
                <a:gd name="T61" fmla="*/ 58 h 58"/>
                <a:gd name="T62" fmla="*/ 2 w 21"/>
                <a:gd name="T63" fmla="*/ 58 h 58"/>
                <a:gd name="T64" fmla="*/ 0 w 21"/>
                <a:gd name="T65" fmla="*/ 56 h 58"/>
                <a:gd name="T66" fmla="*/ 0 w 21"/>
                <a:gd name="T67" fmla="*/ 3 h 58"/>
                <a:gd name="T68" fmla="*/ 0 w 21"/>
                <a:gd name="T69" fmla="*/ 3 h 58"/>
                <a:gd name="T70" fmla="*/ 0 w 21"/>
                <a:gd name="T71" fmla="*/ 3 h 58"/>
                <a:gd name="T72" fmla="*/ 3 w 21"/>
                <a:gd name="T73" fmla="*/ 0 h 58"/>
                <a:gd name="T74" fmla="*/ 7 w 21"/>
                <a:gd name="T75" fmla="*/ 1 h 58"/>
                <a:gd name="T76" fmla="*/ 10 w 21"/>
                <a:gd name="T77" fmla="*/ 1 h 58"/>
                <a:gd name="T78" fmla="*/ 10 w 21"/>
                <a:gd name="T79" fmla="*/ 1 h 58"/>
                <a:gd name="T80" fmla="*/ 11 w 21"/>
                <a:gd name="T81" fmla="*/ 1 h 58"/>
                <a:gd name="T82" fmla="*/ 11 w 21"/>
                <a:gd name="T83"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58">
                  <a:moveTo>
                    <a:pt x="16" y="53"/>
                  </a:moveTo>
                  <a:cubicBezTo>
                    <a:pt x="16" y="5"/>
                    <a:pt x="16" y="5"/>
                    <a:pt x="16" y="5"/>
                  </a:cubicBezTo>
                  <a:cubicBezTo>
                    <a:pt x="16" y="5"/>
                    <a:pt x="15" y="5"/>
                    <a:pt x="15" y="6"/>
                  </a:cubicBezTo>
                  <a:cubicBezTo>
                    <a:pt x="13" y="6"/>
                    <a:pt x="12" y="6"/>
                    <a:pt x="11" y="6"/>
                  </a:cubicBezTo>
                  <a:cubicBezTo>
                    <a:pt x="11" y="1"/>
                    <a:pt x="11" y="1"/>
                    <a:pt x="11" y="1"/>
                  </a:cubicBezTo>
                  <a:cubicBezTo>
                    <a:pt x="12" y="1"/>
                    <a:pt x="13" y="1"/>
                    <a:pt x="14" y="1"/>
                  </a:cubicBezTo>
                  <a:cubicBezTo>
                    <a:pt x="16" y="1"/>
                    <a:pt x="17" y="1"/>
                    <a:pt x="18" y="0"/>
                  </a:cubicBezTo>
                  <a:cubicBezTo>
                    <a:pt x="18" y="0"/>
                    <a:pt x="19" y="0"/>
                    <a:pt x="19" y="0"/>
                  </a:cubicBezTo>
                  <a:cubicBezTo>
                    <a:pt x="20" y="0"/>
                    <a:pt x="21" y="1"/>
                    <a:pt x="21" y="3"/>
                  </a:cubicBezTo>
                  <a:cubicBezTo>
                    <a:pt x="21" y="56"/>
                    <a:pt x="21" y="56"/>
                    <a:pt x="21" y="56"/>
                  </a:cubicBezTo>
                  <a:cubicBezTo>
                    <a:pt x="21" y="56"/>
                    <a:pt x="21" y="56"/>
                    <a:pt x="21" y="56"/>
                  </a:cubicBezTo>
                  <a:cubicBezTo>
                    <a:pt x="21" y="56"/>
                    <a:pt x="21" y="56"/>
                    <a:pt x="21" y="56"/>
                  </a:cubicBezTo>
                  <a:cubicBezTo>
                    <a:pt x="21" y="58"/>
                    <a:pt x="20" y="58"/>
                    <a:pt x="18" y="58"/>
                  </a:cubicBezTo>
                  <a:cubicBezTo>
                    <a:pt x="17" y="58"/>
                    <a:pt x="16" y="58"/>
                    <a:pt x="14" y="58"/>
                  </a:cubicBezTo>
                  <a:cubicBezTo>
                    <a:pt x="13" y="58"/>
                    <a:pt x="12" y="58"/>
                    <a:pt x="11" y="58"/>
                  </a:cubicBezTo>
                  <a:cubicBezTo>
                    <a:pt x="11" y="58"/>
                    <a:pt x="11" y="58"/>
                    <a:pt x="11" y="58"/>
                  </a:cubicBezTo>
                  <a:cubicBezTo>
                    <a:pt x="11" y="53"/>
                    <a:pt x="11" y="53"/>
                    <a:pt x="11" y="53"/>
                  </a:cubicBezTo>
                  <a:cubicBezTo>
                    <a:pt x="11" y="53"/>
                    <a:pt x="11" y="53"/>
                    <a:pt x="11" y="53"/>
                  </a:cubicBezTo>
                  <a:cubicBezTo>
                    <a:pt x="12" y="53"/>
                    <a:pt x="13" y="53"/>
                    <a:pt x="15" y="53"/>
                  </a:cubicBezTo>
                  <a:cubicBezTo>
                    <a:pt x="15" y="53"/>
                    <a:pt x="16" y="53"/>
                    <a:pt x="16" y="53"/>
                  </a:cubicBezTo>
                  <a:close/>
                  <a:moveTo>
                    <a:pt x="11" y="6"/>
                  </a:moveTo>
                  <a:cubicBezTo>
                    <a:pt x="10" y="6"/>
                    <a:pt x="10" y="6"/>
                    <a:pt x="10" y="6"/>
                  </a:cubicBezTo>
                  <a:cubicBezTo>
                    <a:pt x="10" y="6"/>
                    <a:pt x="10" y="6"/>
                    <a:pt x="10" y="6"/>
                  </a:cubicBezTo>
                  <a:cubicBezTo>
                    <a:pt x="9" y="6"/>
                    <a:pt x="8" y="6"/>
                    <a:pt x="6" y="6"/>
                  </a:cubicBezTo>
                  <a:cubicBezTo>
                    <a:pt x="6" y="5"/>
                    <a:pt x="5" y="5"/>
                    <a:pt x="5" y="5"/>
                  </a:cubicBezTo>
                  <a:cubicBezTo>
                    <a:pt x="5" y="53"/>
                    <a:pt x="5" y="53"/>
                    <a:pt x="5" y="53"/>
                  </a:cubicBezTo>
                  <a:cubicBezTo>
                    <a:pt x="5" y="53"/>
                    <a:pt x="6" y="53"/>
                    <a:pt x="6" y="53"/>
                  </a:cubicBezTo>
                  <a:cubicBezTo>
                    <a:pt x="8" y="53"/>
                    <a:pt x="9" y="53"/>
                    <a:pt x="11" y="53"/>
                  </a:cubicBezTo>
                  <a:cubicBezTo>
                    <a:pt x="11" y="58"/>
                    <a:pt x="11" y="58"/>
                    <a:pt x="11" y="58"/>
                  </a:cubicBezTo>
                  <a:cubicBezTo>
                    <a:pt x="9" y="58"/>
                    <a:pt x="8" y="58"/>
                    <a:pt x="7" y="58"/>
                  </a:cubicBezTo>
                  <a:cubicBezTo>
                    <a:pt x="5" y="58"/>
                    <a:pt x="4" y="58"/>
                    <a:pt x="3" y="58"/>
                  </a:cubicBezTo>
                  <a:cubicBezTo>
                    <a:pt x="3" y="58"/>
                    <a:pt x="3" y="58"/>
                    <a:pt x="2" y="58"/>
                  </a:cubicBezTo>
                  <a:cubicBezTo>
                    <a:pt x="1" y="58"/>
                    <a:pt x="0" y="57"/>
                    <a:pt x="0" y="56"/>
                  </a:cubicBezTo>
                  <a:cubicBezTo>
                    <a:pt x="0" y="3"/>
                    <a:pt x="0" y="3"/>
                    <a:pt x="0" y="3"/>
                  </a:cubicBezTo>
                  <a:cubicBezTo>
                    <a:pt x="0" y="3"/>
                    <a:pt x="0" y="3"/>
                    <a:pt x="0" y="3"/>
                  </a:cubicBezTo>
                  <a:cubicBezTo>
                    <a:pt x="0" y="3"/>
                    <a:pt x="0" y="3"/>
                    <a:pt x="0" y="3"/>
                  </a:cubicBezTo>
                  <a:cubicBezTo>
                    <a:pt x="0" y="1"/>
                    <a:pt x="1" y="0"/>
                    <a:pt x="3" y="0"/>
                  </a:cubicBezTo>
                  <a:cubicBezTo>
                    <a:pt x="4" y="1"/>
                    <a:pt x="5" y="1"/>
                    <a:pt x="7" y="1"/>
                  </a:cubicBezTo>
                  <a:cubicBezTo>
                    <a:pt x="8" y="1"/>
                    <a:pt x="9" y="1"/>
                    <a:pt x="10" y="1"/>
                  </a:cubicBezTo>
                  <a:cubicBezTo>
                    <a:pt x="10" y="1"/>
                    <a:pt x="10" y="1"/>
                    <a:pt x="10" y="1"/>
                  </a:cubicBezTo>
                  <a:cubicBezTo>
                    <a:pt x="11" y="1"/>
                    <a:pt x="11" y="1"/>
                    <a:pt x="11" y="1"/>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8" name="Freeform 227"/>
            <p:cNvSpPr>
              <a:spLocks noEditPoints="1"/>
            </p:cNvSpPr>
            <p:nvPr/>
          </p:nvSpPr>
          <p:spPr bwMode="auto">
            <a:xfrm>
              <a:off x="5632459" y="569918"/>
              <a:ext cx="80963" cy="79375"/>
            </a:xfrm>
            <a:custGeom>
              <a:avLst/>
              <a:gdLst>
                <a:gd name="T0" fmla="*/ 30 w 36"/>
                <a:gd name="T1" fmla="*/ 30 h 35"/>
                <a:gd name="T2" fmla="*/ 30 w 36"/>
                <a:gd name="T3" fmla="*/ 21 h 35"/>
                <a:gd name="T4" fmla="*/ 24 w 36"/>
                <a:gd name="T5" fmla="*/ 12 h 35"/>
                <a:gd name="T6" fmla="*/ 18 w 36"/>
                <a:gd name="T7" fmla="*/ 7 h 35"/>
                <a:gd name="T8" fmla="*/ 18 w 36"/>
                <a:gd name="T9" fmla="*/ 2 h 35"/>
                <a:gd name="T10" fmla="*/ 27 w 36"/>
                <a:gd name="T11" fmla="*/ 8 h 35"/>
                <a:gd name="T12" fmla="*/ 27 w 36"/>
                <a:gd name="T13" fmla="*/ 8 h 35"/>
                <a:gd name="T14" fmla="*/ 34 w 36"/>
                <a:gd name="T15" fmla="*/ 20 h 35"/>
                <a:gd name="T16" fmla="*/ 35 w 36"/>
                <a:gd name="T17" fmla="*/ 33 h 35"/>
                <a:gd name="T18" fmla="*/ 33 w 36"/>
                <a:gd name="T19" fmla="*/ 35 h 35"/>
                <a:gd name="T20" fmla="*/ 20 w 36"/>
                <a:gd name="T21" fmla="*/ 34 h 35"/>
                <a:gd name="T22" fmla="*/ 18 w 36"/>
                <a:gd name="T23" fmla="*/ 33 h 35"/>
                <a:gd name="T24" fmla="*/ 18 w 36"/>
                <a:gd name="T25" fmla="*/ 28 h 35"/>
                <a:gd name="T26" fmla="*/ 21 w 36"/>
                <a:gd name="T27" fmla="*/ 29 h 35"/>
                <a:gd name="T28" fmla="*/ 30 w 36"/>
                <a:gd name="T29" fmla="*/ 30 h 35"/>
                <a:gd name="T30" fmla="*/ 18 w 36"/>
                <a:gd name="T31" fmla="*/ 7 h 35"/>
                <a:gd name="T32" fmla="*/ 15 w 36"/>
                <a:gd name="T33" fmla="*/ 6 h 35"/>
                <a:gd name="T34" fmla="*/ 5 w 36"/>
                <a:gd name="T35" fmla="*/ 5 h 35"/>
                <a:gd name="T36" fmla="*/ 6 w 36"/>
                <a:gd name="T37" fmla="*/ 14 h 35"/>
                <a:gd name="T38" fmla="*/ 12 w 36"/>
                <a:gd name="T39" fmla="*/ 24 h 35"/>
                <a:gd name="T40" fmla="*/ 12 w 36"/>
                <a:gd name="T41" fmla="*/ 24 h 35"/>
                <a:gd name="T42" fmla="*/ 18 w 36"/>
                <a:gd name="T43" fmla="*/ 28 h 35"/>
                <a:gd name="T44" fmla="*/ 18 w 36"/>
                <a:gd name="T45" fmla="*/ 33 h 35"/>
                <a:gd name="T46" fmla="*/ 9 w 36"/>
                <a:gd name="T47" fmla="*/ 27 h 35"/>
                <a:gd name="T48" fmla="*/ 9 w 36"/>
                <a:gd name="T49" fmla="*/ 27 h 35"/>
                <a:gd name="T50" fmla="*/ 9 w 36"/>
                <a:gd name="T51" fmla="*/ 27 h 35"/>
                <a:gd name="T52" fmla="*/ 9 w 36"/>
                <a:gd name="T53" fmla="*/ 27 h 35"/>
                <a:gd name="T54" fmla="*/ 2 w 36"/>
                <a:gd name="T55" fmla="*/ 16 h 35"/>
                <a:gd name="T56" fmla="*/ 1 w 36"/>
                <a:gd name="T57" fmla="*/ 3 h 35"/>
                <a:gd name="T58" fmla="*/ 3 w 36"/>
                <a:gd name="T59" fmla="*/ 1 h 35"/>
                <a:gd name="T60" fmla="*/ 16 w 36"/>
                <a:gd name="T61" fmla="*/ 2 h 35"/>
                <a:gd name="T62" fmla="*/ 18 w 36"/>
                <a:gd name="T63" fmla="*/ 2 h 35"/>
                <a:gd name="T64" fmla="*/ 18 w 36"/>
                <a:gd name="T6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5">
                  <a:moveTo>
                    <a:pt x="30" y="30"/>
                  </a:moveTo>
                  <a:cubicBezTo>
                    <a:pt x="31" y="27"/>
                    <a:pt x="30" y="24"/>
                    <a:pt x="30" y="21"/>
                  </a:cubicBezTo>
                  <a:cubicBezTo>
                    <a:pt x="28" y="18"/>
                    <a:pt x="27" y="14"/>
                    <a:pt x="24" y="12"/>
                  </a:cubicBezTo>
                  <a:cubicBezTo>
                    <a:pt x="22" y="10"/>
                    <a:pt x="20" y="8"/>
                    <a:pt x="18" y="7"/>
                  </a:cubicBezTo>
                  <a:cubicBezTo>
                    <a:pt x="18" y="2"/>
                    <a:pt x="18" y="2"/>
                    <a:pt x="18" y="2"/>
                  </a:cubicBezTo>
                  <a:cubicBezTo>
                    <a:pt x="21" y="4"/>
                    <a:pt x="25" y="6"/>
                    <a:pt x="27" y="8"/>
                  </a:cubicBezTo>
                  <a:cubicBezTo>
                    <a:pt x="27" y="8"/>
                    <a:pt x="27" y="8"/>
                    <a:pt x="27" y="8"/>
                  </a:cubicBezTo>
                  <a:cubicBezTo>
                    <a:pt x="31" y="12"/>
                    <a:pt x="33" y="15"/>
                    <a:pt x="34" y="20"/>
                  </a:cubicBezTo>
                  <a:cubicBezTo>
                    <a:pt x="35" y="24"/>
                    <a:pt x="36" y="28"/>
                    <a:pt x="35" y="33"/>
                  </a:cubicBezTo>
                  <a:cubicBezTo>
                    <a:pt x="35" y="34"/>
                    <a:pt x="34" y="34"/>
                    <a:pt x="33" y="35"/>
                  </a:cubicBezTo>
                  <a:cubicBezTo>
                    <a:pt x="29" y="35"/>
                    <a:pt x="24" y="35"/>
                    <a:pt x="20" y="34"/>
                  </a:cubicBezTo>
                  <a:cubicBezTo>
                    <a:pt x="19" y="34"/>
                    <a:pt x="19" y="33"/>
                    <a:pt x="18" y="33"/>
                  </a:cubicBezTo>
                  <a:cubicBezTo>
                    <a:pt x="18" y="28"/>
                    <a:pt x="18" y="28"/>
                    <a:pt x="18" y="28"/>
                  </a:cubicBezTo>
                  <a:cubicBezTo>
                    <a:pt x="19" y="28"/>
                    <a:pt x="20" y="29"/>
                    <a:pt x="21" y="29"/>
                  </a:cubicBezTo>
                  <a:cubicBezTo>
                    <a:pt x="24" y="30"/>
                    <a:pt x="27" y="30"/>
                    <a:pt x="30" y="30"/>
                  </a:cubicBezTo>
                  <a:close/>
                  <a:moveTo>
                    <a:pt x="18" y="7"/>
                  </a:moveTo>
                  <a:cubicBezTo>
                    <a:pt x="17" y="7"/>
                    <a:pt x="16" y="6"/>
                    <a:pt x="15" y="6"/>
                  </a:cubicBezTo>
                  <a:cubicBezTo>
                    <a:pt x="12" y="5"/>
                    <a:pt x="9" y="5"/>
                    <a:pt x="5" y="5"/>
                  </a:cubicBezTo>
                  <a:cubicBezTo>
                    <a:pt x="5" y="8"/>
                    <a:pt x="5" y="11"/>
                    <a:pt x="6" y="14"/>
                  </a:cubicBezTo>
                  <a:cubicBezTo>
                    <a:pt x="7" y="18"/>
                    <a:pt x="9" y="21"/>
                    <a:pt x="12" y="24"/>
                  </a:cubicBezTo>
                  <a:cubicBezTo>
                    <a:pt x="12" y="24"/>
                    <a:pt x="12" y="24"/>
                    <a:pt x="12" y="24"/>
                  </a:cubicBezTo>
                  <a:cubicBezTo>
                    <a:pt x="14" y="25"/>
                    <a:pt x="16" y="27"/>
                    <a:pt x="18" y="28"/>
                  </a:cubicBezTo>
                  <a:cubicBezTo>
                    <a:pt x="18" y="33"/>
                    <a:pt x="18" y="33"/>
                    <a:pt x="18" y="33"/>
                  </a:cubicBezTo>
                  <a:cubicBezTo>
                    <a:pt x="15" y="32"/>
                    <a:pt x="11" y="30"/>
                    <a:pt x="9" y="27"/>
                  </a:cubicBezTo>
                  <a:cubicBezTo>
                    <a:pt x="9" y="27"/>
                    <a:pt x="9" y="27"/>
                    <a:pt x="9" y="27"/>
                  </a:cubicBezTo>
                  <a:cubicBezTo>
                    <a:pt x="9" y="27"/>
                    <a:pt x="9" y="27"/>
                    <a:pt x="9" y="27"/>
                  </a:cubicBezTo>
                  <a:cubicBezTo>
                    <a:pt x="9" y="27"/>
                    <a:pt x="9" y="27"/>
                    <a:pt x="9" y="27"/>
                  </a:cubicBezTo>
                  <a:cubicBezTo>
                    <a:pt x="5" y="24"/>
                    <a:pt x="3" y="20"/>
                    <a:pt x="2" y="16"/>
                  </a:cubicBezTo>
                  <a:cubicBezTo>
                    <a:pt x="1" y="12"/>
                    <a:pt x="0" y="7"/>
                    <a:pt x="1" y="3"/>
                  </a:cubicBezTo>
                  <a:cubicBezTo>
                    <a:pt x="1" y="2"/>
                    <a:pt x="2" y="1"/>
                    <a:pt x="3" y="1"/>
                  </a:cubicBezTo>
                  <a:cubicBezTo>
                    <a:pt x="7" y="0"/>
                    <a:pt x="12" y="0"/>
                    <a:pt x="16" y="2"/>
                  </a:cubicBezTo>
                  <a:cubicBezTo>
                    <a:pt x="17" y="2"/>
                    <a:pt x="17" y="2"/>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09" name="Freeform 228"/>
            <p:cNvSpPr>
              <a:spLocks noEditPoints="1"/>
            </p:cNvSpPr>
            <p:nvPr/>
          </p:nvSpPr>
          <p:spPr bwMode="auto">
            <a:xfrm>
              <a:off x="5761047" y="569918"/>
              <a:ext cx="80963" cy="79375"/>
            </a:xfrm>
            <a:custGeom>
              <a:avLst/>
              <a:gdLst>
                <a:gd name="T0" fmla="*/ 24 w 36"/>
                <a:gd name="T1" fmla="*/ 24 h 35"/>
                <a:gd name="T2" fmla="*/ 30 w 36"/>
                <a:gd name="T3" fmla="*/ 14 h 35"/>
                <a:gd name="T4" fmla="*/ 31 w 36"/>
                <a:gd name="T5" fmla="*/ 5 h 35"/>
                <a:gd name="T6" fmla="*/ 21 w 36"/>
                <a:gd name="T7" fmla="*/ 6 h 35"/>
                <a:gd name="T8" fmla="*/ 18 w 36"/>
                <a:gd name="T9" fmla="*/ 7 h 35"/>
                <a:gd name="T10" fmla="*/ 18 w 36"/>
                <a:gd name="T11" fmla="*/ 2 h 35"/>
                <a:gd name="T12" fmla="*/ 20 w 36"/>
                <a:gd name="T13" fmla="*/ 2 h 35"/>
                <a:gd name="T14" fmla="*/ 33 w 36"/>
                <a:gd name="T15" fmla="*/ 1 h 35"/>
                <a:gd name="T16" fmla="*/ 35 w 36"/>
                <a:gd name="T17" fmla="*/ 3 h 35"/>
                <a:gd name="T18" fmla="*/ 34 w 36"/>
                <a:gd name="T19" fmla="*/ 16 h 35"/>
                <a:gd name="T20" fmla="*/ 27 w 36"/>
                <a:gd name="T21" fmla="*/ 27 h 35"/>
                <a:gd name="T22" fmla="*/ 27 w 36"/>
                <a:gd name="T23" fmla="*/ 27 h 35"/>
                <a:gd name="T24" fmla="*/ 18 w 36"/>
                <a:gd name="T25" fmla="*/ 33 h 35"/>
                <a:gd name="T26" fmla="*/ 18 w 36"/>
                <a:gd name="T27" fmla="*/ 28 h 35"/>
                <a:gd name="T28" fmla="*/ 24 w 36"/>
                <a:gd name="T29" fmla="*/ 24 h 35"/>
                <a:gd name="T30" fmla="*/ 18 w 36"/>
                <a:gd name="T31" fmla="*/ 7 h 35"/>
                <a:gd name="T32" fmla="*/ 12 w 36"/>
                <a:gd name="T33" fmla="*/ 12 h 35"/>
                <a:gd name="T34" fmla="*/ 12 w 36"/>
                <a:gd name="T35" fmla="*/ 12 h 35"/>
                <a:gd name="T36" fmla="*/ 6 w 36"/>
                <a:gd name="T37" fmla="*/ 21 h 35"/>
                <a:gd name="T38" fmla="*/ 6 w 36"/>
                <a:gd name="T39" fmla="*/ 30 h 35"/>
                <a:gd name="T40" fmla="*/ 15 w 36"/>
                <a:gd name="T41" fmla="*/ 29 h 35"/>
                <a:gd name="T42" fmla="*/ 18 w 36"/>
                <a:gd name="T43" fmla="*/ 28 h 35"/>
                <a:gd name="T44" fmla="*/ 18 w 36"/>
                <a:gd name="T45" fmla="*/ 33 h 35"/>
                <a:gd name="T46" fmla="*/ 16 w 36"/>
                <a:gd name="T47" fmla="*/ 34 h 35"/>
                <a:gd name="T48" fmla="*/ 3 w 36"/>
                <a:gd name="T49" fmla="*/ 35 h 35"/>
                <a:gd name="T50" fmla="*/ 1 w 36"/>
                <a:gd name="T51" fmla="*/ 33 h 35"/>
                <a:gd name="T52" fmla="*/ 2 w 36"/>
                <a:gd name="T53" fmla="*/ 20 h 35"/>
                <a:gd name="T54" fmla="*/ 9 w 36"/>
                <a:gd name="T55" fmla="*/ 8 h 35"/>
                <a:gd name="T56" fmla="*/ 9 w 36"/>
                <a:gd name="T57" fmla="*/ 8 h 35"/>
                <a:gd name="T58" fmla="*/ 9 w 36"/>
                <a:gd name="T59" fmla="*/ 8 h 35"/>
                <a:gd name="T60" fmla="*/ 18 w 36"/>
                <a:gd name="T61" fmla="*/ 2 h 35"/>
                <a:gd name="T62" fmla="*/ 18 w 36"/>
                <a:gd name="T6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5">
                  <a:moveTo>
                    <a:pt x="24" y="24"/>
                  </a:moveTo>
                  <a:cubicBezTo>
                    <a:pt x="27" y="21"/>
                    <a:pt x="29" y="18"/>
                    <a:pt x="30" y="14"/>
                  </a:cubicBezTo>
                  <a:cubicBezTo>
                    <a:pt x="31" y="11"/>
                    <a:pt x="31" y="8"/>
                    <a:pt x="31" y="5"/>
                  </a:cubicBezTo>
                  <a:cubicBezTo>
                    <a:pt x="27" y="5"/>
                    <a:pt x="24" y="5"/>
                    <a:pt x="21" y="6"/>
                  </a:cubicBezTo>
                  <a:cubicBezTo>
                    <a:pt x="20" y="6"/>
                    <a:pt x="19" y="7"/>
                    <a:pt x="18" y="7"/>
                  </a:cubicBezTo>
                  <a:cubicBezTo>
                    <a:pt x="18" y="2"/>
                    <a:pt x="18" y="2"/>
                    <a:pt x="18" y="2"/>
                  </a:cubicBezTo>
                  <a:cubicBezTo>
                    <a:pt x="19" y="2"/>
                    <a:pt x="19" y="2"/>
                    <a:pt x="20" y="2"/>
                  </a:cubicBezTo>
                  <a:cubicBezTo>
                    <a:pt x="24" y="0"/>
                    <a:pt x="29" y="0"/>
                    <a:pt x="33" y="1"/>
                  </a:cubicBezTo>
                  <a:cubicBezTo>
                    <a:pt x="34" y="1"/>
                    <a:pt x="35" y="2"/>
                    <a:pt x="35" y="3"/>
                  </a:cubicBezTo>
                  <a:cubicBezTo>
                    <a:pt x="36" y="7"/>
                    <a:pt x="36" y="12"/>
                    <a:pt x="34" y="16"/>
                  </a:cubicBezTo>
                  <a:cubicBezTo>
                    <a:pt x="33" y="20"/>
                    <a:pt x="31" y="24"/>
                    <a:pt x="27" y="27"/>
                  </a:cubicBezTo>
                  <a:cubicBezTo>
                    <a:pt x="27" y="27"/>
                    <a:pt x="27" y="27"/>
                    <a:pt x="27" y="27"/>
                  </a:cubicBezTo>
                  <a:cubicBezTo>
                    <a:pt x="25" y="30"/>
                    <a:pt x="21" y="32"/>
                    <a:pt x="18" y="33"/>
                  </a:cubicBezTo>
                  <a:cubicBezTo>
                    <a:pt x="18" y="28"/>
                    <a:pt x="18" y="28"/>
                    <a:pt x="18" y="28"/>
                  </a:cubicBezTo>
                  <a:cubicBezTo>
                    <a:pt x="20" y="27"/>
                    <a:pt x="22" y="25"/>
                    <a:pt x="24" y="24"/>
                  </a:cubicBezTo>
                  <a:close/>
                  <a:moveTo>
                    <a:pt x="18" y="7"/>
                  </a:moveTo>
                  <a:cubicBezTo>
                    <a:pt x="16" y="8"/>
                    <a:pt x="14" y="10"/>
                    <a:pt x="12" y="12"/>
                  </a:cubicBezTo>
                  <a:cubicBezTo>
                    <a:pt x="12" y="12"/>
                    <a:pt x="12" y="12"/>
                    <a:pt x="12" y="12"/>
                  </a:cubicBezTo>
                  <a:cubicBezTo>
                    <a:pt x="9" y="14"/>
                    <a:pt x="8" y="18"/>
                    <a:pt x="6" y="21"/>
                  </a:cubicBezTo>
                  <a:cubicBezTo>
                    <a:pt x="6" y="24"/>
                    <a:pt x="5" y="27"/>
                    <a:pt x="6" y="30"/>
                  </a:cubicBezTo>
                  <a:cubicBezTo>
                    <a:pt x="9" y="30"/>
                    <a:pt x="12" y="30"/>
                    <a:pt x="15" y="29"/>
                  </a:cubicBezTo>
                  <a:cubicBezTo>
                    <a:pt x="16" y="29"/>
                    <a:pt x="17" y="28"/>
                    <a:pt x="18" y="28"/>
                  </a:cubicBezTo>
                  <a:cubicBezTo>
                    <a:pt x="18" y="33"/>
                    <a:pt x="18" y="33"/>
                    <a:pt x="18" y="33"/>
                  </a:cubicBezTo>
                  <a:cubicBezTo>
                    <a:pt x="17" y="33"/>
                    <a:pt x="17" y="34"/>
                    <a:pt x="16" y="34"/>
                  </a:cubicBezTo>
                  <a:cubicBezTo>
                    <a:pt x="12" y="35"/>
                    <a:pt x="7" y="35"/>
                    <a:pt x="3" y="35"/>
                  </a:cubicBezTo>
                  <a:cubicBezTo>
                    <a:pt x="2" y="34"/>
                    <a:pt x="1" y="34"/>
                    <a:pt x="1" y="33"/>
                  </a:cubicBezTo>
                  <a:cubicBezTo>
                    <a:pt x="0" y="28"/>
                    <a:pt x="1" y="24"/>
                    <a:pt x="2" y="20"/>
                  </a:cubicBezTo>
                  <a:cubicBezTo>
                    <a:pt x="3" y="15"/>
                    <a:pt x="5" y="12"/>
                    <a:pt x="9" y="8"/>
                  </a:cubicBezTo>
                  <a:cubicBezTo>
                    <a:pt x="9" y="8"/>
                    <a:pt x="9" y="8"/>
                    <a:pt x="9" y="8"/>
                  </a:cubicBezTo>
                  <a:cubicBezTo>
                    <a:pt x="9" y="8"/>
                    <a:pt x="9" y="8"/>
                    <a:pt x="9" y="8"/>
                  </a:cubicBezTo>
                  <a:cubicBezTo>
                    <a:pt x="11" y="6"/>
                    <a:pt x="15" y="4"/>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0" name="Freeform 229"/>
            <p:cNvSpPr>
              <a:spLocks noEditPoints="1"/>
            </p:cNvSpPr>
            <p:nvPr/>
          </p:nvSpPr>
          <p:spPr bwMode="auto">
            <a:xfrm>
              <a:off x="5629283" y="696918"/>
              <a:ext cx="214314" cy="66675"/>
            </a:xfrm>
            <a:custGeom>
              <a:avLst/>
              <a:gdLst>
                <a:gd name="T0" fmla="*/ 55 w 95"/>
                <a:gd name="T1" fmla="*/ 5 h 30"/>
                <a:gd name="T2" fmla="*/ 51 w 95"/>
                <a:gd name="T3" fmla="*/ 5 h 30"/>
                <a:gd name="T4" fmla="*/ 48 w 95"/>
                <a:gd name="T5" fmla="*/ 4 h 30"/>
                <a:gd name="T6" fmla="*/ 48 w 95"/>
                <a:gd name="T7" fmla="*/ 4 h 30"/>
                <a:gd name="T8" fmla="*/ 48 w 95"/>
                <a:gd name="T9" fmla="*/ 0 h 30"/>
                <a:gd name="T10" fmla="*/ 48 w 95"/>
                <a:gd name="T11" fmla="*/ 0 h 30"/>
                <a:gd name="T12" fmla="*/ 52 w 95"/>
                <a:gd name="T13" fmla="*/ 0 h 30"/>
                <a:gd name="T14" fmla="*/ 56 w 95"/>
                <a:gd name="T15" fmla="*/ 0 h 30"/>
                <a:gd name="T16" fmla="*/ 83 w 95"/>
                <a:gd name="T17" fmla="*/ 9 h 30"/>
                <a:gd name="T18" fmla="*/ 95 w 95"/>
                <a:gd name="T19" fmla="*/ 28 h 30"/>
                <a:gd name="T20" fmla="*/ 93 w 95"/>
                <a:gd name="T21" fmla="*/ 30 h 30"/>
                <a:gd name="T22" fmla="*/ 48 w 95"/>
                <a:gd name="T23" fmla="*/ 30 h 30"/>
                <a:gd name="T24" fmla="*/ 48 w 95"/>
                <a:gd name="T25" fmla="*/ 25 h 30"/>
                <a:gd name="T26" fmla="*/ 90 w 95"/>
                <a:gd name="T27" fmla="*/ 25 h 30"/>
                <a:gd name="T28" fmla="*/ 81 w 95"/>
                <a:gd name="T29" fmla="*/ 13 h 30"/>
                <a:gd name="T30" fmla="*/ 55 w 95"/>
                <a:gd name="T31" fmla="*/ 5 h 30"/>
                <a:gd name="T32" fmla="*/ 48 w 95"/>
                <a:gd name="T33" fmla="*/ 4 h 30"/>
                <a:gd name="T34" fmla="*/ 44 w 95"/>
                <a:gd name="T35" fmla="*/ 5 h 30"/>
                <a:gd name="T36" fmla="*/ 40 w 95"/>
                <a:gd name="T37" fmla="*/ 5 h 30"/>
                <a:gd name="T38" fmla="*/ 14 w 95"/>
                <a:gd name="T39" fmla="*/ 13 h 30"/>
                <a:gd name="T40" fmla="*/ 5 w 95"/>
                <a:gd name="T41" fmla="*/ 25 h 30"/>
                <a:gd name="T42" fmla="*/ 48 w 95"/>
                <a:gd name="T43" fmla="*/ 25 h 30"/>
                <a:gd name="T44" fmla="*/ 48 w 95"/>
                <a:gd name="T45" fmla="*/ 30 h 30"/>
                <a:gd name="T46" fmla="*/ 2 w 95"/>
                <a:gd name="T47" fmla="*/ 30 h 30"/>
                <a:gd name="T48" fmla="*/ 0 w 95"/>
                <a:gd name="T49" fmla="*/ 28 h 30"/>
                <a:gd name="T50" fmla="*/ 12 w 95"/>
                <a:gd name="T51" fmla="*/ 9 h 30"/>
                <a:gd name="T52" fmla="*/ 39 w 95"/>
                <a:gd name="T53" fmla="*/ 0 h 30"/>
                <a:gd name="T54" fmla="*/ 43 w 95"/>
                <a:gd name="T55" fmla="*/ 0 h 30"/>
                <a:gd name="T56" fmla="*/ 48 w 95"/>
                <a:gd name="T57" fmla="*/ 0 h 30"/>
                <a:gd name="T58" fmla="*/ 48 w 95"/>
                <a:gd name="T5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30">
                  <a:moveTo>
                    <a:pt x="55" y="5"/>
                  </a:moveTo>
                  <a:cubicBezTo>
                    <a:pt x="54" y="5"/>
                    <a:pt x="53" y="5"/>
                    <a:pt x="51" y="5"/>
                  </a:cubicBezTo>
                  <a:cubicBezTo>
                    <a:pt x="50" y="4"/>
                    <a:pt x="49" y="4"/>
                    <a:pt x="48" y="4"/>
                  </a:cubicBezTo>
                  <a:cubicBezTo>
                    <a:pt x="48" y="4"/>
                    <a:pt x="48" y="4"/>
                    <a:pt x="48" y="4"/>
                  </a:cubicBezTo>
                  <a:cubicBezTo>
                    <a:pt x="48" y="0"/>
                    <a:pt x="48" y="0"/>
                    <a:pt x="48" y="0"/>
                  </a:cubicBezTo>
                  <a:cubicBezTo>
                    <a:pt x="48" y="0"/>
                    <a:pt x="48" y="0"/>
                    <a:pt x="48" y="0"/>
                  </a:cubicBezTo>
                  <a:cubicBezTo>
                    <a:pt x="49" y="0"/>
                    <a:pt x="50" y="0"/>
                    <a:pt x="52" y="0"/>
                  </a:cubicBezTo>
                  <a:cubicBezTo>
                    <a:pt x="53" y="0"/>
                    <a:pt x="55" y="0"/>
                    <a:pt x="56" y="0"/>
                  </a:cubicBezTo>
                  <a:cubicBezTo>
                    <a:pt x="67" y="1"/>
                    <a:pt x="77" y="5"/>
                    <a:pt x="83" y="9"/>
                  </a:cubicBezTo>
                  <a:cubicBezTo>
                    <a:pt x="91" y="14"/>
                    <a:pt x="95" y="21"/>
                    <a:pt x="95" y="28"/>
                  </a:cubicBezTo>
                  <a:cubicBezTo>
                    <a:pt x="95" y="29"/>
                    <a:pt x="94" y="30"/>
                    <a:pt x="93" y="30"/>
                  </a:cubicBezTo>
                  <a:cubicBezTo>
                    <a:pt x="48" y="30"/>
                    <a:pt x="48" y="30"/>
                    <a:pt x="48" y="30"/>
                  </a:cubicBezTo>
                  <a:cubicBezTo>
                    <a:pt x="48" y="25"/>
                    <a:pt x="48" y="25"/>
                    <a:pt x="48" y="25"/>
                  </a:cubicBezTo>
                  <a:cubicBezTo>
                    <a:pt x="90" y="25"/>
                    <a:pt x="90" y="25"/>
                    <a:pt x="90" y="25"/>
                  </a:cubicBezTo>
                  <a:cubicBezTo>
                    <a:pt x="89" y="21"/>
                    <a:pt x="86" y="17"/>
                    <a:pt x="81" y="13"/>
                  </a:cubicBezTo>
                  <a:cubicBezTo>
                    <a:pt x="74" y="9"/>
                    <a:pt x="66" y="6"/>
                    <a:pt x="55" y="5"/>
                  </a:cubicBezTo>
                  <a:close/>
                  <a:moveTo>
                    <a:pt x="48" y="4"/>
                  </a:moveTo>
                  <a:cubicBezTo>
                    <a:pt x="46" y="4"/>
                    <a:pt x="45" y="4"/>
                    <a:pt x="44" y="5"/>
                  </a:cubicBezTo>
                  <a:cubicBezTo>
                    <a:pt x="42" y="5"/>
                    <a:pt x="41" y="5"/>
                    <a:pt x="40" y="5"/>
                  </a:cubicBezTo>
                  <a:cubicBezTo>
                    <a:pt x="29" y="6"/>
                    <a:pt x="21" y="9"/>
                    <a:pt x="14" y="13"/>
                  </a:cubicBezTo>
                  <a:cubicBezTo>
                    <a:pt x="9" y="17"/>
                    <a:pt x="6" y="21"/>
                    <a:pt x="5" y="25"/>
                  </a:cubicBezTo>
                  <a:cubicBezTo>
                    <a:pt x="48" y="25"/>
                    <a:pt x="48" y="25"/>
                    <a:pt x="48" y="25"/>
                  </a:cubicBezTo>
                  <a:cubicBezTo>
                    <a:pt x="48" y="30"/>
                    <a:pt x="48" y="30"/>
                    <a:pt x="48" y="30"/>
                  </a:cubicBezTo>
                  <a:cubicBezTo>
                    <a:pt x="2" y="30"/>
                    <a:pt x="2" y="30"/>
                    <a:pt x="2" y="30"/>
                  </a:cubicBezTo>
                  <a:cubicBezTo>
                    <a:pt x="1" y="30"/>
                    <a:pt x="0" y="29"/>
                    <a:pt x="0" y="28"/>
                  </a:cubicBezTo>
                  <a:cubicBezTo>
                    <a:pt x="0" y="21"/>
                    <a:pt x="4" y="14"/>
                    <a:pt x="12" y="9"/>
                  </a:cubicBezTo>
                  <a:cubicBezTo>
                    <a:pt x="18" y="5"/>
                    <a:pt x="28" y="1"/>
                    <a:pt x="39" y="0"/>
                  </a:cubicBezTo>
                  <a:cubicBezTo>
                    <a:pt x="40" y="0"/>
                    <a:pt x="42" y="0"/>
                    <a:pt x="43" y="0"/>
                  </a:cubicBezTo>
                  <a:cubicBezTo>
                    <a:pt x="45" y="0"/>
                    <a:pt x="46" y="0"/>
                    <a:pt x="48"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1" name="Freeform 230"/>
            <p:cNvSpPr>
              <a:spLocks noEditPoints="1"/>
            </p:cNvSpPr>
            <p:nvPr/>
          </p:nvSpPr>
          <p:spPr bwMode="auto">
            <a:xfrm>
              <a:off x="8616963" y="3508396"/>
              <a:ext cx="101600" cy="166689"/>
            </a:xfrm>
            <a:custGeom>
              <a:avLst/>
              <a:gdLst>
                <a:gd name="T0" fmla="*/ 40 w 45"/>
                <a:gd name="T1" fmla="*/ 37 h 74"/>
                <a:gd name="T2" fmla="*/ 34 w 45"/>
                <a:gd name="T3" fmla="*/ 17 h 74"/>
                <a:gd name="T4" fmla="*/ 23 w 45"/>
                <a:gd name="T5" fmla="*/ 5 h 74"/>
                <a:gd name="T6" fmla="*/ 23 w 45"/>
                <a:gd name="T7" fmla="*/ 0 h 74"/>
                <a:gd name="T8" fmla="*/ 24 w 45"/>
                <a:gd name="T9" fmla="*/ 0 h 74"/>
                <a:gd name="T10" fmla="*/ 38 w 45"/>
                <a:gd name="T11" fmla="*/ 14 h 74"/>
                <a:gd name="T12" fmla="*/ 45 w 45"/>
                <a:gd name="T13" fmla="*/ 37 h 74"/>
                <a:gd name="T14" fmla="*/ 38 w 45"/>
                <a:gd name="T15" fmla="*/ 59 h 74"/>
                <a:gd name="T16" fmla="*/ 24 w 45"/>
                <a:gd name="T17" fmla="*/ 74 h 74"/>
                <a:gd name="T18" fmla="*/ 23 w 45"/>
                <a:gd name="T19" fmla="*/ 74 h 74"/>
                <a:gd name="T20" fmla="*/ 23 w 45"/>
                <a:gd name="T21" fmla="*/ 69 h 74"/>
                <a:gd name="T22" fmla="*/ 23 w 45"/>
                <a:gd name="T23" fmla="*/ 69 h 74"/>
                <a:gd name="T24" fmla="*/ 34 w 45"/>
                <a:gd name="T25" fmla="*/ 57 h 74"/>
                <a:gd name="T26" fmla="*/ 40 w 45"/>
                <a:gd name="T27" fmla="*/ 37 h 74"/>
                <a:gd name="T28" fmla="*/ 23 w 45"/>
                <a:gd name="T29" fmla="*/ 5 h 74"/>
                <a:gd name="T30" fmla="*/ 11 w 45"/>
                <a:gd name="T31" fmla="*/ 17 h 74"/>
                <a:gd name="T32" fmla="*/ 11 w 45"/>
                <a:gd name="T33" fmla="*/ 17 h 74"/>
                <a:gd name="T34" fmla="*/ 5 w 45"/>
                <a:gd name="T35" fmla="*/ 37 h 74"/>
                <a:gd name="T36" fmla="*/ 11 w 45"/>
                <a:gd name="T37" fmla="*/ 57 h 74"/>
                <a:gd name="T38" fmla="*/ 11 w 45"/>
                <a:gd name="T39" fmla="*/ 57 h 74"/>
                <a:gd name="T40" fmla="*/ 23 w 45"/>
                <a:gd name="T41" fmla="*/ 69 h 74"/>
                <a:gd name="T42" fmla="*/ 23 w 45"/>
                <a:gd name="T43" fmla="*/ 74 h 74"/>
                <a:gd name="T44" fmla="*/ 22 w 45"/>
                <a:gd name="T45" fmla="*/ 74 h 74"/>
                <a:gd name="T46" fmla="*/ 7 w 45"/>
                <a:gd name="T47" fmla="*/ 59 h 74"/>
                <a:gd name="T48" fmla="*/ 7 w 45"/>
                <a:gd name="T49" fmla="*/ 59 h 74"/>
                <a:gd name="T50" fmla="*/ 7 w 45"/>
                <a:gd name="T51" fmla="*/ 59 h 74"/>
                <a:gd name="T52" fmla="*/ 0 w 45"/>
                <a:gd name="T53" fmla="*/ 37 h 74"/>
                <a:gd name="T54" fmla="*/ 7 w 45"/>
                <a:gd name="T55" fmla="*/ 14 h 74"/>
                <a:gd name="T56" fmla="*/ 7 w 45"/>
                <a:gd name="T57" fmla="*/ 14 h 74"/>
                <a:gd name="T58" fmla="*/ 22 w 45"/>
                <a:gd name="T59" fmla="*/ 0 h 74"/>
                <a:gd name="T60" fmla="*/ 23 w 45"/>
                <a:gd name="T61" fmla="*/ 0 h 74"/>
                <a:gd name="T62" fmla="*/ 23 w 45"/>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74">
                  <a:moveTo>
                    <a:pt x="40" y="37"/>
                  </a:moveTo>
                  <a:cubicBezTo>
                    <a:pt x="40" y="31"/>
                    <a:pt x="38" y="23"/>
                    <a:pt x="34" y="17"/>
                  </a:cubicBezTo>
                  <a:cubicBezTo>
                    <a:pt x="31" y="11"/>
                    <a:pt x="27" y="7"/>
                    <a:pt x="23" y="5"/>
                  </a:cubicBezTo>
                  <a:cubicBezTo>
                    <a:pt x="23" y="0"/>
                    <a:pt x="23" y="0"/>
                    <a:pt x="23" y="0"/>
                  </a:cubicBezTo>
                  <a:cubicBezTo>
                    <a:pt x="23" y="0"/>
                    <a:pt x="23" y="0"/>
                    <a:pt x="24" y="0"/>
                  </a:cubicBezTo>
                  <a:cubicBezTo>
                    <a:pt x="30" y="2"/>
                    <a:pt x="35" y="8"/>
                    <a:pt x="38" y="14"/>
                  </a:cubicBezTo>
                  <a:cubicBezTo>
                    <a:pt x="42" y="21"/>
                    <a:pt x="45" y="30"/>
                    <a:pt x="45" y="37"/>
                  </a:cubicBezTo>
                  <a:cubicBezTo>
                    <a:pt x="45" y="44"/>
                    <a:pt x="42" y="52"/>
                    <a:pt x="38" y="59"/>
                  </a:cubicBezTo>
                  <a:cubicBezTo>
                    <a:pt x="35" y="66"/>
                    <a:pt x="30" y="71"/>
                    <a:pt x="24" y="74"/>
                  </a:cubicBezTo>
                  <a:cubicBezTo>
                    <a:pt x="23" y="74"/>
                    <a:pt x="23" y="74"/>
                    <a:pt x="23" y="74"/>
                  </a:cubicBezTo>
                  <a:cubicBezTo>
                    <a:pt x="23" y="69"/>
                    <a:pt x="23" y="69"/>
                    <a:pt x="23" y="69"/>
                  </a:cubicBezTo>
                  <a:cubicBezTo>
                    <a:pt x="23" y="69"/>
                    <a:pt x="23" y="69"/>
                    <a:pt x="23" y="69"/>
                  </a:cubicBezTo>
                  <a:cubicBezTo>
                    <a:pt x="27" y="67"/>
                    <a:pt x="31" y="62"/>
                    <a:pt x="34" y="57"/>
                  </a:cubicBezTo>
                  <a:cubicBezTo>
                    <a:pt x="38" y="51"/>
                    <a:pt x="40" y="43"/>
                    <a:pt x="40" y="37"/>
                  </a:cubicBezTo>
                  <a:close/>
                  <a:moveTo>
                    <a:pt x="23" y="5"/>
                  </a:moveTo>
                  <a:cubicBezTo>
                    <a:pt x="18" y="7"/>
                    <a:pt x="14" y="11"/>
                    <a:pt x="11" y="17"/>
                  </a:cubicBezTo>
                  <a:cubicBezTo>
                    <a:pt x="11" y="17"/>
                    <a:pt x="11" y="17"/>
                    <a:pt x="11" y="17"/>
                  </a:cubicBezTo>
                  <a:cubicBezTo>
                    <a:pt x="7" y="23"/>
                    <a:pt x="5" y="31"/>
                    <a:pt x="5" y="37"/>
                  </a:cubicBezTo>
                  <a:cubicBezTo>
                    <a:pt x="5" y="43"/>
                    <a:pt x="7" y="51"/>
                    <a:pt x="11" y="57"/>
                  </a:cubicBezTo>
                  <a:cubicBezTo>
                    <a:pt x="11" y="57"/>
                    <a:pt x="11" y="57"/>
                    <a:pt x="11" y="57"/>
                  </a:cubicBezTo>
                  <a:cubicBezTo>
                    <a:pt x="14" y="62"/>
                    <a:pt x="18" y="67"/>
                    <a:pt x="23" y="69"/>
                  </a:cubicBezTo>
                  <a:cubicBezTo>
                    <a:pt x="23" y="74"/>
                    <a:pt x="23" y="74"/>
                    <a:pt x="23" y="74"/>
                  </a:cubicBezTo>
                  <a:cubicBezTo>
                    <a:pt x="22" y="74"/>
                    <a:pt x="22" y="74"/>
                    <a:pt x="22" y="74"/>
                  </a:cubicBezTo>
                  <a:cubicBezTo>
                    <a:pt x="16" y="71"/>
                    <a:pt x="10" y="66"/>
                    <a:pt x="7" y="59"/>
                  </a:cubicBezTo>
                  <a:cubicBezTo>
                    <a:pt x="7" y="59"/>
                    <a:pt x="7" y="59"/>
                    <a:pt x="7" y="59"/>
                  </a:cubicBezTo>
                  <a:cubicBezTo>
                    <a:pt x="7" y="59"/>
                    <a:pt x="7" y="59"/>
                    <a:pt x="7" y="59"/>
                  </a:cubicBezTo>
                  <a:cubicBezTo>
                    <a:pt x="3" y="52"/>
                    <a:pt x="0" y="44"/>
                    <a:pt x="0" y="37"/>
                  </a:cubicBezTo>
                  <a:cubicBezTo>
                    <a:pt x="0" y="30"/>
                    <a:pt x="3" y="21"/>
                    <a:pt x="7" y="14"/>
                  </a:cubicBezTo>
                  <a:cubicBezTo>
                    <a:pt x="7" y="14"/>
                    <a:pt x="7" y="14"/>
                    <a:pt x="7" y="14"/>
                  </a:cubicBezTo>
                  <a:cubicBezTo>
                    <a:pt x="10" y="8"/>
                    <a:pt x="16" y="2"/>
                    <a:pt x="22" y="0"/>
                  </a:cubicBezTo>
                  <a:cubicBezTo>
                    <a:pt x="22" y="0"/>
                    <a:pt x="22" y="0"/>
                    <a:pt x="23" y="0"/>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2" name="Freeform 231"/>
            <p:cNvSpPr>
              <a:spLocks noEditPoints="1"/>
            </p:cNvSpPr>
            <p:nvPr/>
          </p:nvSpPr>
          <p:spPr bwMode="auto">
            <a:xfrm>
              <a:off x="8682051" y="3614759"/>
              <a:ext cx="152401" cy="111126"/>
            </a:xfrm>
            <a:custGeom>
              <a:avLst/>
              <a:gdLst>
                <a:gd name="T0" fmla="*/ 33 w 67"/>
                <a:gd name="T1" fmla="*/ 43 h 49"/>
                <a:gd name="T2" fmla="*/ 42 w 67"/>
                <a:gd name="T3" fmla="*/ 40 h 49"/>
                <a:gd name="T4" fmla="*/ 57 w 67"/>
                <a:gd name="T5" fmla="*/ 25 h 49"/>
                <a:gd name="T6" fmla="*/ 61 w 67"/>
                <a:gd name="T7" fmla="*/ 9 h 49"/>
                <a:gd name="T8" fmla="*/ 45 w 67"/>
                <a:gd name="T9" fmla="*/ 4 h 49"/>
                <a:gd name="T10" fmla="*/ 33 w 67"/>
                <a:gd name="T11" fmla="*/ 6 h 49"/>
                <a:gd name="T12" fmla="*/ 33 w 67"/>
                <a:gd name="T13" fmla="*/ 1 h 49"/>
                <a:gd name="T14" fmla="*/ 45 w 67"/>
                <a:gd name="T15" fmla="*/ 0 h 49"/>
                <a:gd name="T16" fmla="*/ 65 w 67"/>
                <a:gd name="T17" fmla="*/ 6 h 49"/>
                <a:gd name="T18" fmla="*/ 65 w 67"/>
                <a:gd name="T19" fmla="*/ 6 h 49"/>
                <a:gd name="T20" fmla="*/ 66 w 67"/>
                <a:gd name="T21" fmla="*/ 7 h 49"/>
                <a:gd name="T22" fmla="*/ 61 w 67"/>
                <a:gd name="T23" fmla="*/ 27 h 49"/>
                <a:gd name="T24" fmla="*/ 44 w 67"/>
                <a:gd name="T25" fmla="*/ 44 h 49"/>
                <a:gd name="T26" fmla="*/ 33 w 67"/>
                <a:gd name="T27" fmla="*/ 48 h 49"/>
                <a:gd name="T28" fmla="*/ 33 w 67"/>
                <a:gd name="T29" fmla="*/ 43 h 49"/>
                <a:gd name="T30" fmla="*/ 5 w 67"/>
                <a:gd name="T31" fmla="*/ 40 h 49"/>
                <a:gd name="T32" fmla="*/ 21 w 67"/>
                <a:gd name="T33" fmla="*/ 45 h 49"/>
                <a:gd name="T34" fmla="*/ 33 w 67"/>
                <a:gd name="T35" fmla="*/ 43 h 49"/>
                <a:gd name="T36" fmla="*/ 33 w 67"/>
                <a:gd name="T37" fmla="*/ 48 h 49"/>
                <a:gd name="T38" fmla="*/ 21 w 67"/>
                <a:gd name="T39" fmla="*/ 49 h 49"/>
                <a:gd name="T40" fmla="*/ 2 w 67"/>
                <a:gd name="T41" fmla="*/ 43 h 49"/>
                <a:gd name="T42" fmla="*/ 2 w 67"/>
                <a:gd name="T43" fmla="*/ 43 h 49"/>
                <a:gd name="T44" fmla="*/ 1 w 67"/>
                <a:gd name="T45" fmla="*/ 42 h 49"/>
                <a:gd name="T46" fmla="*/ 6 w 67"/>
                <a:gd name="T47" fmla="*/ 22 h 49"/>
                <a:gd name="T48" fmla="*/ 23 w 67"/>
                <a:gd name="T49" fmla="*/ 5 h 49"/>
                <a:gd name="T50" fmla="*/ 33 w 67"/>
                <a:gd name="T51" fmla="*/ 1 h 49"/>
                <a:gd name="T52" fmla="*/ 33 w 67"/>
                <a:gd name="T53" fmla="*/ 6 h 49"/>
                <a:gd name="T54" fmla="*/ 25 w 67"/>
                <a:gd name="T55" fmla="*/ 9 h 49"/>
                <a:gd name="T56" fmla="*/ 10 w 67"/>
                <a:gd name="T57" fmla="*/ 24 h 49"/>
                <a:gd name="T58" fmla="*/ 5 w 67"/>
                <a:gd name="T5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49">
                  <a:moveTo>
                    <a:pt x="33" y="43"/>
                  </a:moveTo>
                  <a:cubicBezTo>
                    <a:pt x="37" y="42"/>
                    <a:pt x="39" y="41"/>
                    <a:pt x="42" y="40"/>
                  </a:cubicBezTo>
                  <a:cubicBezTo>
                    <a:pt x="47" y="37"/>
                    <a:pt x="53" y="31"/>
                    <a:pt x="57" y="25"/>
                  </a:cubicBezTo>
                  <a:cubicBezTo>
                    <a:pt x="60" y="20"/>
                    <a:pt x="62" y="14"/>
                    <a:pt x="61" y="9"/>
                  </a:cubicBezTo>
                  <a:cubicBezTo>
                    <a:pt x="57" y="6"/>
                    <a:pt x="51" y="4"/>
                    <a:pt x="45" y="4"/>
                  </a:cubicBezTo>
                  <a:cubicBezTo>
                    <a:pt x="41" y="4"/>
                    <a:pt x="37" y="5"/>
                    <a:pt x="33" y="6"/>
                  </a:cubicBezTo>
                  <a:cubicBezTo>
                    <a:pt x="33" y="1"/>
                    <a:pt x="33" y="1"/>
                    <a:pt x="33" y="1"/>
                  </a:cubicBezTo>
                  <a:cubicBezTo>
                    <a:pt x="37" y="0"/>
                    <a:pt x="41" y="0"/>
                    <a:pt x="45" y="0"/>
                  </a:cubicBezTo>
                  <a:cubicBezTo>
                    <a:pt x="53" y="0"/>
                    <a:pt x="60" y="1"/>
                    <a:pt x="65" y="6"/>
                  </a:cubicBezTo>
                  <a:cubicBezTo>
                    <a:pt x="65" y="6"/>
                    <a:pt x="65" y="6"/>
                    <a:pt x="65" y="6"/>
                  </a:cubicBezTo>
                  <a:cubicBezTo>
                    <a:pt x="66" y="6"/>
                    <a:pt x="66" y="7"/>
                    <a:pt x="66" y="7"/>
                  </a:cubicBezTo>
                  <a:cubicBezTo>
                    <a:pt x="67" y="14"/>
                    <a:pt x="65" y="21"/>
                    <a:pt x="61" y="27"/>
                  </a:cubicBezTo>
                  <a:cubicBezTo>
                    <a:pt x="57" y="34"/>
                    <a:pt x="50" y="40"/>
                    <a:pt x="44" y="44"/>
                  </a:cubicBezTo>
                  <a:cubicBezTo>
                    <a:pt x="41" y="46"/>
                    <a:pt x="37" y="47"/>
                    <a:pt x="33" y="48"/>
                  </a:cubicBezTo>
                  <a:lnTo>
                    <a:pt x="33" y="43"/>
                  </a:lnTo>
                  <a:close/>
                  <a:moveTo>
                    <a:pt x="5" y="40"/>
                  </a:moveTo>
                  <a:cubicBezTo>
                    <a:pt x="10" y="43"/>
                    <a:pt x="15" y="44"/>
                    <a:pt x="21" y="45"/>
                  </a:cubicBezTo>
                  <a:cubicBezTo>
                    <a:pt x="25" y="45"/>
                    <a:pt x="30" y="44"/>
                    <a:pt x="33" y="43"/>
                  </a:cubicBezTo>
                  <a:cubicBezTo>
                    <a:pt x="33" y="48"/>
                    <a:pt x="33" y="48"/>
                    <a:pt x="33" y="48"/>
                  </a:cubicBezTo>
                  <a:cubicBezTo>
                    <a:pt x="30" y="49"/>
                    <a:pt x="25" y="49"/>
                    <a:pt x="21" y="49"/>
                  </a:cubicBezTo>
                  <a:cubicBezTo>
                    <a:pt x="14" y="49"/>
                    <a:pt x="7" y="47"/>
                    <a:pt x="2" y="43"/>
                  </a:cubicBezTo>
                  <a:cubicBezTo>
                    <a:pt x="2" y="43"/>
                    <a:pt x="2" y="43"/>
                    <a:pt x="2" y="43"/>
                  </a:cubicBezTo>
                  <a:cubicBezTo>
                    <a:pt x="1" y="43"/>
                    <a:pt x="1" y="42"/>
                    <a:pt x="1" y="42"/>
                  </a:cubicBezTo>
                  <a:cubicBezTo>
                    <a:pt x="0" y="35"/>
                    <a:pt x="2" y="28"/>
                    <a:pt x="6" y="22"/>
                  </a:cubicBezTo>
                  <a:cubicBezTo>
                    <a:pt x="10" y="15"/>
                    <a:pt x="16" y="9"/>
                    <a:pt x="23" y="5"/>
                  </a:cubicBezTo>
                  <a:cubicBezTo>
                    <a:pt x="26" y="3"/>
                    <a:pt x="29" y="2"/>
                    <a:pt x="33" y="1"/>
                  </a:cubicBezTo>
                  <a:cubicBezTo>
                    <a:pt x="33" y="6"/>
                    <a:pt x="33" y="6"/>
                    <a:pt x="33" y="6"/>
                  </a:cubicBezTo>
                  <a:cubicBezTo>
                    <a:pt x="30" y="7"/>
                    <a:pt x="27" y="8"/>
                    <a:pt x="25" y="9"/>
                  </a:cubicBezTo>
                  <a:cubicBezTo>
                    <a:pt x="19" y="12"/>
                    <a:pt x="14" y="18"/>
                    <a:pt x="10" y="24"/>
                  </a:cubicBezTo>
                  <a:cubicBezTo>
                    <a:pt x="7" y="29"/>
                    <a:pt x="5" y="35"/>
                    <a:pt x="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3" name="Freeform 232"/>
            <p:cNvSpPr>
              <a:spLocks noEditPoints="1"/>
            </p:cNvSpPr>
            <p:nvPr/>
          </p:nvSpPr>
          <p:spPr bwMode="auto">
            <a:xfrm>
              <a:off x="8682051" y="3727472"/>
              <a:ext cx="152401" cy="112714"/>
            </a:xfrm>
            <a:custGeom>
              <a:avLst/>
              <a:gdLst>
                <a:gd name="T0" fmla="*/ 42 w 67"/>
                <a:gd name="T1" fmla="*/ 40 h 50"/>
                <a:gd name="T2" fmla="*/ 57 w 67"/>
                <a:gd name="T3" fmla="*/ 25 h 50"/>
                <a:gd name="T4" fmla="*/ 61 w 67"/>
                <a:gd name="T5" fmla="*/ 9 h 50"/>
                <a:gd name="T6" fmla="*/ 45 w 67"/>
                <a:gd name="T7" fmla="*/ 5 h 50"/>
                <a:gd name="T8" fmla="*/ 33 w 67"/>
                <a:gd name="T9" fmla="*/ 6 h 50"/>
                <a:gd name="T10" fmla="*/ 33 w 67"/>
                <a:gd name="T11" fmla="*/ 1 h 50"/>
                <a:gd name="T12" fmla="*/ 45 w 67"/>
                <a:gd name="T13" fmla="*/ 0 h 50"/>
                <a:gd name="T14" fmla="*/ 65 w 67"/>
                <a:gd name="T15" fmla="*/ 6 h 50"/>
                <a:gd name="T16" fmla="*/ 65 w 67"/>
                <a:gd name="T17" fmla="*/ 6 h 50"/>
                <a:gd name="T18" fmla="*/ 66 w 67"/>
                <a:gd name="T19" fmla="*/ 8 h 50"/>
                <a:gd name="T20" fmla="*/ 61 w 67"/>
                <a:gd name="T21" fmla="*/ 27 h 50"/>
                <a:gd name="T22" fmla="*/ 44 w 67"/>
                <a:gd name="T23" fmla="*/ 44 h 50"/>
                <a:gd name="T24" fmla="*/ 33 w 67"/>
                <a:gd name="T25" fmla="*/ 48 h 50"/>
                <a:gd name="T26" fmla="*/ 33 w 67"/>
                <a:gd name="T27" fmla="*/ 43 h 50"/>
                <a:gd name="T28" fmla="*/ 42 w 67"/>
                <a:gd name="T29" fmla="*/ 40 h 50"/>
                <a:gd name="T30" fmla="*/ 33 w 67"/>
                <a:gd name="T31" fmla="*/ 6 h 50"/>
                <a:gd name="T32" fmla="*/ 25 w 67"/>
                <a:gd name="T33" fmla="*/ 10 h 50"/>
                <a:gd name="T34" fmla="*/ 10 w 67"/>
                <a:gd name="T35" fmla="*/ 25 h 50"/>
                <a:gd name="T36" fmla="*/ 5 w 67"/>
                <a:gd name="T37" fmla="*/ 40 h 50"/>
                <a:gd name="T38" fmla="*/ 21 w 67"/>
                <a:gd name="T39" fmla="*/ 45 h 50"/>
                <a:gd name="T40" fmla="*/ 33 w 67"/>
                <a:gd name="T41" fmla="*/ 43 h 50"/>
                <a:gd name="T42" fmla="*/ 33 w 67"/>
                <a:gd name="T43" fmla="*/ 48 h 50"/>
                <a:gd name="T44" fmla="*/ 21 w 67"/>
                <a:gd name="T45" fmla="*/ 50 h 50"/>
                <a:gd name="T46" fmla="*/ 2 w 67"/>
                <a:gd name="T47" fmla="*/ 44 h 50"/>
                <a:gd name="T48" fmla="*/ 2 w 67"/>
                <a:gd name="T49" fmla="*/ 44 h 50"/>
                <a:gd name="T50" fmla="*/ 1 w 67"/>
                <a:gd name="T51" fmla="*/ 42 h 50"/>
                <a:gd name="T52" fmla="*/ 6 w 67"/>
                <a:gd name="T53" fmla="*/ 22 h 50"/>
                <a:gd name="T54" fmla="*/ 23 w 67"/>
                <a:gd name="T55" fmla="*/ 5 h 50"/>
                <a:gd name="T56" fmla="*/ 33 w 67"/>
                <a:gd name="T57" fmla="*/ 1 h 50"/>
                <a:gd name="T58" fmla="*/ 33 w 67"/>
                <a:gd name="T5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50">
                  <a:moveTo>
                    <a:pt x="42" y="40"/>
                  </a:moveTo>
                  <a:cubicBezTo>
                    <a:pt x="47" y="37"/>
                    <a:pt x="53" y="31"/>
                    <a:pt x="57" y="25"/>
                  </a:cubicBezTo>
                  <a:cubicBezTo>
                    <a:pt x="60" y="20"/>
                    <a:pt x="62" y="14"/>
                    <a:pt x="61" y="9"/>
                  </a:cubicBezTo>
                  <a:cubicBezTo>
                    <a:pt x="57" y="6"/>
                    <a:pt x="51" y="5"/>
                    <a:pt x="45" y="5"/>
                  </a:cubicBezTo>
                  <a:cubicBezTo>
                    <a:pt x="41" y="5"/>
                    <a:pt x="37" y="5"/>
                    <a:pt x="33" y="6"/>
                  </a:cubicBezTo>
                  <a:cubicBezTo>
                    <a:pt x="33" y="1"/>
                    <a:pt x="33" y="1"/>
                    <a:pt x="33" y="1"/>
                  </a:cubicBezTo>
                  <a:cubicBezTo>
                    <a:pt x="37" y="0"/>
                    <a:pt x="41" y="0"/>
                    <a:pt x="45" y="0"/>
                  </a:cubicBezTo>
                  <a:cubicBezTo>
                    <a:pt x="53" y="0"/>
                    <a:pt x="60" y="2"/>
                    <a:pt x="65" y="6"/>
                  </a:cubicBezTo>
                  <a:cubicBezTo>
                    <a:pt x="65" y="6"/>
                    <a:pt x="65" y="6"/>
                    <a:pt x="65" y="6"/>
                  </a:cubicBezTo>
                  <a:cubicBezTo>
                    <a:pt x="66" y="6"/>
                    <a:pt x="66" y="7"/>
                    <a:pt x="66" y="8"/>
                  </a:cubicBezTo>
                  <a:cubicBezTo>
                    <a:pt x="67" y="14"/>
                    <a:pt x="65" y="21"/>
                    <a:pt x="61" y="27"/>
                  </a:cubicBezTo>
                  <a:cubicBezTo>
                    <a:pt x="57" y="35"/>
                    <a:pt x="50" y="41"/>
                    <a:pt x="44" y="44"/>
                  </a:cubicBezTo>
                  <a:cubicBezTo>
                    <a:pt x="41" y="46"/>
                    <a:pt x="37" y="47"/>
                    <a:pt x="33" y="48"/>
                  </a:cubicBezTo>
                  <a:cubicBezTo>
                    <a:pt x="33" y="43"/>
                    <a:pt x="33" y="43"/>
                    <a:pt x="33" y="43"/>
                  </a:cubicBezTo>
                  <a:cubicBezTo>
                    <a:pt x="37" y="42"/>
                    <a:pt x="39" y="41"/>
                    <a:pt x="42" y="40"/>
                  </a:cubicBezTo>
                  <a:close/>
                  <a:moveTo>
                    <a:pt x="33" y="6"/>
                  </a:moveTo>
                  <a:cubicBezTo>
                    <a:pt x="30" y="7"/>
                    <a:pt x="27" y="8"/>
                    <a:pt x="25" y="10"/>
                  </a:cubicBezTo>
                  <a:cubicBezTo>
                    <a:pt x="19" y="13"/>
                    <a:pt x="14" y="18"/>
                    <a:pt x="10" y="25"/>
                  </a:cubicBezTo>
                  <a:cubicBezTo>
                    <a:pt x="7" y="30"/>
                    <a:pt x="5" y="35"/>
                    <a:pt x="5" y="40"/>
                  </a:cubicBezTo>
                  <a:cubicBezTo>
                    <a:pt x="10" y="43"/>
                    <a:pt x="15" y="45"/>
                    <a:pt x="21" y="45"/>
                  </a:cubicBezTo>
                  <a:cubicBezTo>
                    <a:pt x="25" y="45"/>
                    <a:pt x="30" y="44"/>
                    <a:pt x="33" y="43"/>
                  </a:cubicBezTo>
                  <a:cubicBezTo>
                    <a:pt x="33" y="48"/>
                    <a:pt x="33" y="48"/>
                    <a:pt x="33" y="48"/>
                  </a:cubicBezTo>
                  <a:cubicBezTo>
                    <a:pt x="30" y="49"/>
                    <a:pt x="25" y="50"/>
                    <a:pt x="21" y="50"/>
                  </a:cubicBezTo>
                  <a:cubicBezTo>
                    <a:pt x="14" y="50"/>
                    <a:pt x="7" y="48"/>
                    <a:pt x="2" y="44"/>
                  </a:cubicBezTo>
                  <a:cubicBezTo>
                    <a:pt x="2" y="44"/>
                    <a:pt x="2" y="44"/>
                    <a:pt x="2" y="44"/>
                  </a:cubicBezTo>
                  <a:cubicBezTo>
                    <a:pt x="1" y="43"/>
                    <a:pt x="1" y="43"/>
                    <a:pt x="1" y="42"/>
                  </a:cubicBezTo>
                  <a:cubicBezTo>
                    <a:pt x="0" y="35"/>
                    <a:pt x="2" y="28"/>
                    <a:pt x="6" y="22"/>
                  </a:cubicBezTo>
                  <a:cubicBezTo>
                    <a:pt x="10" y="15"/>
                    <a:pt x="16" y="9"/>
                    <a:pt x="23" y="5"/>
                  </a:cubicBezTo>
                  <a:cubicBezTo>
                    <a:pt x="26" y="4"/>
                    <a:pt x="29" y="2"/>
                    <a:pt x="33" y="1"/>
                  </a:cubicBezTo>
                  <a:lnTo>
                    <a:pt x="3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4" name="Freeform 233"/>
            <p:cNvSpPr>
              <a:spLocks noEditPoints="1"/>
            </p:cNvSpPr>
            <p:nvPr/>
          </p:nvSpPr>
          <p:spPr bwMode="auto">
            <a:xfrm>
              <a:off x="8501076" y="3614759"/>
              <a:ext cx="152401" cy="111126"/>
            </a:xfrm>
            <a:custGeom>
              <a:avLst/>
              <a:gdLst>
                <a:gd name="T0" fmla="*/ 34 w 67"/>
                <a:gd name="T1" fmla="*/ 43 h 49"/>
                <a:gd name="T2" fmla="*/ 46 w 67"/>
                <a:gd name="T3" fmla="*/ 45 h 49"/>
                <a:gd name="T4" fmla="*/ 62 w 67"/>
                <a:gd name="T5" fmla="*/ 40 h 49"/>
                <a:gd name="T6" fmla="*/ 57 w 67"/>
                <a:gd name="T7" fmla="*/ 24 h 49"/>
                <a:gd name="T8" fmla="*/ 42 w 67"/>
                <a:gd name="T9" fmla="*/ 9 h 49"/>
                <a:gd name="T10" fmla="*/ 34 w 67"/>
                <a:gd name="T11" fmla="*/ 6 h 49"/>
                <a:gd name="T12" fmla="*/ 34 w 67"/>
                <a:gd name="T13" fmla="*/ 1 h 49"/>
                <a:gd name="T14" fmla="*/ 45 w 67"/>
                <a:gd name="T15" fmla="*/ 5 h 49"/>
                <a:gd name="T16" fmla="*/ 61 w 67"/>
                <a:gd name="T17" fmla="*/ 22 h 49"/>
                <a:gd name="T18" fmla="*/ 66 w 67"/>
                <a:gd name="T19" fmla="*/ 42 h 49"/>
                <a:gd name="T20" fmla="*/ 66 w 67"/>
                <a:gd name="T21" fmla="*/ 43 h 49"/>
                <a:gd name="T22" fmla="*/ 46 w 67"/>
                <a:gd name="T23" fmla="*/ 49 h 49"/>
                <a:gd name="T24" fmla="*/ 34 w 67"/>
                <a:gd name="T25" fmla="*/ 48 h 49"/>
                <a:gd name="T26" fmla="*/ 34 w 67"/>
                <a:gd name="T27" fmla="*/ 43 h 49"/>
                <a:gd name="T28" fmla="*/ 25 w 67"/>
                <a:gd name="T29" fmla="*/ 40 h 49"/>
                <a:gd name="T30" fmla="*/ 34 w 67"/>
                <a:gd name="T31" fmla="*/ 43 h 49"/>
                <a:gd name="T32" fmla="*/ 34 w 67"/>
                <a:gd name="T33" fmla="*/ 48 h 49"/>
                <a:gd name="T34" fmla="*/ 23 w 67"/>
                <a:gd name="T35" fmla="*/ 44 h 49"/>
                <a:gd name="T36" fmla="*/ 6 w 67"/>
                <a:gd name="T37" fmla="*/ 27 h 49"/>
                <a:gd name="T38" fmla="*/ 1 w 67"/>
                <a:gd name="T39" fmla="*/ 7 h 49"/>
                <a:gd name="T40" fmla="*/ 2 w 67"/>
                <a:gd name="T41" fmla="*/ 6 h 49"/>
                <a:gd name="T42" fmla="*/ 22 w 67"/>
                <a:gd name="T43" fmla="*/ 0 h 49"/>
                <a:gd name="T44" fmla="*/ 34 w 67"/>
                <a:gd name="T45" fmla="*/ 1 h 49"/>
                <a:gd name="T46" fmla="*/ 34 w 67"/>
                <a:gd name="T47" fmla="*/ 6 h 49"/>
                <a:gd name="T48" fmla="*/ 22 w 67"/>
                <a:gd name="T49" fmla="*/ 4 h 49"/>
                <a:gd name="T50" fmla="*/ 6 w 67"/>
                <a:gd name="T51" fmla="*/ 9 h 49"/>
                <a:gd name="T52" fmla="*/ 11 w 67"/>
                <a:gd name="T53" fmla="*/ 25 h 49"/>
                <a:gd name="T54" fmla="*/ 25 w 67"/>
                <a:gd name="T55"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9">
                  <a:moveTo>
                    <a:pt x="34" y="43"/>
                  </a:moveTo>
                  <a:cubicBezTo>
                    <a:pt x="38" y="44"/>
                    <a:pt x="42" y="45"/>
                    <a:pt x="46" y="45"/>
                  </a:cubicBezTo>
                  <a:cubicBezTo>
                    <a:pt x="52" y="44"/>
                    <a:pt x="58" y="43"/>
                    <a:pt x="62" y="40"/>
                  </a:cubicBezTo>
                  <a:cubicBezTo>
                    <a:pt x="62" y="35"/>
                    <a:pt x="60" y="29"/>
                    <a:pt x="57" y="24"/>
                  </a:cubicBezTo>
                  <a:cubicBezTo>
                    <a:pt x="53" y="18"/>
                    <a:pt x="48" y="12"/>
                    <a:pt x="42" y="9"/>
                  </a:cubicBezTo>
                  <a:cubicBezTo>
                    <a:pt x="40" y="8"/>
                    <a:pt x="37" y="7"/>
                    <a:pt x="34" y="6"/>
                  </a:cubicBezTo>
                  <a:cubicBezTo>
                    <a:pt x="34" y="1"/>
                    <a:pt x="34" y="1"/>
                    <a:pt x="34" y="1"/>
                  </a:cubicBezTo>
                  <a:cubicBezTo>
                    <a:pt x="38" y="2"/>
                    <a:pt x="42" y="3"/>
                    <a:pt x="45" y="5"/>
                  </a:cubicBezTo>
                  <a:cubicBezTo>
                    <a:pt x="51" y="9"/>
                    <a:pt x="57" y="15"/>
                    <a:pt x="61" y="22"/>
                  </a:cubicBezTo>
                  <a:cubicBezTo>
                    <a:pt x="65" y="28"/>
                    <a:pt x="67" y="35"/>
                    <a:pt x="66" y="42"/>
                  </a:cubicBezTo>
                  <a:cubicBezTo>
                    <a:pt x="66" y="42"/>
                    <a:pt x="66" y="43"/>
                    <a:pt x="66" y="43"/>
                  </a:cubicBezTo>
                  <a:cubicBezTo>
                    <a:pt x="60" y="47"/>
                    <a:pt x="53" y="49"/>
                    <a:pt x="46" y="49"/>
                  </a:cubicBezTo>
                  <a:cubicBezTo>
                    <a:pt x="42" y="49"/>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0"/>
                    <a:pt x="11" y="34"/>
                    <a:pt x="6" y="27"/>
                  </a:cubicBezTo>
                  <a:cubicBezTo>
                    <a:pt x="3" y="21"/>
                    <a:pt x="0" y="14"/>
                    <a:pt x="1" y="7"/>
                  </a:cubicBezTo>
                  <a:cubicBezTo>
                    <a:pt x="1" y="7"/>
                    <a:pt x="2" y="6"/>
                    <a:pt x="2" y="6"/>
                  </a:cubicBezTo>
                  <a:cubicBezTo>
                    <a:pt x="7" y="1"/>
                    <a:pt x="15" y="0"/>
                    <a:pt x="22" y="0"/>
                  </a:cubicBezTo>
                  <a:cubicBezTo>
                    <a:pt x="26" y="0"/>
                    <a:pt x="30" y="0"/>
                    <a:pt x="34" y="1"/>
                  </a:cubicBezTo>
                  <a:cubicBezTo>
                    <a:pt x="34" y="6"/>
                    <a:pt x="34" y="6"/>
                    <a:pt x="34" y="6"/>
                  </a:cubicBezTo>
                  <a:cubicBezTo>
                    <a:pt x="30" y="5"/>
                    <a:pt x="26" y="4"/>
                    <a:pt x="22" y="4"/>
                  </a:cubicBezTo>
                  <a:cubicBezTo>
                    <a:pt x="16" y="4"/>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5" name="Freeform 234"/>
            <p:cNvSpPr>
              <a:spLocks noEditPoints="1"/>
            </p:cNvSpPr>
            <p:nvPr/>
          </p:nvSpPr>
          <p:spPr bwMode="auto">
            <a:xfrm>
              <a:off x="8501076" y="3727472"/>
              <a:ext cx="152401" cy="112714"/>
            </a:xfrm>
            <a:custGeom>
              <a:avLst/>
              <a:gdLst>
                <a:gd name="T0" fmla="*/ 34 w 67"/>
                <a:gd name="T1" fmla="*/ 43 h 50"/>
                <a:gd name="T2" fmla="*/ 46 w 67"/>
                <a:gd name="T3" fmla="*/ 45 h 50"/>
                <a:gd name="T4" fmla="*/ 62 w 67"/>
                <a:gd name="T5" fmla="*/ 40 h 50"/>
                <a:gd name="T6" fmla="*/ 57 w 67"/>
                <a:gd name="T7" fmla="*/ 25 h 50"/>
                <a:gd name="T8" fmla="*/ 42 w 67"/>
                <a:gd name="T9" fmla="*/ 10 h 50"/>
                <a:gd name="T10" fmla="*/ 34 w 67"/>
                <a:gd name="T11" fmla="*/ 6 h 50"/>
                <a:gd name="T12" fmla="*/ 34 w 67"/>
                <a:gd name="T13" fmla="*/ 1 h 50"/>
                <a:gd name="T14" fmla="*/ 45 w 67"/>
                <a:gd name="T15" fmla="*/ 5 h 50"/>
                <a:gd name="T16" fmla="*/ 61 w 67"/>
                <a:gd name="T17" fmla="*/ 22 h 50"/>
                <a:gd name="T18" fmla="*/ 66 w 67"/>
                <a:gd name="T19" fmla="*/ 42 h 50"/>
                <a:gd name="T20" fmla="*/ 66 w 67"/>
                <a:gd name="T21" fmla="*/ 44 h 50"/>
                <a:gd name="T22" fmla="*/ 46 w 67"/>
                <a:gd name="T23" fmla="*/ 50 h 50"/>
                <a:gd name="T24" fmla="*/ 34 w 67"/>
                <a:gd name="T25" fmla="*/ 48 h 50"/>
                <a:gd name="T26" fmla="*/ 34 w 67"/>
                <a:gd name="T27" fmla="*/ 43 h 50"/>
                <a:gd name="T28" fmla="*/ 25 w 67"/>
                <a:gd name="T29" fmla="*/ 40 h 50"/>
                <a:gd name="T30" fmla="*/ 34 w 67"/>
                <a:gd name="T31" fmla="*/ 43 h 50"/>
                <a:gd name="T32" fmla="*/ 34 w 67"/>
                <a:gd name="T33" fmla="*/ 48 h 50"/>
                <a:gd name="T34" fmla="*/ 23 w 67"/>
                <a:gd name="T35" fmla="*/ 44 h 50"/>
                <a:gd name="T36" fmla="*/ 6 w 67"/>
                <a:gd name="T37" fmla="*/ 27 h 50"/>
                <a:gd name="T38" fmla="*/ 1 w 67"/>
                <a:gd name="T39" fmla="*/ 8 h 50"/>
                <a:gd name="T40" fmla="*/ 2 w 67"/>
                <a:gd name="T41" fmla="*/ 6 h 50"/>
                <a:gd name="T42" fmla="*/ 22 w 67"/>
                <a:gd name="T43" fmla="*/ 0 h 50"/>
                <a:gd name="T44" fmla="*/ 34 w 67"/>
                <a:gd name="T45" fmla="*/ 1 h 50"/>
                <a:gd name="T46" fmla="*/ 34 w 67"/>
                <a:gd name="T47" fmla="*/ 6 h 50"/>
                <a:gd name="T48" fmla="*/ 22 w 67"/>
                <a:gd name="T49" fmla="*/ 5 h 50"/>
                <a:gd name="T50" fmla="*/ 6 w 67"/>
                <a:gd name="T51" fmla="*/ 9 h 50"/>
                <a:gd name="T52" fmla="*/ 11 w 67"/>
                <a:gd name="T53" fmla="*/ 25 h 50"/>
                <a:gd name="T54" fmla="*/ 25 w 67"/>
                <a:gd name="T55"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50">
                  <a:moveTo>
                    <a:pt x="34" y="43"/>
                  </a:moveTo>
                  <a:cubicBezTo>
                    <a:pt x="38" y="44"/>
                    <a:pt x="42" y="45"/>
                    <a:pt x="46" y="45"/>
                  </a:cubicBezTo>
                  <a:cubicBezTo>
                    <a:pt x="52" y="45"/>
                    <a:pt x="58" y="43"/>
                    <a:pt x="62" y="40"/>
                  </a:cubicBezTo>
                  <a:cubicBezTo>
                    <a:pt x="62" y="35"/>
                    <a:pt x="60" y="30"/>
                    <a:pt x="57" y="25"/>
                  </a:cubicBezTo>
                  <a:cubicBezTo>
                    <a:pt x="53" y="18"/>
                    <a:pt x="48" y="13"/>
                    <a:pt x="42" y="10"/>
                  </a:cubicBezTo>
                  <a:cubicBezTo>
                    <a:pt x="40" y="8"/>
                    <a:pt x="37" y="7"/>
                    <a:pt x="34" y="6"/>
                  </a:cubicBezTo>
                  <a:cubicBezTo>
                    <a:pt x="34" y="1"/>
                    <a:pt x="34" y="1"/>
                    <a:pt x="34" y="1"/>
                  </a:cubicBezTo>
                  <a:cubicBezTo>
                    <a:pt x="38" y="2"/>
                    <a:pt x="42" y="4"/>
                    <a:pt x="45" y="5"/>
                  </a:cubicBezTo>
                  <a:cubicBezTo>
                    <a:pt x="51" y="9"/>
                    <a:pt x="57" y="15"/>
                    <a:pt x="61" y="22"/>
                  </a:cubicBezTo>
                  <a:cubicBezTo>
                    <a:pt x="65" y="28"/>
                    <a:pt x="67" y="35"/>
                    <a:pt x="66" y="42"/>
                  </a:cubicBezTo>
                  <a:cubicBezTo>
                    <a:pt x="66" y="42"/>
                    <a:pt x="66" y="43"/>
                    <a:pt x="66" y="44"/>
                  </a:cubicBezTo>
                  <a:cubicBezTo>
                    <a:pt x="60" y="48"/>
                    <a:pt x="53" y="50"/>
                    <a:pt x="46" y="50"/>
                  </a:cubicBezTo>
                  <a:cubicBezTo>
                    <a:pt x="42" y="50"/>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1"/>
                    <a:pt x="11" y="35"/>
                    <a:pt x="6" y="27"/>
                  </a:cubicBezTo>
                  <a:cubicBezTo>
                    <a:pt x="3" y="21"/>
                    <a:pt x="0" y="14"/>
                    <a:pt x="1" y="8"/>
                  </a:cubicBezTo>
                  <a:cubicBezTo>
                    <a:pt x="1" y="7"/>
                    <a:pt x="2" y="6"/>
                    <a:pt x="2" y="6"/>
                  </a:cubicBezTo>
                  <a:cubicBezTo>
                    <a:pt x="7" y="2"/>
                    <a:pt x="15" y="0"/>
                    <a:pt x="22" y="0"/>
                  </a:cubicBezTo>
                  <a:cubicBezTo>
                    <a:pt x="26" y="0"/>
                    <a:pt x="30" y="0"/>
                    <a:pt x="34" y="1"/>
                  </a:cubicBezTo>
                  <a:cubicBezTo>
                    <a:pt x="34" y="6"/>
                    <a:pt x="34" y="6"/>
                    <a:pt x="34" y="6"/>
                  </a:cubicBezTo>
                  <a:cubicBezTo>
                    <a:pt x="30" y="5"/>
                    <a:pt x="26" y="5"/>
                    <a:pt x="22" y="5"/>
                  </a:cubicBezTo>
                  <a:cubicBezTo>
                    <a:pt x="16" y="5"/>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6" name="Freeform 235"/>
            <p:cNvSpPr>
              <a:spLocks noEditPoints="1"/>
            </p:cNvSpPr>
            <p:nvPr/>
          </p:nvSpPr>
          <p:spPr bwMode="auto">
            <a:xfrm>
              <a:off x="8653476" y="3679847"/>
              <a:ext cx="28575" cy="195264"/>
            </a:xfrm>
            <a:custGeom>
              <a:avLst/>
              <a:gdLst>
                <a:gd name="T0" fmla="*/ 8 w 13"/>
                <a:gd name="T1" fmla="*/ 86 h 86"/>
                <a:gd name="T2" fmla="*/ 8 w 13"/>
                <a:gd name="T3" fmla="*/ 81 h 86"/>
                <a:gd name="T4" fmla="*/ 8 w 13"/>
                <a:gd name="T5" fmla="*/ 81 h 86"/>
                <a:gd name="T6" fmla="*/ 8 w 13"/>
                <a:gd name="T7" fmla="*/ 81 h 86"/>
                <a:gd name="T8" fmla="*/ 8 w 13"/>
                <a:gd name="T9" fmla="*/ 81 h 86"/>
                <a:gd name="T10" fmla="*/ 8 w 13"/>
                <a:gd name="T11" fmla="*/ 81 h 86"/>
                <a:gd name="T12" fmla="*/ 8 w 13"/>
                <a:gd name="T13" fmla="*/ 5 h 86"/>
                <a:gd name="T14" fmla="*/ 8 w 13"/>
                <a:gd name="T15" fmla="*/ 5 h 86"/>
                <a:gd name="T16" fmla="*/ 8 w 13"/>
                <a:gd name="T17" fmla="*/ 5 h 86"/>
                <a:gd name="T18" fmla="*/ 8 w 13"/>
                <a:gd name="T19" fmla="*/ 5 h 86"/>
                <a:gd name="T20" fmla="*/ 8 w 13"/>
                <a:gd name="T21" fmla="*/ 5 h 86"/>
                <a:gd name="T22" fmla="*/ 8 w 13"/>
                <a:gd name="T23" fmla="*/ 0 h 86"/>
                <a:gd name="T24" fmla="*/ 11 w 13"/>
                <a:gd name="T25" fmla="*/ 2 h 86"/>
                <a:gd name="T26" fmla="*/ 13 w 13"/>
                <a:gd name="T27" fmla="*/ 5 h 86"/>
                <a:gd name="T28" fmla="*/ 13 w 13"/>
                <a:gd name="T29" fmla="*/ 81 h 86"/>
                <a:gd name="T30" fmla="*/ 11 w 13"/>
                <a:gd name="T31" fmla="*/ 85 h 86"/>
                <a:gd name="T32" fmla="*/ 8 w 13"/>
                <a:gd name="T33" fmla="*/ 86 h 86"/>
                <a:gd name="T34" fmla="*/ 5 w 13"/>
                <a:gd name="T35" fmla="*/ 5 h 86"/>
                <a:gd name="T36" fmla="*/ 5 w 13"/>
                <a:gd name="T37" fmla="*/ 5 h 86"/>
                <a:gd name="T38" fmla="*/ 5 w 13"/>
                <a:gd name="T39" fmla="*/ 5 h 86"/>
                <a:gd name="T40" fmla="*/ 5 w 13"/>
                <a:gd name="T41" fmla="*/ 0 h 86"/>
                <a:gd name="T42" fmla="*/ 7 w 13"/>
                <a:gd name="T43" fmla="*/ 0 h 86"/>
                <a:gd name="T44" fmla="*/ 8 w 13"/>
                <a:gd name="T45" fmla="*/ 0 h 86"/>
                <a:gd name="T46" fmla="*/ 8 w 13"/>
                <a:gd name="T47" fmla="*/ 5 h 86"/>
                <a:gd name="T48" fmla="*/ 8 w 13"/>
                <a:gd name="T49" fmla="*/ 5 h 86"/>
                <a:gd name="T50" fmla="*/ 8 w 13"/>
                <a:gd name="T51" fmla="*/ 5 h 86"/>
                <a:gd name="T52" fmla="*/ 8 w 13"/>
                <a:gd name="T53" fmla="*/ 5 h 86"/>
                <a:gd name="T54" fmla="*/ 8 w 13"/>
                <a:gd name="T55" fmla="*/ 5 h 86"/>
                <a:gd name="T56" fmla="*/ 7 w 13"/>
                <a:gd name="T57" fmla="*/ 5 h 86"/>
                <a:gd name="T58" fmla="*/ 5 w 13"/>
                <a:gd name="T59" fmla="*/ 5 h 86"/>
                <a:gd name="T60" fmla="*/ 5 w 13"/>
                <a:gd name="T61" fmla="*/ 5 h 86"/>
                <a:gd name="T62" fmla="*/ 5 w 13"/>
                <a:gd name="T63" fmla="*/ 5 h 86"/>
                <a:gd name="T64" fmla="*/ 8 w 13"/>
                <a:gd name="T65" fmla="*/ 81 h 86"/>
                <a:gd name="T66" fmla="*/ 8 w 13"/>
                <a:gd name="T67" fmla="*/ 86 h 86"/>
                <a:gd name="T68" fmla="*/ 7 w 13"/>
                <a:gd name="T69" fmla="*/ 86 h 86"/>
                <a:gd name="T70" fmla="*/ 5 w 13"/>
                <a:gd name="T71" fmla="*/ 86 h 86"/>
                <a:gd name="T72" fmla="*/ 5 w 13"/>
                <a:gd name="T73" fmla="*/ 81 h 86"/>
                <a:gd name="T74" fmla="*/ 5 w 13"/>
                <a:gd name="T75" fmla="*/ 81 h 86"/>
                <a:gd name="T76" fmla="*/ 5 w 13"/>
                <a:gd name="T77" fmla="*/ 81 h 86"/>
                <a:gd name="T78" fmla="*/ 5 w 13"/>
                <a:gd name="T79" fmla="*/ 81 h 86"/>
                <a:gd name="T80" fmla="*/ 5 w 13"/>
                <a:gd name="T81" fmla="*/ 81 h 86"/>
                <a:gd name="T82" fmla="*/ 7 w 13"/>
                <a:gd name="T83" fmla="*/ 81 h 86"/>
                <a:gd name="T84" fmla="*/ 8 w 13"/>
                <a:gd name="T85" fmla="*/ 81 h 86"/>
                <a:gd name="T86" fmla="*/ 8 w 13"/>
                <a:gd name="T87" fmla="*/ 81 h 86"/>
                <a:gd name="T88" fmla="*/ 8 w 13"/>
                <a:gd name="T89" fmla="*/ 81 h 86"/>
                <a:gd name="T90" fmla="*/ 8 w 13"/>
                <a:gd name="T91" fmla="*/ 81 h 86"/>
                <a:gd name="T92" fmla="*/ 5 w 13"/>
                <a:gd name="T93" fmla="*/ 5 h 86"/>
                <a:gd name="T94" fmla="*/ 5 w 13"/>
                <a:gd name="T95" fmla="*/ 5 h 86"/>
                <a:gd name="T96" fmla="*/ 5 w 13"/>
                <a:gd name="T97" fmla="*/ 5 h 86"/>
                <a:gd name="T98" fmla="*/ 5 w 13"/>
                <a:gd name="T99" fmla="*/ 5 h 86"/>
                <a:gd name="T100" fmla="*/ 5 w 13"/>
                <a:gd name="T101" fmla="*/ 81 h 86"/>
                <a:gd name="T102" fmla="*/ 5 w 13"/>
                <a:gd name="T103" fmla="*/ 81 h 86"/>
                <a:gd name="T104" fmla="*/ 5 w 13"/>
                <a:gd name="T105" fmla="*/ 81 h 86"/>
                <a:gd name="T106" fmla="*/ 5 w 13"/>
                <a:gd name="T107" fmla="*/ 81 h 86"/>
                <a:gd name="T108" fmla="*/ 5 w 13"/>
                <a:gd name="T109" fmla="*/ 81 h 86"/>
                <a:gd name="T110" fmla="*/ 5 w 13"/>
                <a:gd name="T111" fmla="*/ 86 h 86"/>
                <a:gd name="T112" fmla="*/ 3 w 13"/>
                <a:gd name="T113" fmla="*/ 85 h 86"/>
                <a:gd name="T114" fmla="*/ 0 w 13"/>
                <a:gd name="T115" fmla="*/ 81 h 86"/>
                <a:gd name="T116" fmla="*/ 0 w 13"/>
                <a:gd name="T117" fmla="*/ 5 h 86"/>
                <a:gd name="T118" fmla="*/ 3 w 13"/>
                <a:gd name="T119" fmla="*/ 2 h 86"/>
                <a:gd name="T120" fmla="*/ 5 w 13"/>
                <a:gd name="T121" fmla="*/ 0 h 86"/>
                <a:gd name="T122" fmla="*/ 5 w 13"/>
                <a:gd name="T123" fmla="*/ 5 h 86"/>
                <a:gd name="T124" fmla="*/ 5 w 13"/>
                <a:gd name="T125"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6">
                  <a:moveTo>
                    <a:pt x="8" y="86"/>
                  </a:moveTo>
                  <a:cubicBezTo>
                    <a:pt x="8" y="81"/>
                    <a:pt x="8" y="81"/>
                    <a:pt x="8" y="81"/>
                  </a:cubicBezTo>
                  <a:cubicBezTo>
                    <a:pt x="8" y="81"/>
                    <a:pt x="8" y="81"/>
                    <a:pt x="8" y="81"/>
                  </a:cubicBezTo>
                  <a:cubicBezTo>
                    <a:pt x="8" y="81"/>
                    <a:pt x="8" y="81"/>
                    <a:pt x="8" y="81"/>
                  </a:cubicBezTo>
                  <a:cubicBezTo>
                    <a:pt x="8" y="81"/>
                    <a:pt x="8" y="81"/>
                    <a:pt x="8" y="81"/>
                  </a:cubicBezTo>
                  <a:cubicBezTo>
                    <a:pt x="8" y="81"/>
                    <a:pt x="8" y="81"/>
                    <a:pt x="8" y="81"/>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0"/>
                    <a:pt x="8" y="0"/>
                    <a:pt x="8" y="0"/>
                  </a:cubicBezTo>
                  <a:cubicBezTo>
                    <a:pt x="9" y="1"/>
                    <a:pt x="10" y="1"/>
                    <a:pt x="11" y="2"/>
                  </a:cubicBezTo>
                  <a:cubicBezTo>
                    <a:pt x="12" y="2"/>
                    <a:pt x="13" y="4"/>
                    <a:pt x="13" y="5"/>
                  </a:cubicBezTo>
                  <a:cubicBezTo>
                    <a:pt x="13" y="81"/>
                    <a:pt x="13" y="81"/>
                    <a:pt x="13" y="81"/>
                  </a:cubicBezTo>
                  <a:cubicBezTo>
                    <a:pt x="13" y="82"/>
                    <a:pt x="12" y="84"/>
                    <a:pt x="11" y="85"/>
                  </a:cubicBezTo>
                  <a:cubicBezTo>
                    <a:pt x="10" y="85"/>
                    <a:pt x="9" y="85"/>
                    <a:pt x="8" y="86"/>
                  </a:cubicBezTo>
                  <a:close/>
                  <a:moveTo>
                    <a:pt x="5" y="5"/>
                  </a:moveTo>
                  <a:cubicBezTo>
                    <a:pt x="5" y="5"/>
                    <a:pt x="5" y="5"/>
                    <a:pt x="5" y="5"/>
                  </a:cubicBezTo>
                  <a:cubicBezTo>
                    <a:pt x="5" y="5"/>
                    <a:pt x="5" y="5"/>
                    <a:pt x="5" y="5"/>
                  </a:cubicBezTo>
                  <a:cubicBezTo>
                    <a:pt x="5" y="0"/>
                    <a:pt x="5" y="0"/>
                    <a:pt x="5" y="0"/>
                  </a:cubicBezTo>
                  <a:cubicBezTo>
                    <a:pt x="6" y="0"/>
                    <a:pt x="6" y="0"/>
                    <a:pt x="7" y="0"/>
                  </a:cubicBezTo>
                  <a:cubicBezTo>
                    <a:pt x="7" y="0"/>
                    <a:pt x="8" y="0"/>
                    <a:pt x="8" y="0"/>
                  </a:cubicBezTo>
                  <a:cubicBezTo>
                    <a:pt x="8" y="5"/>
                    <a:pt x="8" y="5"/>
                    <a:pt x="8" y="5"/>
                  </a:cubicBezTo>
                  <a:cubicBezTo>
                    <a:pt x="8" y="5"/>
                    <a:pt x="8" y="5"/>
                    <a:pt x="8" y="5"/>
                  </a:cubicBezTo>
                  <a:cubicBezTo>
                    <a:pt x="8" y="5"/>
                    <a:pt x="8" y="5"/>
                    <a:pt x="8" y="5"/>
                  </a:cubicBezTo>
                  <a:cubicBezTo>
                    <a:pt x="8" y="5"/>
                    <a:pt x="8" y="5"/>
                    <a:pt x="8" y="5"/>
                  </a:cubicBezTo>
                  <a:cubicBezTo>
                    <a:pt x="8" y="5"/>
                    <a:pt x="8" y="6"/>
                    <a:pt x="8" y="5"/>
                  </a:cubicBezTo>
                  <a:cubicBezTo>
                    <a:pt x="8" y="5"/>
                    <a:pt x="7" y="5"/>
                    <a:pt x="7" y="5"/>
                  </a:cubicBezTo>
                  <a:cubicBezTo>
                    <a:pt x="6" y="5"/>
                    <a:pt x="6" y="5"/>
                    <a:pt x="5" y="5"/>
                  </a:cubicBezTo>
                  <a:cubicBezTo>
                    <a:pt x="5" y="6"/>
                    <a:pt x="5" y="5"/>
                    <a:pt x="5" y="5"/>
                  </a:cubicBezTo>
                  <a:cubicBezTo>
                    <a:pt x="5" y="5"/>
                    <a:pt x="5" y="5"/>
                    <a:pt x="5" y="5"/>
                  </a:cubicBezTo>
                  <a:close/>
                  <a:moveTo>
                    <a:pt x="8" y="81"/>
                  </a:moveTo>
                  <a:cubicBezTo>
                    <a:pt x="8" y="86"/>
                    <a:pt x="8" y="86"/>
                    <a:pt x="8" y="86"/>
                  </a:cubicBezTo>
                  <a:cubicBezTo>
                    <a:pt x="8" y="86"/>
                    <a:pt x="7" y="86"/>
                    <a:pt x="7" y="86"/>
                  </a:cubicBezTo>
                  <a:cubicBezTo>
                    <a:pt x="6" y="86"/>
                    <a:pt x="6" y="86"/>
                    <a:pt x="5" y="86"/>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6" y="81"/>
                    <a:pt x="6" y="81"/>
                    <a:pt x="7" y="81"/>
                  </a:cubicBezTo>
                  <a:cubicBezTo>
                    <a:pt x="7" y="81"/>
                    <a:pt x="8" y="81"/>
                    <a:pt x="8" y="81"/>
                  </a:cubicBezTo>
                  <a:cubicBezTo>
                    <a:pt x="8" y="81"/>
                    <a:pt x="8" y="81"/>
                    <a:pt x="8" y="81"/>
                  </a:cubicBezTo>
                  <a:cubicBezTo>
                    <a:pt x="8" y="81"/>
                    <a:pt x="8" y="81"/>
                    <a:pt x="8" y="81"/>
                  </a:cubicBezTo>
                  <a:cubicBezTo>
                    <a:pt x="8" y="81"/>
                    <a:pt x="8" y="81"/>
                    <a:pt x="8" y="81"/>
                  </a:cubicBezTo>
                  <a:close/>
                  <a:moveTo>
                    <a:pt x="5" y="5"/>
                  </a:moveTo>
                  <a:cubicBezTo>
                    <a:pt x="5" y="5"/>
                    <a:pt x="5" y="5"/>
                    <a:pt x="5" y="5"/>
                  </a:cubicBezTo>
                  <a:cubicBezTo>
                    <a:pt x="5" y="5"/>
                    <a:pt x="5" y="5"/>
                    <a:pt x="5" y="5"/>
                  </a:cubicBezTo>
                  <a:cubicBezTo>
                    <a:pt x="5" y="5"/>
                    <a:pt x="5" y="5"/>
                    <a:pt x="5" y="5"/>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5" y="86"/>
                    <a:pt x="5" y="86"/>
                    <a:pt x="5" y="86"/>
                  </a:cubicBezTo>
                  <a:cubicBezTo>
                    <a:pt x="4" y="85"/>
                    <a:pt x="3" y="85"/>
                    <a:pt x="3" y="85"/>
                  </a:cubicBezTo>
                  <a:cubicBezTo>
                    <a:pt x="1" y="84"/>
                    <a:pt x="0" y="82"/>
                    <a:pt x="0" y="81"/>
                  </a:cubicBezTo>
                  <a:cubicBezTo>
                    <a:pt x="0" y="5"/>
                    <a:pt x="0" y="5"/>
                    <a:pt x="0" y="5"/>
                  </a:cubicBezTo>
                  <a:cubicBezTo>
                    <a:pt x="0" y="4"/>
                    <a:pt x="1" y="2"/>
                    <a:pt x="3" y="2"/>
                  </a:cubicBezTo>
                  <a:cubicBezTo>
                    <a:pt x="3" y="1"/>
                    <a:pt x="4" y="1"/>
                    <a:pt x="5" y="0"/>
                  </a:cubicBezTo>
                  <a:cubicBezTo>
                    <a:pt x="5" y="5"/>
                    <a:pt x="5" y="5"/>
                    <a:pt x="5" y="5"/>
                  </a:cubicBezTo>
                  <a:cubicBezTo>
                    <a:pt x="5" y="5"/>
                    <a:pt x="5"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7" name="Freeform 236"/>
            <p:cNvSpPr>
              <a:spLocks noEditPoints="1"/>
            </p:cNvSpPr>
            <p:nvPr/>
          </p:nvSpPr>
          <p:spPr bwMode="auto">
            <a:xfrm>
              <a:off x="7378712" y="3643335"/>
              <a:ext cx="123825" cy="90488"/>
            </a:xfrm>
            <a:custGeom>
              <a:avLst/>
              <a:gdLst>
                <a:gd name="T0" fmla="*/ 33 w 55"/>
                <a:gd name="T1" fmla="*/ 11 h 40"/>
                <a:gd name="T2" fmla="*/ 39 w 55"/>
                <a:gd name="T3" fmla="*/ 6 h 40"/>
                <a:gd name="T4" fmla="*/ 41 w 55"/>
                <a:gd name="T5" fmla="*/ 5 h 40"/>
                <a:gd name="T6" fmla="*/ 33 w 55"/>
                <a:gd name="T7" fmla="*/ 6 h 40"/>
                <a:gd name="T8" fmla="*/ 26 w 55"/>
                <a:gd name="T9" fmla="*/ 10 h 40"/>
                <a:gd name="T10" fmla="*/ 26 w 55"/>
                <a:gd name="T11" fmla="*/ 10 h 40"/>
                <a:gd name="T12" fmla="*/ 26 w 55"/>
                <a:gd name="T13" fmla="*/ 4 h 40"/>
                <a:gd name="T14" fmla="*/ 31 w 55"/>
                <a:gd name="T15" fmla="*/ 2 h 40"/>
                <a:gd name="T16" fmla="*/ 42 w 55"/>
                <a:gd name="T17" fmla="*/ 0 h 40"/>
                <a:gd name="T18" fmla="*/ 52 w 55"/>
                <a:gd name="T19" fmla="*/ 0 h 40"/>
                <a:gd name="T20" fmla="*/ 52 w 55"/>
                <a:gd name="T21" fmla="*/ 0 h 40"/>
                <a:gd name="T22" fmla="*/ 54 w 55"/>
                <a:gd name="T23" fmla="*/ 3 h 40"/>
                <a:gd name="T24" fmla="*/ 52 w 55"/>
                <a:gd name="T25" fmla="*/ 5 h 40"/>
                <a:gd name="T26" fmla="*/ 52 w 55"/>
                <a:gd name="T27" fmla="*/ 5 h 40"/>
                <a:gd name="T28" fmla="*/ 52 w 55"/>
                <a:gd name="T29" fmla="*/ 5 h 40"/>
                <a:gd name="T30" fmla="*/ 52 w 55"/>
                <a:gd name="T31" fmla="*/ 5 h 40"/>
                <a:gd name="T32" fmla="*/ 48 w 55"/>
                <a:gd name="T33" fmla="*/ 6 h 40"/>
                <a:gd name="T34" fmla="*/ 47 w 55"/>
                <a:gd name="T35" fmla="*/ 7 h 40"/>
                <a:gd name="T36" fmla="*/ 41 w 55"/>
                <a:gd name="T37" fmla="*/ 10 h 40"/>
                <a:gd name="T38" fmla="*/ 37 w 55"/>
                <a:gd name="T39" fmla="*/ 14 h 40"/>
                <a:gd name="T40" fmla="*/ 31 w 55"/>
                <a:gd name="T41" fmla="*/ 21 h 40"/>
                <a:gd name="T42" fmla="*/ 26 w 55"/>
                <a:gd name="T43" fmla="*/ 27 h 40"/>
                <a:gd name="T44" fmla="*/ 26 w 55"/>
                <a:gd name="T45" fmla="*/ 19 h 40"/>
                <a:gd name="T46" fmla="*/ 27 w 55"/>
                <a:gd name="T47" fmla="*/ 18 h 40"/>
                <a:gd name="T48" fmla="*/ 33 w 55"/>
                <a:gd name="T49" fmla="*/ 11 h 40"/>
                <a:gd name="T50" fmla="*/ 26 w 55"/>
                <a:gd name="T51" fmla="*/ 10 h 40"/>
                <a:gd name="T52" fmla="*/ 20 w 55"/>
                <a:gd name="T53" fmla="*/ 17 h 40"/>
                <a:gd name="T54" fmla="*/ 16 w 55"/>
                <a:gd name="T55" fmla="*/ 24 h 40"/>
                <a:gd name="T56" fmla="*/ 15 w 55"/>
                <a:gd name="T57" fmla="*/ 26 h 40"/>
                <a:gd name="T58" fmla="*/ 14 w 55"/>
                <a:gd name="T59" fmla="*/ 27 h 40"/>
                <a:gd name="T60" fmla="*/ 14 w 55"/>
                <a:gd name="T61" fmla="*/ 27 h 40"/>
                <a:gd name="T62" fmla="*/ 11 w 55"/>
                <a:gd name="T63" fmla="*/ 32 h 40"/>
                <a:gd name="T64" fmla="*/ 18 w 55"/>
                <a:gd name="T65" fmla="*/ 28 h 40"/>
                <a:gd name="T66" fmla="*/ 26 w 55"/>
                <a:gd name="T67" fmla="*/ 19 h 40"/>
                <a:gd name="T68" fmla="*/ 26 w 55"/>
                <a:gd name="T69" fmla="*/ 27 h 40"/>
                <a:gd name="T70" fmla="*/ 21 w 55"/>
                <a:gd name="T71" fmla="*/ 32 h 40"/>
                <a:gd name="T72" fmla="*/ 12 w 55"/>
                <a:gd name="T73" fmla="*/ 37 h 40"/>
                <a:gd name="T74" fmla="*/ 3 w 55"/>
                <a:gd name="T75" fmla="*/ 40 h 40"/>
                <a:gd name="T76" fmla="*/ 3 w 55"/>
                <a:gd name="T77" fmla="*/ 40 h 40"/>
                <a:gd name="T78" fmla="*/ 0 w 55"/>
                <a:gd name="T79" fmla="*/ 38 h 40"/>
                <a:gd name="T80" fmla="*/ 2 w 55"/>
                <a:gd name="T81" fmla="*/ 35 h 40"/>
                <a:gd name="T82" fmla="*/ 10 w 55"/>
                <a:gd name="T83" fmla="*/ 25 h 40"/>
                <a:gd name="T84" fmla="*/ 10 w 55"/>
                <a:gd name="T85" fmla="*/ 25 h 40"/>
                <a:gd name="T86" fmla="*/ 10 w 55"/>
                <a:gd name="T87" fmla="*/ 24 h 40"/>
                <a:gd name="T88" fmla="*/ 11 w 55"/>
                <a:gd name="T89" fmla="*/ 22 h 40"/>
                <a:gd name="T90" fmla="*/ 16 w 55"/>
                <a:gd name="T91" fmla="*/ 14 h 40"/>
                <a:gd name="T92" fmla="*/ 23 w 55"/>
                <a:gd name="T93" fmla="*/ 6 h 40"/>
                <a:gd name="T94" fmla="*/ 26 w 55"/>
                <a:gd name="T95" fmla="*/ 4 h 40"/>
                <a:gd name="T96" fmla="*/ 26 w 55"/>
                <a:gd name="T9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 h="40">
                  <a:moveTo>
                    <a:pt x="33" y="11"/>
                  </a:moveTo>
                  <a:cubicBezTo>
                    <a:pt x="35" y="9"/>
                    <a:pt x="37" y="7"/>
                    <a:pt x="39" y="6"/>
                  </a:cubicBezTo>
                  <a:cubicBezTo>
                    <a:pt x="39" y="5"/>
                    <a:pt x="40" y="5"/>
                    <a:pt x="41" y="5"/>
                  </a:cubicBezTo>
                  <a:cubicBezTo>
                    <a:pt x="38" y="5"/>
                    <a:pt x="35" y="5"/>
                    <a:pt x="33" y="6"/>
                  </a:cubicBezTo>
                  <a:cubicBezTo>
                    <a:pt x="30" y="7"/>
                    <a:pt x="28" y="9"/>
                    <a:pt x="26" y="10"/>
                  </a:cubicBezTo>
                  <a:cubicBezTo>
                    <a:pt x="26" y="10"/>
                    <a:pt x="26" y="10"/>
                    <a:pt x="26" y="10"/>
                  </a:cubicBezTo>
                  <a:cubicBezTo>
                    <a:pt x="26" y="4"/>
                    <a:pt x="26" y="4"/>
                    <a:pt x="26" y="4"/>
                  </a:cubicBezTo>
                  <a:cubicBezTo>
                    <a:pt x="28" y="3"/>
                    <a:pt x="29" y="3"/>
                    <a:pt x="31" y="2"/>
                  </a:cubicBezTo>
                  <a:cubicBezTo>
                    <a:pt x="35" y="0"/>
                    <a:pt x="38" y="0"/>
                    <a:pt x="42" y="0"/>
                  </a:cubicBezTo>
                  <a:cubicBezTo>
                    <a:pt x="45" y="0"/>
                    <a:pt x="49" y="0"/>
                    <a:pt x="52" y="0"/>
                  </a:cubicBezTo>
                  <a:cubicBezTo>
                    <a:pt x="52" y="0"/>
                    <a:pt x="52" y="0"/>
                    <a:pt x="52" y="0"/>
                  </a:cubicBezTo>
                  <a:cubicBezTo>
                    <a:pt x="54" y="0"/>
                    <a:pt x="55" y="1"/>
                    <a:pt x="54" y="3"/>
                  </a:cubicBezTo>
                  <a:cubicBezTo>
                    <a:pt x="54" y="4"/>
                    <a:pt x="53" y="5"/>
                    <a:pt x="52" y="5"/>
                  </a:cubicBezTo>
                  <a:cubicBezTo>
                    <a:pt x="52" y="5"/>
                    <a:pt x="52" y="5"/>
                    <a:pt x="52" y="5"/>
                  </a:cubicBezTo>
                  <a:cubicBezTo>
                    <a:pt x="52" y="5"/>
                    <a:pt x="52" y="5"/>
                    <a:pt x="52" y="5"/>
                  </a:cubicBezTo>
                  <a:cubicBezTo>
                    <a:pt x="52" y="5"/>
                    <a:pt x="52" y="5"/>
                    <a:pt x="52" y="5"/>
                  </a:cubicBezTo>
                  <a:cubicBezTo>
                    <a:pt x="51" y="5"/>
                    <a:pt x="50" y="6"/>
                    <a:pt x="48" y="6"/>
                  </a:cubicBezTo>
                  <a:cubicBezTo>
                    <a:pt x="48" y="6"/>
                    <a:pt x="48" y="7"/>
                    <a:pt x="47" y="7"/>
                  </a:cubicBezTo>
                  <a:cubicBezTo>
                    <a:pt x="45" y="8"/>
                    <a:pt x="43" y="9"/>
                    <a:pt x="41" y="10"/>
                  </a:cubicBezTo>
                  <a:cubicBezTo>
                    <a:pt x="40" y="11"/>
                    <a:pt x="38" y="12"/>
                    <a:pt x="37" y="14"/>
                  </a:cubicBezTo>
                  <a:cubicBezTo>
                    <a:pt x="35" y="16"/>
                    <a:pt x="33" y="18"/>
                    <a:pt x="31" y="21"/>
                  </a:cubicBezTo>
                  <a:cubicBezTo>
                    <a:pt x="29" y="23"/>
                    <a:pt x="28" y="25"/>
                    <a:pt x="26" y="27"/>
                  </a:cubicBezTo>
                  <a:cubicBezTo>
                    <a:pt x="26" y="19"/>
                    <a:pt x="26" y="19"/>
                    <a:pt x="26" y="19"/>
                  </a:cubicBezTo>
                  <a:cubicBezTo>
                    <a:pt x="27" y="18"/>
                    <a:pt x="27" y="18"/>
                    <a:pt x="27" y="18"/>
                  </a:cubicBezTo>
                  <a:cubicBezTo>
                    <a:pt x="29" y="15"/>
                    <a:pt x="31" y="13"/>
                    <a:pt x="33" y="11"/>
                  </a:cubicBezTo>
                  <a:close/>
                  <a:moveTo>
                    <a:pt x="26" y="10"/>
                  </a:moveTo>
                  <a:cubicBezTo>
                    <a:pt x="24" y="12"/>
                    <a:pt x="22" y="14"/>
                    <a:pt x="20" y="17"/>
                  </a:cubicBezTo>
                  <a:cubicBezTo>
                    <a:pt x="19" y="19"/>
                    <a:pt x="17" y="22"/>
                    <a:pt x="16" y="24"/>
                  </a:cubicBezTo>
                  <a:cubicBezTo>
                    <a:pt x="15" y="25"/>
                    <a:pt x="15" y="26"/>
                    <a:pt x="15" y="26"/>
                  </a:cubicBezTo>
                  <a:cubicBezTo>
                    <a:pt x="14" y="27"/>
                    <a:pt x="14" y="27"/>
                    <a:pt x="14" y="27"/>
                  </a:cubicBezTo>
                  <a:cubicBezTo>
                    <a:pt x="14" y="27"/>
                    <a:pt x="14" y="27"/>
                    <a:pt x="14" y="27"/>
                  </a:cubicBezTo>
                  <a:cubicBezTo>
                    <a:pt x="13" y="29"/>
                    <a:pt x="12" y="31"/>
                    <a:pt x="11" y="32"/>
                  </a:cubicBezTo>
                  <a:cubicBezTo>
                    <a:pt x="14" y="31"/>
                    <a:pt x="16" y="30"/>
                    <a:pt x="18" y="28"/>
                  </a:cubicBezTo>
                  <a:cubicBezTo>
                    <a:pt x="21" y="26"/>
                    <a:pt x="24" y="22"/>
                    <a:pt x="26" y="19"/>
                  </a:cubicBezTo>
                  <a:cubicBezTo>
                    <a:pt x="26" y="27"/>
                    <a:pt x="26" y="27"/>
                    <a:pt x="26" y="27"/>
                  </a:cubicBezTo>
                  <a:cubicBezTo>
                    <a:pt x="24" y="29"/>
                    <a:pt x="23" y="30"/>
                    <a:pt x="21" y="32"/>
                  </a:cubicBezTo>
                  <a:cubicBezTo>
                    <a:pt x="18" y="34"/>
                    <a:pt x="15" y="36"/>
                    <a:pt x="12" y="37"/>
                  </a:cubicBezTo>
                  <a:cubicBezTo>
                    <a:pt x="9" y="38"/>
                    <a:pt x="6" y="39"/>
                    <a:pt x="3" y="40"/>
                  </a:cubicBezTo>
                  <a:cubicBezTo>
                    <a:pt x="3" y="40"/>
                    <a:pt x="3" y="40"/>
                    <a:pt x="3" y="40"/>
                  </a:cubicBezTo>
                  <a:cubicBezTo>
                    <a:pt x="2" y="40"/>
                    <a:pt x="0" y="39"/>
                    <a:pt x="0" y="38"/>
                  </a:cubicBezTo>
                  <a:cubicBezTo>
                    <a:pt x="0" y="37"/>
                    <a:pt x="0" y="35"/>
                    <a:pt x="2" y="35"/>
                  </a:cubicBezTo>
                  <a:cubicBezTo>
                    <a:pt x="5" y="34"/>
                    <a:pt x="8" y="29"/>
                    <a:pt x="10" y="25"/>
                  </a:cubicBezTo>
                  <a:cubicBezTo>
                    <a:pt x="10" y="25"/>
                    <a:pt x="10" y="25"/>
                    <a:pt x="10" y="25"/>
                  </a:cubicBezTo>
                  <a:cubicBezTo>
                    <a:pt x="10" y="24"/>
                    <a:pt x="10" y="24"/>
                    <a:pt x="10" y="24"/>
                  </a:cubicBezTo>
                  <a:cubicBezTo>
                    <a:pt x="11" y="23"/>
                    <a:pt x="11" y="23"/>
                    <a:pt x="11" y="22"/>
                  </a:cubicBezTo>
                  <a:cubicBezTo>
                    <a:pt x="13" y="19"/>
                    <a:pt x="14" y="16"/>
                    <a:pt x="16" y="14"/>
                  </a:cubicBezTo>
                  <a:cubicBezTo>
                    <a:pt x="18" y="11"/>
                    <a:pt x="21" y="9"/>
                    <a:pt x="23" y="6"/>
                  </a:cubicBezTo>
                  <a:cubicBezTo>
                    <a:pt x="24" y="6"/>
                    <a:pt x="25" y="5"/>
                    <a:pt x="26" y="4"/>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8" name="Freeform 237"/>
            <p:cNvSpPr>
              <a:spLocks noEditPoints="1"/>
            </p:cNvSpPr>
            <p:nvPr/>
          </p:nvSpPr>
          <p:spPr bwMode="auto">
            <a:xfrm>
              <a:off x="7388236" y="3643335"/>
              <a:ext cx="157163" cy="106363"/>
            </a:xfrm>
            <a:custGeom>
              <a:avLst/>
              <a:gdLst>
                <a:gd name="T0" fmla="*/ 35 w 70"/>
                <a:gd name="T1" fmla="*/ 18 h 47"/>
                <a:gd name="T2" fmla="*/ 43 w 70"/>
                <a:gd name="T3" fmla="*/ 5 h 47"/>
                <a:gd name="T4" fmla="*/ 68 w 70"/>
                <a:gd name="T5" fmla="*/ 1 h 47"/>
                <a:gd name="T6" fmla="*/ 66 w 70"/>
                <a:gd name="T7" fmla="*/ 7 h 47"/>
                <a:gd name="T8" fmla="*/ 62 w 70"/>
                <a:gd name="T9" fmla="*/ 11 h 47"/>
                <a:gd name="T10" fmla="*/ 39 w 70"/>
                <a:gd name="T11" fmla="*/ 42 h 47"/>
                <a:gd name="T12" fmla="*/ 36 w 70"/>
                <a:gd name="T13" fmla="*/ 38 h 47"/>
                <a:gd name="T14" fmla="*/ 58 w 70"/>
                <a:gd name="T15" fmla="*/ 8 h 47"/>
                <a:gd name="T16" fmla="*/ 46 w 70"/>
                <a:gd name="T17" fmla="*/ 9 h 47"/>
                <a:gd name="T18" fmla="*/ 30 w 70"/>
                <a:gd name="T19" fmla="*/ 23 h 47"/>
                <a:gd name="T20" fmla="*/ 34 w 70"/>
                <a:gd name="T21" fmla="*/ 12 h 47"/>
                <a:gd name="T22" fmla="*/ 34 w 70"/>
                <a:gd name="T23" fmla="*/ 12 h 47"/>
                <a:gd name="T24" fmla="*/ 30 w 70"/>
                <a:gd name="T25" fmla="*/ 41 h 47"/>
                <a:gd name="T26" fmla="*/ 30 w 70"/>
                <a:gd name="T27" fmla="*/ 46 h 47"/>
                <a:gd name="T28" fmla="*/ 30 w 70"/>
                <a:gd name="T29" fmla="*/ 23 h 47"/>
                <a:gd name="T30" fmla="*/ 26 w 70"/>
                <a:gd name="T31" fmla="*/ 28 h 47"/>
                <a:gd name="T32" fmla="*/ 26 w 70"/>
                <a:gd name="T33" fmla="*/ 20 h 47"/>
                <a:gd name="T34" fmla="*/ 30 w 70"/>
                <a:gd name="T35" fmla="*/ 16 h 47"/>
                <a:gd name="T36" fmla="*/ 30 w 70"/>
                <a:gd name="T37" fmla="*/ 23 h 47"/>
                <a:gd name="T38" fmla="*/ 30 w 70"/>
                <a:gd name="T39" fmla="*/ 46 h 47"/>
                <a:gd name="T40" fmla="*/ 26 w 70"/>
                <a:gd name="T41" fmla="*/ 28 h 47"/>
                <a:gd name="T42" fmla="*/ 26 w 70"/>
                <a:gd name="T43" fmla="*/ 20 h 47"/>
                <a:gd name="T44" fmla="*/ 26 w 70"/>
                <a:gd name="T45" fmla="*/ 19 h 47"/>
                <a:gd name="T46" fmla="*/ 26 w 70"/>
                <a:gd name="T47" fmla="*/ 20 h 47"/>
                <a:gd name="T48" fmla="*/ 26 w 70"/>
                <a:gd name="T49" fmla="*/ 42 h 47"/>
                <a:gd name="T50" fmla="*/ 26 w 70"/>
                <a:gd name="T51" fmla="*/ 42 h 47"/>
                <a:gd name="T52" fmla="*/ 26 w 70"/>
                <a:gd name="T53" fmla="*/ 21 h 47"/>
                <a:gd name="T54" fmla="*/ 26 w 70"/>
                <a:gd name="T55" fmla="*/ 19 h 47"/>
                <a:gd name="T56" fmla="*/ 26 w 70"/>
                <a:gd name="T57" fmla="*/ 21 h 47"/>
                <a:gd name="T58" fmla="*/ 26 w 70"/>
                <a:gd name="T59" fmla="*/ 42 h 47"/>
                <a:gd name="T60" fmla="*/ 26 w 70"/>
                <a:gd name="T61" fmla="*/ 47 h 47"/>
                <a:gd name="T62" fmla="*/ 20 w 70"/>
                <a:gd name="T63" fmla="*/ 34 h 47"/>
                <a:gd name="T64" fmla="*/ 26 w 70"/>
                <a:gd name="T65" fmla="*/ 21 h 47"/>
                <a:gd name="T66" fmla="*/ 26 w 70"/>
                <a:gd name="T67" fmla="*/ 19 h 47"/>
                <a:gd name="T68" fmla="*/ 26 w 70"/>
                <a:gd name="T69" fmla="*/ 21 h 47"/>
                <a:gd name="T70" fmla="*/ 26 w 70"/>
                <a:gd name="T71" fmla="*/ 42 h 47"/>
                <a:gd name="T72" fmla="*/ 20 w 70"/>
                <a:gd name="T73" fmla="*/ 43 h 47"/>
                <a:gd name="T74" fmla="*/ 12 w 70"/>
                <a:gd name="T75" fmla="*/ 39 h 47"/>
                <a:gd name="T76" fmla="*/ 12 w 70"/>
                <a:gd name="T77" fmla="*/ 34 h 47"/>
                <a:gd name="T78" fmla="*/ 20 w 70"/>
                <a:gd name="T79" fmla="*/ 26 h 47"/>
                <a:gd name="T80" fmla="*/ 20 w 70"/>
                <a:gd name="T81" fmla="*/ 34 h 47"/>
                <a:gd name="T82" fmla="*/ 20 w 70"/>
                <a:gd name="T83" fmla="*/ 43 h 47"/>
                <a:gd name="T84" fmla="*/ 12 w 70"/>
                <a:gd name="T85" fmla="*/ 46 h 47"/>
                <a:gd name="T86" fmla="*/ 9 w 70"/>
                <a:gd name="T87" fmla="*/ 41 h 47"/>
                <a:gd name="T88" fmla="*/ 12 w 70"/>
                <a:gd name="T89" fmla="*/ 46 h 47"/>
                <a:gd name="T90" fmla="*/ 12 w 70"/>
                <a:gd name="T91" fmla="*/ 32 h 47"/>
                <a:gd name="T92" fmla="*/ 12 w 70"/>
                <a:gd name="T93" fmla="*/ 34 h 47"/>
                <a:gd name="T94" fmla="*/ 8 w 70"/>
                <a:gd name="T95" fmla="*/ 36 h 47"/>
                <a:gd name="T96" fmla="*/ 5 w 70"/>
                <a:gd name="T97" fmla="*/ 37 h 47"/>
                <a:gd name="T98" fmla="*/ 5 w 70"/>
                <a:gd name="T99" fmla="*/ 39 h 47"/>
                <a:gd name="T100" fmla="*/ 1 w 70"/>
                <a:gd name="T101" fmla="*/ 42 h 47"/>
                <a:gd name="T102" fmla="*/ 2 w 70"/>
                <a:gd name="T103" fmla="*/ 38 h 47"/>
                <a:gd name="T104" fmla="*/ 1 w 70"/>
                <a:gd name="T105" fmla="*/ 38 h 47"/>
                <a:gd name="T106" fmla="*/ 1 w 70"/>
                <a:gd name="T10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46" y="9"/>
                  </a:moveTo>
                  <a:cubicBezTo>
                    <a:pt x="42" y="11"/>
                    <a:pt x="40" y="13"/>
                    <a:pt x="37" y="15"/>
                  </a:cubicBezTo>
                  <a:cubicBezTo>
                    <a:pt x="36" y="16"/>
                    <a:pt x="36" y="17"/>
                    <a:pt x="35" y="18"/>
                  </a:cubicBezTo>
                  <a:cubicBezTo>
                    <a:pt x="35" y="11"/>
                    <a:pt x="35" y="11"/>
                    <a:pt x="35" y="11"/>
                  </a:cubicBezTo>
                  <a:cubicBezTo>
                    <a:pt x="37" y="9"/>
                    <a:pt x="40" y="7"/>
                    <a:pt x="43" y="5"/>
                  </a:cubicBezTo>
                  <a:cubicBezTo>
                    <a:pt x="43" y="5"/>
                    <a:pt x="43" y="5"/>
                    <a:pt x="43" y="5"/>
                  </a:cubicBezTo>
                  <a:cubicBezTo>
                    <a:pt x="47" y="3"/>
                    <a:pt x="51" y="2"/>
                    <a:pt x="55" y="1"/>
                  </a:cubicBezTo>
                  <a:cubicBezTo>
                    <a:pt x="59" y="1"/>
                    <a:pt x="63" y="0"/>
                    <a:pt x="68" y="1"/>
                  </a:cubicBezTo>
                  <a:cubicBezTo>
                    <a:pt x="68" y="1"/>
                    <a:pt x="68" y="1"/>
                    <a:pt x="68" y="1"/>
                  </a:cubicBezTo>
                  <a:cubicBezTo>
                    <a:pt x="69" y="1"/>
                    <a:pt x="70" y="2"/>
                    <a:pt x="70" y="3"/>
                  </a:cubicBezTo>
                  <a:cubicBezTo>
                    <a:pt x="70" y="5"/>
                    <a:pt x="69" y="6"/>
                    <a:pt x="67" y="6"/>
                  </a:cubicBezTo>
                  <a:cubicBezTo>
                    <a:pt x="67" y="6"/>
                    <a:pt x="67" y="7"/>
                    <a:pt x="66" y="7"/>
                  </a:cubicBezTo>
                  <a:cubicBezTo>
                    <a:pt x="66" y="7"/>
                    <a:pt x="66" y="7"/>
                    <a:pt x="65" y="8"/>
                  </a:cubicBezTo>
                  <a:cubicBezTo>
                    <a:pt x="65" y="8"/>
                    <a:pt x="65" y="8"/>
                    <a:pt x="65" y="8"/>
                  </a:cubicBezTo>
                  <a:cubicBezTo>
                    <a:pt x="64" y="9"/>
                    <a:pt x="63" y="10"/>
                    <a:pt x="62" y="11"/>
                  </a:cubicBezTo>
                  <a:cubicBezTo>
                    <a:pt x="61" y="12"/>
                    <a:pt x="60" y="14"/>
                    <a:pt x="59" y="15"/>
                  </a:cubicBezTo>
                  <a:cubicBezTo>
                    <a:pt x="58" y="17"/>
                    <a:pt x="57" y="19"/>
                    <a:pt x="56" y="21"/>
                  </a:cubicBezTo>
                  <a:cubicBezTo>
                    <a:pt x="52" y="29"/>
                    <a:pt x="47" y="37"/>
                    <a:pt x="39" y="42"/>
                  </a:cubicBezTo>
                  <a:cubicBezTo>
                    <a:pt x="38" y="43"/>
                    <a:pt x="36" y="43"/>
                    <a:pt x="35" y="44"/>
                  </a:cubicBezTo>
                  <a:cubicBezTo>
                    <a:pt x="35" y="39"/>
                    <a:pt x="35" y="39"/>
                    <a:pt x="35" y="39"/>
                  </a:cubicBezTo>
                  <a:cubicBezTo>
                    <a:pt x="35" y="38"/>
                    <a:pt x="36" y="38"/>
                    <a:pt x="36" y="38"/>
                  </a:cubicBezTo>
                  <a:cubicBezTo>
                    <a:pt x="44" y="33"/>
                    <a:pt x="48" y="26"/>
                    <a:pt x="52" y="19"/>
                  </a:cubicBezTo>
                  <a:cubicBezTo>
                    <a:pt x="53" y="17"/>
                    <a:pt x="54" y="15"/>
                    <a:pt x="55" y="13"/>
                  </a:cubicBezTo>
                  <a:cubicBezTo>
                    <a:pt x="56" y="11"/>
                    <a:pt x="57" y="10"/>
                    <a:pt x="58" y="8"/>
                  </a:cubicBezTo>
                  <a:cubicBezTo>
                    <a:pt x="59" y="7"/>
                    <a:pt x="60" y="6"/>
                    <a:pt x="61" y="5"/>
                  </a:cubicBezTo>
                  <a:cubicBezTo>
                    <a:pt x="59" y="6"/>
                    <a:pt x="57" y="6"/>
                    <a:pt x="55" y="6"/>
                  </a:cubicBezTo>
                  <a:cubicBezTo>
                    <a:pt x="52" y="7"/>
                    <a:pt x="49" y="8"/>
                    <a:pt x="46" y="9"/>
                  </a:cubicBezTo>
                  <a:cubicBezTo>
                    <a:pt x="46" y="9"/>
                    <a:pt x="46" y="9"/>
                    <a:pt x="46" y="9"/>
                  </a:cubicBezTo>
                  <a:close/>
                  <a:moveTo>
                    <a:pt x="35" y="18"/>
                  </a:moveTo>
                  <a:cubicBezTo>
                    <a:pt x="33" y="19"/>
                    <a:pt x="32" y="21"/>
                    <a:pt x="30" y="23"/>
                  </a:cubicBezTo>
                  <a:cubicBezTo>
                    <a:pt x="30" y="23"/>
                    <a:pt x="30" y="23"/>
                    <a:pt x="30" y="23"/>
                  </a:cubicBezTo>
                  <a:cubicBezTo>
                    <a:pt x="30" y="16"/>
                    <a:pt x="30" y="16"/>
                    <a:pt x="30" y="16"/>
                  </a:cubicBezTo>
                  <a:cubicBezTo>
                    <a:pt x="34" y="12"/>
                    <a:pt x="34" y="12"/>
                    <a:pt x="34" y="12"/>
                  </a:cubicBezTo>
                  <a:cubicBezTo>
                    <a:pt x="33" y="13"/>
                    <a:pt x="31" y="14"/>
                    <a:pt x="30" y="16"/>
                  </a:cubicBezTo>
                  <a:cubicBezTo>
                    <a:pt x="30" y="15"/>
                    <a:pt x="30" y="15"/>
                    <a:pt x="30" y="15"/>
                  </a:cubicBezTo>
                  <a:cubicBezTo>
                    <a:pt x="34" y="12"/>
                    <a:pt x="34" y="12"/>
                    <a:pt x="34" y="12"/>
                  </a:cubicBezTo>
                  <a:cubicBezTo>
                    <a:pt x="34" y="12"/>
                    <a:pt x="35" y="11"/>
                    <a:pt x="35" y="11"/>
                  </a:cubicBezTo>
                  <a:cubicBezTo>
                    <a:pt x="35" y="18"/>
                    <a:pt x="35" y="18"/>
                    <a:pt x="35" y="18"/>
                  </a:cubicBezTo>
                  <a:close/>
                  <a:moveTo>
                    <a:pt x="30" y="41"/>
                  </a:moveTo>
                  <a:cubicBezTo>
                    <a:pt x="32" y="40"/>
                    <a:pt x="33" y="40"/>
                    <a:pt x="35" y="39"/>
                  </a:cubicBezTo>
                  <a:cubicBezTo>
                    <a:pt x="35" y="44"/>
                    <a:pt x="35" y="44"/>
                    <a:pt x="35" y="44"/>
                  </a:cubicBezTo>
                  <a:cubicBezTo>
                    <a:pt x="33" y="45"/>
                    <a:pt x="32" y="45"/>
                    <a:pt x="30" y="46"/>
                  </a:cubicBezTo>
                  <a:lnTo>
                    <a:pt x="30" y="41"/>
                  </a:lnTo>
                  <a:close/>
                  <a:moveTo>
                    <a:pt x="30" y="23"/>
                  </a:moveTo>
                  <a:cubicBezTo>
                    <a:pt x="30" y="23"/>
                    <a:pt x="30" y="23"/>
                    <a:pt x="30" y="23"/>
                  </a:cubicBezTo>
                  <a:cubicBezTo>
                    <a:pt x="30" y="24"/>
                    <a:pt x="30" y="24"/>
                    <a:pt x="30" y="24"/>
                  </a:cubicBezTo>
                  <a:cubicBezTo>
                    <a:pt x="30" y="24"/>
                    <a:pt x="30" y="24"/>
                    <a:pt x="30" y="24"/>
                  </a:cubicBezTo>
                  <a:cubicBezTo>
                    <a:pt x="29" y="25"/>
                    <a:pt x="28" y="27"/>
                    <a:pt x="26" y="28"/>
                  </a:cubicBezTo>
                  <a:cubicBezTo>
                    <a:pt x="26" y="20"/>
                    <a:pt x="26" y="20"/>
                    <a:pt x="26" y="20"/>
                  </a:cubicBezTo>
                  <a:cubicBezTo>
                    <a:pt x="26" y="20"/>
                    <a:pt x="26" y="20"/>
                    <a:pt x="26" y="20"/>
                  </a:cubicBezTo>
                  <a:cubicBezTo>
                    <a:pt x="26" y="20"/>
                    <a:pt x="26" y="20"/>
                    <a:pt x="26" y="20"/>
                  </a:cubicBezTo>
                  <a:cubicBezTo>
                    <a:pt x="26" y="19"/>
                    <a:pt x="26" y="19"/>
                    <a:pt x="26" y="19"/>
                  </a:cubicBezTo>
                  <a:cubicBezTo>
                    <a:pt x="30" y="15"/>
                    <a:pt x="30" y="15"/>
                    <a:pt x="30" y="15"/>
                  </a:cubicBezTo>
                  <a:cubicBezTo>
                    <a:pt x="30" y="16"/>
                    <a:pt x="30" y="16"/>
                    <a:pt x="30" y="16"/>
                  </a:cubicBezTo>
                  <a:cubicBezTo>
                    <a:pt x="29" y="17"/>
                    <a:pt x="28" y="19"/>
                    <a:pt x="26" y="20"/>
                  </a:cubicBezTo>
                  <a:cubicBezTo>
                    <a:pt x="30" y="16"/>
                    <a:pt x="30" y="16"/>
                    <a:pt x="30" y="16"/>
                  </a:cubicBezTo>
                  <a:cubicBezTo>
                    <a:pt x="30" y="23"/>
                    <a:pt x="30" y="23"/>
                    <a:pt x="30" y="23"/>
                  </a:cubicBezTo>
                  <a:close/>
                  <a:moveTo>
                    <a:pt x="26" y="42"/>
                  </a:moveTo>
                  <a:cubicBezTo>
                    <a:pt x="28" y="42"/>
                    <a:pt x="29" y="41"/>
                    <a:pt x="30" y="41"/>
                  </a:cubicBezTo>
                  <a:cubicBezTo>
                    <a:pt x="30" y="46"/>
                    <a:pt x="30" y="46"/>
                    <a:pt x="30" y="46"/>
                  </a:cubicBezTo>
                  <a:cubicBezTo>
                    <a:pt x="29" y="46"/>
                    <a:pt x="28" y="46"/>
                    <a:pt x="26" y="47"/>
                  </a:cubicBezTo>
                  <a:lnTo>
                    <a:pt x="26" y="42"/>
                  </a:lnTo>
                  <a:close/>
                  <a:moveTo>
                    <a:pt x="26" y="28"/>
                  </a:moveTo>
                  <a:cubicBezTo>
                    <a:pt x="26" y="28"/>
                    <a:pt x="26" y="28"/>
                    <a:pt x="26" y="28"/>
                  </a:cubicBezTo>
                  <a:cubicBezTo>
                    <a:pt x="26" y="21"/>
                    <a:pt x="26" y="21"/>
                    <a:pt x="26" y="21"/>
                  </a:cubicBezTo>
                  <a:cubicBezTo>
                    <a:pt x="26" y="20"/>
                    <a:pt x="26" y="20"/>
                    <a:pt x="26" y="20"/>
                  </a:cubicBezTo>
                  <a:cubicBezTo>
                    <a:pt x="26" y="21"/>
                    <a:pt x="26" y="21"/>
                    <a:pt x="26" y="21"/>
                  </a:cubicBezTo>
                  <a:cubicBezTo>
                    <a:pt x="26" y="19"/>
                    <a:pt x="26" y="19"/>
                    <a:pt x="26" y="19"/>
                  </a:cubicBezTo>
                  <a:cubicBezTo>
                    <a:pt x="26" y="19"/>
                    <a:pt x="26" y="19"/>
                    <a:pt x="26" y="19"/>
                  </a:cubicBezTo>
                  <a:cubicBezTo>
                    <a:pt x="26" y="20"/>
                    <a:pt x="26" y="20"/>
                    <a:pt x="26" y="20"/>
                  </a:cubicBezTo>
                  <a:cubicBezTo>
                    <a:pt x="26" y="20"/>
                    <a:pt x="26" y="20"/>
                    <a:pt x="26" y="20"/>
                  </a:cubicBezTo>
                  <a:cubicBezTo>
                    <a:pt x="26" y="20"/>
                    <a:pt x="26" y="20"/>
                    <a:pt x="26" y="20"/>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6" y="28"/>
                    <a:pt x="26" y="28"/>
                    <a:pt x="26" y="28"/>
                  </a:cubicBezTo>
                  <a:cubicBezTo>
                    <a:pt x="26" y="21"/>
                    <a:pt x="26" y="21"/>
                    <a:pt x="26" y="21"/>
                  </a:cubicBezTo>
                  <a:cubicBezTo>
                    <a:pt x="26" y="21"/>
                    <a:pt x="26" y="21"/>
                    <a:pt x="26" y="21"/>
                  </a:cubicBezTo>
                  <a:cubicBezTo>
                    <a:pt x="26" y="21"/>
                    <a:pt x="26" y="21"/>
                    <a:pt x="26" y="21"/>
                  </a:cubicBezTo>
                  <a:cubicBezTo>
                    <a:pt x="26" y="19"/>
                    <a:pt x="26" y="19"/>
                    <a:pt x="26" y="19"/>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4" y="30"/>
                    <a:pt x="23" y="32"/>
                    <a:pt x="20" y="34"/>
                  </a:cubicBezTo>
                  <a:cubicBezTo>
                    <a:pt x="20" y="27"/>
                    <a:pt x="20" y="27"/>
                    <a:pt x="20" y="27"/>
                  </a:cubicBezTo>
                  <a:cubicBezTo>
                    <a:pt x="23" y="25"/>
                    <a:pt x="24" y="23"/>
                    <a:pt x="26" y="21"/>
                  </a:cubicBezTo>
                  <a:cubicBezTo>
                    <a:pt x="26" y="21"/>
                    <a:pt x="26" y="21"/>
                    <a:pt x="26" y="21"/>
                  </a:cubicBezTo>
                  <a:cubicBezTo>
                    <a:pt x="20" y="26"/>
                    <a:pt x="20" y="26"/>
                    <a:pt x="20" y="26"/>
                  </a:cubicBezTo>
                  <a:cubicBezTo>
                    <a:pt x="20" y="24"/>
                    <a:pt x="20" y="24"/>
                    <a:pt x="20" y="24"/>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0" y="43"/>
                  </a:moveTo>
                  <a:cubicBezTo>
                    <a:pt x="22" y="42"/>
                    <a:pt x="24" y="42"/>
                    <a:pt x="26" y="42"/>
                  </a:cubicBezTo>
                  <a:cubicBezTo>
                    <a:pt x="26" y="47"/>
                    <a:pt x="26" y="47"/>
                    <a:pt x="26" y="47"/>
                  </a:cubicBezTo>
                  <a:cubicBezTo>
                    <a:pt x="24" y="47"/>
                    <a:pt x="22" y="47"/>
                    <a:pt x="20" y="47"/>
                  </a:cubicBezTo>
                  <a:lnTo>
                    <a:pt x="20" y="43"/>
                  </a:lnTo>
                  <a:close/>
                  <a:moveTo>
                    <a:pt x="20" y="34"/>
                  </a:moveTo>
                  <a:cubicBezTo>
                    <a:pt x="19" y="35"/>
                    <a:pt x="18" y="36"/>
                    <a:pt x="17" y="36"/>
                  </a:cubicBezTo>
                  <a:cubicBezTo>
                    <a:pt x="16" y="37"/>
                    <a:pt x="14" y="38"/>
                    <a:pt x="12" y="39"/>
                  </a:cubicBezTo>
                  <a:cubicBezTo>
                    <a:pt x="12" y="34"/>
                    <a:pt x="12" y="34"/>
                    <a:pt x="12" y="34"/>
                  </a:cubicBezTo>
                  <a:cubicBezTo>
                    <a:pt x="13" y="33"/>
                    <a:pt x="14" y="33"/>
                    <a:pt x="15" y="32"/>
                  </a:cubicBezTo>
                  <a:cubicBezTo>
                    <a:pt x="12" y="34"/>
                    <a:pt x="12" y="34"/>
                    <a:pt x="12" y="34"/>
                  </a:cubicBezTo>
                  <a:cubicBezTo>
                    <a:pt x="12" y="32"/>
                    <a:pt x="12" y="32"/>
                    <a:pt x="12" y="32"/>
                  </a:cubicBezTo>
                  <a:cubicBezTo>
                    <a:pt x="20" y="24"/>
                    <a:pt x="20" y="24"/>
                    <a:pt x="20" y="24"/>
                  </a:cubicBezTo>
                  <a:cubicBezTo>
                    <a:pt x="20" y="26"/>
                    <a:pt x="20" y="26"/>
                    <a:pt x="20" y="26"/>
                  </a:cubicBezTo>
                  <a:cubicBezTo>
                    <a:pt x="15" y="32"/>
                    <a:pt x="15" y="32"/>
                    <a:pt x="15" y="32"/>
                  </a:cubicBezTo>
                  <a:cubicBezTo>
                    <a:pt x="17" y="31"/>
                    <a:pt x="19" y="29"/>
                    <a:pt x="20" y="27"/>
                  </a:cubicBezTo>
                  <a:cubicBezTo>
                    <a:pt x="20" y="34"/>
                    <a:pt x="20" y="34"/>
                    <a:pt x="20" y="34"/>
                  </a:cubicBezTo>
                  <a:close/>
                  <a:moveTo>
                    <a:pt x="12" y="42"/>
                  </a:moveTo>
                  <a:cubicBezTo>
                    <a:pt x="15" y="42"/>
                    <a:pt x="17" y="43"/>
                    <a:pt x="20" y="43"/>
                  </a:cubicBezTo>
                  <a:cubicBezTo>
                    <a:pt x="20" y="43"/>
                    <a:pt x="20" y="43"/>
                    <a:pt x="20" y="43"/>
                  </a:cubicBezTo>
                  <a:cubicBezTo>
                    <a:pt x="20" y="47"/>
                    <a:pt x="20" y="47"/>
                    <a:pt x="20" y="47"/>
                  </a:cubicBezTo>
                  <a:cubicBezTo>
                    <a:pt x="20" y="47"/>
                    <a:pt x="20" y="47"/>
                    <a:pt x="20" y="47"/>
                  </a:cubicBezTo>
                  <a:cubicBezTo>
                    <a:pt x="17" y="47"/>
                    <a:pt x="15" y="47"/>
                    <a:pt x="12" y="46"/>
                  </a:cubicBezTo>
                  <a:lnTo>
                    <a:pt x="12" y="42"/>
                  </a:lnTo>
                  <a:close/>
                  <a:moveTo>
                    <a:pt x="12" y="39"/>
                  </a:moveTo>
                  <a:cubicBezTo>
                    <a:pt x="11" y="40"/>
                    <a:pt x="10" y="40"/>
                    <a:pt x="9" y="41"/>
                  </a:cubicBezTo>
                  <a:cubicBezTo>
                    <a:pt x="9" y="41"/>
                    <a:pt x="9" y="41"/>
                    <a:pt x="9" y="41"/>
                  </a:cubicBezTo>
                  <a:cubicBezTo>
                    <a:pt x="10" y="41"/>
                    <a:pt x="11" y="41"/>
                    <a:pt x="12" y="42"/>
                  </a:cubicBezTo>
                  <a:cubicBezTo>
                    <a:pt x="12" y="46"/>
                    <a:pt x="12" y="46"/>
                    <a:pt x="12" y="46"/>
                  </a:cubicBezTo>
                  <a:cubicBezTo>
                    <a:pt x="9" y="46"/>
                    <a:pt x="7" y="45"/>
                    <a:pt x="5" y="44"/>
                  </a:cubicBezTo>
                  <a:cubicBezTo>
                    <a:pt x="5" y="39"/>
                    <a:pt x="5" y="39"/>
                    <a:pt x="5" y="39"/>
                  </a:cubicBezTo>
                  <a:cubicBezTo>
                    <a:pt x="12" y="32"/>
                    <a:pt x="12" y="32"/>
                    <a:pt x="12" y="32"/>
                  </a:cubicBezTo>
                  <a:cubicBezTo>
                    <a:pt x="12" y="34"/>
                    <a:pt x="12" y="34"/>
                    <a:pt x="12" y="34"/>
                  </a:cubicBezTo>
                  <a:cubicBezTo>
                    <a:pt x="8" y="36"/>
                    <a:pt x="8" y="36"/>
                    <a:pt x="8" y="36"/>
                  </a:cubicBezTo>
                  <a:cubicBezTo>
                    <a:pt x="9" y="36"/>
                    <a:pt x="11" y="35"/>
                    <a:pt x="12" y="34"/>
                  </a:cubicBezTo>
                  <a:cubicBezTo>
                    <a:pt x="12" y="39"/>
                    <a:pt x="12" y="39"/>
                    <a:pt x="12" y="39"/>
                  </a:cubicBezTo>
                  <a:close/>
                  <a:moveTo>
                    <a:pt x="5" y="37"/>
                  </a:moveTo>
                  <a:cubicBezTo>
                    <a:pt x="6" y="37"/>
                    <a:pt x="7" y="37"/>
                    <a:pt x="8" y="36"/>
                  </a:cubicBezTo>
                  <a:cubicBezTo>
                    <a:pt x="5" y="37"/>
                    <a:pt x="5" y="37"/>
                    <a:pt x="5" y="37"/>
                  </a:cubicBezTo>
                  <a:close/>
                  <a:moveTo>
                    <a:pt x="5" y="37"/>
                  </a:moveTo>
                  <a:cubicBezTo>
                    <a:pt x="5" y="37"/>
                    <a:pt x="5" y="37"/>
                    <a:pt x="5" y="37"/>
                  </a:cubicBezTo>
                  <a:cubicBezTo>
                    <a:pt x="4" y="37"/>
                    <a:pt x="3" y="38"/>
                    <a:pt x="2" y="38"/>
                  </a:cubicBezTo>
                  <a:cubicBezTo>
                    <a:pt x="5" y="37"/>
                    <a:pt x="5" y="37"/>
                    <a:pt x="5" y="37"/>
                  </a:cubicBezTo>
                  <a:close/>
                  <a:moveTo>
                    <a:pt x="5" y="39"/>
                  </a:moveTo>
                  <a:cubicBezTo>
                    <a:pt x="5" y="44"/>
                    <a:pt x="5" y="44"/>
                    <a:pt x="5" y="44"/>
                  </a:cubicBezTo>
                  <a:cubicBezTo>
                    <a:pt x="4" y="44"/>
                    <a:pt x="2" y="43"/>
                    <a:pt x="1" y="42"/>
                  </a:cubicBezTo>
                  <a:cubicBezTo>
                    <a:pt x="1" y="42"/>
                    <a:pt x="1" y="42"/>
                    <a:pt x="1" y="42"/>
                  </a:cubicBezTo>
                  <a:cubicBezTo>
                    <a:pt x="5" y="39"/>
                    <a:pt x="5" y="39"/>
                    <a:pt x="5" y="39"/>
                  </a:cubicBezTo>
                  <a:close/>
                  <a:moveTo>
                    <a:pt x="1" y="38"/>
                  </a:moveTo>
                  <a:cubicBezTo>
                    <a:pt x="2" y="38"/>
                    <a:pt x="2" y="38"/>
                    <a:pt x="2" y="38"/>
                  </a:cubicBezTo>
                  <a:cubicBezTo>
                    <a:pt x="2" y="38"/>
                    <a:pt x="2" y="38"/>
                    <a:pt x="1" y="38"/>
                  </a:cubicBezTo>
                  <a:close/>
                  <a:moveTo>
                    <a:pt x="1" y="38"/>
                  </a:moveTo>
                  <a:cubicBezTo>
                    <a:pt x="1" y="38"/>
                    <a:pt x="1" y="38"/>
                    <a:pt x="1" y="38"/>
                  </a:cubicBezTo>
                  <a:cubicBezTo>
                    <a:pt x="0" y="40"/>
                    <a:pt x="0" y="40"/>
                    <a:pt x="0" y="40"/>
                  </a:cubicBezTo>
                  <a:cubicBezTo>
                    <a:pt x="0" y="39"/>
                    <a:pt x="0" y="38"/>
                    <a:pt x="1" y="38"/>
                  </a:cubicBezTo>
                  <a:close/>
                  <a:moveTo>
                    <a:pt x="1" y="42"/>
                  </a:moveTo>
                  <a:cubicBezTo>
                    <a:pt x="1" y="42"/>
                    <a:pt x="1" y="42"/>
                    <a:pt x="1" y="42"/>
                  </a:cubicBezTo>
                  <a:cubicBezTo>
                    <a:pt x="1" y="42"/>
                    <a:pt x="1" y="42"/>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19" name="Freeform 238"/>
            <p:cNvSpPr>
              <a:spLocks noEditPoints="1"/>
            </p:cNvSpPr>
            <p:nvPr/>
          </p:nvSpPr>
          <p:spPr bwMode="auto">
            <a:xfrm>
              <a:off x="7378712" y="3560785"/>
              <a:ext cx="107950" cy="79375"/>
            </a:xfrm>
            <a:custGeom>
              <a:avLst/>
              <a:gdLst>
                <a:gd name="T0" fmla="*/ 23 w 48"/>
                <a:gd name="T1" fmla="*/ 16 h 35"/>
                <a:gd name="T2" fmla="*/ 23 w 48"/>
                <a:gd name="T3" fmla="*/ 15 h 35"/>
                <a:gd name="T4" fmla="*/ 29 w 48"/>
                <a:gd name="T5" fmla="*/ 9 h 35"/>
                <a:gd name="T6" fmla="*/ 34 w 48"/>
                <a:gd name="T7" fmla="*/ 5 h 35"/>
                <a:gd name="T8" fmla="*/ 34 w 48"/>
                <a:gd name="T9" fmla="*/ 5 h 35"/>
                <a:gd name="T10" fmla="*/ 29 w 48"/>
                <a:gd name="T11" fmla="*/ 6 h 35"/>
                <a:gd name="T12" fmla="*/ 23 w 48"/>
                <a:gd name="T13" fmla="*/ 9 h 35"/>
                <a:gd name="T14" fmla="*/ 23 w 48"/>
                <a:gd name="T15" fmla="*/ 10 h 35"/>
                <a:gd name="T16" fmla="*/ 23 w 48"/>
                <a:gd name="T17" fmla="*/ 4 h 35"/>
                <a:gd name="T18" fmla="*/ 27 w 48"/>
                <a:gd name="T19" fmla="*/ 1 h 35"/>
                <a:gd name="T20" fmla="*/ 36 w 48"/>
                <a:gd name="T21" fmla="*/ 0 h 35"/>
                <a:gd name="T22" fmla="*/ 36 w 48"/>
                <a:gd name="T23" fmla="*/ 0 h 35"/>
                <a:gd name="T24" fmla="*/ 45 w 48"/>
                <a:gd name="T25" fmla="*/ 0 h 35"/>
                <a:gd name="T26" fmla="*/ 45 w 48"/>
                <a:gd name="T27" fmla="*/ 0 h 35"/>
                <a:gd name="T28" fmla="*/ 48 w 48"/>
                <a:gd name="T29" fmla="*/ 3 h 35"/>
                <a:gd name="T30" fmla="*/ 45 w 48"/>
                <a:gd name="T31" fmla="*/ 5 h 35"/>
                <a:gd name="T32" fmla="*/ 45 w 48"/>
                <a:gd name="T33" fmla="*/ 5 h 35"/>
                <a:gd name="T34" fmla="*/ 45 w 48"/>
                <a:gd name="T35" fmla="*/ 5 h 35"/>
                <a:gd name="T36" fmla="*/ 45 w 48"/>
                <a:gd name="T37" fmla="*/ 5 h 35"/>
                <a:gd name="T38" fmla="*/ 42 w 48"/>
                <a:gd name="T39" fmla="*/ 6 h 35"/>
                <a:gd name="T40" fmla="*/ 41 w 48"/>
                <a:gd name="T41" fmla="*/ 6 h 35"/>
                <a:gd name="T42" fmla="*/ 36 w 48"/>
                <a:gd name="T43" fmla="*/ 9 h 35"/>
                <a:gd name="T44" fmla="*/ 32 w 48"/>
                <a:gd name="T45" fmla="*/ 12 h 35"/>
                <a:gd name="T46" fmla="*/ 27 w 48"/>
                <a:gd name="T47" fmla="*/ 18 h 35"/>
                <a:gd name="T48" fmla="*/ 23 w 48"/>
                <a:gd name="T49" fmla="*/ 24 h 35"/>
                <a:gd name="T50" fmla="*/ 23 w 48"/>
                <a:gd name="T51" fmla="*/ 16 h 35"/>
                <a:gd name="T52" fmla="*/ 18 w 48"/>
                <a:gd name="T53" fmla="*/ 15 h 35"/>
                <a:gd name="T54" fmla="*/ 14 w 48"/>
                <a:gd name="T55" fmla="*/ 21 h 35"/>
                <a:gd name="T56" fmla="*/ 13 w 48"/>
                <a:gd name="T57" fmla="*/ 23 h 35"/>
                <a:gd name="T58" fmla="*/ 13 w 48"/>
                <a:gd name="T59" fmla="*/ 23 h 35"/>
                <a:gd name="T60" fmla="*/ 13 w 48"/>
                <a:gd name="T61" fmla="*/ 24 h 35"/>
                <a:gd name="T62" fmla="*/ 13 w 48"/>
                <a:gd name="T63" fmla="*/ 24 h 35"/>
                <a:gd name="T64" fmla="*/ 11 w 48"/>
                <a:gd name="T65" fmla="*/ 27 h 35"/>
                <a:gd name="T66" fmla="*/ 16 w 48"/>
                <a:gd name="T67" fmla="*/ 24 h 35"/>
                <a:gd name="T68" fmla="*/ 23 w 48"/>
                <a:gd name="T69" fmla="*/ 16 h 35"/>
                <a:gd name="T70" fmla="*/ 23 w 48"/>
                <a:gd name="T71" fmla="*/ 24 h 35"/>
                <a:gd name="T72" fmla="*/ 19 w 48"/>
                <a:gd name="T73" fmla="*/ 28 h 35"/>
                <a:gd name="T74" fmla="*/ 11 w 48"/>
                <a:gd name="T75" fmla="*/ 32 h 35"/>
                <a:gd name="T76" fmla="*/ 3 w 48"/>
                <a:gd name="T77" fmla="*/ 35 h 35"/>
                <a:gd name="T78" fmla="*/ 3 w 48"/>
                <a:gd name="T79" fmla="*/ 35 h 35"/>
                <a:gd name="T80" fmla="*/ 0 w 48"/>
                <a:gd name="T81" fmla="*/ 33 h 35"/>
                <a:gd name="T82" fmla="*/ 2 w 48"/>
                <a:gd name="T83" fmla="*/ 30 h 35"/>
                <a:gd name="T84" fmla="*/ 9 w 48"/>
                <a:gd name="T85" fmla="*/ 22 h 35"/>
                <a:gd name="T86" fmla="*/ 9 w 48"/>
                <a:gd name="T87" fmla="*/ 22 h 35"/>
                <a:gd name="T88" fmla="*/ 9 w 48"/>
                <a:gd name="T89" fmla="*/ 21 h 35"/>
                <a:gd name="T90" fmla="*/ 9 w 48"/>
                <a:gd name="T91" fmla="*/ 21 h 35"/>
                <a:gd name="T92" fmla="*/ 9 w 48"/>
                <a:gd name="T93" fmla="*/ 21 h 35"/>
                <a:gd name="T94" fmla="*/ 10 w 48"/>
                <a:gd name="T95" fmla="*/ 19 h 35"/>
                <a:gd name="T96" fmla="*/ 14 w 48"/>
                <a:gd name="T97" fmla="*/ 12 h 35"/>
                <a:gd name="T98" fmla="*/ 20 w 48"/>
                <a:gd name="T99" fmla="*/ 5 h 35"/>
                <a:gd name="T100" fmla="*/ 23 w 48"/>
                <a:gd name="T101" fmla="*/ 4 h 35"/>
                <a:gd name="T102" fmla="*/ 23 w 48"/>
                <a:gd name="T103" fmla="*/ 10 h 35"/>
                <a:gd name="T104" fmla="*/ 18 w 48"/>
                <a:gd name="T105"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5">
                  <a:moveTo>
                    <a:pt x="23" y="16"/>
                  </a:moveTo>
                  <a:cubicBezTo>
                    <a:pt x="23" y="15"/>
                    <a:pt x="23" y="15"/>
                    <a:pt x="23" y="15"/>
                  </a:cubicBezTo>
                  <a:cubicBezTo>
                    <a:pt x="25" y="13"/>
                    <a:pt x="27" y="11"/>
                    <a:pt x="29" y="9"/>
                  </a:cubicBezTo>
                  <a:cubicBezTo>
                    <a:pt x="30" y="7"/>
                    <a:pt x="32" y="6"/>
                    <a:pt x="34" y="5"/>
                  </a:cubicBezTo>
                  <a:cubicBezTo>
                    <a:pt x="34" y="5"/>
                    <a:pt x="34" y="5"/>
                    <a:pt x="34" y="5"/>
                  </a:cubicBezTo>
                  <a:cubicBezTo>
                    <a:pt x="32" y="5"/>
                    <a:pt x="31" y="5"/>
                    <a:pt x="29" y="6"/>
                  </a:cubicBezTo>
                  <a:cubicBezTo>
                    <a:pt x="27" y="7"/>
                    <a:pt x="25" y="8"/>
                    <a:pt x="23" y="9"/>
                  </a:cubicBezTo>
                  <a:cubicBezTo>
                    <a:pt x="23" y="9"/>
                    <a:pt x="23" y="10"/>
                    <a:pt x="23" y="10"/>
                  </a:cubicBezTo>
                  <a:cubicBezTo>
                    <a:pt x="23" y="4"/>
                    <a:pt x="23" y="4"/>
                    <a:pt x="23" y="4"/>
                  </a:cubicBezTo>
                  <a:cubicBezTo>
                    <a:pt x="24" y="3"/>
                    <a:pt x="26" y="2"/>
                    <a:pt x="27" y="1"/>
                  </a:cubicBezTo>
                  <a:cubicBezTo>
                    <a:pt x="30" y="0"/>
                    <a:pt x="33" y="0"/>
                    <a:pt x="36" y="0"/>
                  </a:cubicBezTo>
                  <a:cubicBezTo>
                    <a:pt x="36" y="0"/>
                    <a:pt x="36" y="0"/>
                    <a:pt x="36" y="0"/>
                  </a:cubicBezTo>
                  <a:cubicBezTo>
                    <a:pt x="39" y="0"/>
                    <a:pt x="43" y="0"/>
                    <a:pt x="45" y="0"/>
                  </a:cubicBezTo>
                  <a:cubicBezTo>
                    <a:pt x="45" y="0"/>
                    <a:pt x="45" y="0"/>
                    <a:pt x="45" y="0"/>
                  </a:cubicBezTo>
                  <a:cubicBezTo>
                    <a:pt x="47" y="0"/>
                    <a:pt x="48" y="1"/>
                    <a:pt x="48" y="3"/>
                  </a:cubicBezTo>
                  <a:cubicBezTo>
                    <a:pt x="48" y="4"/>
                    <a:pt x="46" y="5"/>
                    <a:pt x="45" y="5"/>
                  </a:cubicBezTo>
                  <a:cubicBezTo>
                    <a:pt x="45" y="5"/>
                    <a:pt x="45" y="5"/>
                    <a:pt x="45" y="5"/>
                  </a:cubicBezTo>
                  <a:cubicBezTo>
                    <a:pt x="45" y="5"/>
                    <a:pt x="45" y="5"/>
                    <a:pt x="45" y="5"/>
                  </a:cubicBezTo>
                  <a:cubicBezTo>
                    <a:pt x="45" y="5"/>
                    <a:pt x="45" y="5"/>
                    <a:pt x="45" y="5"/>
                  </a:cubicBezTo>
                  <a:cubicBezTo>
                    <a:pt x="45" y="5"/>
                    <a:pt x="43" y="5"/>
                    <a:pt x="42" y="6"/>
                  </a:cubicBezTo>
                  <a:cubicBezTo>
                    <a:pt x="42" y="6"/>
                    <a:pt x="42" y="6"/>
                    <a:pt x="41" y="6"/>
                  </a:cubicBezTo>
                  <a:cubicBezTo>
                    <a:pt x="39" y="7"/>
                    <a:pt x="38" y="8"/>
                    <a:pt x="36" y="9"/>
                  </a:cubicBezTo>
                  <a:cubicBezTo>
                    <a:pt x="35" y="10"/>
                    <a:pt x="33" y="11"/>
                    <a:pt x="32" y="12"/>
                  </a:cubicBezTo>
                  <a:cubicBezTo>
                    <a:pt x="30" y="14"/>
                    <a:pt x="29" y="16"/>
                    <a:pt x="27" y="18"/>
                  </a:cubicBezTo>
                  <a:cubicBezTo>
                    <a:pt x="26" y="20"/>
                    <a:pt x="24" y="22"/>
                    <a:pt x="23" y="24"/>
                  </a:cubicBezTo>
                  <a:lnTo>
                    <a:pt x="23" y="16"/>
                  </a:lnTo>
                  <a:close/>
                  <a:moveTo>
                    <a:pt x="18" y="15"/>
                  </a:moveTo>
                  <a:cubicBezTo>
                    <a:pt x="17" y="17"/>
                    <a:pt x="16" y="19"/>
                    <a:pt x="14" y="21"/>
                  </a:cubicBezTo>
                  <a:cubicBezTo>
                    <a:pt x="14" y="22"/>
                    <a:pt x="14" y="22"/>
                    <a:pt x="13" y="23"/>
                  </a:cubicBezTo>
                  <a:cubicBezTo>
                    <a:pt x="13" y="23"/>
                    <a:pt x="13" y="23"/>
                    <a:pt x="13" y="23"/>
                  </a:cubicBezTo>
                  <a:cubicBezTo>
                    <a:pt x="13" y="24"/>
                    <a:pt x="13" y="24"/>
                    <a:pt x="13" y="24"/>
                  </a:cubicBezTo>
                  <a:cubicBezTo>
                    <a:pt x="13" y="24"/>
                    <a:pt x="13" y="24"/>
                    <a:pt x="13" y="24"/>
                  </a:cubicBezTo>
                  <a:cubicBezTo>
                    <a:pt x="12" y="25"/>
                    <a:pt x="12" y="26"/>
                    <a:pt x="11" y="27"/>
                  </a:cubicBezTo>
                  <a:cubicBezTo>
                    <a:pt x="13" y="26"/>
                    <a:pt x="14" y="25"/>
                    <a:pt x="16" y="24"/>
                  </a:cubicBezTo>
                  <a:cubicBezTo>
                    <a:pt x="18" y="22"/>
                    <a:pt x="21" y="19"/>
                    <a:pt x="23" y="16"/>
                  </a:cubicBezTo>
                  <a:cubicBezTo>
                    <a:pt x="23" y="24"/>
                    <a:pt x="23" y="24"/>
                    <a:pt x="23" y="24"/>
                  </a:cubicBezTo>
                  <a:cubicBezTo>
                    <a:pt x="21" y="25"/>
                    <a:pt x="20" y="27"/>
                    <a:pt x="19" y="28"/>
                  </a:cubicBezTo>
                  <a:cubicBezTo>
                    <a:pt x="16" y="30"/>
                    <a:pt x="14" y="31"/>
                    <a:pt x="11" y="32"/>
                  </a:cubicBezTo>
                  <a:cubicBezTo>
                    <a:pt x="9" y="33"/>
                    <a:pt x="6" y="34"/>
                    <a:pt x="3" y="35"/>
                  </a:cubicBezTo>
                  <a:cubicBezTo>
                    <a:pt x="3" y="35"/>
                    <a:pt x="3" y="35"/>
                    <a:pt x="3" y="35"/>
                  </a:cubicBezTo>
                  <a:cubicBezTo>
                    <a:pt x="2" y="35"/>
                    <a:pt x="1" y="34"/>
                    <a:pt x="0" y="33"/>
                  </a:cubicBezTo>
                  <a:cubicBezTo>
                    <a:pt x="0" y="32"/>
                    <a:pt x="1" y="30"/>
                    <a:pt x="2" y="30"/>
                  </a:cubicBezTo>
                  <a:cubicBezTo>
                    <a:pt x="5" y="29"/>
                    <a:pt x="7" y="25"/>
                    <a:pt x="9" y="22"/>
                  </a:cubicBezTo>
                  <a:cubicBezTo>
                    <a:pt x="9" y="22"/>
                    <a:pt x="9" y="22"/>
                    <a:pt x="9" y="22"/>
                  </a:cubicBezTo>
                  <a:cubicBezTo>
                    <a:pt x="9" y="21"/>
                    <a:pt x="9" y="21"/>
                    <a:pt x="9" y="21"/>
                  </a:cubicBezTo>
                  <a:cubicBezTo>
                    <a:pt x="9" y="21"/>
                    <a:pt x="9" y="21"/>
                    <a:pt x="9" y="21"/>
                  </a:cubicBezTo>
                  <a:cubicBezTo>
                    <a:pt x="9" y="21"/>
                    <a:pt x="9" y="21"/>
                    <a:pt x="9" y="21"/>
                  </a:cubicBezTo>
                  <a:cubicBezTo>
                    <a:pt x="10" y="19"/>
                    <a:pt x="10" y="19"/>
                    <a:pt x="10" y="19"/>
                  </a:cubicBezTo>
                  <a:cubicBezTo>
                    <a:pt x="11" y="17"/>
                    <a:pt x="13" y="14"/>
                    <a:pt x="14" y="12"/>
                  </a:cubicBezTo>
                  <a:cubicBezTo>
                    <a:pt x="16" y="10"/>
                    <a:pt x="18" y="7"/>
                    <a:pt x="20" y="5"/>
                  </a:cubicBezTo>
                  <a:cubicBezTo>
                    <a:pt x="21" y="5"/>
                    <a:pt x="22" y="4"/>
                    <a:pt x="23" y="4"/>
                  </a:cubicBezTo>
                  <a:cubicBezTo>
                    <a:pt x="23" y="10"/>
                    <a:pt x="23" y="10"/>
                    <a:pt x="23" y="10"/>
                  </a:cubicBezTo>
                  <a:cubicBezTo>
                    <a:pt x="21" y="11"/>
                    <a:pt x="20"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0" name="Freeform 239"/>
            <p:cNvSpPr>
              <a:spLocks noEditPoints="1"/>
            </p:cNvSpPr>
            <p:nvPr/>
          </p:nvSpPr>
          <p:spPr bwMode="auto">
            <a:xfrm>
              <a:off x="7385061" y="3560785"/>
              <a:ext cx="138113" cy="92076"/>
            </a:xfrm>
            <a:custGeom>
              <a:avLst/>
              <a:gdLst>
                <a:gd name="T0" fmla="*/ 58 w 61"/>
                <a:gd name="T1" fmla="*/ 7 h 41"/>
                <a:gd name="T2" fmla="*/ 57 w 61"/>
                <a:gd name="T3" fmla="*/ 7 h 41"/>
                <a:gd name="T4" fmla="*/ 57 w 61"/>
                <a:gd name="T5" fmla="*/ 7 h 41"/>
                <a:gd name="T6" fmla="*/ 55 w 61"/>
                <a:gd name="T7" fmla="*/ 10 h 41"/>
                <a:gd name="T8" fmla="*/ 52 w 61"/>
                <a:gd name="T9" fmla="*/ 13 h 41"/>
                <a:gd name="T10" fmla="*/ 52 w 61"/>
                <a:gd name="T11" fmla="*/ 13 h 41"/>
                <a:gd name="T12" fmla="*/ 49 w 61"/>
                <a:gd name="T13" fmla="*/ 19 h 41"/>
                <a:gd name="T14" fmla="*/ 35 w 61"/>
                <a:gd name="T15" fmla="*/ 36 h 41"/>
                <a:gd name="T16" fmla="*/ 31 w 61"/>
                <a:gd name="T17" fmla="*/ 38 h 41"/>
                <a:gd name="T18" fmla="*/ 31 w 61"/>
                <a:gd name="T19" fmla="*/ 33 h 41"/>
                <a:gd name="T20" fmla="*/ 32 w 61"/>
                <a:gd name="T21" fmla="*/ 32 h 41"/>
                <a:gd name="T22" fmla="*/ 45 w 61"/>
                <a:gd name="T23" fmla="*/ 16 h 41"/>
                <a:gd name="T24" fmla="*/ 48 w 61"/>
                <a:gd name="T25" fmla="*/ 11 h 41"/>
                <a:gd name="T26" fmla="*/ 48 w 61"/>
                <a:gd name="T27" fmla="*/ 11 h 41"/>
                <a:gd name="T28" fmla="*/ 51 w 61"/>
                <a:gd name="T29" fmla="*/ 7 h 41"/>
                <a:gd name="T30" fmla="*/ 52 w 61"/>
                <a:gd name="T31" fmla="*/ 5 h 41"/>
                <a:gd name="T32" fmla="*/ 49 w 61"/>
                <a:gd name="T33" fmla="*/ 6 h 41"/>
                <a:gd name="T34" fmla="*/ 40 w 61"/>
                <a:gd name="T35" fmla="*/ 9 h 41"/>
                <a:gd name="T36" fmla="*/ 33 w 61"/>
                <a:gd name="T37" fmla="*/ 14 h 41"/>
                <a:gd name="T38" fmla="*/ 31 w 61"/>
                <a:gd name="T39" fmla="*/ 16 h 41"/>
                <a:gd name="T40" fmla="*/ 31 w 61"/>
                <a:gd name="T41" fmla="*/ 9 h 41"/>
                <a:gd name="T42" fmla="*/ 38 w 61"/>
                <a:gd name="T43" fmla="*/ 4 h 41"/>
                <a:gd name="T44" fmla="*/ 48 w 61"/>
                <a:gd name="T45" fmla="*/ 1 h 41"/>
                <a:gd name="T46" fmla="*/ 59 w 61"/>
                <a:gd name="T47" fmla="*/ 1 h 41"/>
                <a:gd name="T48" fmla="*/ 59 w 61"/>
                <a:gd name="T49" fmla="*/ 1 h 41"/>
                <a:gd name="T50" fmla="*/ 61 w 61"/>
                <a:gd name="T51" fmla="*/ 3 h 41"/>
                <a:gd name="T52" fmla="*/ 59 w 61"/>
                <a:gd name="T53" fmla="*/ 5 h 41"/>
                <a:gd name="T54" fmla="*/ 59 w 61"/>
                <a:gd name="T55" fmla="*/ 6 h 41"/>
                <a:gd name="T56" fmla="*/ 58 w 61"/>
                <a:gd name="T57" fmla="*/ 7 h 41"/>
                <a:gd name="T58" fmla="*/ 58 w 61"/>
                <a:gd name="T59" fmla="*/ 7 h 41"/>
                <a:gd name="T60" fmla="*/ 31 w 61"/>
                <a:gd name="T61" fmla="*/ 38 h 41"/>
                <a:gd name="T62" fmla="*/ 18 w 61"/>
                <a:gd name="T63" fmla="*/ 41 h 41"/>
                <a:gd name="T64" fmla="*/ 2 w 61"/>
                <a:gd name="T65" fmla="*/ 37 h 41"/>
                <a:gd name="T66" fmla="*/ 2 w 61"/>
                <a:gd name="T67" fmla="*/ 37 h 41"/>
                <a:gd name="T68" fmla="*/ 1 w 61"/>
                <a:gd name="T69" fmla="*/ 35 h 41"/>
                <a:gd name="T70" fmla="*/ 3 w 61"/>
                <a:gd name="T71" fmla="*/ 32 h 41"/>
                <a:gd name="T72" fmla="*/ 7 w 61"/>
                <a:gd name="T73" fmla="*/ 31 h 41"/>
                <a:gd name="T74" fmla="*/ 14 w 61"/>
                <a:gd name="T75" fmla="*/ 28 h 41"/>
                <a:gd name="T76" fmla="*/ 23 w 61"/>
                <a:gd name="T77" fmla="*/ 18 h 41"/>
                <a:gd name="T78" fmla="*/ 23 w 61"/>
                <a:gd name="T79" fmla="*/ 18 h 41"/>
                <a:gd name="T80" fmla="*/ 23 w 61"/>
                <a:gd name="T81" fmla="*/ 18 h 41"/>
                <a:gd name="T82" fmla="*/ 23 w 61"/>
                <a:gd name="T83" fmla="*/ 18 h 41"/>
                <a:gd name="T84" fmla="*/ 23 w 61"/>
                <a:gd name="T85" fmla="*/ 17 h 41"/>
                <a:gd name="T86" fmla="*/ 30 w 61"/>
                <a:gd name="T87" fmla="*/ 10 h 41"/>
                <a:gd name="T88" fmla="*/ 31 w 61"/>
                <a:gd name="T89" fmla="*/ 9 h 41"/>
                <a:gd name="T90" fmla="*/ 31 w 61"/>
                <a:gd name="T91" fmla="*/ 16 h 41"/>
                <a:gd name="T92" fmla="*/ 27 w 61"/>
                <a:gd name="T93" fmla="*/ 20 h 41"/>
                <a:gd name="T94" fmla="*/ 27 w 61"/>
                <a:gd name="T95" fmla="*/ 21 h 41"/>
                <a:gd name="T96" fmla="*/ 27 w 61"/>
                <a:gd name="T97" fmla="*/ 21 h 41"/>
                <a:gd name="T98" fmla="*/ 27 w 61"/>
                <a:gd name="T99" fmla="*/ 21 h 41"/>
                <a:gd name="T100" fmla="*/ 16 w 61"/>
                <a:gd name="T101" fmla="*/ 32 h 41"/>
                <a:gd name="T102" fmla="*/ 10 w 61"/>
                <a:gd name="T103" fmla="*/ 35 h 41"/>
                <a:gd name="T104" fmla="*/ 18 w 61"/>
                <a:gd name="T105" fmla="*/ 36 h 41"/>
                <a:gd name="T106" fmla="*/ 31 w 61"/>
                <a:gd name="T107" fmla="*/ 33 h 41"/>
                <a:gd name="T108" fmla="*/ 31 w 61"/>
                <a:gd name="T109"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41">
                  <a:moveTo>
                    <a:pt x="58" y="7"/>
                  </a:moveTo>
                  <a:cubicBezTo>
                    <a:pt x="58" y="7"/>
                    <a:pt x="58" y="7"/>
                    <a:pt x="57" y="7"/>
                  </a:cubicBezTo>
                  <a:cubicBezTo>
                    <a:pt x="57" y="7"/>
                    <a:pt x="57" y="7"/>
                    <a:pt x="57" y="7"/>
                  </a:cubicBezTo>
                  <a:cubicBezTo>
                    <a:pt x="56" y="8"/>
                    <a:pt x="55" y="9"/>
                    <a:pt x="55" y="10"/>
                  </a:cubicBezTo>
                  <a:cubicBezTo>
                    <a:pt x="54" y="11"/>
                    <a:pt x="53" y="12"/>
                    <a:pt x="52" y="13"/>
                  </a:cubicBezTo>
                  <a:cubicBezTo>
                    <a:pt x="52" y="13"/>
                    <a:pt x="52" y="13"/>
                    <a:pt x="52" y="13"/>
                  </a:cubicBezTo>
                  <a:cubicBezTo>
                    <a:pt x="51" y="15"/>
                    <a:pt x="50" y="17"/>
                    <a:pt x="49" y="19"/>
                  </a:cubicBezTo>
                  <a:cubicBezTo>
                    <a:pt x="46" y="25"/>
                    <a:pt x="42" y="32"/>
                    <a:pt x="35" y="36"/>
                  </a:cubicBezTo>
                  <a:cubicBezTo>
                    <a:pt x="34" y="37"/>
                    <a:pt x="32" y="38"/>
                    <a:pt x="31" y="38"/>
                  </a:cubicBezTo>
                  <a:cubicBezTo>
                    <a:pt x="31" y="33"/>
                    <a:pt x="31" y="33"/>
                    <a:pt x="31" y="33"/>
                  </a:cubicBezTo>
                  <a:cubicBezTo>
                    <a:pt x="31" y="33"/>
                    <a:pt x="32" y="33"/>
                    <a:pt x="32" y="32"/>
                  </a:cubicBezTo>
                  <a:cubicBezTo>
                    <a:pt x="38" y="29"/>
                    <a:pt x="42" y="23"/>
                    <a:pt x="45" y="16"/>
                  </a:cubicBezTo>
                  <a:cubicBezTo>
                    <a:pt x="46" y="15"/>
                    <a:pt x="47" y="13"/>
                    <a:pt x="48" y="11"/>
                  </a:cubicBezTo>
                  <a:cubicBezTo>
                    <a:pt x="48" y="11"/>
                    <a:pt x="48" y="11"/>
                    <a:pt x="48" y="11"/>
                  </a:cubicBezTo>
                  <a:cubicBezTo>
                    <a:pt x="49" y="10"/>
                    <a:pt x="50" y="8"/>
                    <a:pt x="51" y="7"/>
                  </a:cubicBezTo>
                  <a:cubicBezTo>
                    <a:pt x="51" y="6"/>
                    <a:pt x="52" y="6"/>
                    <a:pt x="52" y="5"/>
                  </a:cubicBezTo>
                  <a:cubicBezTo>
                    <a:pt x="51" y="5"/>
                    <a:pt x="50" y="6"/>
                    <a:pt x="49" y="6"/>
                  </a:cubicBezTo>
                  <a:cubicBezTo>
                    <a:pt x="46" y="6"/>
                    <a:pt x="43" y="7"/>
                    <a:pt x="40" y="9"/>
                  </a:cubicBezTo>
                  <a:cubicBezTo>
                    <a:pt x="38" y="10"/>
                    <a:pt x="35" y="12"/>
                    <a:pt x="33" y="14"/>
                  </a:cubicBezTo>
                  <a:cubicBezTo>
                    <a:pt x="32" y="14"/>
                    <a:pt x="32" y="15"/>
                    <a:pt x="31" y="16"/>
                  </a:cubicBezTo>
                  <a:cubicBezTo>
                    <a:pt x="31" y="9"/>
                    <a:pt x="31" y="9"/>
                    <a:pt x="31" y="9"/>
                  </a:cubicBezTo>
                  <a:cubicBezTo>
                    <a:pt x="33" y="7"/>
                    <a:pt x="35" y="6"/>
                    <a:pt x="38" y="4"/>
                  </a:cubicBezTo>
                  <a:cubicBezTo>
                    <a:pt x="41" y="3"/>
                    <a:pt x="44" y="2"/>
                    <a:pt x="48" y="1"/>
                  </a:cubicBezTo>
                  <a:cubicBezTo>
                    <a:pt x="52" y="0"/>
                    <a:pt x="55" y="0"/>
                    <a:pt x="59" y="1"/>
                  </a:cubicBezTo>
                  <a:cubicBezTo>
                    <a:pt x="59" y="1"/>
                    <a:pt x="59" y="1"/>
                    <a:pt x="59" y="1"/>
                  </a:cubicBezTo>
                  <a:cubicBezTo>
                    <a:pt x="60" y="1"/>
                    <a:pt x="61" y="2"/>
                    <a:pt x="61" y="3"/>
                  </a:cubicBezTo>
                  <a:cubicBezTo>
                    <a:pt x="61" y="4"/>
                    <a:pt x="60" y="6"/>
                    <a:pt x="59" y="5"/>
                  </a:cubicBezTo>
                  <a:cubicBezTo>
                    <a:pt x="59" y="5"/>
                    <a:pt x="59" y="5"/>
                    <a:pt x="59" y="6"/>
                  </a:cubicBezTo>
                  <a:cubicBezTo>
                    <a:pt x="58" y="6"/>
                    <a:pt x="58" y="6"/>
                    <a:pt x="58" y="7"/>
                  </a:cubicBezTo>
                  <a:cubicBezTo>
                    <a:pt x="58" y="7"/>
                    <a:pt x="58" y="7"/>
                    <a:pt x="58" y="7"/>
                  </a:cubicBezTo>
                  <a:close/>
                  <a:moveTo>
                    <a:pt x="31" y="38"/>
                  </a:moveTo>
                  <a:cubicBezTo>
                    <a:pt x="27" y="40"/>
                    <a:pt x="23" y="41"/>
                    <a:pt x="18" y="41"/>
                  </a:cubicBezTo>
                  <a:cubicBezTo>
                    <a:pt x="12" y="41"/>
                    <a:pt x="7" y="40"/>
                    <a:pt x="2" y="37"/>
                  </a:cubicBezTo>
                  <a:cubicBezTo>
                    <a:pt x="2" y="37"/>
                    <a:pt x="2" y="37"/>
                    <a:pt x="2" y="37"/>
                  </a:cubicBezTo>
                  <a:cubicBezTo>
                    <a:pt x="1" y="36"/>
                    <a:pt x="1" y="36"/>
                    <a:pt x="1" y="35"/>
                  </a:cubicBezTo>
                  <a:cubicBezTo>
                    <a:pt x="0" y="34"/>
                    <a:pt x="1" y="32"/>
                    <a:pt x="3" y="32"/>
                  </a:cubicBezTo>
                  <a:cubicBezTo>
                    <a:pt x="4" y="32"/>
                    <a:pt x="6" y="32"/>
                    <a:pt x="7" y="31"/>
                  </a:cubicBezTo>
                  <a:cubicBezTo>
                    <a:pt x="10" y="30"/>
                    <a:pt x="12" y="29"/>
                    <a:pt x="14" y="28"/>
                  </a:cubicBezTo>
                  <a:cubicBezTo>
                    <a:pt x="17" y="25"/>
                    <a:pt x="20" y="21"/>
                    <a:pt x="23" y="18"/>
                  </a:cubicBezTo>
                  <a:cubicBezTo>
                    <a:pt x="23" y="18"/>
                    <a:pt x="23" y="18"/>
                    <a:pt x="23" y="18"/>
                  </a:cubicBezTo>
                  <a:cubicBezTo>
                    <a:pt x="23" y="18"/>
                    <a:pt x="23" y="18"/>
                    <a:pt x="23" y="18"/>
                  </a:cubicBezTo>
                  <a:cubicBezTo>
                    <a:pt x="23" y="18"/>
                    <a:pt x="23" y="18"/>
                    <a:pt x="23" y="18"/>
                  </a:cubicBezTo>
                  <a:cubicBezTo>
                    <a:pt x="23" y="17"/>
                    <a:pt x="23" y="17"/>
                    <a:pt x="23" y="17"/>
                  </a:cubicBezTo>
                  <a:cubicBezTo>
                    <a:pt x="26" y="15"/>
                    <a:pt x="28" y="12"/>
                    <a:pt x="30" y="10"/>
                  </a:cubicBezTo>
                  <a:cubicBezTo>
                    <a:pt x="30" y="10"/>
                    <a:pt x="31" y="10"/>
                    <a:pt x="31" y="9"/>
                  </a:cubicBezTo>
                  <a:cubicBezTo>
                    <a:pt x="31" y="16"/>
                    <a:pt x="31" y="16"/>
                    <a:pt x="31" y="16"/>
                  </a:cubicBezTo>
                  <a:cubicBezTo>
                    <a:pt x="30" y="17"/>
                    <a:pt x="29" y="19"/>
                    <a:pt x="27" y="20"/>
                  </a:cubicBezTo>
                  <a:cubicBezTo>
                    <a:pt x="27" y="21"/>
                    <a:pt x="27" y="21"/>
                    <a:pt x="27" y="21"/>
                  </a:cubicBezTo>
                  <a:cubicBezTo>
                    <a:pt x="27" y="21"/>
                    <a:pt x="27" y="21"/>
                    <a:pt x="27" y="21"/>
                  </a:cubicBezTo>
                  <a:cubicBezTo>
                    <a:pt x="27" y="21"/>
                    <a:pt x="27" y="21"/>
                    <a:pt x="27" y="21"/>
                  </a:cubicBezTo>
                  <a:cubicBezTo>
                    <a:pt x="24" y="25"/>
                    <a:pt x="21" y="29"/>
                    <a:pt x="16" y="32"/>
                  </a:cubicBezTo>
                  <a:cubicBezTo>
                    <a:pt x="14" y="33"/>
                    <a:pt x="12" y="34"/>
                    <a:pt x="10" y="35"/>
                  </a:cubicBezTo>
                  <a:cubicBezTo>
                    <a:pt x="13" y="36"/>
                    <a:pt x="15" y="36"/>
                    <a:pt x="18" y="36"/>
                  </a:cubicBezTo>
                  <a:cubicBezTo>
                    <a:pt x="23" y="36"/>
                    <a:pt x="27" y="35"/>
                    <a:pt x="31" y="33"/>
                  </a:cubicBezTo>
                  <a:lnTo>
                    <a:pt x="3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1" name="Freeform 240"/>
            <p:cNvSpPr>
              <a:spLocks noEditPoints="1"/>
            </p:cNvSpPr>
            <p:nvPr/>
          </p:nvSpPr>
          <p:spPr bwMode="auto">
            <a:xfrm>
              <a:off x="7254886" y="3643335"/>
              <a:ext cx="123825" cy="90488"/>
            </a:xfrm>
            <a:custGeom>
              <a:avLst/>
              <a:gdLst>
                <a:gd name="T0" fmla="*/ 29 w 55"/>
                <a:gd name="T1" fmla="*/ 19 h 40"/>
                <a:gd name="T2" fmla="*/ 37 w 55"/>
                <a:gd name="T3" fmla="*/ 28 h 40"/>
                <a:gd name="T4" fmla="*/ 44 w 55"/>
                <a:gd name="T5" fmla="*/ 32 h 40"/>
                <a:gd name="T6" fmla="*/ 41 w 55"/>
                <a:gd name="T7" fmla="*/ 27 h 40"/>
                <a:gd name="T8" fmla="*/ 41 w 55"/>
                <a:gd name="T9" fmla="*/ 27 h 40"/>
                <a:gd name="T10" fmla="*/ 40 w 55"/>
                <a:gd name="T11" fmla="*/ 26 h 40"/>
                <a:gd name="T12" fmla="*/ 39 w 55"/>
                <a:gd name="T13" fmla="*/ 24 h 40"/>
                <a:gd name="T14" fmla="*/ 35 w 55"/>
                <a:gd name="T15" fmla="*/ 17 h 40"/>
                <a:gd name="T16" fmla="*/ 29 w 55"/>
                <a:gd name="T17" fmla="*/ 10 h 40"/>
                <a:gd name="T18" fmla="*/ 29 w 55"/>
                <a:gd name="T19" fmla="*/ 4 h 40"/>
                <a:gd name="T20" fmla="*/ 32 w 55"/>
                <a:gd name="T21" fmla="*/ 6 h 40"/>
                <a:gd name="T22" fmla="*/ 38 w 55"/>
                <a:gd name="T23" fmla="*/ 14 h 40"/>
                <a:gd name="T24" fmla="*/ 43 w 55"/>
                <a:gd name="T25" fmla="*/ 22 h 40"/>
                <a:gd name="T26" fmla="*/ 44 w 55"/>
                <a:gd name="T27" fmla="*/ 24 h 40"/>
                <a:gd name="T28" fmla="*/ 45 w 55"/>
                <a:gd name="T29" fmla="*/ 25 h 40"/>
                <a:gd name="T30" fmla="*/ 45 w 55"/>
                <a:gd name="T31" fmla="*/ 25 h 40"/>
                <a:gd name="T32" fmla="*/ 45 w 55"/>
                <a:gd name="T33" fmla="*/ 25 h 40"/>
                <a:gd name="T34" fmla="*/ 53 w 55"/>
                <a:gd name="T35" fmla="*/ 35 h 40"/>
                <a:gd name="T36" fmla="*/ 55 w 55"/>
                <a:gd name="T37" fmla="*/ 38 h 40"/>
                <a:gd name="T38" fmla="*/ 52 w 55"/>
                <a:gd name="T39" fmla="*/ 40 h 40"/>
                <a:gd name="T40" fmla="*/ 43 w 55"/>
                <a:gd name="T41" fmla="*/ 37 h 40"/>
                <a:gd name="T42" fmla="*/ 34 w 55"/>
                <a:gd name="T43" fmla="*/ 32 h 40"/>
                <a:gd name="T44" fmla="*/ 29 w 55"/>
                <a:gd name="T45" fmla="*/ 27 h 40"/>
                <a:gd name="T46" fmla="*/ 29 w 55"/>
                <a:gd name="T47" fmla="*/ 19 h 40"/>
                <a:gd name="T48" fmla="*/ 22 w 55"/>
                <a:gd name="T49" fmla="*/ 11 h 40"/>
                <a:gd name="T50" fmla="*/ 28 w 55"/>
                <a:gd name="T51" fmla="*/ 18 h 40"/>
                <a:gd name="T52" fmla="*/ 29 w 55"/>
                <a:gd name="T53" fmla="*/ 19 h 40"/>
                <a:gd name="T54" fmla="*/ 29 w 55"/>
                <a:gd name="T55" fmla="*/ 27 h 40"/>
                <a:gd name="T56" fmla="*/ 24 w 55"/>
                <a:gd name="T57" fmla="*/ 21 h 40"/>
                <a:gd name="T58" fmla="*/ 18 w 55"/>
                <a:gd name="T59" fmla="*/ 14 h 40"/>
                <a:gd name="T60" fmla="*/ 18 w 55"/>
                <a:gd name="T61" fmla="*/ 14 h 40"/>
                <a:gd name="T62" fmla="*/ 13 w 55"/>
                <a:gd name="T63" fmla="*/ 10 h 40"/>
                <a:gd name="T64" fmla="*/ 8 w 55"/>
                <a:gd name="T65" fmla="*/ 7 h 40"/>
                <a:gd name="T66" fmla="*/ 8 w 55"/>
                <a:gd name="T67" fmla="*/ 7 h 40"/>
                <a:gd name="T68" fmla="*/ 8 w 55"/>
                <a:gd name="T69" fmla="*/ 7 h 40"/>
                <a:gd name="T70" fmla="*/ 7 w 55"/>
                <a:gd name="T71" fmla="*/ 6 h 40"/>
                <a:gd name="T72" fmla="*/ 6 w 55"/>
                <a:gd name="T73" fmla="*/ 6 h 40"/>
                <a:gd name="T74" fmla="*/ 3 w 55"/>
                <a:gd name="T75" fmla="*/ 5 h 40"/>
                <a:gd name="T76" fmla="*/ 3 w 55"/>
                <a:gd name="T77" fmla="*/ 5 h 40"/>
                <a:gd name="T78" fmla="*/ 0 w 55"/>
                <a:gd name="T79" fmla="*/ 3 h 40"/>
                <a:gd name="T80" fmla="*/ 3 w 55"/>
                <a:gd name="T81" fmla="*/ 0 h 40"/>
                <a:gd name="T82" fmla="*/ 13 w 55"/>
                <a:gd name="T83" fmla="*/ 0 h 40"/>
                <a:gd name="T84" fmla="*/ 24 w 55"/>
                <a:gd name="T85" fmla="*/ 2 h 40"/>
                <a:gd name="T86" fmla="*/ 29 w 55"/>
                <a:gd name="T87" fmla="*/ 4 h 40"/>
                <a:gd name="T88" fmla="*/ 29 w 55"/>
                <a:gd name="T89" fmla="*/ 10 h 40"/>
                <a:gd name="T90" fmla="*/ 29 w 55"/>
                <a:gd name="T91" fmla="*/ 10 h 40"/>
                <a:gd name="T92" fmla="*/ 22 w 55"/>
                <a:gd name="T93" fmla="*/ 6 h 40"/>
                <a:gd name="T94" fmla="*/ 14 w 55"/>
                <a:gd name="T95" fmla="*/ 5 h 40"/>
                <a:gd name="T96" fmla="*/ 16 w 55"/>
                <a:gd name="T97" fmla="*/ 6 h 40"/>
                <a:gd name="T98" fmla="*/ 22 w 55"/>
                <a:gd name="T9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 h="40">
                  <a:moveTo>
                    <a:pt x="29" y="19"/>
                  </a:moveTo>
                  <a:cubicBezTo>
                    <a:pt x="31" y="22"/>
                    <a:pt x="34" y="26"/>
                    <a:pt x="37" y="28"/>
                  </a:cubicBezTo>
                  <a:cubicBezTo>
                    <a:pt x="39" y="30"/>
                    <a:pt x="41" y="31"/>
                    <a:pt x="44" y="32"/>
                  </a:cubicBezTo>
                  <a:cubicBezTo>
                    <a:pt x="43" y="31"/>
                    <a:pt x="42" y="29"/>
                    <a:pt x="41" y="27"/>
                  </a:cubicBezTo>
                  <a:cubicBezTo>
                    <a:pt x="41" y="27"/>
                    <a:pt x="41" y="27"/>
                    <a:pt x="41" y="27"/>
                  </a:cubicBezTo>
                  <a:cubicBezTo>
                    <a:pt x="40" y="26"/>
                    <a:pt x="40" y="26"/>
                    <a:pt x="40" y="26"/>
                  </a:cubicBezTo>
                  <a:cubicBezTo>
                    <a:pt x="40" y="26"/>
                    <a:pt x="40" y="25"/>
                    <a:pt x="39" y="24"/>
                  </a:cubicBezTo>
                  <a:cubicBezTo>
                    <a:pt x="38" y="22"/>
                    <a:pt x="36" y="19"/>
                    <a:pt x="35" y="17"/>
                  </a:cubicBezTo>
                  <a:cubicBezTo>
                    <a:pt x="33" y="14"/>
                    <a:pt x="31" y="12"/>
                    <a:pt x="29" y="10"/>
                  </a:cubicBezTo>
                  <a:cubicBezTo>
                    <a:pt x="29" y="4"/>
                    <a:pt x="29" y="4"/>
                    <a:pt x="29" y="4"/>
                  </a:cubicBezTo>
                  <a:cubicBezTo>
                    <a:pt x="30" y="5"/>
                    <a:pt x="31" y="6"/>
                    <a:pt x="32" y="6"/>
                  </a:cubicBezTo>
                  <a:cubicBezTo>
                    <a:pt x="34" y="9"/>
                    <a:pt x="37" y="11"/>
                    <a:pt x="38" y="14"/>
                  </a:cubicBezTo>
                  <a:cubicBezTo>
                    <a:pt x="40" y="16"/>
                    <a:pt x="42" y="19"/>
                    <a:pt x="43" y="22"/>
                  </a:cubicBezTo>
                  <a:cubicBezTo>
                    <a:pt x="44" y="23"/>
                    <a:pt x="44" y="23"/>
                    <a:pt x="44" y="24"/>
                  </a:cubicBezTo>
                  <a:cubicBezTo>
                    <a:pt x="45" y="25"/>
                    <a:pt x="45" y="25"/>
                    <a:pt x="45" y="25"/>
                  </a:cubicBezTo>
                  <a:cubicBezTo>
                    <a:pt x="45" y="25"/>
                    <a:pt x="45" y="25"/>
                    <a:pt x="45" y="25"/>
                  </a:cubicBezTo>
                  <a:cubicBezTo>
                    <a:pt x="45" y="25"/>
                    <a:pt x="45" y="25"/>
                    <a:pt x="45" y="25"/>
                  </a:cubicBezTo>
                  <a:cubicBezTo>
                    <a:pt x="47" y="29"/>
                    <a:pt x="50" y="34"/>
                    <a:pt x="53" y="35"/>
                  </a:cubicBezTo>
                  <a:cubicBezTo>
                    <a:pt x="54" y="35"/>
                    <a:pt x="55" y="36"/>
                    <a:pt x="55" y="38"/>
                  </a:cubicBezTo>
                  <a:cubicBezTo>
                    <a:pt x="55" y="39"/>
                    <a:pt x="54" y="40"/>
                    <a:pt x="52" y="40"/>
                  </a:cubicBezTo>
                  <a:cubicBezTo>
                    <a:pt x="49" y="39"/>
                    <a:pt x="46" y="38"/>
                    <a:pt x="43" y="37"/>
                  </a:cubicBezTo>
                  <a:cubicBezTo>
                    <a:pt x="40" y="36"/>
                    <a:pt x="37" y="34"/>
                    <a:pt x="34" y="32"/>
                  </a:cubicBezTo>
                  <a:cubicBezTo>
                    <a:pt x="32" y="30"/>
                    <a:pt x="30" y="29"/>
                    <a:pt x="29" y="27"/>
                  </a:cubicBezTo>
                  <a:lnTo>
                    <a:pt x="29" y="19"/>
                  </a:lnTo>
                  <a:close/>
                  <a:moveTo>
                    <a:pt x="22" y="11"/>
                  </a:moveTo>
                  <a:cubicBezTo>
                    <a:pt x="24" y="13"/>
                    <a:pt x="26" y="16"/>
                    <a:pt x="28" y="18"/>
                  </a:cubicBezTo>
                  <a:cubicBezTo>
                    <a:pt x="29" y="19"/>
                    <a:pt x="29" y="19"/>
                    <a:pt x="29" y="19"/>
                  </a:cubicBezTo>
                  <a:cubicBezTo>
                    <a:pt x="29" y="27"/>
                    <a:pt x="29" y="27"/>
                    <a:pt x="29" y="27"/>
                  </a:cubicBezTo>
                  <a:cubicBezTo>
                    <a:pt x="27" y="25"/>
                    <a:pt x="26" y="23"/>
                    <a:pt x="24" y="21"/>
                  </a:cubicBezTo>
                  <a:cubicBezTo>
                    <a:pt x="22" y="18"/>
                    <a:pt x="20" y="16"/>
                    <a:pt x="18" y="14"/>
                  </a:cubicBezTo>
                  <a:cubicBezTo>
                    <a:pt x="18" y="14"/>
                    <a:pt x="18" y="14"/>
                    <a:pt x="18" y="14"/>
                  </a:cubicBezTo>
                  <a:cubicBezTo>
                    <a:pt x="17" y="12"/>
                    <a:pt x="15" y="11"/>
                    <a:pt x="13" y="10"/>
                  </a:cubicBezTo>
                  <a:cubicBezTo>
                    <a:pt x="12" y="9"/>
                    <a:pt x="10" y="8"/>
                    <a:pt x="8" y="7"/>
                  </a:cubicBezTo>
                  <a:cubicBezTo>
                    <a:pt x="8" y="7"/>
                    <a:pt x="8" y="7"/>
                    <a:pt x="8" y="7"/>
                  </a:cubicBezTo>
                  <a:cubicBezTo>
                    <a:pt x="8" y="7"/>
                    <a:pt x="8" y="7"/>
                    <a:pt x="8" y="7"/>
                  </a:cubicBezTo>
                  <a:cubicBezTo>
                    <a:pt x="7" y="7"/>
                    <a:pt x="7" y="7"/>
                    <a:pt x="7" y="6"/>
                  </a:cubicBezTo>
                  <a:cubicBezTo>
                    <a:pt x="6" y="6"/>
                    <a:pt x="6" y="6"/>
                    <a:pt x="6" y="6"/>
                  </a:cubicBezTo>
                  <a:cubicBezTo>
                    <a:pt x="5" y="6"/>
                    <a:pt x="4" y="5"/>
                    <a:pt x="3" y="5"/>
                  </a:cubicBezTo>
                  <a:cubicBezTo>
                    <a:pt x="3" y="5"/>
                    <a:pt x="3" y="5"/>
                    <a:pt x="3" y="5"/>
                  </a:cubicBezTo>
                  <a:cubicBezTo>
                    <a:pt x="2" y="5"/>
                    <a:pt x="0" y="4"/>
                    <a:pt x="0" y="3"/>
                  </a:cubicBezTo>
                  <a:cubicBezTo>
                    <a:pt x="0" y="1"/>
                    <a:pt x="1" y="0"/>
                    <a:pt x="3" y="0"/>
                  </a:cubicBezTo>
                  <a:cubicBezTo>
                    <a:pt x="6" y="0"/>
                    <a:pt x="9" y="0"/>
                    <a:pt x="13" y="0"/>
                  </a:cubicBezTo>
                  <a:cubicBezTo>
                    <a:pt x="17" y="0"/>
                    <a:pt x="20" y="0"/>
                    <a:pt x="24" y="2"/>
                  </a:cubicBezTo>
                  <a:cubicBezTo>
                    <a:pt x="26" y="3"/>
                    <a:pt x="27" y="3"/>
                    <a:pt x="29" y="4"/>
                  </a:cubicBezTo>
                  <a:cubicBezTo>
                    <a:pt x="29" y="10"/>
                    <a:pt x="29" y="10"/>
                    <a:pt x="29" y="10"/>
                  </a:cubicBezTo>
                  <a:cubicBezTo>
                    <a:pt x="29" y="10"/>
                    <a:pt x="29" y="10"/>
                    <a:pt x="29" y="10"/>
                  </a:cubicBezTo>
                  <a:cubicBezTo>
                    <a:pt x="27" y="9"/>
                    <a:pt x="24" y="7"/>
                    <a:pt x="22" y="6"/>
                  </a:cubicBezTo>
                  <a:cubicBezTo>
                    <a:pt x="20" y="5"/>
                    <a:pt x="17" y="5"/>
                    <a:pt x="14" y="5"/>
                  </a:cubicBezTo>
                  <a:cubicBezTo>
                    <a:pt x="15" y="5"/>
                    <a:pt x="15" y="5"/>
                    <a:pt x="16" y="6"/>
                  </a:cubicBezTo>
                  <a:cubicBezTo>
                    <a:pt x="18" y="7"/>
                    <a:pt x="20" y="9"/>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2" name="Freeform 241"/>
            <p:cNvSpPr>
              <a:spLocks noEditPoints="1"/>
            </p:cNvSpPr>
            <p:nvPr/>
          </p:nvSpPr>
          <p:spPr bwMode="auto">
            <a:xfrm>
              <a:off x="7212024" y="3643335"/>
              <a:ext cx="157163" cy="106363"/>
            </a:xfrm>
            <a:custGeom>
              <a:avLst/>
              <a:gdLst>
                <a:gd name="T0" fmla="*/ 35 w 70"/>
                <a:gd name="T1" fmla="*/ 39 h 47"/>
                <a:gd name="T2" fmla="*/ 50 w 70"/>
                <a:gd name="T3" fmla="*/ 43 h 47"/>
                <a:gd name="T4" fmla="*/ 61 w 70"/>
                <a:gd name="T5" fmla="*/ 41 h 47"/>
                <a:gd name="T6" fmla="*/ 61 w 70"/>
                <a:gd name="T7" fmla="*/ 41 h 47"/>
                <a:gd name="T8" fmla="*/ 53 w 70"/>
                <a:gd name="T9" fmla="*/ 36 h 47"/>
                <a:gd name="T10" fmla="*/ 40 w 70"/>
                <a:gd name="T11" fmla="*/ 24 h 47"/>
                <a:gd name="T12" fmla="*/ 40 w 70"/>
                <a:gd name="T13" fmla="*/ 23 h 47"/>
                <a:gd name="T14" fmla="*/ 35 w 70"/>
                <a:gd name="T15" fmla="*/ 18 h 47"/>
                <a:gd name="T16" fmla="*/ 35 w 70"/>
                <a:gd name="T17" fmla="*/ 11 h 47"/>
                <a:gd name="T18" fmla="*/ 36 w 70"/>
                <a:gd name="T19" fmla="*/ 12 h 47"/>
                <a:gd name="T20" fmla="*/ 36 w 70"/>
                <a:gd name="T21" fmla="*/ 12 h 47"/>
                <a:gd name="T22" fmla="*/ 36 w 70"/>
                <a:gd name="T23" fmla="*/ 12 h 47"/>
                <a:gd name="T24" fmla="*/ 43 w 70"/>
                <a:gd name="T25" fmla="*/ 20 h 47"/>
                <a:gd name="T26" fmla="*/ 44 w 70"/>
                <a:gd name="T27" fmla="*/ 21 h 47"/>
                <a:gd name="T28" fmla="*/ 55 w 70"/>
                <a:gd name="T29" fmla="*/ 32 h 47"/>
                <a:gd name="T30" fmla="*/ 62 w 70"/>
                <a:gd name="T31" fmla="*/ 36 h 47"/>
                <a:gd name="T32" fmla="*/ 68 w 70"/>
                <a:gd name="T33" fmla="*/ 38 h 47"/>
                <a:gd name="T34" fmla="*/ 68 w 70"/>
                <a:gd name="T35" fmla="*/ 38 h 47"/>
                <a:gd name="T36" fmla="*/ 70 w 70"/>
                <a:gd name="T37" fmla="*/ 39 h 47"/>
                <a:gd name="T38" fmla="*/ 69 w 70"/>
                <a:gd name="T39" fmla="*/ 42 h 47"/>
                <a:gd name="T40" fmla="*/ 50 w 70"/>
                <a:gd name="T41" fmla="*/ 47 h 47"/>
                <a:gd name="T42" fmla="*/ 35 w 70"/>
                <a:gd name="T43" fmla="*/ 44 h 47"/>
                <a:gd name="T44" fmla="*/ 35 w 70"/>
                <a:gd name="T45" fmla="*/ 39 h 47"/>
                <a:gd name="T46" fmla="*/ 15 w 70"/>
                <a:gd name="T47" fmla="*/ 13 h 47"/>
                <a:gd name="T48" fmla="*/ 18 w 70"/>
                <a:gd name="T49" fmla="*/ 19 h 47"/>
                <a:gd name="T50" fmla="*/ 33 w 70"/>
                <a:gd name="T51" fmla="*/ 38 h 47"/>
                <a:gd name="T52" fmla="*/ 35 w 70"/>
                <a:gd name="T53" fmla="*/ 39 h 47"/>
                <a:gd name="T54" fmla="*/ 35 w 70"/>
                <a:gd name="T55" fmla="*/ 44 h 47"/>
                <a:gd name="T56" fmla="*/ 31 w 70"/>
                <a:gd name="T57" fmla="*/ 42 h 47"/>
                <a:gd name="T58" fmla="*/ 14 w 70"/>
                <a:gd name="T59" fmla="*/ 21 h 47"/>
                <a:gd name="T60" fmla="*/ 11 w 70"/>
                <a:gd name="T61" fmla="*/ 15 h 47"/>
                <a:gd name="T62" fmla="*/ 11 w 70"/>
                <a:gd name="T63" fmla="*/ 15 h 47"/>
                <a:gd name="T64" fmla="*/ 11 w 70"/>
                <a:gd name="T65" fmla="*/ 15 h 47"/>
                <a:gd name="T66" fmla="*/ 8 w 70"/>
                <a:gd name="T67" fmla="*/ 11 h 47"/>
                <a:gd name="T68" fmla="*/ 4 w 70"/>
                <a:gd name="T69" fmla="*/ 8 h 47"/>
                <a:gd name="T70" fmla="*/ 4 w 70"/>
                <a:gd name="T71" fmla="*/ 8 h 47"/>
                <a:gd name="T72" fmla="*/ 4 w 70"/>
                <a:gd name="T73" fmla="*/ 8 h 47"/>
                <a:gd name="T74" fmla="*/ 4 w 70"/>
                <a:gd name="T75" fmla="*/ 7 h 47"/>
                <a:gd name="T76" fmla="*/ 4 w 70"/>
                <a:gd name="T77" fmla="*/ 7 h 47"/>
                <a:gd name="T78" fmla="*/ 4 w 70"/>
                <a:gd name="T79" fmla="*/ 7 h 47"/>
                <a:gd name="T80" fmla="*/ 3 w 70"/>
                <a:gd name="T81" fmla="*/ 6 h 47"/>
                <a:gd name="T82" fmla="*/ 0 w 70"/>
                <a:gd name="T83" fmla="*/ 3 h 47"/>
                <a:gd name="T84" fmla="*/ 2 w 70"/>
                <a:gd name="T85" fmla="*/ 1 h 47"/>
                <a:gd name="T86" fmla="*/ 15 w 70"/>
                <a:gd name="T87" fmla="*/ 1 h 47"/>
                <a:gd name="T88" fmla="*/ 27 w 70"/>
                <a:gd name="T89" fmla="*/ 5 h 47"/>
                <a:gd name="T90" fmla="*/ 35 w 70"/>
                <a:gd name="T91" fmla="*/ 11 h 47"/>
                <a:gd name="T92" fmla="*/ 35 w 70"/>
                <a:gd name="T93" fmla="*/ 18 h 47"/>
                <a:gd name="T94" fmla="*/ 33 w 70"/>
                <a:gd name="T95" fmla="*/ 15 h 47"/>
                <a:gd name="T96" fmla="*/ 33 w 70"/>
                <a:gd name="T97" fmla="*/ 15 h 47"/>
                <a:gd name="T98" fmla="*/ 24 w 70"/>
                <a:gd name="T99" fmla="*/ 9 h 47"/>
                <a:gd name="T100" fmla="*/ 14 w 70"/>
                <a:gd name="T101" fmla="*/ 6 h 47"/>
                <a:gd name="T102" fmla="*/ 9 w 70"/>
                <a:gd name="T103" fmla="*/ 5 h 47"/>
                <a:gd name="T104" fmla="*/ 12 w 70"/>
                <a:gd name="T105" fmla="*/ 8 h 47"/>
                <a:gd name="T106" fmla="*/ 15 w 70"/>
                <a:gd name="T10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35" y="39"/>
                  </a:moveTo>
                  <a:cubicBezTo>
                    <a:pt x="40" y="41"/>
                    <a:pt x="45" y="43"/>
                    <a:pt x="50" y="43"/>
                  </a:cubicBezTo>
                  <a:cubicBezTo>
                    <a:pt x="54" y="43"/>
                    <a:pt x="57" y="42"/>
                    <a:pt x="61" y="41"/>
                  </a:cubicBezTo>
                  <a:cubicBezTo>
                    <a:pt x="61" y="41"/>
                    <a:pt x="61" y="41"/>
                    <a:pt x="61" y="41"/>
                  </a:cubicBezTo>
                  <a:cubicBezTo>
                    <a:pt x="58" y="39"/>
                    <a:pt x="55" y="38"/>
                    <a:pt x="53" y="36"/>
                  </a:cubicBezTo>
                  <a:cubicBezTo>
                    <a:pt x="47" y="33"/>
                    <a:pt x="43" y="28"/>
                    <a:pt x="40" y="24"/>
                  </a:cubicBezTo>
                  <a:cubicBezTo>
                    <a:pt x="40" y="23"/>
                    <a:pt x="40" y="23"/>
                    <a:pt x="40" y="23"/>
                  </a:cubicBezTo>
                  <a:cubicBezTo>
                    <a:pt x="38" y="21"/>
                    <a:pt x="37" y="19"/>
                    <a:pt x="35" y="18"/>
                  </a:cubicBezTo>
                  <a:cubicBezTo>
                    <a:pt x="35" y="11"/>
                    <a:pt x="35" y="11"/>
                    <a:pt x="35" y="11"/>
                  </a:cubicBezTo>
                  <a:cubicBezTo>
                    <a:pt x="35" y="11"/>
                    <a:pt x="36" y="12"/>
                    <a:pt x="36" y="12"/>
                  </a:cubicBezTo>
                  <a:cubicBezTo>
                    <a:pt x="36" y="12"/>
                    <a:pt x="36" y="12"/>
                    <a:pt x="36" y="12"/>
                  </a:cubicBezTo>
                  <a:cubicBezTo>
                    <a:pt x="36" y="12"/>
                    <a:pt x="36" y="12"/>
                    <a:pt x="36" y="12"/>
                  </a:cubicBezTo>
                  <a:cubicBezTo>
                    <a:pt x="39" y="14"/>
                    <a:pt x="41" y="17"/>
                    <a:pt x="43" y="20"/>
                  </a:cubicBezTo>
                  <a:cubicBezTo>
                    <a:pt x="44" y="21"/>
                    <a:pt x="44" y="21"/>
                    <a:pt x="44" y="21"/>
                  </a:cubicBezTo>
                  <a:cubicBezTo>
                    <a:pt x="47" y="25"/>
                    <a:pt x="51" y="30"/>
                    <a:pt x="55" y="32"/>
                  </a:cubicBezTo>
                  <a:cubicBezTo>
                    <a:pt x="57" y="34"/>
                    <a:pt x="60" y="35"/>
                    <a:pt x="62" y="36"/>
                  </a:cubicBezTo>
                  <a:cubicBezTo>
                    <a:pt x="64" y="37"/>
                    <a:pt x="66" y="38"/>
                    <a:pt x="68" y="38"/>
                  </a:cubicBezTo>
                  <a:cubicBezTo>
                    <a:pt x="68" y="38"/>
                    <a:pt x="68" y="38"/>
                    <a:pt x="68" y="38"/>
                  </a:cubicBezTo>
                  <a:cubicBezTo>
                    <a:pt x="69" y="38"/>
                    <a:pt x="69" y="38"/>
                    <a:pt x="70" y="39"/>
                  </a:cubicBezTo>
                  <a:cubicBezTo>
                    <a:pt x="70" y="40"/>
                    <a:pt x="70" y="41"/>
                    <a:pt x="69" y="42"/>
                  </a:cubicBezTo>
                  <a:cubicBezTo>
                    <a:pt x="63" y="46"/>
                    <a:pt x="57" y="47"/>
                    <a:pt x="50" y="47"/>
                  </a:cubicBezTo>
                  <a:cubicBezTo>
                    <a:pt x="45" y="47"/>
                    <a:pt x="40" y="46"/>
                    <a:pt x="35" y="44"/>
                  </a:cubicBezTo>
                  <a:lnTo>
                    <a:pt x="35" y="39"/>
                  </a:lnTo>
                  <a:close/>
                  <a:moveTo>
                    <a:pt x="15" y="13"/>
                  </a:moveTo>
                  <a:cubicBezTo>
                    <a:pt x="16" y="15"/>
                    <a:pt x="17" y="17"/>
                    <a:pt x="18" y="19"/>
                  </a:cubicBezTo>
                  <a:cubicBezTo>
                    <a:pt x="22" y="26"/>
                    <a:pt x="26" y="33"/>
                    <a:pt x="33" y="38"/>
                  </a:cubicBezTo>
                  <a:cubicBezTo>
                    <a:pt x="34" y="38"/>
                    <a:pt x="34" y="38"/>
                    <a:pt x="35" y="39"/>
                  </a:cubicBezTo>
                  <a:cubicBezTo>
                    <a:pt x="35" y="44"/>
                    <a:pt x="35" y="44"/>
                    <a:pt x="35" y="44"/>
                  </a:cubicBezTo>
                  <a:cubicBezTo>
                    <a:pt x="34" y="43"/>
                    <a:pt x="32" y="43"/>
                    <a:pt x="31" y="42"/>
                  </a:cubicBezTo>
                  <a:cubicBezTo>
                    <a:pt x="22" y="37"/>
                    <a:pt x="18" y="29"/>
                    <a:pt x="14" y="21"/>
                  </a:cubicBezTo>
                  <a:cubicBezTo>
                    <a:pt x="13" y="19"/>
                    <a:pt x="12" y="17"/>
                    <a:pt x="11" y="15"/>
                  </a:cubicBezTo>
                  <a:cubicBezTo>
                    <a:pt x="11" y="15"/>
                    <a:pt x="11" y="15"/>
                    <a:pt x="11" y="15"/>
                  </a:cubicBezTo>
                  <a:cubicBezTo>
                    <a:pt x="11" y="15"/>
                    <a:pt x="11" y="15"/>
                    <a:pt x="11" y="15"/>
                  </a:cubicBezTo>
                  <a:cubicBezTo>
                    <a:pt x="10" y="14"/>
                    <a:pt x="9" y="12"/>
                    <a:pt x="8" y="11"/>
                  </a:cubicBezTo>
                  <a:cubicBezTo>
                    <a:pt x="7" y="10"/>
                    <a:pt x="6" y="9"/>
                    <a:pt x="4" y="8"/>
                  </a:cubicBezTo>
                  <a:cubicBezTo>
                    <a:pt x="4" y="8"/>
                    <a:pt x="4" y="8"/>
                    <a:pt x="4" y="8"/>
                  </a:cubicBezTo>
                  <a:cubicBezTo>
                    <a:pt x="4" y="8"/>
                    <a:pt x="4" y="8"/>
                    <a:pt x="4" y="8"/>
                  </a:cubicBezTo>
                  <a:cubicBezTo>
                    <a:pt x="4" y="7"/>
                    <a:pt x="4" y="7"/>
                    <a:pt x="4" y="7"/>
                  </a:cubicBezTo>
                  <a:cubicBezTo>
                    <a:pt x="4" y="7"/>
                    <a:pt x="4" y="7"/>
                    <a:pt x="4" y="7"/>
                  </a:cubicBezTo>
                  <a:cubicBezTo>
                    <a:pt x="4" y="7"/>
                    <a:pt x="4" y="7"/>
                    <a:pt x="4" y="7"/>
                  </a:cubicBezTo>
                  <a:cubicBezTo>
                    <a:pt x="3" y="7"/>
                    <a:pt x="3" y="6"/>
                    <a:pt x="3" y="6"/>
                  </a:cubicBezTo>
                  <a:cubicBezTo>
                    <a:pt x="1" y="6"/>
                    <a:pt x="0" y="5"/>
                    <a:pt x="0" y="3"/>
                  </a:cubicBezTo>
                  <a:cubicBezTo>
                    <a:pt x="0" y="2"/>
                    <a:pt x="1" y="1"/>
                    <a:pt x="2" y="1"/>
                  </a:cubicBezTo>
                  <a:cubicBezTo>
                    <a:pt x="7" y="0"/>
                    <a:pt x="11" y="1"/>
                    <a:pt x="15" y="1"/>
                  </a:cubicBezTo>
                  <a:cubicBezTo>
                    <a:pt x="19" y="2"/>
                    <a:pt x="23" y="3"/>
                    <a:pt x="27" y="5"/>
                  </a:cubicBezTo>
                  <a:cubicBezTo>
                    <a:pt x="30" y="7"/>
                    <a:pt x="33" y="9"/>
                    <a:pt x="35" y="11"/>
                  </a:cubicBezTo>
                  <a:cubicBezTo>
                    <a:pt x="35" y="18"/>
                    <a:pt x="35" y="18"/>
                    <a:pt x="35" y="18"/>
                  </a:cubicBezTo>
                  <a:cubicBezTo>
                    <a:pt x="34" y="17"/>
                    <a:pt x="34" y="16"/>
                    <a:pt x="33" y="15"/>
                  </a:cubicBezTo>
                  <a:cubicBezTo>
                    <a:pt x="33" y="15"/>
                    <a:pt x="33" y="15"/>
                    <a:pt x="33" y="15"/>
                  </a:cubicBezTo>
                  <a:cubicBezTo>
                    <a:pt x="30" y="13"/>
                    <a:pt x="28" y="11"/>
                    <a:pt x="24" y="9"/>
                  </a:cubicBezTo>
                  <a:cubicBezTo>
                    <a:pt x="21" y="8"/>
                    <a:pt x="18" y="7"/>
                    <a:pt x="14" y="6"/>
                  </a:cubicBezTo>
                  <a:cubicBezTo>
                    <a:pt x="13" y="6"/>
                    <a:pt x="11" y="6"/>
                    <a:pt x="9" y="5"/>
                  </a:cubicBezTo>
                  <a:cubicBezTo>
                    <a:pt x="10" y="6"/>
                    <a:pt x="11" y="7"/>
                    <a:pt x="12" y="8"/>
                  </a:cubicBezTo>
                  <a:cubicBezTo>
                    <a:pt x="13" y="10"/>
                    <a:pt x="14" y="11"/>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3" name="Freeform 242"/>
            <p:cNvSpPr>
              <a:spLocks noEditPoints="1"/>
            </p:cNvSpPr>
            <p:nvPr/>
          </p:nvSpPr>
          <p:spPr bwMode="auto">
            <a:xfrm>
              <a:off x="7270761" y="3560785"/>
              <a:ext cx="107950" cy="79375"/>
            </a:xfrm>
            <a:custGeom>
              <a:avLst/>
              <a:gdLst>
                <a:gd name="T0" fmla="*/ 25 w 48"/>
                <a:gd name="T1" fmla="*/ 16 h 35"/>
                <a:gd name="T2" fmla="*/ 32 w 48"/>
                <a:gd name="T3" fmla="*/ 24 h 35"/>
                <a:gd name="T4" fmla="*/ 37 w 48"/>
                <a:gd name="T5" fmla="*/ 27 h 35"/>
                <a:gd name="T6" fmla="*/ 35 w 48"/>
                <a:gd name="T7" fmla="*/ 24 h 35"/>
                <a:gd name="T8" fmla="*/ 35 w 48"/>
                <a:gd name="T9" fmla="*/ 24 h 35"/>
                <a:gd name="T10" fmla="*/ 34 w 48"/>
                <a:gd name="T11" fmla="*/ 23 h 35"/>
                <a:gd name="T12" fmla="*/ 34 w 48"/>
                <a:gd name="T13" fmla="*/ 23 h 35"/>
                <a:gd name="T14" fmla="*/ 33 w 48"/>
                <a:gd name="T15" fmla="*/ 21 h 35"/>
                <a:gd name="T16" fmla="*/ 30 w 48"/>
                <a:gd name="T17" fmla="*/ 15 h 35"/>
                <a:gd name="T18" fmla="*/ 25 w 48"/>
                <a:gd name="T19" fmla="*/ 10 h 35"/>
                <a:gd name="T20" fmla="*/ 25 w 48"/>
                <a:gd name="T21" fmla="*/ 4 h 35"/>
                <a:gd name="T22" fmla="*/ 28 w 48"/>
                <a:gd name="T23" fmla="*/ 5 h 35"/>
                <a:gd name="T24" fmla="*/ 33 w 48"/>
                <a:gd name="T25" fmla="*/ 12 h 35"/>
                <a:gd name="T26" fmla="*/ 38 w 48"/>
                <a:gd name="T27" fmla="*/ 19 h 35"/>
                <a:gd name="T28" fmla="*/ 39 w 48"/>
                <a:gd name="T29" fmla="*/ 21 h 35"/>
                <a:gd name="T30" fmla="*/ 39 w 48"/>
                <a:gd name="T31" fmla="*/ 21 h 35"/>
                <a:gd name="T32" fmla="*/ 39 w 48"/>
                <a:gd name="T33" fmla="*/ 21 h 35"/>
                <a:gd name="T34" fmla="*/ 39 w 48"/>
                <a:gd name="T35" fmla="*/ 22 h 35"/>
                <a:gd name="T36" fmla="*/ 39 w 48"/>
                <a:gd name="T37" fmla="*/ 22 h 35"/>
                <a:gd name="T38" fmla="*/ 39 w 48"/>
                <a:gd name="T39" fmla="*/ 22 h 35"/>
                <a:gd name="T40" fmla="*/ 46 w 48"/>
                <a:gd name="T41" fmla="*/ 30 h 35"/>
                <a:gd name="T42" fmla="*/ 48 w 48"/>
                <a:gd name="T43" fmla="*/ 32 h 35"/>
                <a:gd name="T44" fmla="*/ 45 w 48"/>
                <a:gd name="T45" fmla="*/ 35 h 35"/>
                <a:gd name="T46" fmla="*/ 37 w 48"/>
                <a:gd name="T47" fmla="*/ 32 h 35"/>
                <a:gd name="T48" fmla="*/ 29 w 48"/>
                <a:gd name="T49" fmla="*/ 28 h 35"/>
                <a:gd name="T50" fmla="*/ 25 w 48"/>
                <a:gd name="T51" fmla="*/ 24 h 35"/>
                <a:gd name="T52" fmla="*/ 25 w 48"/>
                <a:gd name="T53" fmla="*/ 16 h 35"/>
                <a:gd name="T54" fmla="*/ 19 w 48"/>
                <a:gd name="T55" fmla="*/ 6 h 35"/>
                <a:gd name="T56" fmla="*/ 14 w 48"/>
                <a:gd name="T57" fmla="*/ 5 h 35"/>
                <a:gd name="T58" fmla="*/ 14 w 48"/>
                <a:gd name="T59" fmla="*/ 5 h 35"/>
                <a:gd name="T60" fmla="*/ 19 w 48"/>
                <a:gd name="T61" fmla="*/ 9 h 35"/>
                <a:gd name="T62" fmla="*/ 19 w 48"/>
                <a:gd name="T63" fmla="*/ 9 h 35"/>
                <a:gd name="T64" fmla="*/ 24 w 48"/>
                <a:gd name="T65" fmla="*/ 15 h 35"/>
                <a:gd name="T66" fmla="*/ 25 w 48"/>
                <a:gd name="T67" fmla="*/ 16 h 35"/>
                <a:gd name="T68" fmla="*/ 25 w 48"/>
                <a:gd name="T69" fmla="*/ 24 h 35"/>
                <a:gd name="T70" fmla="*/ 21 w 48"/>
                <a:gd name="T71" fmla="*/ 18 h 35"/>
                <a:gd name="T72" fmla="*/ 16 w 48"/>
                <a:gd name="T73" fmla="*/ 12 h 35"/>
                <a:gd name="T74" fmla="*/ 16 w 48"/>
                <a:gd name="T75" fmla="*/ 12 h 35"/>
                <a:gd name="T76" fmla="*/ 16 w 48"/>
                <a:gd name="T77" fmla="*/ 12 h 35"/>
                <a:gd name="T78" fmla="*/ 12 w 48"/>
                <a:gd name="T79" fmla="*/ 9 h 35"/>
                <a:gd name="T80" fmla="*/ 7 w 48"/>
                <a:gd name="T81" fmla="*/ 6 h 35"/>
                <a:gd name="T82" fmla="*/ 6 w 48"/>
                <a:gd name="T83" fmla="*/ 6 h 35"/>
                <a:gd name="T84" fmla="*/ 6 w 48"/>
                <a:gd name="T85" fmla="*/ 6 h 35"/>
                <a:gd name="T86" fmla="*/ 3 w 48"/>
                <a:gd name="T87" fmla="*/ 5 h 35"/>
                <a:gd name="T88" fmla="*/ 3 w 48"/>
                <a:gd name="T89" fmla="*/ 5 h 35"/>
                <a:gd name="T90" fmla="*/ 0 w 48"/>
                <a:gd name="T91" fmla="*/ 3 h 35"/>
                <a:gd name="T92" fmla="*/ 2 w 48"/>
                <a:gd name="T93" fmla="*/ 0 h 35"/>
                <a:gd name="T94" fmla="*/ 11 w 48"/>
                <a:gd name="T95" fmla="*/ 0 h 35"/>
                <a:gd name="T96" fmla="*/ 11 w 48"/>
                <a:gd name="T97" fmla="*/ 0 h 35"/>
                <a:gd name="T98" fmla="*/ 21 w 48"/>
                <a:gd name="T99" fmla="*/ 1 h 35"/>
                <a:gd name="T100" fmla="*/ 25 w 48"/>
                <a:gd name="T101" fmla="*/ 4 h 35"/>
                <a:gd name="T102" fmla="*/ 25 w 48"/>
                <a:gd name="T103" fmla="*/ 10 h 35"/>
                <a:gd name="T104" fmla="*/ 25 w 48"/>
                <a:gd name="T105" fmla="*/ 9 h 35"/>
                <a:gd name="T106" fmla="*/ 19 w 48"/>
                <a:gd name="T10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 h="35">
                  <a:moveTo>
                    <a:pt x="25" y="16"/>
                  </a:moveTo>
                  <a:cubicBezTo>
                    <a:pt x="27" y="19"/>
                    <a:pt x="29" y="22"/>
                    <a:pt x="32" y="24"/>
                  </a:cubicBezTo>
                  <a:cubicBezTo>
                    <a:pt x="34" y="25"/>
                    <a:pt x="35" y="26"/>
                    <a:pt x="37" y="27"/>
                  </a:cubicBezTo>
                  <a:cubicBezTo>
                    <a:pt x="36" y="26"/>
                    <a:pt x="35" y="25"/>
                    <a:pt x="35" y="24"/>
                  </a:cubicBezTo>
                  <a:cubicBezTo>
                    <a:pt x="35" y="24"/>
                    <a:pt x="35" y="24"/>
                    <a:pt x="35" y="24"/>
                  </a:cubicBezTo>
                  <a:cubicBezTo>
                    <a:pt x="34" y="23"/>
                    <a:pt x="34" y="23"/>
                    <a:pt x="34" y="23"/>
                  </a:cubicBezTo>
                  <a:cubicBezTo>
                    <a:pt x="34" y="23"/>
                    <a:pt x="34" y="23"/>
                    <a:pt x="34" y="23"/>
                  </a:cubicBezTo>
                  <a:cubicBezTo>
                    <a:pt x="33" y="21"/>
                    <a:pt x="33" y="21"/>
                    <a:pt x="33" y="21"/>
                  </a:cubicBezTo>
                  <a:cubicBezTo>
                    <a:pt x="32" y="19"/>
                    <a:pt x="31" y="17"/>
                    <a:pt x="30" y="15"/>
                  </a:cubicBezTo>
                  <a:cubicBezTo>
                    <a:pt x="28" y="13"/>
                    <a:pt x="27" y="11"/>
                    <a:pt x="25" y="10"/>
                  </a:cubicBezTo>
                  <a:cubicBezTo>
                    <a:pt x="25" y="4"/>
                    <a:pt x="25" y="4"/>
                    <a:pt x="25" y="4"/>
                  </a:cubicBezTo>
                  <a:cubicBezTo>
                    <a:pt x="26" y="4"/>
                    <a:pt x="27" y="5"/>
                    <a:pt x="28" y="5"/>
                  </a:cubicBezTo>
                  <a:cubicBezTo>
                    <a:pt x="30" y="7"/>
                    <a:pt x="32" y="10"/>
                    <a:pt x="33" y="12"/>
                  </a:cubicBezTo>
                  <a:cubicBezTo>
                    <a:pt x="35" y="14"/>
                    <a:pt x="36" y="17"/>
                    <a:pt x="38" y="19"/>
                  </a:cubicBezTo>
                  <a:cubicBezTo>
                    <a:pt x="38" y="19"/>
                    <a:pt x="38" y="20"/>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9" y="22"/>
                    <a:pt x="39" y="22"/>
                  </a:cubicBezTo>
                  <a:cubicBezTo>
                    <a:pt x="41" y="25"/>
                    <a:pt x="43" y="29"/>
                    <a:pt x="46" y="30"/>
                  </a:cubicBezTo>
                  <a:cubicBezTo>
                    <a:pt x="47" y="30"/>
                    <a:pt x="48" y="31"/>
                    <a:pt x="48" y="32"/>
                  </a:cubicBezTo>
                  <a:cubicBezTo>
                    <a:pt x="47" y="34"/>
                    <a:pt x="46" y="35"/>
                    <a:pt x="45" y="35"/>
                  </a:cubicBezTo>
                  <a:cubicBezTo>
                    <a:pt x="42" y="34"/>
                    <a:pt x="39" y="33"/>
                    <a:pt x="37" y="32"/>
                  </a:cubicBezTo>
                  <a:cubicBezTo>
                    <a:pt x="34" y="31"/>
                    <a:pt x="31" y="30"/>
                    <a:pt x="29" y="28"/>
                  </a:cubicBezTo>
                  <a:cubicBezTo>
                    <a:pt x="28" y="27"/>
                    <a:pt x="26" y="25"/>
                    <a:pt x="25" y="24"/>
                  </a:cubicBezTo>
                  <a:lnTo>
                    <a:pt x="25" y="16"/>
                  </a:lnTo>
                  <a:close/>
                  <a:moveTo>
                    <a:pt x="19" y="6"/>
                  </a:moveTo>
                  <a:cubicBezTo>
                    <a:pt x="17" y="5"/>
                    <a:pt x="16" y="5"/>
                    <a:pt x="14" y="5"/>
                  </a:cubicBezTo>
                  <a:cubicBezTo>
                    <a:pt x="14" y="5"/>
                    <a:pt x="14" y="5"/>
                    <a:pt x="14" y="5"/>
                  </a:cubicBezTo>
                  <a:cubicBezTo>
                    <a:pt x="16" y="6"/>
                    <a:pt x="18" y="7"/>
                    <a:pt x="19" y="9"/>
                  </a:cubicBezTo>
                  <a:cubicBezTo>
                    <a:pt x="19" y="9"/>
                    <a:pt x="19" y="9"/>
                    <a:pt x="19" y="9"/>
                  </a:cubicBezTo>
                  <a:cubicBezTo>
                    <a:pt x="21" y="11"/>
                    <a:pt x="23" y="13"/>
                    <a:pt x="24" y="15"/>
                  </a:cubicBezTo>
                  <a:cubicBezTo>
                    <a:pt x="25" y="16"/>
                    <a:pt x="25" y="16"/>
                    <a:pt x="25" y="16"/>
                  </a:cubicBezTo>
                  <a:cubicBezTo>
                    <a:pt x="25" y="24"/>
                    <a:pt x="25" y="24"/>
                    <a:pt x="25" y="24"/>
                  </a:cubicBezTo>
                  <a:cubicBezTo>
                    <a:pt x="24" y="22"/>
                    <a:pt x="22" y="20"/>
                    <a:pt x="21" y="18"/>
                  </a:cubicBezTo>
                  <a:cubicBezTo>
                    <a:pt x="19" y="16"/>
                    <a:pt x="17" y="14"/>
                    <a:pt x="16" y="12"/>
                  </a:cubicBezTo>
                  <a:cubicBezTo>
                    <a:pt x="16" y="12"/>
                    <a:pt x="16" y="12"/>
                    <a:pt x="16" y="12"/>
                  </a:cubicBezTo>
                  <a:cubicBezTo>
                    <a:pt x="16" y="12"/>
                    <a:pt x="16" y="12"/>
                    <a:pt x="16" y="12"/>
                  </a:cubicBezTo>
                  <a:cubicBezTo>
                    <a:pt x="15" y="11"/>
                    <a:pt x="13" y="10"/>
                    <a:pt x="12" y="9"/>
                  </a:cubicBezTo>
                  <a:cubicBezTo>
                    <a:pt x="10" y="8"/>
                    <a:pt x="8" y="7"/>
                    <a:pt x="7" y="6"/>
                  </a:cubicBezTo>
                  <a:cubicBezTo>
                    <a:pt x="6" y="6"/>
                    <a:pt x="6" y="6"/>
                    <a:pt x="6" y="6"/>
                  </a:cubicBezTo>
                  <a:cubicBezTo>
                    <a:pt x="6" y="6"/>
                    <a:pt x="6" y="6"/>
                    <a:pt x="6" y="6"/>
                  </a:cubicBezTo>
                  <a:cubicBezTo>
                    <a:pt x="5" y="5"/>
                    <a:pt x="3" y="5"/>
                    <a:pt x="3" y="5"/>
                  </a:cubicBezTo>
                  <a:cubicBezTo>
                    <a:pt x="3" y="5"/>
                    <a:pt x="3" y="5"/>
                    <a:pt x="3" y="5"/>
                  </a:cubicBezTo>
                  <a:cubicBezTo>
                    <a:pt x="2" y="5"/>
                    <a:pt x="0" y="4"/>
                    <a:pt x="0" y="3"/>
                  </a:cubicBezTo>
                  <a:cubicBezTo>
                    <a:pt x="0" y="1"/>
                    <a:pt x="1" y="0"/>
                    <a:pt x="2" y="0"/>
                  </a:cubicBezTo>
                  <a:cubicBezTo>
                    <a:pt x="5" y="0"/>
                    <a:pt x="8" y="0"/>
                    <a:pt x="11" y="0"/>
                  </a:cubicBezTo>
                  <a:cubicBezTo>
                    <a:pt x="11" y="0"/>
                    <a:pt x="11" y="0"/>
                    <a:pt x="11" y="0"/>
                  </a:cubicBezTo>
                  <a:cubicBezTo>
                    <a:pt x="15" y="0"/>
                    <a:pt x="18" y="0"/>
                    <a:pt x="21" y="1"/>
                  </a:cubicBezTo>
                  <a:cubicBezTo>
                    <a:pt x="22" y="2"/>
                    <a:pt x="24" y="3"/>
                    <a:pt x="25" y="4"/>
                  </a:cubicBezTo>
                  <a:cubicBezTo>
                    <a:pt x="25" y="10"/>
                    <a:pt x="25" y="10"/>
                    <a:pt x="25" y="10"/>
                  </a:cubicBezTo>
                  <a:cubicBezTo>
                    <a:pt x="25" y="10"/>
                    <a:pt x="25" y="9"/>
                    <a:pt x="25" y="9"/>
                  </a:cubicBezTo>
                  <a:cubicBezTo>
                    <a:pt x="23" y="8"/>
                    <a:pt x="21" y="7"/>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4" name="Freeform 243"/>
            <p:cNvSpPr>
              <a:spLocks noEditPoints="1"/>
            </p:cNvSpPr>
            <p:nvPr/>
          </p:nvSpPr>
          <p:spPr bwMode="auto">
            <a:xfrm>
              <a:off x="7231074" y="3560785"/>
              <a:ext cx="141288" cy="92076"/>
            </a:xfrm>
            <a:custGeom>
              <a:avLst/>
              <a:gdLst>
                <a:gd name="T0" fmla="*/ 31 w 62"/>
                <a:gd name="T1" fmla="*/ 9 h 41"/>
                <a:gd name="T2" fmla="*/ 32 w 62"/>
                <a:gd name="T3" fmla="*/ 10 h 41"/>
                <a:gd name="T4" fmla="*/ 38 w 62"/>
                <a:gd name="T5" fmla="*/ 17 h 41"/>
                <a:gd name="T6" fmla="*/ 38 w 62"/>
                <a:gd name="T7" fmla="*/ 17 h 41"/>
                <a:gd name="T8" fmla="*/ 38 w 62"/>
                <a:gd name="T9" fmla="*/ 18 h 41"/>
                <a:gd name="T10" fmla="*/ 39 w 62"/>
                <a:gd name="T11" fmla="*/ 18 h 41"/>
                <a:gd name="T12" fmla="*/ 48 w 62"/>
                <a:gd name="T13" fmla="*/ 28 h 41"/>
                <a:gd name="T14" fmla="*/ 54 w 62"/>
                <a:gd name="T15" fmla="*/ 31 h 41"/>
                <a:gd name="T16" fmla="*/ 59 w 62"/>
                <a:gd name="T17" fmla="*/ 32 h 41"/>
                <a:gd name="T18" fmla="*/ 59 w 62"/>
                <a:gd name="T19" fmla="*/ 32 h 41"/>
                <a:gd name="T20" fmla="*/ 61 w 62"/>
                <a:gd name="T21" fmla="*/ 33 h 41"/>
                <a:gd name="T22" fmla="*/ 60 w 62"/>
                <a:gd name="T23" fmla="*/ 37 h 41"/>
                <a:gd name="T24" fmla="*/ 44 w 62"/>
                <a:gd name="T25" fmla="*/ 41 h 41"/>
                <a:gd name="T26" fmla="*/ 31 w 62"/>
                <a:gd name="T27" fmla="*/ 38 h 41"/>
                <a:gd name="T28" fmla="*/ 31 w 62"/>
                <a:gd name="T29" fmla="*/ 33 h 41"/>
                <a:gd name="T30" fmla="*/ 44 w 62"/>
                <a:gd name="T31" fmla="*/ 36 h 41"/>
                <a:gd name="T32" fmla="*/ 52 w 62"/>
                <a:gd name="T33" fmla="*/ 35 h 41"/>
                <a:gd name="T34" fmla="*/ 46 w 62"/>
                <a:gd name="T35" fmla="*/ 32 h 41"/>
                <a:gd name="T36" fmla="*/ 35 w 62"/>
                <a:gd name="T37" fmla="*/ 21 h 41"/>
                <a:gd name="T38" fmla="*/ 35 w 62"/>
                <a:gd name="T39" fmla="*/ 21 h 41"/>
                <a:gd name="T40" fmla="*/ 35 w 62"/>
                <a:gd name="T41" fmla="*/ 20 h 41"/>
                <a:gd name="T42" fmla="*/ 35 w 62"/>
                <a:gd name="T43" fmla="*/ 20 h 41"/>
                <a:gd name="T44" fmla="*/ 35 w 62"/>
                <a:gd name="T45" fmla="*/ 20 h 41"/>
                <a:gd name="T46" fmla="*/ 31 w 62"/>
                <a:gd name="T47" fmla="*/ 16 h 41"/>
                <a:gd name="T48" fmla="*/ 31 w 62"/>
                <a:gd name="T49" fmla="*/ 9 h 41"/>
                <a:gd name="T50" fmla="*/ 4 w 62"/>
                <a:gd name="T51" fmla="*/ 7 h 41"/>
                <a:gd name="T52" fmla="*/ 3 w 62"/>
                <a:gd name="T53" fmla="*/ 5 h 41"/>
                <a:gd name="T54" fmla="*/ 1 w 62"/>
                <a:gd name="T55" fmla="*/ 3 h 41"/>
                <a:gd name="T56" fmla="*/ 3 w 62"/>
                <a:gd name="T57" fmla="*/ 1 h 41"/>
                <a:gd name="T58" fmla="*/ 14 w 62"/>
                <a:gd name="T59" fmla="*/ 1 h 41"/>
                <a:gd name="T60" fmla="*/ 24 w 62"/>
                <a:gd name="T61" fmla="*/ 4 h 41"/>
                <a:gd name="T62" fmla="*/ 31 w 62"/>
                <a:gd name="T63" fmla="*/ 9 h 41"/>
                <a:gd name="T64" fmla="*/ 31 w 62"/>
                <a:gd name="T65" fmla="*/ 16 h 41"/>
                <a:gd name="T66" fmla="*/ 29 w 62"/>
                <a:gd name="T67" fmla="*/ 14 h 41"/>
                <a:gd name="T68" fmla="*/ 22 w 62"/>
                <a:gd name="T69" fmla="*/ 9 h 41"/>
                <a:gd name="T70" fmla="*/ 13 w 62"/>
                <a:gd name="T71" fmla="*/ 6 h 41"/>
                <a:gd name="T72" fmla="*/ 10 w 62"/>
                <a:gd name="T73" fmla="*/ 5 h 41"/>
                <a:gd name="T74" fmla="*/ 11 w 62"/>
                <a:gd name="T75" fmla="*/ 7 h 41"/>
                <a:gd name="T76" fmla="*/ 14 w 62"/>
                <a:gd name="T77" fmla="*/ 11 h 41"/>
                <a:gd name="T78" fmla="*/ 17 w 62"/>
                <a:gd name="T79" fmla="*/ 16 h 41"/>
                <a:gd name="T80" fmla="*/ 30 w 62"/>
                <a:gd name="T81" fmla="*/ 32 h 41"/>
                <a:gd name="T82" fmla="*/ 31 w 62"/>
                <a:gd name="T83" fmla="*/ 33 h 41"/>
                <a:gd name="T84" fmla="*/ 31 w 62"/>
                <a:gd name="T85" fmla="*/ 38 h 41"/>
                <a:gd name="T86" fmla="*/ 27 w 62"/>
                <a:gd name="T87" fmla="*/ 36 h 41"/>
                <a:gd name="T88" fmla="*/ 13 w 62"/>
                <a:gd name="T89" fmla="*/ 19 h 41"/>
                <a:gd name="T90" fmla="*/ 10 w 62"/>
                <a:gd name="T91" fmla="*/ 13 h 41"/>
                <a:gd name="T92" fmla="*/ 7 w 62"/>
                <a:gd name="T93" fmla="*/ 10 h 41"/>
                <a:gd name="T94" fmla="*/ 4 w 62"/>
                <a:gd name="T95" fmla="*/ 7 h 41"/>
                <a:gd name="T96" fmla="*/ 4 w 62"/>
                <a:gd name="T9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41">
                  <a:moveTo>
                    <a:pt x="31" y="9"/>
                  </a:moveTo>
                  <a:cubicBezTo>
                    <a:pt x="31" y="10"/>
                    <a:pt x="32" y="10"/>
                    <a:pt x="32" y="10"/>
                  </a:cubicBezTo>
                  <a:cubicBezTo>
                    <a:pt x="34" y="12"/>
                    <a:pt x="36" y="15"/>
                    <a:pt x="38" y="17"/>
                  </a:cubicBezTo>
                  <a:cubicBezTo>
                    <a:pt x="38" y="17"/>
                    <a:pt x="38" y="17"/>
                    <a:pt x="38" y="17"/>
                  </a:cubicBezTo>
                  <a:cubicBezTo>
                    <a:pt x="38" y="18"/>
                    <a:pt x="38" y="18"/>
                    <a:pt x="38" y="18"/>
                  </a:cubicBezTo>
                  <a:cubicBezTo>
                    <a:pt x="39" y="18"/>
                    <a:pt x="39" y="18"/>
                    <a:pt x="39" y="18"/>
                  </a:cubicBezTo>
                  <a:cubicBezTo>
                    <a:pt x="41" y="21"/>
                    <a:pt x="45" y="25"/>
                    <a:pt x="48" y="28"/>
                  </a:cubicBezTo>
                  <a:cubicBezTo>
                    <a:pt x="50" y="29"/>
                    <a:pt x="52" y="30"/>
                    <a:pt x="54" y="31"/>
                  </a:cubicBezTo>
                  <a:cubicBezTo>
                    <a:pt x="56" y="32"/>
                    <a:pt x="58" y="32"/>
                    <a:pt x="59" y="32"/>
                  </a:cubicBezTo>
                  <a:cubicBezTo>
                    <a:pt x="59" y="32"/>
                    <a:pt x="59" y="32"/>
                    <a:pt x="59" y="32"/>
                  </a:cubicBezTo>
                  <a:cubicBezTo>
                    <a:pt x="60" y="32"/>
                    <a:pt x="61" y="33"/>
                    <a:pt x="61" y="33"/>
                  </a:cubicBezTo>
                  <a:cubicBezTo>
                    <a:pt x="62" y="34"/>
                    <a:pt x="61" y="36"/>
                    <a:pt x="60" y="37"/>
                  </a:cubicBezTo>
                  <a:cubicBezTo>
                    <a:pt x="55" y="40"/>
                    <a:pt x="49" y="41"/>
                    <a:pt x="44" y="41"/>
                  </a:cubicBezTo>
                  <a:cubicBezTo>
                    <a:pt x="39" y="41"/>
                    <a:pt x="35" y="40"/>
                    <a:pt x="31" y="38"/>
                  </a:cubicBezTo>
                  <a:cubicBezTo>
                    <a:pt x="31" y="33"/>
                    <a:pt x="31" y="33"/>
                    <a:pt x="31" y="33"/>
                  </a:cubicBezTo>
                  <a:cubicBezTo>
                    <a:pt x="35" y="35"/>
                    <a:pt x="39" y="36"/>
                    <a:pt x="44" y="36"/>
                  </a:cubicBezTo>
                  <a:cubicBezTo>
                    <a:pt x="47" y="36"/>
                    <a:pt x="49" y="36"/>
                    <a:pt x="52" y="35"/>
                  </a:cubicBezTo>
                  <a:cubicBezTo>
                    <a:pt x="50" y="34"/>
                    <a:pt x="47" y="33"/>
                    <a:pt x="46" y="32"/>
                  </a:cubicBezTo>
                  <a:cubicBezTo>
                    <a:pt x="41" y="29"/>
                    <a:pt x="38" y="25"/>
                    <a:pt x="35" y="21"/>
                  </a:cubicBezTo>
                  <a:cubicBezTo>
                    <a:pt x="35" y="21"/>
                    <a:pt x="35" y="21"/>
                    <a:pt x="35" y="21"/>
                  </a:cubicBezTo>
                  <a:cubicBezTo>
                    <a:pt x="35" y="20"/>
                    <a:pt x="35" y="20"/>
                    <a:pt x="35" y="20"/>
                  </a:cubicBezTo>
                  <a:cubicBezTo>
                    <a:pt x="35" y="20"/>
                    <a:pt x="35" y="20"/>
                    <a:pt x="35" y="20"/>
                  </a:cubicBezTo>
                  <a:cubicBezTo>
                    <a:pt x="35" y="20"/>
                    <a:pt x="35" y="20"/>
                    <a:pt x="35" y="20"/>
                  </a:cubicBezTo>
                  <a:cubicBezTo>
                    <a:pt x="33" y="19"/>
                    <a:pt x="32" y="17"/>
                    <a:pt x="31" y="16"/>
                  </a:cubicBezTo>
                  <a:lnTo>
                    <a:pt x="31" y="9"/>
                  </a:lnTo>
                  <a:close/>
                  <a:moveTo>
                    <a:pt x="4" y="7"/>
                  </a:moveTo>
                  <a:cubicBezTo>
                    <a:pt x="4" y="6"/>
                    <a:pt x="3" y="6"/>
                    <a:pt x="3" y="5"/>
                  </a:cubicBezTo>
                  <a:cubicBezTo>
                    <a:pt x="2" y="6"/>
                    <a:pt x="1" y="5"/>
                    <a:pt x="1" y="3"/>
                  </a:cubicBezTo>
                  <a:cubicBezTo>
                    <a:pt x="0" y="2"/>
                    <a:pt x="1" y="1"/>
                    <a:pt x="3" y="1"/>
                  </a:cubicBezTo>
                  <a:cubicBezTo>
                    <a:pt x="7" y="0"/>
                    <a:pt x="10" y="0"/>
                    <a:pt x="14" y="1"/>
                  </a:cubicBezTo>
                  <a:cubicBezTo>
                    <a:pt x="17" y="2"/>
                    <a:pt x="21" y="3"/>
                    <a:pt x="24" y="4"/>
                  </a:cubicBezTo>
                  <a:cubicBezTo>
                    <a:pt x="26" y="6"/>
                    <a:pt x="29" y="7"/>
                    <a:pt x="31" y="9"/>
                  </a:cubicBezTo>
                  <a:cubicBezTo>
                    <a:pt x="31" y="16"/>
                    <a:pt x="31" y="16"/>
                    <a:pt x="31" y="16"/>
                  </a:cubicBezTo>
                  <a:cubicBezTo>
                    <a:pt x="30" y="15"/>
                    <a:pt x="29" y="14"/>
                    <a:pt x="29" y="14"/>
                  </a:cubicBezTo>
                  <a:cubicBezTo>
                    <a:pt x="27" y="12"/>
                    <a:pt x="24" y="10"/>
                    <a:pt x="22" y="9"/>
                  </a:cubicBezTo>
                  <a:cubicBezTo>
                    <a:pt x="19" y="7"/>
                    <a:pt x="16" y="6"/>
                    <a:pt x="13" y="6"/>
                  </a:cubicBezTo>
                  <a:cubicBezTo>
                    <a:pt x="12" y="6"/>
                    <a:pt x="11" y="5"/>
                    <a:pt x="10" y="5"/>
                  </a:cubicBezTo>
                  <a:cubicBezTo>
                    <a:pt x="10" y="6"/>
                    <a:pt x="11" y="6"/>
                    <a:pt x="11" y="7"/>
                  </a:cubicBezTo>
                  <a:cubicBezTo>
                    <a:pt x="12" y="8"/>
                    <a:pt x="13" y="10"/>
                    <a:pt x="14" y="11"/>
                  </a:cubicBezTo>
                  <a:cubicBezTo>
                    <a:pt x="15" y="13"/>
                    <a:pt x="16" y="15"/>
                    <a:pt x="17" y="16"/>
                  </a:cubicBezTo>
                  <a:cubicBezTo>
                    <a:pt x="20" y="23"/>
                    <a:pt x="23" y="29"/>
                    <a:pt x="30" y="32"/>
                  </a:cubicBezTo>
                  <a:cubicBezTo>
                    <a:pt x="30" y="33"/>
                    <a:pt x="30" y="33"/>
                    <a:pt x="31" y="33"/>
                  </a:cubicBezTo>
                  <a:cubicBezTo>
                    <a:pt x="31" y="38"/>
                    <a:pt x="31" y="38"/>
                    <a:pt x="31" y="38"/>
                  </a:cubicBezTo>
                  <a:cubicBezTo>
                    <a:pt x="30" y="38"/>
                    <a:pt x="28" y="37"/>
                    <a:pt x="27" y="36"/>
                  </a:cubicBezTo>
                  <a:cubicBezTo>
                    <a:pt x="20" y="32"/>
                    <a:pt x="16" y="25"/>
                    <a:pt x="13" y="19"/>
                  </a:cubicBezTo>
                  <a:cubicBezTo>
                    <a:pt x="12" y="17"/>
                    <a:pt x="11" y="15"/>
                    <a:pt x="10" y="13"/>
                  </a:cubicBezTo>
                  <a:cubicBezTo>
                    <a:pt x="9" y="12"/>
                    <a:pt x="8" y="11"/>
                    <a:pt x="7" y="10"/>
                  </a:cubicBezTo>
                  <a:cubicBezTo>
                    <a:pt x="6" y="9"/>
                    <a:pt x="5" y="8"/>
                    <a:pt x="4"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5" name="Freeform 244"/>
            <p:cNvSpPr>
              <a:spLocks noEditPoints="1"/>
            </p:cNvSpPr>
            <p:nvPr/>
          </p:nvSpPr>
          <p:spPr bwMode="auto">
            <a:xfrm>
              <a:off x="7372361" y="3498870"/>
              <a:ext cx="63500" cy="120651"/>
            </a:xfrm>
            <a:custGeom>
              <a:avLst/>
              <a:gdLst>
                <a:gd name="T0" fmla="*/ 19 w 28"/>
                <a:gd name="T1" fmla="*/ 20 h 53"/>
                <a:gd name="T2" fmla="*/ 14 w 28"/>
                <a:gd name="T3" fmla="*/ 26 h 53"/>
                <a:gd name="T4" fmla="*/ 14 w 28"/>
                <a:gd name="T5" fmla="*/ 27 h 53"/>
                <a:gd name="T6" fmla="*/ 14 w 28"/>
                <a:gd name="T7" fmla="*/ 19 h 53"/>
                <a:gd name="T8" fmla="*/ 15 w 28"/>
                <a:gd name="T9" fmla="*/ 17 h 53"/>
                <a:gd name="T10" fmla="*/ 18 w 28"/>
                <a:gd name="T11" fmla="*/ 13 h 53"/>
                <a:gd name="T12" fmla="*/ 19 w 28"/>
                <a:gd name="T13" fmla="*/ 7 h 53"/>
                <a:gd name="T14" fmla="*/ 20 w 28"/>
                <a:gd name="T15" fmla="*/ 6 h 53"/>
                <a:gd name="T16" fmla="*/ 20 w 28"/>
                <a:gd name="T17" fmla="*/ 6 h 53"/>
                <a:gd name="T18" fmla="*/ 20 w 28"/>
                <a:gd name="T19" fmla="*/ 3 h 53"/>
                <a:gd name="T20" fmla="*/ 20 w 28"/>
                <a:gd name="T21" fmla="*/ 3 h 53"/>
                <a:gd name="T22" fmla="*/ 22 w 28"/>
                <a:gd name="T23" fmla="*/ 0 h 53"/>
                <a:gd name="T24" fmla="*/ 25 w 28"/>
                <a:gd name="T25" fmla="*/ 2 h 53"/>
                <a:gd name="T26" fmla="*/ 25 w 28"/>
                <a:gd name="T27" fmla="*/ 2 h 53"/>
                <a:gd name="T28" fmla="*/ 25 w 28"/>
                <a:gd name="T29" fmla="*/ 2 h 53"/>
                <a:gd name="T30" fmla="*/ 25 w 28"/>
                <a:gd name="T31" fmla="*/ 2 h 53"/>
                <a:gd name="T32" fmla="*/ 27 w 28"/>
                <a:gd name="T33" fmla="*/ 10 h 53"/>
                <a:gd name="T34" fmla="*/ 27 w 28"/>
                <a:gd name="T35" fmla="*/ 10 h 53"/>
                <a:gd name="T36" fmla="*/ 27 w 28"/>
                <a:gd name="T37" fmla="*/ 20 h 53"/>
                <a:gd name="T38" fmla="*/ 25 w 28"/>
                <a:gd name="T39" fmla="*/ 27 h 53"/>
                <a:gd name="T40" fmla="*/ 20 w 28"/>
                <a:gd name="T41" fmla="*/ 34 h 53"/>
                <a:gd name="T42" fmla="*/ 20 w 28"/>
                <a:gd name="T43" fmla="*/ 35 h 53"/>
                <a:gd name="T44" fmla="*/ 14 w 28"/>
                <a:gd name="T45" fmla="*/ 40 h 53"/>
                <a:gd name="T46" fmla="*/ 14 w 28"/>
                <a:gd name="T47" fmla="*/ 33 h 53"/>
                <a:gd name="T48" fmla="*/ 16 w 28"/>
                <a:gd name="T49" fmla="*/ 31 h 53"/>
                <a:gd name="T50" fmla="*/ 16 w 28"/>
                <a:gd name="T51" fmla="*/ 31 h 53"/>
                <a:gd name="T52" fmla="*/ 20 w 28"/>
                <a:gd name="T53" fmla="*/ 25 h 53"/>
                <a:gd name="T54" fmla="*/ 22 w 28"/>
                <a:gd name="T55" fmla="*/ 19 h 53"/>
                <a:gd name="T56" fmla="*/ 23 w 28"/>
                <a:gd name="T57" fmla="*/ 14 h 53"/>
                <a:gd name="T58" fmla="*/ 22 w 28"/>
                <a:gd name="T59" fmla="*/ 14 h 53"/>
                <a:gd name="T60" fmla="*/ 19 w 28"/>
                <a:gd name="T61" fmla="*/ 20 h 53"/>
                <a:gd name="T62" fmla="*/ 14 w 28"/>
                <a:gd name="T63" fmla="*/ 27 h 53"/>
                <a:gd name="T64" fmla="*/ 8 w 28"/>
                <a:gd name="T65" fmla="*/ 36 h 53"/>
                <a:gd name="T66" fmla="*/ 8 w 28"/>
                <a:gd name="T67" fmla="*/ 36 h 53"/>
                <a:gd name="T68" fmla="*/ 8 w 28"/>
                <a:gd name="T69" fmla="*/ 36 h 53"/>
                <a:gd name="T70" fmla="*/ 6 w 28"/>
                <a:gd name="T71" fmla="*/ 41 h 53"/>
                <a:gd name="T72" fmla="*/ 8 w 28"/>
                <a:gd name="T73" fmla="*/ 38 h 53"/>
                <a:gd name="T74" fmla="*/ 9 w 28"/>
                <a:gd name="T75" fmla="*/ 38 h 53"/>
                <a:gd name="T76" fmla="*/ 9 w 28"/>
                <a:gd name="T77" fmla="*/ 38 h 53"/>
                <a:gd name="T78" fmla="*/ 11 w 28"/>
                <a:gd name="T79" fmla="*/ 37 h 53"/>
                <a:gd name="T80" fmla="*/ 14 w 28"/>
                <a:gd name="T81" fmla="*/ 33 h 53"/>
                <a:gd name="T82" fmla="*/ 14 w 28"/>
                <a:gd name="T83" fmla="*/ 40 h 53"/>
                <a:gd name="T84" fmla="*/ 14 w 28"/>
                <a:gd name="T85" fmla="*/ 40 h 53"/>
                <a:gd name="T86" fmla="*/ 12 w 28"/>
                <a:gd name="T87" fmla="*/ 41 h 53"/>
                <a:gd name="T88" fmla="*/ 12 w 28"/>
                <a:gd name="T89" fmla="*/ 42 h 53"/>
                <a:gd name="T90" fmla="*/ 12 w 28"/>
                <a:gd name="T91" fmla="*/ 42 h 53"/>
                <a:gd name="T92" fmla="*/ 5 w 28"/>
                <a:gd name="T93" fmla="*/ 51 h 53"/>
                <a:gd name="T94" fmla="*/ 5 w 28"/>
                <a:gd name="T95" fmla="*/ 51 h 53"/>
                <a:gd name="T96" fmla="*/ 3 w 28"/>
                <a:gd name="T97" fmla="*/ 53 h 53"/>
                <a:gd name="T98" fmla="*/ 0 w 28"/>
                <a:gd name="T99" fmla="*/ 51 h 53"/>
                <a:gd name="T100" fmla="*/ 1 w 28"/>
                <a:gd name="T101" fmla="*/ 42 h 53"/>
                <a:gd name="T102" fmla="*/ 3 w 28"/>
                <a:gd name="T103" fmla="*/ 34 h 53"/>
                <a:gd name="T104" fmla="*/ 3 w 28"/>
                <a:gd name="T105" fmla="*/ 34 h 53"/>
                <a:gd name="T106" fmla="*/ 11 w 28"/>
                <a:gd name="T107" fmla="*/ 23 h 53"/>
                <a:gd name="T108" fmla="*/ 14 w 28"/>
                <a:gd name="T109" fmla="*/ 19 h 53"/>
                <a:gd name="T110" fmla="*/ 14 w 28"/>
                <a:gd name="T111"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53">
                  <a:moveTo>
                    <a:pt x="19" y="20"/>
                  </a:moveTo>
                  <a:cubicBezTo>
                    <a:pt x="18" y="22"/>
                    <a:pt x="16" y="24"/>
                    <a:pt x="14" y="26"/>
                  </a:cubicBezTo>
                  <a:cubicBezTo>
                    <a:pt x="14" y="27"/>
                    <a:pt x="14" y="27"/>
                    <a:pt x="14" y="27"/>
                  </a:cubicBezTo>
                  <a:cubicBezTo>
                    <a:pt x="14" y="19"/>
                    <a:pt x="14" y="19"/>
                    <a:pt x="14" y="19"/>
                  </a:cubicBezTo>
                  <a:cubicBezTo>
                    <a:pt x="15" y="19"/>
                    <a:pt x="15" y="18"/>
                    <a:pt x="15" y="17"/>
                  </a:cubicBezTo>
                  <a:cubicBezTo>
                    <a:pt x="16" y="16"/>
                    <a:pt x="17" y="14"/>
                    <a:pt x="18" y="13"/>
                  </a:cubicBezTo>
                  <a:cubicBezTo>
                    <a:pt x="18" y="11"/>
                    <a:pt x="19" y="9"/>
                    <a:pt x="19" y="7"/>
                  </a:cubicBezTo>
                  <a:cubicBezTo>
                    <a:pt x="19" y="7"/>
                    <a:pt x="19" y="7"/>
                    <a:pt x="20" y="6"/>
                  </a:cubicBezTo>
                  <a:cubicBezTo>
                    <a:pt x="20" y="6"/>
                    <a:pt x="20" y="6"/>
                    <a:pt x="20" y="6"/>
                  </a:cubicBezTo>
                  <a:cubicBezTo>
                    <a:pt x="20" y="5"/>
                    <a:pt x="20" y="3"/>
                    <a:pt x="20" y="3"/>
                  </a:cubicBezTo>
                  <a:cubicBezTo>
                    <a:pt x="20" y="3"/>
                    <a:pt x="20" y="3"/>
                    <a:pt x="20" y="3"/>
                  </a:cubicBezTo>
                  <a:cubicBezTo>
                    <a:pt x="20" y="2"/>
                    <a:pt x="20" y="0"/>
                    <a:pt x="22" y="0"/>
                  </a:cubicBezTo>
                  <a:cubicBezTo>
                    <a:pt x="23" y="0"/>
                    <a:pt x="24" y="0"/>
                    <a:pt x="25" y="2"/>
                  </a:cubicBezTo>
                  <a:cubicBezTo>
                    <a:pt x="25" y="2"/>
                    <a:pt x="25" y="2"/>
                    <a:pt x="25" y="2"/>
                  </a:cubicBezTo>
                  <a:cubicBezTo>
                    <a:pt x="25" y="2"/>
                    <a:pt x="25" y="2"/>
                    <a:pt x="25" y="2"/>
                  </a:cubicBezTo>
                  <a:cubicBezTo>
                    <a:pt x="25" y="2"/>
                    <a:pt x="25" y="2"/>
                    <a:pt x="25" y="2"/>
                  </a:cubicBezTo>
                  <a:cubicBezTo>
                    <a:pt x="26" y="5"/>
                    <a:pt x="26" y="8"/>
                    <a:pt x="27" y="10"/>
                  </a:cubicBezTo>
                  <a:cubicBezTo>
                    <a:pt x="27" y="10"/>
                    <a:pt x="27" y="10"/>
                    <a:pt x="27" y="10"/>
                  </a:cubicBezTo>
                  <a:cubicBezTo>
                    <a:pt x="27" y="14"/>
                    <a:pt x="28" y="17"/>
                    <a:pt x="27" y="20"/>
                  </a:cubicBezTo>
                  <a:cubicBezTo>
                    <a:pt x="27" y="22"/>
                    <a:pt x="26" y="25"/>
                    <a:pt x="25" y="27"/>
                  </a:cubicBezTo>
                  <a:cubicBezTo>
                    <a:pt x="23" y="30"/>
                    <a:pt x="22" y="32"/>
                    <a:pt x="20" y="34"/>
                  </a:cubicBezTo>
                  <a:cubicBezTo>
                    <a:pt x="20" y="35"/>
                    <a:pt x="20" y="35"/>
                    <a:pt x="20" y="35"/>
                  </a:cubicBezTo>
                  <a:cubicBezTo>
                    <a:pt x="18" y="37"/>
                    <a:pt x="16" y="38"/>
                    <a:pt x="14" y="40"/>
                  </a:cubicBezTo>
                  <a:cubicBezTo>
                    <a:pt x="14" y="33"/>
                    <a:pt x="14" y="33"/>
                    <a:pt x="14" y="33"/>
                  </a:cubicBezTo>
                  <a:cubicBezTo>
                    <a:pt x="15" y="33"/>
                    <a:pt x="16" y="32"/>
                    <a:pt x="16" y="31"/>
                  </a:cubicBezTo>
                  <a:cubicBezTo>
                    <a:pt x="16" y="31"/>
                    <a:pt x="16" y="31"/>
                    <a:pt x="16" y="31"/>
                  </a:cubicBezTo>
                  <a:cubicBezTo>
                    <a:pt x="18" y="29"/>
                    <a:pt x="19" y="27"/>
                    <a:pt x="20" y="25"/>
                  </a:cubicBezTo>
                  <a:cubicBezTo>
                    <a:pt x="21" y="23"/>
                    <a:pt x="22" y="21"/>
                    <a:pt x="22" y="19"/>
                  </a:cubicBezTo>
                  <a:cubicBezTo>
                    <a:pt x="23" y="17"/>
                    <a:pt x="23" y="16"/>
                    <a:pt x="23" y="14"/>
                  </a:cubicBezTo>
                  <a:cubicBezTo>
                    <a:pt x="22" y="14"/>
                    <a:pt x="22" y="14"/>
                    <a:pt x="22" y="14"/>
                  </a:cubicBezTo>
                  <a:cubicBezTo>
                    <a:pt x="22" y="16"/>
                    <a:pt x="21" y="18"/>
                    <a:pt x="19" y="20"/>
                  </a:cubicBezTo>
                  <a:close/>
                  <a:moveTo>
                    <a:pt x="14" y="27"/>
                  </a:moveTo>
                  <a:cubicBezTo>
                    <a:pt x="12" y="30"/>
                    <a:pt x="9" y="33"/>
                    <a:pt x="8" y="36"/>
                  </a:cubicBezTo>
                  <a:cubicBezTo>
                    <a:pt x="8" y="36"/>
                    <a:pt x="8" y="36"/>
                    <a:pt x="8" y="36"/>
                  </a:cubicBezTo>
                  <a:cubicBezTo>
                    <a:pt x="8" y="36"/>
                    <a:pt x="8" y="36"/>
                    <a:pt x="8" y="36"/>
                  </a:cubicBezTo>
                  <a:cubicBezTo>
                    <a:pt x="7" y="37"/>
                    <a:pt x="6" y="39"/>
                    <a:pt x="6" y="41"/>
                  </a:cubicBezTo>
                  <a:cubicBezTo>
                    <a:pt x="7" y="40"/>
                    <a:pt x="8" y="39"/>
                    <a:pt x="8" y="38"/>
                  </a:cubicBezTo>
                  <a:cubicBezTo>
                    <a:pt x="9" y="38"/>
                    <a:pt x="9" y="38"/>
                    <a:pt x="9" y="38"/>
                  </a:cubicBezTo>
                  <a:cubicBezTo>
                    <a:pt x="9" y="38"/>
                    <a:pt x="9" y="38"/>
                    <a:pt x="9" y="38"/>
                  </a:cubicBezTo>
                  <a:cubicBezTo>
                    <a:pt x="10" y="37"/>
                    <a:pt x="10" y="37"/>
                    <a:pt x="11" y="37"/>
                  </a:cubicBezTo>
                  <a:cubicBezTo>
                    <a:pt x="12" y="36"/>
                    <a:pt x="13" y="35"/>
                    <a:pt x="14" y="33"/>
                  </a:cubicBezTo>
                  <a:cubicBezTo>
                    <a:pt x="14" y="40"/>
                    <a:pt x="14" y="40"/>
                    <a:pt x="14" y="40"/>
                  </a:cubicBezTo>
                  <a:cubicBezTo>
                    <a:pt x="14" y="40"/>
                    <a:pt x="14" y="40"/>
                    <a:pt x="14" y="40"/>
                  </a:cubicBezTo>
                  <a:cubicBezTo>
                    <a:pt x="12" y="41"/>
                    <a:pt x="12" y="41"/>
                    <a:pt x="12" y="41"/>
                  </a:cubicBezTo>
                  <a:cubicBezTo>
                    <a:pt x="12" y="42"/>
                    <a:pt x="12" y="42"/>
                    <a:pt x="12" y="42"/>
                  </a:cubicBezTo>
                  <a:cubicBezTo>
                    <a:pt x="12" y="42"/>
                    <a:pt x="12" y="42"/>
                    <a:pt x="12" y="42"/>
                  </a:cubicBezTo>
                  <a:cubicBezTo>
                    <a:pt x="9" y="44"/>
                    <a:pt x="5" y="48"/>
                    <a:pt x="5" y="51"/>
                  </a:cubicBezTo>
                  <a:cubicBezTo>
                    <a:pt x="5" y="51"/>
                    <a:pt x="5" y="51"/>
                    <a:pt x="5" y="51"/>
                  </a:cubicBezTo>
                  <a:cubicBezTo>
                    <a:pt x="5" y="52"/>
                    <a:pt x="4" y="53"/>
                    <a:pt x="3" y="53"/>
                  </a:cubicBezTo>
                  <a:cubicBezTo>
                    <a:pt x="1" y="53"/>
                    <a:pt x="0" y="52"/>
                    <a:pt x="0" y="51"/>
                  </a:cubicBezTo>
                  <a:cubicBezTo>
                    <a:pt x="0" y="48"/>
                    <a:pt x="0" y="45"/>
                    <a:pt x="1" y="42"/>
                  </a:cubicBezTo>
                  <a:cubicBezTo>
                    <a:pt x="1" y="39"/>
                    <a:pt x="2" y="36"/>
                    <a:pt x="3" y="34"/>
                  </a:cubicBezTo>
                  <a:cubicBezTo>
                    <a:pt x="3" y="34"/>
                    <a:pt x="3" y="34"/>
                    <a:pt x="3" y="34"/>
                  </a:cubicBezTo>
                  <a:cubicBezTo>
                    <a:pt x="5" y="30"/>
                    <a:pt x="8" y="27"/>
                    <a:pt x="11" y="23"/>
                  </a:cubicBezTo>
                  <a:cubicBezTo>
                    <a:pt x="12" y="22"/>
                    <a:pt x="13" y="21"/>
                    <a:pt x="14" y="19"/>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6" name="Freeform 245"/>
            <p:cNvSpPr>
              <a:spLocks noEditPoints="1"/>
            </p:cNvSpPr>
            <p:nvPr/>
          </p:nvSpPr>
          <p:spPr bwMode="auto">
            <a:xfrm>
              <a:off x="7345374" y="3463946"/>
              <a:ext cx="76200" cy="150814"/>
            </a:xfrm>
            <a:custGeom>
              <a:avLst/>
              <a:gdLst>
                <a:gd name="T0" fmla="*/ 17 w 34"/>
                <a:gd name="T1" fmla="*/ 15 h 67"/>
                <a:gd name="T2" fmla="*/ 21 w 34"/>
                <a:gd name="T3" fmla="*/ 12 h 67"/>
                <a:gd name="T4" fmla="*/ 24 w 34"/>
                <a:gd name="T5" fmla="*/ 9 h 67"/>
                <a:gd name="T6" fmla="*/ 26 w 34"/>
                <a:gd name="T7" fmla="*/ 5 h 67"/>
                <a:gd name="T8" fmla="*/ 26 w 34"/>
                <a:gd name="T9" fmla="*/ 5 h 67"/>
                <a:gd name="T10" fmla="*/ 26 w 34"/>
                <a:gd name="T11" fmla="*/ 5 h 67"/>
                <a:gd name="T12" fmla="*/ 26 w 34"/>
                <a:gd name="T13" fmla="*/ 5 h 67"/>
                <a:gd name="T14" fmla="*/ 27 w 34"/>
                <a:gd name="T15" fmla="*/ 3 h 67"/>
                <a:gd name="T16" fmla="*/ 27 w 34"/>
                <a:gd name="T17" fmla="*/ 3 h 67"/>
                <a:gd name="T18" fmla="*/ 29 w 34"/>
                <a:gd name="T19" fmla="*/ 1 h 67"/>
                <a:gd name="T20" fmla="*/ 32 w 34"/>
                <a:gd name="T21" fmla="*/ 2 h 67"/>
                <a:gd name="T22" fmla="*/ 34 w 34"/>
                <a:gd name="T23" fmla="*/ 13 h 67"/>
                <a:gd name="T24" fmla="*/ 33 w 34"/>
                <a:gd name="T25" fmla="*/ 23 h 67"/>
                <a:gd name="T26" fmla="*/ 29 w 34"/>
                <a:gd name="T27" fmla="*/ 33 h 67"/>
                <a:gd name="T28" fmla="*/ 23 w 34"/>
                <a:gd name="T29" fmla="*/ 41 h 67"/>
                <a:gd name="T30" fmla="*/ 23 w 34"/>
                <a:gd name="T31" fmla="*/ 41 h 67"/>
                <a:gd name="T32" fmla="*/ 17 w 34"/>
                <a:gd name="T33" fmla="*/ 49 h 67"/>
                <a:gd name="T34" fmla="*/ 17 w 34"/>
                <a:gd name="T35" fmla="*/ 40 h 67"/>
                <a:gd name="T36" fmla="*/ 19 w 34"/>
                <a:gd name="T37" fmla="*/ 38 h 67"/>
                <a:gd name="T38" fmla="*/ 19 w 34"/>
                <a:gd name="T39" fmla="*/ 37 h 67"/>
                <a:gd name="T40" fmla="*/ 25 w 34"/>
                <a:gd name="T41" fmla="*/ 30 h 67"/>
                <a:gd name="T42" fmla="*/ 28 w 34"/>
                <a:gd name="T43" fmla="*/ 22 h 67"/>
                <a:gd name="T44" fmla="*/ 29 w 34"/>
                <a:gd name="T45" fmla="*/ 13 h 67"/>
                <a:gd name="T46" fmla="*/ 29 w 34"/>
                <a:gd name="T47" fmla="*/ 10 h 67"/>
                <a:gd name="T48" fmla="*/ 27 w 34"/>
                <a:gd name="T49" fmla="*/ 12 h 67"/>
                <a:gd name="T50" fmla="*/ 24 w 34"/>
                <a:gd name="T51" fmla="*/ 15 h 67"/>
                <a:gd name="T52" fmla="*/ 20 w 34"/>
                <a:gd name="T53" fmla="*/ 19 h 67"/>
                <a:gd name="T54" fmla="*/ 19 w 34"/>
                <a:gd name="T55" fmla="*/ 19 h 67"/>
                <a:gd name="T56" fmla="*/ 17 w 34"/>
                <a:gd name="T57" fmla="*/ 21 h 67"/>
                <a:gd name="T58" fmla="*/ 17 w 34"/>
                <a:gd name="T59" fmla="*/ 15 h 67"/>
                <a:gd name="T60" fmla="*/ 13 w 34"/>
                <a:gd name="T61" fmla="*/ 59 h 67"/>
                <a:gd name="T62" fmla="*/ 13 w 34"/>
                <a:gd name="T63" fmla="*/ 64 h 67"/>
                <a:gd name="T64" fmla="*/ 12 w 34"/>
                <a:gd name="T65" fmla="*/ 66 h 67"/>
                <a:gd name="T66" fmla="*/ 9 w 34"/>
                <a:gd name="T67" fmla="*/ 66 h 67"/>
                <a:gd name="T68" fmla="*/ 1 w 34"/>
                <a:gd name="T69" fmla="*/ 51 h 67"/>
                <a:gd name="T70" fmla="*/ 2 w 34"/>
                <a:gd name="T71" fmla="*/ 34 h 67"/>
                <a:gd name="T72" fmla="*/ 16 w 34"/>
                <a:gd name="T73" fmla="*/ 16 h 67"/>
                <a:gd name="T74" fmla="*/ 16 w 34"/>
                <a:gd name="T75" fmla="*/ 16 h 67"/>
                <a:gd name="T76" fmla="*/ 17 w 34"/>
                <a:gd name="T77" fmla="*/ 15 h 67"/>
                <a:gd name="T78" fmla="*/ 17 w 34"/>
                <a:gd name="T79" fmla="*/ 21 h 67"/>
                <a:gd name="T80" fmla="*/ 7 w 34"/>
                <a:gd name="T81" fmla="*/ 35 h 67"/>
                <a:gd name="T82" fmla="*/ 6 w 34"/>
                <a:gd name="T83" fmla="*/ 50 h 67"/>
                <a:gd name="T84" fmla="*/ 9 w 34"/>
                <a:gd name="T85" fmla="*/ 58 h 67"/>
                <a:gd name="T86" fmla="*/ 11 w 34"/>
                <a:gd name="T87" fmla="*/ 51 h 67"/>
                <a:gd name="T88" fmla="*/ 17 w 34"/>
                <a:gd name="T89" fmla="*/ 40 h 67"/>
                <a:gd name="T90" fmla="*/ 17 w 34"/>
                <a:gd name="T91" fmla="*/ 49 h 67"/>
                <a:gd name="T92" fmla="*/ 15 w 34"/>
                <a:gd name="T93" fmla="*/ 52 h 67"/>
                <a:gd name="T94" fmla="*/ 13 w 34"/>
                <a:gd name="T95"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7">
                  <a:moveTo>
                    <a:pt x="17" y="15"/>
                  </a:moveTo>
                  <a:cubicBezTo>
                    <a:pt x="18" y="14"/>
                    <a:pt x="20" y="13"/>
                    <a:pt x="21" y="12"/>
                  </a:cubicBezTo>
                  <a:cubicBezTo>
                    <a:pt x="22" y="11"/>
                    <a:pt x="23" y="10"/>
                    <a:pt x="24" y="9"/>
                  </a:cubicBezTo>
                  <a:cubicBezTo>
                    <a:pt x="24" y="8"/>
                    <a:pt x="25" y="6"/>
                    <a:pt x="26" y="5"/>
                  </a:cubicBezTo>
                  <a:cubicBezTo>
                    <a:pt x="26" y="5"/>
                    <a:pt x="26" y="5"/>
                    <a:pt x="26" y="5"/>
                  </a:cubicBezTo>
                  <a:cubicBezTo>
                    <a:pt x="26" y="5"/>
                    <a:pt x="26" y="5"/>
                    <a:pt x="26" y="5"/>
                  </a:cubicBezTo>
                  <a:cubicBezTo>
                    <a:pt x="26" y="5"/>
                    <a:pt x="26" y="5"/>
                    <a:pt x="26" y="5"/>
                  </a:cubicBezTo>
                  <a:cubicBezTo>
                    <a:pt x="26" y="4"/>
                    <a:pt x="27" y="4"/>
                    <a:pt x="27" y="3"/>
                  </a:cubicBezTo>
                  <a:cubicBezTo>
                    <a:pt x="27" y="3"/>
                    <a:pt x="27" y="3"/>
                    <a:pt x="27" y="3"/>
                  </a:cubicBezTo>
                  <a:cubicBezTo>
                    <a:pt x="27" y="2"/>
                    <a:pt x="27" y="1"/>
                    <a:pt x="29" y="1"/>
                  </a:cubicBezTo>
                  <a:cubicBezTo>
                    <a:pt x="30" y="0"/>
                    <a:pt x="31" y="1"/>
                    <a:pt x="32" y="2"/>
                  </a:cubicBezTo>
                  <a:cubicBezTo>
                    <a:pt x="33" y="6"/>
                    <a:pt x="34" y="9"/>
                    <a:pt x="34" y="13"/>
                  </a:cubicBezTo>
                  <a:cubicBezTo>
                    <a:pt x="34" y="17"/>
                    <a:pt x="34" y="20"/>
                    <a:pt x="33" y="23"/>
                  </a:cubicBezTo>
                  <a:cubicBezTo>
                    <a:pt x="32" y="27"/>
                    <a:pt x="30" y="30"/>
                    <a:pt x="29" y="33"/>
                  </a:cubicBezTo>
                  <a:cubicBezTo>
                    <a:pt x="27" y="35"/>
                    <a:pt x="25" y="38"/>
                    <a:pt x="23" y="41"/>
                  </a:cubicBezTo>
                  <a:cubicBezTo>
                    <a:pt x="23" y="41"/>
                    <a:pt x="23" y="41"/>
                    <a:pt x="23" y="41"/>
                  </a:cubicBezTo>
                  <a:cubicBezTo>
                    <a:pt x="21" y="43"/>
                    <a:pt x="19" y="46"/>
                    <a:pt x="17" y="49"/>
                  </a:cubicBezTo>
                  <a:cubicBezTo>
                    <a:pt x="17" y="40"/>
                    <a:pt x="17" y="40"/>
                    <a:pt x="17" y="40"/>
                  </a:cubicBezTo>
                  <a:cubicBezTo>
                    <a:pt x="18" y="39"/>
                    <a:pt x="18" y="39"/>
                    <a:pt x="19" y="38"/>
                  </a:cubicBezTo>
                  <a:cubicBezTo>
                    <a:pt x="19" y="37"/>
                    <a:pt x="19" y="37"/>
                    <a:pt x="19" y="37"/>
                  </a:cubicBezTo>
                  <a:cubicBezTo>
                    <a:pt x="21" y="35"/>
                    <a:pt x="23" y="33"/>
                    <a:pt x="25" y="30"/>
                  </a:cubicBezTo>
                  <a:cubicBezTo>
                    <a:pt x="26" y="28"/>
                    <a:pt x="27" y="25"/>
                    <a:pt x="28" y="22"/>
                  </a:cubicBezTo>
                  <a:cubicBezTo>
                    <a:pt x="29" y="19"/>
                    <a:pt x="29" y="16"/>
                    <a:pt x="29" y="13"/>
                  </a:cubicBezTo>
                  <a:cubicBezTo>
                    <a:pt x="29" y="12"/>
                    <a:pt x="29" y="11"/>
                    <a:pt x="29" y="10"/>
                  </a:cubicBezTo>
                  <a:cubicBezTo>
                    <a:pt x="28" y="10"/>
                    <a:pt x="28" y="11"/>
                    <a:pt x="27" y="12"/>
                  </a:cubicBezTo>
                  <a:cubicBezTo>
                    <a:pt x="26" y="13"/>
                    <a:pt x="25" y="14"/>
                    <a:pt x="24" y="15"/>
                  </a:cubicBezTo>
                  <a:cubicBezTo>
                    <a:pt x="22" y="17"/>
                    <a:pt x="21" y="18"/>
                    <a:pt x="20" y="19"/>
                  </a:cubicBezTo>
                  <a:cubicBezTo>
                    <a:pt x="19" y="19"/>
                    <a:pt x="19" y="19"/>
                    <a:pt x="19" y="19"/>
                  </a:cubicBezTo>
                  <a:cubicBezTo>
                    <a:pt x="19" y="20"/>
                    <a:pt x="18" y="21"/>
                    <a:pt x="17" y="21"/>
                  </a:cubicBezTo>
                  <a:lnTo>
                    <a:pt x="17" y="15"/>
                  </a:lnTo>
                  <a:close/>
                  <a:moveTo>
                    <a:pt x="13" y="59"/>
                  </a:moveTo>
                  <a:cubicBezTo>
                    <a:pt x="13" y="61"/>
                    <a:pt x="13" y="62"/>
                    <a:pt x="13" y="64"/>
                  </a:cubicBezTo>
                  <a:cubicBezTo>
                    <a:pt x="13" y="65"/>
                    <a:pt x="13" y="65"/>
                    <a:pt x="12" y="66"/>
                  </a:cubicBezTo>
                  <a:cubicBezTo>
                    <a:pt x="12" y="67"/>
                    <a:pt x="10" y="67"/>
                    <a:pt x="9" y="66"/>
                  </a:cubicBezTo>
                  <a:cubicBezTo>
                    <a:pt x="5" y="62"/>
                    <a:pt x="2" y="56"/>
                    <a:pt x="1" y="51"/>
                  </a:cubicBezTo>
                  <a:cubicBezTo>
                    <a:pt x="0" y="45"/>
                    <a:pt x="0" y="39"/>
                    <a:pt x="2" y="34"/>
                  </a:cubicBezTo>
                  <a:cubicBezTo>
                    <a:pt x="5" y="26"/>
                    <a:pt x="10" y="21"/>
                    <a:pt x="16" y="16"/>
                  </a:cubicBezTo>
                  <a:cubicBezTo>
                    <a:pt x="16" y="16"/>
                    <a:pt x="16" y="16"/>
                    <a:pt x="16" y="16"/>
                  </a:cubicBezTo>
                  <a:cubicBezTo>
                    <a:pt x="17" y="15"/>
                    <a:pt x="17" y="15"/>
                    <a:pt x="17" y="15"/>
                  </a:cubicBezTo>
                  <a:cubicBezTo>
                    <a:pt x="17" y="21"/>
                    <a:pt x="17" y="21"/>
                    <a:pt x="17" y="21"/>
                  </a:cubicBezTo>
                  <a:cubicBezTo>
                    <a:pt x="13" y="25"/>
                    <a:pt x="9" y="29"/>
                    <a:pt x="7" y="35"/>
                  </a:cubicBezTo>
                  <a:cubicBezTo>
                    <a:pt x="5" y="40"/>
                    <a:pt x="5" y="45"/>
                    <a:pt x="6" y="50"/>
                  </a:cubicBezTo>
                  <a:cubicBezTo>
                    <a:pt x="6" y="53"/>
                    <a:pt x="7" y="55"/>
                    <a:pt x="9" y="58"/>
                  </a:cubicBezTo>
                  <a:cubicBezTo>
                    <a:pt x="9" y="55"/>
                    <a:pt x="10" y="53"/>
                    <a:pt x="11" y="51"/>
                  </a:cubicBezTo>
                  <a:cubicBezTo>
                    <a:pt x="12" y="47"/>
                    <a:pt x="15" y="43"/>
                    <a:pt x="17" y="40"/>
                  </a:cubicBezTo>
                  <a:cubicBezTo>
                    <a:pt x="17" y="49"/>
                    <a:pt x="17" y="49"/>
                    <a:pt x="17" y="49"/>
                  </a:cubicBezTo>
                  <a:cubicBezTo>
                    <a:pt x="16" y="50"/>
                    <a:pt x="16" y="51"/>
                    <a:pt x="15" y="52"/>
                  </a:cubicBezTo>
                  <a:cubicBezTo>
                    <a:pt x="15" y="54"/>
                    <a:pt x="14" y="57"/>
                    <a:pt x="1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7" name="Freeform 246"/>
            <p:cNvSpPr>
              <a:spLocks noEditPoints="1"/>
            </p:cNvSpPr>
            <p:nvPr/>
          </p:nvSpPr>
          <p:spPr bwMode="auto">
            <a:xfrm>
              <a:off x="6961198" y="1882787"/>
              <a:ext cx="417514" cy="212727"/>
            </a:xfrm>
            <a:custGeom>
              <a:avLst/>
              <a:gdLst>
                <a:gd name="T0" fmla="*/ 171 w 185"/>
                <a:gd name="T1" fmla="*/ 55 h 94"/>
                <a:gd name="T2" fmla="*/ 172 w 185"/>
                <a:gd name="T3" fmla="*/ 14 h 94"/>
                <a:gd name="T4" fmla="*/ 157 w 185"/>
                <a:gd name="T5" fmla="*/ 0 h 94"/>
                <a:gd name="T6" fmla="*/ 185 w 185"/>
                <a:gd name="T7" fmla="*/ 34 h 94"/>
                <a:gd name="T8" fmla="*/ 157 w 185"/>
                <a:gd name="T9" fmla="*/ 68 h 94"/>
                <a:gd name="T10" fmla="*/ 157 w 185"/>
                <a:gd name="T11" fmla="*/ 53 h 94"/>
                <a:gd name="T12" fmla="*/ 165 w 185"/>
                <a:gd name="T13" fmla="*/ 48 h 94"/>
                <a:gd name="T14" fmla="*/ 171 w 185"/>
                <a:gd name="T15" fmla="*/ 34 h 94"/>
                <a:gd name="T16" fmla="*/ 157 w 185"/>
                <a:gd name="T17" fmla="*/ 14 h 94"/>
                <a:gd name="T18" fmla="*/ 162 w 185"/>
                <a:gd name="T19" fmla="*/ 24 h 94"/>
                <a:gd name="T20" fmla="*/ 162 w 185"/>
                <a:gd name="T21" fmla="*/ 45 h 94"/>
                <a:gd name="T22" fmla="*/ 157 w 185"/>
                <a:gd name="T23" fmla="*/ 48 h 94"/>
                <a:gd name="T24" fmla="*/ 92 w 185"/>
                <a:gd name="T25" fmla="*/ 88 h 94"/>
                <a:gd name="T26" fmla="*/ 135 w 185"/>
                <a:gd name="T27" fmla="*/ 61 h 94"/>
                <a:gd name="T28" fmla="*/ 138 w 185"/>
                <a:gd name="T29" fmla="*/ 61 h 94"/>
                <a:gd name="T30" fmla="*/ 151 w 185"/>
                <a:gd name="T31" fmla="*/ 63 h 94"/>
                <a:gd name="T32" fmla="*/ 157 w 185"/>
                <a:gd name="T33" fmla="*/ 68 h 94"/>
                <a:gd name="T34" fmla="*/ 143 w 185"/>
                <a:gd name="T35" fmla="*/ 67 h 94"/>
                <a:gd name="T36" fmla="*/ 112 w 185"/>
                <a:gd name="T37" fmla="*/ 86 h 94"/>
                <a:gd name="T38" fmla="*/ 92 w 185"/>
                <a:gd name="T39" fmla="*/ 88 h 94"/>
                <a:gd name="T40" fmla="*/ 152 w 185"/>
                <a:gd name="T41" fmla="*/ 4 h 94"/>
                <a:gd name="T42" fmla="*/ 92 w 185"/>
                <a:gd name="T43" fmla="*/ 4 h 94"/>
                <a:gd name="T44" fmla="*/ 152 w 185"/>
                <a:gd name="T45" fmla="*/ 0 h 94"/>
                <a:gd name="T46" fmla="*/ 153 w 185"/>
                <a:gd name="T47" fmla="*/ 0 h 94"/>
                <a:gd name="T48" fmla="*/ 157 w 185"/>
                <a:gd name="T49" fmla="*/ 5 h 94"/>
                <a:gd name="T50" fmla="*/ 157 w 185"/>
                <a:gd name="T51" fmla="*/ 20 h 94"/>
                <a:gd name="T52" fmla="*/ 153 w 185"/>
                <a:gd name="T53" fmla="*/ 35 h 94"/>
                <a:gd name="T54" fmla="*/ 151 w 185"/>
                <a:gd name="T55" fmla="*/ 50 h 94"/>
                <a:gd name="T56" fmla="*/ 157 w 185"/>
                <a:gd name="T57" fmla="*/ 53 h 94"/>
                <a:gd name="T58" fmla="*/ 147 w 185"/>
                <a:gd name="T59" fmla="*/ 54 h 94"/>
                <a:gd name="T60" fmla="*/ 143 w 185"/>
                <a:gd name="T61" fmla="*/ 50 h 94"/>
                <a:gd name="T62" fmla="*/ 143 w 185"/>
                <a:gd name="T63" fmla="*/ 50 h 94"/>
                <a:gd name="T64" fmla="*/ 151 w 185"/>
                <a:gd name="T65" fmla="*/ 16 h 94"/>
                <a:gd name="T66" fmla="*/ 153 w 185"/>
                <a:gd name="T67" fmla="*/ 14 h 94"/>
                <a:gd name="T68" fmla="*/ 154 w 185"/>
                <a:gd name="T69" fmla="*/ 14 h 94"/>
                <a:gd name="T70" fmla="*/ 78 w 185"/>
                <a:gd name="T71" fmla="*/ 89 h 94"/>
                <a:gd name="T72" fmla="*/ 92 w 185"/>
                <a:gd name="T73" fmla="*/ 93 h 94"/>
                <a:gd name="T74" fmla="*/ 23 w 185"/>
                <a:gd name="T75" fmla="*/ 71 h 94"/>
                <a:gd name="T76" fmla="*/ 0 w 185"/>
                <a:gd name="T77" fmla="*/ 9 h 94"/>
                <a:gd name="T78" fmla="*/ 4 w 185"/>
                <a:gd name="T79" fmla="*/ 0 h 94"/>
                <a:gd name="T80" fmla="*/ 92 w 185"/>
                <a:gd name="T81" fmla="*/ 4 h 94"/>
                <a:gd name="T82" fmla="*/ 5 w 185"/>
                <a:gd name="T83" fmla="*/ 9 h 94"/>
                <a:gd name="T84" fmla="*/ 26 w 185"/>
                <a:gd name="T85"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94">
                  <a:moveTo>
                    <a:pt x="157" y="63"/>
                  </a:moveTo>
                  <a:cubicBezTo>
                    <a:pt x="162" y="62"/>
                    <a:pt x="167" y="59"/>
                    <a:pt x="171" y="55"/>
                  </a:cubicBezTo>
                  <a:cubicBezTo>
                    <a:pt x="177" y="49"/>
                    <a:pt x="180" y="42"/>
                    <a:pt x="180" y="34"/>
                  </a:cubicBezTo>
                  <a:cubicBezTo>
                    <a:pt x="180" y="26"/>
                    <a:pt x="177" y="19"/>
                    <a:pt x="172" y="14"/>
                  </a:cubicBezTo>
                  <a:cubicBezTo>
                    <a:pt x="168" y="9"/>
                    <a:pt x="163" y="6"/>
                    <a:pt x="157" y="5"/>
                  </a:cubicBezTo>
                  <a:cubicBezTo>
                    <a:pt x="157" y="0"/>
                    <a:pt x="157" y="0"/>
                    <a:pt x="157" y="0"/>
                  </a:cubicBezTo>
                  <a:cubicBezTo>
                    <a:pt x="164" y="2"/>
                    <a:pt x="170" y="5"/>
                    <a:pt x="175" y="10"/>
                  </a:cubicBezTo>
                  <a:cubicBezTo>
                    <a:pt x="181" y="16"/>
                    <a:pt x="185" y="25"/>
                    <a:pt x="185" y="34"/>
                  </a:cubicBezTo>
                  <a:cubicBezTo>
                    <a:pt x="185" y="43"/>
                    <a:pt x="181" y="52"/>
                    <a:pt x="175" y="58"/>
                  </a:cubicBezTo>
                  <a:cubicBezTo>
                    <a:pt x="170" y="63"/>
                    <a:pt x="164" y="66"/>
                    <a:pt x="157" y="68"/>
                  </a:cubicBezTo>
                  <a:cubicBezTo>
                    <a:pt x="157" y="63"/>
                    <a:pt x="157" y="63"/>
                    <a:pt x="157" y="63"/>
                  </a:cubicBezTo>
                  <a:close/>
                  <a:moveTo>
                    <a:pt x="157" y="53"/>
                  </a:moveTo>
                  <a:cubicBezTo>
                    <a:pt x="160" y="52"/>
                    <a:pt x="163" y="51"/>
                    <a:pt x="165" y="48"/>
                  </a:cubicBezTo>
                  <a:cubicBezTo>
                    <a:pt x="165" y="48"/>
                    <a:pt x="165" y="48"/>
                    <a:pt x="165" y="48"/>
                  </a:cubicBezTo>
                  <a:cubicBezTo>
                    <a:pt x="165" y="48"/>
                    <a:pt x="165" y="48"/>
                    <a:pt x="165" y="48"/>
                  </a:cubicBezTo>
                  <a:cubicBezTo>
                    <a:pt x="169" y="45"/>
                    <a:pt x="171" y="40"/>
                    <a:pt x="171" y="34"/>
                  </a:cubicBezTo>
                  <a:cubicBezTo>
                    <a:pt x="171" y="29"/>
                    <a:pt x="169" y="24"/>
                    <a:pt x="166" y="21"/>
                  </a:cubicBezTo>
                  <a:cubicBezTo>
                    <a:pt x="164" y="18"/>
                    <a:pt x="160" y="16"/>
                    <a:pt x="157" y="14"/>
                  </a:cubicBezTo>
                  <a:cubicBezTo>
                    <a:pt x="157" y="20"/>
                    <a:pt x="157" y="20"/>
                    <a:pt x="157" y="20"/>
                  </a:cubicBezTo>
                  <a:cubicBezTo>
                    <a:pt x="159" y="21"/>
                    <a:pt x="161" y="22"/>
                    <a:pt x="162" y="24"/>
                  </a:cubicBezTo>
                  <a:cubicBezTo>
                    <a:pt x="165" y="27"/>
                    <a:pt x="166" y="30"/>
                    <a:pt x="166" y="34"/>
                  </a:cubicBezTo>
                  <a:cubicBezTo>
                    <a:pt x="166" y="38"/>
                    <a:pt x="164" y="42"/>
                    <a:pt x="162" y="45"/>
                  </a:cubicBezTo>
                  <a:cubicBezTo>
                    <a:pt x="162" y="45"/>
                    <a:pt x="162" y="45"/>
                    <a:pt x="162" y="45"/>
                  </a:cubicBezTo>
                  <a:cubicBezTo>
                    <a:pt x="160" y="46"/>
                    <a:pt x="159" y="48"/>
                    <a:pt x="157" y="48"/>
                  </a:cubicBezTo>
                  <a:lnTo>
                    <a:pt x="157" y="53"/>
                  </a:lnTo>
                  <a:close/>
                  <a:moveTo>
                    <a:pt x="92" y="88"/>
                  </a:moveTo>
                  <a:cubicBezTo>
                    <a:pt x="99" y="87"/>
                    <a:pt x="104" y="85"/>
                    <a:pt x="110" y="82"/>
                  </a:cubicBezTo>
                  <a:cubicBezTo>
                    <a:pt x="120" y="77"/>
                    <a:pt x="128" y="70"/>
                    <a:pt x="135" y="61"/>
                  </a:cubicBezTo>
                  <a:cubicBezTo>
                    <a:pt x="136" y="60"/>
                    <a:pt x="137" y="60"/>
                    <a:pt x="138" y="61"/>
                  </a:cubicBezTo>
                  <a:cubicBezTo>
                    <a:pt x="138" y="61"/>
                    <a:pt x="138" y="61"/>
                    <a:pt x="138" y="61"/>
                  </a:cubicBezTo>
                  <a:cubicBezTo>
                    <a:pt x="140" y="62"/>
                    <a:pt x="142" y="62"/>
                    <a:pt x="144" y="63"/>
                  </a:cubicBezTo>
                  <a:cubicBezTo>
                    <a:pt x="146" y="63"/>
                    <a:pt x="148" y="63"/>
                    <a:pt x="151" y="63"/>
                  </a:cubicBezTo>
                  <a:cubicBezTo>
                    <a:pt x="153" y="63"/>
                    <a:pt x="155" y="63"/>
                    <a:pt x="157" y="63"/>
                  </a:cubicBezTo>
                  <a:cubicBezTo>
                    <a:pt x="157" y="68"/>
                    <a:pt x="157" y="68"/>
                    <a:pt x="157" y="68"/>
                  </a:cubicBezTo>
                  <a:cubicBezTo>
                    <a:pt x="155" y="68"/>
                    <a:pt x="153" y="68"/>
                    <a:pt x="151" y="68"/>
                  </a:cubicBezTo>
                  <a:cubicBezTo>
                    <a:pt x="148" y="68"/>
                    <a:pt x="146" y="68"/>
                    <a:pt x="143" y="67"/>
                  </a:cubicBezTo>
                  <a:cubicBezTo>
                    <a:pt x="141" y="67"/>
                    <a:pt x="140" y="66"/>
                    <a:pt x="138" y="66"/>
                  </a:cubicBezTo>
                  <a:cubicBezTo>
                    <a:pt x="131" y="74"/>
                    <a:pt x="122" y="81"/>
                    <a:pt x="112" y="86"/>
                  </a:cubicBezTo>
                  <a:cubicBezTo>
                    <a:pt x="106" y="89"/>
                    <a:pt x="99" y="91"/>
                    <a:pt x="92" y="93"/>
                  </a:cubicBezTo>
                  <a:cubicBezTo>
                    <a:pt x="92" y="88"/>
                    <a:pt x="92" y="88"/>
                    <a:pt x="92" y="88"/>
                  </a:cubicBezTo>
                  <a:close/>
                  <a:moveTo>
                    <a:pt x="157" y="5"/>
                  </a:moveTo>
                  <a:cubicBezTo>
                    <a:pt x="155" y="5"/>
                    <a:pt x="154" y="5"/>
                    <a:pt x="152" y="4"/>
                  </a:cubicBezTo>
                  <a:cubicBezTo>
                    <a:pt x="152" y="4"/>
                    <a:pt x="152" y="4"/>
                    <a:pt x="152" y="4"/>
                  </a:cubicBezTo>
                  <a:cubicBezTo>
                    <a:pt x="92" y="4"/>
                    <a:pt x="92" y="4"/>
                    <a:pt x="92" y="4"/>
                  </a:cubicBezTo>
                  <a:cubicBezTo>
                    <a:pt x="92" y="0"/>
                    <a:pt x="92" y="0"/>
                    <a:pt x="92" y="0"/>
                  </a:cubicBezTo>
                  <a:cubicBezTo>
                    <a:pt x="152" y="0"/>
                    <a:pt x="152" y="0"/>
                    <a:pt x="152" y="0"/>
                  </a:cubicBezTo>
                  <a:cubicBezTo>
                    <a:pt x="152" y="0"/>
                    <a:pt x="152" y="0"/>
                    <a:pt x="152" y="0"/>
                  </a:cubicBezTo>
                  <a:cubicBezTo>
                    <a:pt x="152" y="0"/>
                    <a:pt x="152" y="0"/>
                    <a:pt x="153" y="0"/>
                  </a:cubicBezTo>
                  <a:cubicBezTo>
                    <a:pt x="154" y="0"/>
                    <a:pt x="155" y="0"/>
                    <a:pt x="157" y="0"/>
                  </a:cubicBezTo>
                  <a:cubicBezTo>
                    <a:pt x="157" y="5"/>
                    <a:pt x="157" y="5"/>
                    <a:pt x="157" y="5"/>
                  </a:cubicBezTo>
                  <a:close/>
                  <a:moveTo>
                    <a:pt x="157" y="14"/>
                  </a:moveTo>
                  <a:cubicBezTo>
                    <a:pt x="157" y="20"/>
                    <a:pt x="157" y="20"/>
                    <a:pt x="157" y="20"/>
                  </a:cubicBezTo>
                  <a:cubicBezTo>
                    <a:pt x="156" y="19"/>
                    <a:pt x="156" y="19"/>
                    <a:pt x="156" y="19"/>
                  </a:cubicBezTo>
                  <a:cubicBezTo>
                    <a:pt x="155" y="24"/>
                    <a:pt x="155" y="30"/>
                    <a:pt x="153" y="35"/>
                  </a:cubicBezTo>
                  <a:cubicBezTo>
                    <a:pt x="152" y="40"/>
                    <a:pt x="150" y="45"/>
                    <a:pt x="148" y="49"/>
                  </a:cubicBezTo>
                  <a:cubicBezTo>
                    <a:pt x="149" y="49"/>
                    <a:pt x="150" y="50"/>
                    <a:pt x="151" y="50"/>
                  </a:cubicBezTo>
                  <a:cubicBezTo>
                    <a:pt x="153" y="50"/>
                    <a:pt x="155" y="49"/>
                    <a:pt x="157" y="48"/>
                  </a:cubicBezTo>
                  <a:cubicBezTo>
                    <a:pt x="157" y="53"/>
                    <a:pt x="157" y="53"/>
                    <a:pt x="157" y="53"/>
                  </a:cubicBezTo>
                  <a:cubicBezTo>
                    <a:pt x="155" y="54"/>
                    <a:pt x="153" y="54"/>
                    <a:pt x="151" y="54"/>
                  </a:cubicBezTo>
                  <a:cubicBezTo>
                    <a:pt x="150" y="54"/>
                    <a:pt x="148" y="54"/>
                    <a:pt x="147" y="54"/>
                  </a:cubicBezTo>
                  <a:cubicBezTo>
                    <a:pt x="146" y="54"/>
                    <a:pt x="145" y="54"/>
                    <a:pt x="144" y="53"/>
                  </a:cubicBezTo>
                  <a:cubicBezTo>
                    <a:pt x="143" y="53"/>
                    <a:pt x="142" y="51"/>
                    <a:pt x="143" y="50"/>
                  </a:cubicBezTo>
                  <a:cubicBezTo>
                    <a:pt x="143" y="50"/>
                    <a:pt x="143" y="50"/>
                    <a:pt x="143" y="50"/>
                  </a:cubicBezTo>
                  <a:cubicBezTo>
                    <a:pt x="143" y="50"/>
                    <a:pt x="143" y="50"/>
                    <a:pt x="143" y="50"/>
                  </a:cubicBezTo>
                  <a:cubicBezTo>
                    <a:pt x="145" y="45"/>
                    <a:pt x="147" y="39"/>
                    <a:pt x="149" y="34"/>
                  </a:cubicBezTo>
                  <a:cubicBezTo>
                    <a:pt x="150" y="28"/>
                    <a:pt x="151" y="22"/>
                    <a:pt x="151" y="16"/>
                  </a:cubicBezTo>
                  <a:cubicBezTo>
                    <a:pt x="151" y="16"/>
                    <a:pt x="151" y="16"/>
                    <a:pt x="151" y="16"/>
                  </a:cubicBezTo>
                  <a:cubicBezTo>
                    <a:pt x="151" y="15"/>
                    <a:pt x="152" y="14"/>
                    <a:pt x="153" y="14"/>
                  </a:cubicBezTo>
                  <a:cubicBezTo>
                    <a:pt x="153" y="14"/>
                    <a:pt x="154" y="14"/>
                    <a:pt x="154" y="14"/>
                  </a:cubicBezTo>
                  <a:cubicBezTo>
                    <a:pt x="154" y="14"/>
                    <a:pt x="154" y="14"/>
                    <a:pt x="154" y="14"/>
                  </a:cubicBezTo>
                  <a:cubicBezTo>
                    <a:pt x="155" y="14"/>
                    <a:pt x="156" y="14"/>
                    <a:pt x="157" y="14"/>
                  </a:cubicBezTo>
                  <a:close/>
                  <a:moveTo>
                    <a:pt x="78" y="89"/>
                  </a:moveTo>
                  <a:cubicBezTo>
                    <a:pt x="83" y="89"/>
                    <a:pt x="88" y="89"/>
                    <a:pt x="92" y="88"/>
                  </a:cubicBezTo>
                  <a:cubicBezTo>
                    <a:pt x="92" y="93"/>
                    <a:pt x="92" y="93"/>
                    <a:pt x="92" y="93"/>
                  </a:cubicBezTo>
                  <a:cubicBezTo>
                    <a:pt x="88" y="94"/>
                    <a:pt x="83" y="94"/>
                    <a:pt x="78" y="94"/>
                  </a:cubicBezTo>
                  <a:cubicBezTo>
                    <a:pt x="56" y="94"/>
                    <a:pt x="37" y="85"/>
                    <a:pt x="23" y="71"/>
                  </a:cubicBezTo>
                  <a:cubicBezTo>
                    <a:pt x="9" y="57"/>
                    <a:pt x="0" y="38"/>
                    <a:pt x="0" y="16"/>
                  </a:cubicBezTo>
                  <a:cubicBezTo>
                    <a:pt x="0" y="14"/>
                    <a:pt x="0" y="11"/>
                    <a:pt x="0" y="9"/>
                  </a:cubicBezTo>
                  <a:cubicBezTo>
                    <a:pt x="1" y="6"/>
                    <a:pt x="1" y="4"/>
                    <a:pt x="1" y="2"/>
                  </a:cubicBezTo>
                  <a:cubicBezTo>
                    <a:pt x="2" y="1"/>
                    <a:pt x="3" y="0"/>
                    <a:pt x="4" y="0"/>
                  </a:cubicBezTo>
                  <a:cubicBezTo>
                    <a:pt x="92" y="0"/>
                    <a:pt x="92" y="0"/>
                    <a:pt x="92" y="0"/>
                  </a:cubicBezTo>
                  <a:cubicBezTo>
                    <a:pt x="92" y="4"/>
                    <a:pt x="92" y="4"/>
                    <a:pt x="92" y="4"/>
                  </a:cubicBezTo>
                  <a:cubicBezTo>
                    <a:pt x="6" y="4"/>
                    <a:pt x="6" y="4"/>
                    <a:pt x="6" y="4"/>
                  </a:cubicBezTo>
                  <a:cubicBezTo>
                    <a:pt x="6" y="6"/>
                    <a:pt x="5" y="8"/>
                    <a:pt x="5" y="9"/>
                  </a:cubicBezTo>
                  <a:cubicBezTo>
                    <a:pt x="5" y="12"/>
                    <a:pt x="5" y="14"/>
                    <a:pt x="5" y="16"/>
                  </a:cubicBezTo>
                  <a:cubicBezTo>
                    <a:pt x="5" y="36"/>
                    <a:pt x="13" y="55"/>
                    <a:pt x="26" y="68"/>
                  </a:cubicBezTo>
                  <a:cubicBezTo>
                    <a:pt x="39" y="81"/>
                    <a:pt x="58" y="89"/>
                    <a:pt x="7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8" name="Freeform 247"/>
            <p:cNvSpPr>
              <a:spLocks noEditPoints="1"/>
            </p:cNvSpPr>
            <p:nvPr/>
          </p:nvSpPr>
          <p:spPr bwMode="auto">
            <a:xfrm>
              <a:off x="6961198" y="2101863"/>
              <a:ext cx="376239" cy="41275"/>
            </a:xfrm>
            <a:custGeom>
              <a:avLst/>
              <a:gdLst>
                <a:gd name="T0" fmla="*/ 84 w 167"/>
                <a:gd name="T1" fmla="*/ 0 h 18"/>
                <a:gd name="T2" fmla="*/ 165 w 167"/>
                <a:gd name="T3" fmla="*/ 0 h 18"/>
                <a:gd name="T4" fmla="*/ 167 w 167"/>
                <a:gd name="T5" fmla="*/ 3 h 18"/>
                <a:gd name="T6" fmla="*/ 167 w 167"/>
                <a:gd name="T7" fmla="*/ 16 h 18"/>
                <a:gd name="T8" fmla="*/ 165 w 167"/>
                <a:gd name="T9" fmla="*/ 18 h 18"/>
                <a:gd name="T10" fmla="*/ 84 w 167"/>
                <a:gd name="T11" fmla="*/ 18 h 18"/>
                <a:gd name="T12" fmla="*/ 84 w 167"/>
                <a:gd name="T13" fmla="*/ 14 h 18"/>
                <a:gd name="T14" fmla="*/ 163 w 167"/>
                <a:gd name="T15" fmla="*/ 14 h 18"/>
                <a:gd name="T16" fmla="*/ 163 w 167"/>
                <a:gd name="T17" fmla="*/ 5 h 18"/>
                <a:gd name="T18" fmla="*/ 84 w 167"/>
                <a:gd name="T19" fmla="*/ 5 h 18"/>
                <a:gd name="T20" fmla="*/ 84 w 167"/>
                <a:gd name="T21" fmla="*/ 0 h 18"/>
                <a:gd name="T22" fmla="*/ 2 w 167"/>
                <a:gd name="T23" fmla="*/ 0 h 18"/>
                <a:gd name="T24" fmla="*/ 84 w 167"/>
                <a:gd name="T25" fmla="*/ 0 h 18"/>
                <a:gd name="T26" fmla="*/ 84 w 167"/>
                <a:gd name="T27" fmla="*/ 5 h 18"/>
                <a:gd name="T28" fmla="*/ 5 w 167"/>
                <a:gd name="T29" fmla="*/ 5 h 18"/>
                <a:gd name="T30" fmla="*/ 5 w 167"/>
                <a:gd name="T31" fmla="*/ 14 h 18"/>
                <a:gd name="T32" fmla="*/ 84 w 167"/>
                <a:gd name="T33" fmla="*/ 14 h 18"/>
                <a:gd name="T34" fmla="*/ 84 w 167"/>
                <a:gd name="T35" fmla="*/ 18 h 18"/>
                <a:gd name="T36" fmla="*/ 2 w 167"/>
                <a:gd name="T37" fmla="*/ 18 h 18"/>
                <a:gd name="T38" fmla="*/ 0 w 167"/>
                <a:gd name="T39" fmla="*/ 16 h 18"/>
                <a:gd name="T40" fmla="*/ 0 w 167"/>
                <a:gd name="T41" fmla="*/ 3 h 18"/>
                <a:gd name="T42" fmla="*/ 2 w 167"/>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18">
                  <a:moveTo>
                    <a:pt x="84" y="0"/>
                  </a:moveTo>
                  <a:cubicBezTo>
                    <a:pt x="165" y="0"/>
                    <a:pt x="165" y="0"/>
                    <a:pt x="165" y="0"/>
                  </a:cubicBezTo>
                  <a:cubicBezTo>
                    <a:pt x="166" y="0"/>
                    <a:pt x="167" y="1"/>
                    <a:pt x="167" y="3"/>
                  </a:cubicBezTo>
                  <a:cubicBezTo>
                    <a:pt x="167" y="16"/>
                    <a:pt x="167" y="16"/>
                    <a:pt x="167" y="16"/>
                  </a:cubicBezTo>
                  <a:cubicBezTo>
                    <a:pt x="167" y="17"/>
                    <a:pt x="166" y="18"/>
                    <a:pt x="165" y="18"/>
                  </a:cubicBezTo>
                  <a:cubicBezTo>
                    <a:pt x="84" y="18"/>
                    <a:pt x="84" y="18"/>
                    <a:pt x="84" y="18"/>
                  </a:cubicBezTo>
                  <a:cubicBezTo>
                    <a:pt x="84" y="14"/>
                    <a:pt x="84" y="14"/>
                    <a:pt x="84" y="14"/>
                  </a:cubicBezTo>
                  <a:cubicBezTo>
                    <a:pt x="163" y="14"/>
                    <a:pt x="163" y="14"/>
                    <a:pt x="163" y="14"/>
                  </a:cubicBezTo>
                  <a:cubicBezTo>
                    <a:pt x="163" y="5"/>
                    <a:pt x="163" y="5"/>
                    <a:pt x="163" y="5"/>
                  </a:cubicBezTo>
                  <a:cubicBezTo>
                    <a:pt x="84" y="5"/>
                    <a:pt x="84" y="5"/>
                    <a:pt x="84" y="5"/>
                  </a:cubicBezTo>
                  <a:lnTo>
                    <a:pt x="84" y="0"/>
                  </a:lnTo>
                  <a:close/>
                  <a:moveTo>
                    <a:pt x="2" y="0"/>
                  </a:moveTo>
                  <a:cubicBezTo>
                    <a:pt x="84" y="0"/>
                    <a:pt x="84" y="0"/>
                    <a:pt x="84" y="0"/>
                  </a:cubicBezTo>
                  <a:cubicBezTo>
                    <a:pt x="84" y="5"/>
                    <a:pt x="84" y="5"/>
                    <a:pt x="84" y="5"/>
                  </a:cubicBezTo>
                  <a:cubicBezTo>
                    <a:pt x="5" y="5"/>
                    <a:pt x="5" y="5"/>
                    <a:pt x="5" y="5"/>
                  </a:cubicBezTo>
                  <a:cubicBezTo>
                    <a:pt x="5" y="14"/>
                    <a:pt x="5" y="14"/>
                    <a:pt x="5" y="14"/>
                  </a:cubicBezTo>
                  <a:cubicBezTo>
                    <a:pt x="84" y="14"/>
                    <a:pt x="84" y="14"/>
                    <a:pt x="84" y="14"/>
                  </a:cubicBezTo>
                  <a:cubicBezTo>
                    <a:pt x="84" y="18"/>
                    <a:pt x="84" y="18"/>
                    <a:pt x="84" y="18"/>
                  </a:cubicBezTo>
                  <a:cubicBezTo>
                    <a:pt x="2" y="18"/>
                    <a:pt x="2" y="18"/>
                    <a:pt x="2" y="18"/>
                  </a:cubicBezTo>
                  <a:cubicBezTo>
                    <a:pt x="1" y="18"/>
                    <a:pt x="0" y="17"/>
                    <a:pt x="0" y="16"/>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29" name="Freeform 248"/>
            <p:cNvSpPr>
              <a:spLocks noEditPoints="1"/>
            </p:cNvSpPr>
            <p:nvPr/>
          </p:nvSpPr>
          <p:spPr bwMode="auto">
            <a:xfrm>
              <a:off x="7046924" y="1711335"/>
              <a:ext cx="71439" cy="166689"/>
            </a:xfrm>
            <a:custGeom>
              <a:avLst/>
              <a:gdLst>
                <a:gd name="T0" fmla="*/ 25 w 32"/>
                <a:gd name="T1" fmla="*/ 59 h 74"/>
                <a:gd name="T2" fmla="*/ 21 w 32"/>
                <a:gd name="T3" fmla="*/ 33 h 74"/>
                <a:gd name="T4" fmla="*/ 19 w 32"/>
                <a:gd name="T5" fmla="*/ 30 h 74"/>
                <a:gd name="T6" fmla="*/ 16 w 32"/>
                <a:gd name="T7" fmla="*/ 22 h 74"/>
                <a:gd name="T8" fmla="*/ 19 w 32"/>
                <a:gd name="T9" fmla="*/ 15 h 74"/>
                <a:gd name="T10" fmla="*/ 21 w 32"/>
                <a:gd name="T11" fmla="*/ 8 h 74"/>
                <a:gd name="T12" fmla="*/ 16 w 32"/>
                <a:gd name="T13" fmla="*/ 5 h 74"/>
                <a:gd name="T14" fmla="*/ 22 w 32"/>
                <a:gd name="T15" fmla="*/ 2 h 74"/>
                <a:gd name="T16" fmla="*/ 26 w 32"/>
                <a:gd name="T17" fmla="*/ 9 h 74"/>
                <a:gd name="T18" fmla="*/ 21 w 32"/>
                <a:gd name="T19" fmla="*/ 22 h 74"/>
                <a:gd name="T20" fmla="*/ 25 w 32"/>
                <a:gd name="T21" fmla="*/ 31 h 74"/>
                <a:gd name="T22" fmla="*/ 30 w 32"/>
                <a:gd name="T23" fmla="*/ 44 h 74"/>
                <a:gd name="T24" fmla="*/ 17 w 32"/>
                <a:gd name="T25" fmla="*/ 72 h 74"/>
                <a:gd name="T26" fmla="*/ 16 w 32"/>
                <a:gd name="T27" fmla="*/ 67 h 74"/>
                <a:gd name="T28" fmla="*/ 16 w 32"/>
                <a:gd name="T29" fmla="*/ 54 h 74"/>
                <a:gd name="T30" fmla="*/ 13 w 32"/>
                <a:gd name="T31" fmla="*/ 57 h 74"/>
                <a:gd name="T32" fmla="*/ 9 w 32"/>
                <a:gd name="T33" fmla="*/ 65 h 74"/>
                <a:gd name="T34" fmla="*/ 10 w 32"/>
                <a:gd name="T35" fmla="*/ 67 h 74"/>
                <a:gd name="T36" fmla="*/ 16 w 32"/>
                <a:gd name="T37" fmla="*/ 67 h 74"/>
                <a:gd name="T38" fmla="*/ 7 w 32"/>
                <a:gd name="T39" fmla="*/ 70 h 74"/>
                <a:gd name="T40" fmla="*/ 7 w 32"/>
                <a:gd name="T41" fmla="*/ 70 h 74"/>
                <a:gd name="T42" fmla="*/ 4 w 32"/>
                <a:gd name="T43" fmla="*/ 62 h 74"/>
                <a:gd name="T44" fmla="*/ 11 w 32"/>
                <a:gd name="T45" fmla="*/ 48 h 74"/>
                <a:gd name="T46" fmla="*/ 3 w 32"/>
                <a:gd name="T47" fmla="*/ 31 h 74"/>
                <a:gd name="T48" fmla="*/ 3 w 32"/>
                <a:gd name="T49" fmla="*/ 31 h 74"/>
                <a:gd name="T50" fmla="*/ 11 w 32"/>
                <a:gd name="T51" fmla="*/ 2 h 74"/>
                <a:gd name="T52" fmla="*/ 16 w 32"/>
                <a:gd name="T53" fmla="*/ 5 h 74"/>
                <a:gd name="T54" fmla="*/ 7 w 32"/>
                <a:gd name="T55" fmla="*/ 16 h 74"/>
                <a:gd name="T56" fmla="*/ 7 w 32"/>
                <a:gd name="T57" fmla="*/ 29 h 74"/>
                <a:gd name="T58" fmla="*/ 15 w 32"/>
                <a:gd name="T59" fmla="*/ 46 h 74"/>
                <a:gd name="T60" fmla="*/ 16 w 32"/>
                <a:gd name="T61" fmla="*/ 54 h 74"/>
                <a:gd name="T62" fmla="*/ 16 w 32"/>
                <a:gd name="T63" fmla="*/ 22 h 74"/>
                <a:gd name="T64" fmla="*/ 16 w 32"/>
                <a:gd name="T65"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6" y="67"/>
                  </a:moveTo>
                  <a:cubicBezTo>
                    <a:pt x="20" y="66"/>
                    <a:pt x="23" y="63"/>
                    <a:pt x="25" y="59"/>
                  </a:cubicBezTo>
                  <a:cubicBezTo>
                    <a:pt x="27" y="55"/>
                    <a:pt x="27" y="50"/>
                    <a:pt x="26" y="45"/>
                  </a:cubicBezTo>
                  <a:cubicBezTo>
                    <a:pt x="25" y="41"/>
                    <a:pt x="23" y="37"/>
                    <a:pt x="21" y="33"/>
                  </a:cubicBezTo>
                  <a:cubicBezTo>
                    <a:pt x="21" y="33"/>
                    <a:pt x="21" y="33"/>
                    <a:pt x="21" y="33"/>
                  </a:cubicBezTo>
                  <a:cubicBezTo>
                    <a:pt x="20" y="32"/>
                    <a:pt x="19" y="31"/>
                    <a:pt x="19" y="30"/>
                  </a:cubicBezTo>
                  <a:cubicBezTo>
                    <a:pt x="18" y="28"/>
                    <a:pt x="17" y="26"/>
                    <a:pt x="16" y="23"/>
                  </a:cubicBezTo>
                  <a:cubicBezTo>
                    <a:pt x="16" y="23"/>
                    <a:pt x="16" y="22"/>
                    <a:pt x="16" y="22"/>
                  </a:cubicBezTo>
                  <a:cubicBezTo>
                    <a:pt x="16" y="21"/>
                    <a:pt x="16" y="21"/>
                    <a:pt x="16" y="21"/>
                  </a:cubicBezTo>
                  <a:cubicBezTo>
                    <a:pt x="16" y="18"/>
                    <a:pt x="17" y="17"/>
                    <a:pt x="19" y="15"/>
                  </a:cubicBezTo>
                  <a:cubicBezTo>
                    <a:pt x="21" y="14"/>
                    <a:pt x="22" y="12"/>
                    <a:pt x="22" y="10"/>
                  </a:cubicBezTo>
                  <a:cubicBezTo>
                    <a:pt x="22" y="9"/>
                    <a:pt x="21" y="8"/>
                    <a:pt x="21" y="8"/>
                  </a:cubicBezTo>
                  <a:cubicBezTo>
                    <a:pt x="20" y="7"/>
                    <a:pt x="20" y="7"/>
                    <a:pt x="19" y="6"/>
                  </a:cubicBezTo>
                  <a:cubicBezTo>
                    <a:pt x="18" y="5"/>
                    <a:pt x="17" y="5"/>
                    <a:pt x="16" y="5"/>
                  </a:cubicBezTo>
                  <a:cubicBezTo>
                    <a:pt x="16" y="0"/>
                    <a:pt x="16" y="0"/>
                    <a:pt x="16" y="0"/>
                  </a:cubicBezTo>
                  <a:cubicBezTo>
                    <a:pt x="18" y="0"/>
                    <a:pt x="20" y="1"/>
                    <a:pt x="22" y="2"/>
                  </a:cubicBezTo>
                  <a:cubicBezTo>
                    <a:pt x="23" y="3"/>
                    <a:pt x="24" y="4"/>
                    <a:pt x="25" y="5"/>
                  </a:cubicBezTo>
                  <a:cubicBezTo>
                    <a:pt x="26" y="6"/>
                    <a:pt x="26" y="8"/>
                    <a:pt x="26" y="9"/>
                  </a:cubicBezTo>
                  <a:cubicBezTo>
                    <a:pt x="27" y="13"/>
                    <a:pt x="26" y="17"/>
                    <a:pt x="22" y="19"/>
                  </a:cubicBezTo>
                  <a:cubicBezTo>
                    <a:pt x="21" y="20"/>
                    <a:pt x="21" y="21"/>
                    <a:pt x="21" y="22"/>
                  </a:cubicBezTo>
                  <a:cubicBezTo>
                    <a:pt x="21" y="24"/>
                    <a:pt x="22" y="26"/>
                    <a:pt x="23" y="28"/>
                  </a:cubicBezTo>
                  <a:cubicBezTo>
                    <a:pt x="24" y="29"/>
                    <a:pt x="24" y="30"/>
                    <a:pt x="25" y="31"/>
                  </a:cubicBezTo>
                  <a:cubicBezTo>
                    <a:pt x="25" y="31"/>
                    <a:pt x="25" y="31"/>
                    <a:pt x="25" y="31"/>
                  </a:cubicBezTo>
                  <a:cubicBezTo>
                    <a:pt x="27" y="35"/>
                    <a:pt x="29" y="39"/>
                    <a:pt x="30" y="44"/>
                  </a:cubicBezTo>
                  <a:cubicBezTo>
                    <a:pt x="32" y="50"/>
                    <a:pt x="32" y="56"/>
                    <a:pt x="29" y="61"/>
                  </a:cubicBezTo>
                  <a:cubicBezTo>
                    <a:pt x="27" y="66"/>
                    <a:pt x="23" y="70"/>
                    <a:pt x="17" y="72"/>
                  </a:cubicBezTo>
                  <a:cubicBezTo>
                    <a:pt x="17" y="72"/>
                    <a:pt x="16" y="72"/>
                    <a:pt x="16" y="72"/>
                  </a:cubicBezTo>
                  <a:cubicBezTo>
                    <a:pt x="16" y="67"/>
                    <a:pt x="16" y="67"/>
                    <a:pt x="16" y="67"/>
                  </a:cubicBezTo>
                  <a:close/>
                  <a:moveTo>
                    <a:pt x="16" y="50"/>
                  </a:moveTo>
                  <a:cubicBezTo>
                    <a:pt x="16" y="54"/>
                    <a:pt x="16" y="54"/>
                    <a:pt x="16" y="54"/>
                  </a:cubicBezTo>
                  <a:cubicBezTo>
                    <a:pt x="16" y="52"/>
                    <a:pt x="16" y="51"/>
                    <a:pt x="16" y="50"/>
                  </a:cubicBezTo>
                  <a:close/>
                  <a:moveTo>
                    <a:pt x="13" y="57"/>
                  </a:moveTo>
                  <a:cubicBezTo>
                    <a:pt x="10" y="58"/>
                    <a:pt x="9" y="60"/>
                    <a:pt x="9" y="62"/>
                  </a:cubicBezTo>
                  <a:cubicBezTo>
                    <a:pt x="9" y="63"/>
                    <a:pt x="9" y="64"/>
                    <a:pt x="9" y="65"/>
                  </a:cubicBezTo>
                  <a:cubicBezTo>
                    <a:pt x="10" y="65"/>
                    <a:pt x="10" y="66"/>
                    <a:pt x="10" y="67"/>
                  </a:cubicBezTo>
                  <a:cubicBezTo>
                    <a:pt x="10" y="67"/>
                    <a:pt x="10" y="67"/>
                    <a:pt x="10" y="67"/>
                  </a:cubicBezTo>
                  <a:cubicBezTo>
                    <a:pt x="11" y="68"/>
                    <a:pt x="13" y="68"/>
                    <a:pt x="15" y="68"/>
                  </a:cubicBezTo>
                  <a:cubicBezTo>
                    <a:pt x="16" y="68"/>
                    <a:pt x="16" y="67"/>
                    <a:pt x="16" y="67"/>
                  </a:cubicBezTo>
                  <a:cubicBezTo>
                    <a:pt x="16" y="72"/>
                    <a:pt x="16" y="72"/>
                    <a:pt x="16" y="72"/>
                  </a:cubicBezTo>
                  <a:cubicBezTo>
                    <a:pt x="12" y="74"/>
                    <a:pt x="9" y="72"/>
                    <a:pt x="7" y="70"/>
                  </a:cubicBezTo>
                  <a:cubicBezTo>
                    <a:pt x="7" y="70"/>
                    <a:pt x="7" y="70"/>
                    <a:pt x="7" y="70"/>
                  </a:cubicBezTo>
                  <a:cubicBezTo>
                    <a:pt x="7" y="70"/>
                    <a:pt x="7" y="70"/>
                    <a:pt x="7" y="70"/>
                  </a:cubicBezTo>
                  <a:cubicBezTo>
                    <a:pt x="6" y="69"/>
                    <a:pt x="5" y="67"/>
                    <a:pt x="5" y="66"/>
                  </a:cubicBezTo>
                  <a:cubicBezTo>
                    <a:pt x="4" y="65"/>
                    <a:pt x="4" y="63"/>
                    <a:pt x="4" y="62"/>
                  </a:cubicBezTo>
                  <a:cubicBezTo>
                    <a:pt x="4" y="58"/>
                    <a:pt x="7" y="54"/>
                    <a:pt x="11" y="53"/>
                  </a:cubicBezTo>
                  <a:cubicBezTo>
                    <a:pt x="12" y="52"/>
                    <a:pt x="12" y="50"/>
                    <a:pt x="11" y="48"/>
                  </a:cubicBezTo>
                  <a:cubicBezTo>
                    <a:pt x="9" y="44"/>
                    <a:pt x="7" y="39"/>
                    <a:pt x="5" y="36"/>
                  </a:cubicBezTo>
                  <a:cubicBezTo>
                    <a:pt x="4" y="34"/>
                    <a:pt x="3" y="32"/>
                    <a:pt x="3" y="31"/>
                  </a:cubicBezTo>
                  <a:cubicBezTo>
                    <a:pt x="3" y="31"/>
                    <a:pt x="3" y="31"/>
                    <a:pt x="3" y="31"/>
                  </a:cubicBezTo>
                  <a:cubicBezTo>
                    <a:pt x="3" y="31"/>
                    <a:pt x="3" y="31"/>
                    <a:pt x="3" y="31"/>
                  </a:cubicBezTo>
                  <a:cubicBezTo>
                    <a:pt x="1" y="25"/>
                    <a:pt x="0" y="20"/>
                    <a:pt x="2" y="14"/>
                  </a:cubicBezTo>
                  <a:cubicBezTo>
                    <a:pt x="3" y="9"/>
                    <a:pt x="7" y="5"/>
                    <a:pt x="11" y="2"/>
                  </a:cubicBezTo>
                  <a:cubicBezTo>
                    <a:pt x="13" y="1"/>
                    <a:pt x="15" y="0"/>
                    <a:pt x="16" y="0"/>
                  </a:cubicBezTo>
                  <a:cubicBezTo>
                    <a:pt x="16" y="5"/>
                    <a:pt x="16" y="5"/>
                    <a:pt x="16" y="5"/>
                  </a:cubicBezTo>
                  <a:cubicBezTo>
                    <a:pt x="15" y="5"/>
                    <a:pt x="15" y="6"/>
                    <a:pt x="14" y="6"/>
                  </a:cubicBezTo>
                  <a:cubicBezTo>
                    <a:pt x="10" y="8"/>
                    <a:pt x="8" y="12"/>
                    <a:pt x="7" y="16"/>
                  </a:cubicBezTo>
                  <a:cubicBezTo>
                    <a:pt x="5" y="20"/>
                    <a:pt x="6" y="25"/>
                    <a:pt x="7" y="29"/>
                  </a:cubicBezTo>
                  <a:cubicBezTo>
                    <a:pt x="7" y="29"/>
                    <a:pt x="7" y="29"/>
                    <a:pt x="7" y="29"/>
                  </a:cubicBezTo>
                  <a:cubicBezTo>
                    <a:pt x="7" y="30"/>
                    <a:pt x="8" y="32"/>
                    <a:pt x="9" y="34"/>
                  </a:cubicBezTo>
                  <a:cubicBezTo>
                    <a:pt x="11" y="37"/>
                    <a:pt x="14" y="42"/>
                    <a:pt x="15" y="46"/>
                  </a:cubicBezTo>
                  <a:cubicBezTo>
                    <a:pt x="16" y="47"/>
                    <a:pt x="16" y="49"/>
                    <a:pt x="16" y="50"/>
                  </a:cubicBezTo>
                  <a:cubicBezTo>
                    <a:pt x="16" y="54"/>
                    <a:pt x="16" y="54"/>
                    <a:pt x="16" y="54"/>
                  </a:cubicBezTo>
                  <a:cubicBezTo>
                    <a:pt x="16" y="55"/>
                    <a:pt x="15" y="57"/>
                    <a:pt x="13"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0" name="Freeform 249"/>
            <p:cNvSpPr>
              <a:spLocks noEditPoints="1"/>
            </p:cNvSpPr>
            <p:nvPr/>
          </p:nvSpPr>
          <p:spPr bwMode="auto">
            <a:xfrm>
              <a:off x="7143761" y="1711335"/>
              <a:ext cx="69851" cy="166689"/>
            </a:xfrm>
            <a:custGeom>
              <a:avLst/>
              <a:gdLst>
                <a:gd name="T0" fmla="*/ 24 w 31"/>
                <a:gd name="T1" fmla="*/ 59 h 74"/>
                <a:gd name="T2" fmla="*/ 25 w 31"/>
                <a:gd name="T3" fmla="*/ 45 h 74"/>
                <a:gd name="T4" fmla="*/ 18 w 31"/>
                <a:gd name="T5" fmla="*/ 30 h 74"/>
                <a:gd name="T6" fmla="*/ 16 w 31"/>
                <a:gd name="T7" fmla="*/ 22 h 74"/>
                <a:gd name="T8" fmla="*/ 19 w 31"/>
                <a:gd name="T9" fmla="*/ 15 h 74"/>
                <a:gd name="T10" fmla="*/ 20 w 31"/>
                <a:gd name="T11" fmla="*/ 8 h 74"/>
                <a:gd name="T12" fmla="*/ 16 w 31"/>
                <a:gd name="T13" fmla="*/ 5 h 74"/>
                <a:gd name="T14" fmla="*/ 22 w 31"/>
                <a:gd name="T15" fmla="*/ 2 h 74"/>
                <a:gd name="T16" fmla="*/ 26 w 31"/>
                <a:gd name="T17" fmla="*/ 9 h 74"/>
                <a:gd name="T18" fmla="*/ 20 w 31"/>
                <a:gd name="T19" fmla="*/ 22 h 74"/>
                <a:gd name="T20" fmla="*/ 24 w 31"/>
                <a:gd name="T21" fmla="*/ 31 h 74"/>
                <a:gd name="T22" fmla="*/ 29 w 31"/>
                <a:gd name="T23" fmla="*/ 61 h 74"/>
                <a:gd name="T24" fmla="*/ 16 w 31"/>
                <a:gd name="T25" fmla="*/ 72 h 74"/>
                <a:gd name="T26" fmla="*/ 16 w 31"/>
                <a:gd name="T27" fmla="*/ 67 h 74"/>
                <a:gd name="T28" fmla="*/ 16 w 31"/>
                <a:gd name="T29" fmla="*/ 54 h 74"/>
                <a:gd name="T30" fmla="*/ 12 w 31"/>
                <a:gd name="T31" fmla="*/ 57 h 74"/>
                <a:gd name="T32" fmla="*/ 9 w 31"/>
                <a:gd name="T33" fmla="*/ 65 h 74"/>
                <a:gd name="T34" fmla="*/ 10 w 31"/>
                <a:gd name="T35" fmla="*/ 67 h 74"/>
                <a:gd name="T36" fmla="*/ 16 w 31"/>
                <a:gd name="T37" fmla="*/ 67 h 74"/>
                <a:gd name="T38" fmla="*/ 6 w 31"/>
                <a:gd name="T39" fmla="*/ 70 h 74"/>
                <a:gd name="T40" fmla="*/ 4 w 31"/>
                <a:gd name="T41" fmla="*/ 66 h 74"/>
                <a:gd name="T42" fmla="*/ 11 w 31"/>
                <a:gd name="T43" fmla="*/ 53 h 74"/>
                <a:gd name="T44" fmla="*/ 4 w 31"/>
                <a:gd name="T45" fmla="*/ 36 h 74"/>
                <a:gd name="T46" fmla="*/ 2 w 31"/>
                <a:gd name="T47" fmla="*/ 31 h 74"/>
                <a:gd name="T48" fmla="*/ 1 w 31"/>
                <a:gd name="T49" fmla="*/ 14 h 74"/>
                <a:gd name="T50" fmla="*/ 16 w 31"/>
                <a:gd name="T51" fmla="*/ 0 h 74"/>
                <a:gd name="T52" fmla="*/ 13 w 31"/>
                <a:gd name="T53" fmla="*/ 6 h 74"/>
                <a:gd name="T54" fmla="*/ 7 w 31"/>
                <a:gd name="T55" fmla="*/ 29 h 74"/>
                <a:gd name="T56" fmla="*/ 9 w 31"/>
                <a:gd name="T57" fmla="*/ 34 h 74"/>
                <a:gd name="T58" fmla="*/ 16 w 31"/>
                <a:gd name="T59" fmla="*/ 50 h 74"/>
                <a:gd name="T60" fmla="*/ 12 w 31"/>
                <a:gd name="T61" fmla="*/ 57 h 74"/>
                <a:gd name="T62" fmla="*/ 16 w 31"/>
                <a:gd name="T6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74">
                  <a:moveTo>
                    <a:pt x="16" y="67"/>
                  </a:moveTo>
                  <a:cubicBezTo>
                    <a:pt x="20" y="66"/>
                    <a:pt x="23" y="63"/>
                    <a:pt x="24" y="59"/>
                  </a:cubicBezTo>
                  <a:cubicBezTo>
                    <a:pt x="24" y="59"/>
                    <a:pt x="24" y="59"/>
                    <a:pt x="24" y="59"/>
                  </a:cubicBezTo>
                  <a:cubicBezTo>
                    <a:pt x="26" y="55"/>
                    <a:pt x="26" y="50"/>
                    <a:pt x="25" y="45"/>
                  </a:cubicBezTo>
                  <a:cubicBezTo>
                    <a:pt x="24" y="41"/>
                    <a:pt x="22" y="37"/>
                    <a:pt x="20" y="33"/>
                  </a:cubicBezTo>
                  <a:cubicBezTo>
                    <a:pt x="20" y="32"/>
                    <a:pt x="19" y="31"/>
                    <a:pt x="18" y="30"/>
                  </a:cubicBezTo>
                  <a:cubicBezTo>
                    <a:pt x="17" y="28"/>
                    <a:pt x="16" y="26"/>
                    <a:pt x="16" y="23"/>
                  </a:cubicBezTo>
                  <a:cubicBezTo>
                    <a:pt x="16" y="23"/>
                    <a:pt x="16" y="22"/>
                    <a:pt x="16" y="22"/>
                  </a:cubicBezTo>
                  <a:cubicBezTo>
                    <a:pt x="16" y="21"/>
                    <a:pt x="16" y="21"/>
                    <a:pt x="16" y="21"/>
                  </a:cubicBezTo>
                  <a:cubicBezTo>
                    <a:pt x="16" y="18"/>
                    <a:pt x="17" y="17"/>
                    <a:pt x="19" y="15"/>
                  </a:cubicBezTo>
                  <a:cubicBezTo>
                    <a:pt x="21" y="14"/>
                    <a:pt x="21" y="12"/>
                    <a:pt x="21" y="10"/>
                  </a:cubicBezTo>
                  <a:cubicBezTo>
                    <a:pt x="21" y="9"/>
                    <a:pt x="21" y="8"/>
                    <a:pt x="20" y="8"/>
                  </a:cubicBezTo>
                  <a:cubicBezTo>
                    <a:pt x="20" y="7"/>
                    <a:pt x="19" y="7"/>
                    <a:pt x="19" y="6"/>
                  </a:cubicBezTo>
                  <a:cubicBezTo>
                    <a:pt x="18" y="5"/>
                    <a:pt x="17" y="5"/>
                    <a:pt x="16" y="5"/>
                  </a:cubicBezTo>
                  <a:cubicBezTo>
                    <a:pt x="16" y="0"/>
                    <a:pt x="16" y="0"/>
                    <a:pt x="16" y="0"/>
                  </a:cubicBezTo>
                  <a:cubicBezTo>
                    <a:pt x="18" y="0"/>
                    <a:pt x="20" y="1"/>
                    <a:pt x="22" y="2"/>
                  </a:cubicBezTo>
                  <a:cubicBezTo>
                    <a:pt x="23" y="3"/>
                    <a:pt x="24" y="4"/>
                    <a:pt x="24" y="5"/>
                  </a:cubicBezTo>
                  <a:cubicBezTo>
                    <a:pt x="25" y="6"/>
                    <a:pt x="26" y="8"/>
                    <a:pt x="26" y="9"/>
                  </a:cubicBezTo>
                  <a:cubicBezTo>
                    <a:pt x="26" y="13"/>
                    <a:pt x="25" y="17"/>
                    <a:pt x="21" y="19"/>
                  </a:cubicBezTo>
                  <a:cubicBezTo>
                    <a:pt x="20" y="20"/>
                    <a:pt x="20" y="21"/>
                    <a:pt x="20" y="22"/>
                  </a:cubicBezTo>
                  <a:cubicBezTo>
                    <a:pt x="21" y="24"/>
                    <a:pt x="22" y="26"/>
                    <a:pt x="23" y="28"/>
                  </a:cubicBezTo>
                  <a:cubicBezTo>
                    <a:pt x="23" y="29"/>
                    <a:pt x="24" y="30"/>
                    <a:pt x="24" y="31"/>
                  </a:cubicBezTo>
                  <a:cubicBezTo>
                    <a:pt x="27" y="35"/>
                    <a:pt x="29" y="39"/>
                    <a:pt x="30" y="44"/>
                  </a:cubicBezTo>
                  <a:cubicBezTo>
                    <a:pt x="31" y="50"/>
                    <a:pt x="31" y="56"/>
                    <a:pt x="29" y="61"/>
                  </a:cubicBezTo>
                  <a:cubicBezTo>
                    <a:pt x="29" y="61"/>
                    <a:pt x="29" y="61"/>
                    <a:pt x="29" y="61"/>
                  </a:cubicBezTo>
                  <a:cubicBezTo>
                    <a:pt x="26" y="66"/>
                    <a:pt x="22" y="70"/>
                    <a:pt x="16" y="72"/>
                  </a:cubicBezTo>
                  <a:cubicBezTo>
                    <a:pt x="16" y="72"/>
                    <a:pt x="16" y="72"/>
                    <a:pt x="16" y="72"/>
                  </a:cubicBezTo>
                  <a:cubicBezTo>
                    <a:pt x="16" y="67"/>
                    <a:pt x="16" y="67"/>
                    <a:pt x="16" y="67"/>
                  </a:cubicBezTo>
                  <a:close/>
                  <a:moveTo>
                    <a:pt x="16" y="50"/>
                  </a:moveTo>
                  <a:cubicBezTo>
                    <a:pt x="16" y="54"/>
                    <a:pt x="16" y="54"/>
                    <a:pt x="16" y="54"/>
                  </a:cubicBezTo>
                  <a:cubicBezTo>
                    <a:pt x="16" y="52"/>
                    <a:pt x="16" y="51"/>
                    <a:pt x="16" y="50"/>
                  </a:cubicBezTo>
                  <a:close/>
                  <a:moveTo>
                    <a:pt x="12" y="57"/>
                  </a:moveTo>
                  <a:cubicBezTo>
                    <a:pt x="10" y="58"/>
                    <a:pt x="8" y="60"/>
                    <a:pt x="8" y="62"/>
                  </a:cubicBezTo>
                  <a:cubicBezTo>
                    <a:pt x="8" y="63"/>
                    <a:pt x="8" y="64"/>
                    <a:pt x="9" y="65"/>
                  </a:cubicBezTo>
                  <a:cubicBezTo>
                    <a:pt x="9" y="65"/>
                    <a:pt x="9" y="66"/>
                    <a:pt x="10" y="67"/>
                  </a:cubicBezTo>
                  <a:cubicBezTo>
                    <a:pt x="10" y="67"/>
                    <a:pt x="10" y="67"/>
                    <a:pt x="10" y="67"/>
                  </a:cubicBezTo>
                  <a:cubicBezTo>
                    <a:pt x="11" y="68"/>
                    <a:pt x="13" y="68"/>
                    <a:pt x="15" y="68"/>
                  </a:cubicBezTo>
                  <a:cubicBezTo>
                    <a:pt x="15" y="68"/>
                    <a:pt x="15" y="67"/>
                    <a:pt x="16" y="67"/>
                  </a:cubicBezTo>
                  <a:cubicBezTo>
                    <a:pt x="16" y="72"/>
                    <a:pt x="16" y="72"/>
                    <a:pt x="16" y="72"/>
                  </a:cubicBezTo>
                  <a:cubicBezTo>
                    <a:pt x="12" y="74"/>
                    <a:pt x="8" y="72"/>
                    <a:pt x="6" y="70"/>
                  </a:cubicBezTo>
                  <a:cubicBezTo>
                    <a:pt x="6" y="70"/>
                    <a:pt x="6" y="70"/>
                    <a:pt x="6" y="70"/>
                  </a:cubicBezTo>
                  <a:cubicBezTo>
                    <a:pt x="5" y="69"/>
                    <a:pt x="5" y="67"/>
                    <a:pt x="4" y="66"/>
                  </a:cubicBezTo>
                  <a:cubicBezTo>
                    <a:pt x="4" y="65"/>
                    <a:pt x="4" y="63"/>
                    <a:pt x="4" y="62"/>
                  </a:cubicBezTo>
                  <a:cubicBezTo>
                    <a:pt x="4" y="58"/>
                    <a:pt x="6" y="54"/>
                    <a:pt x="11" y="53"/>
                  </a:cubicBezTo>
                  <a:cubicBezTo>
                    <a:pt x="11" y="52"/>
                    <a:pt x="11" y="50"/>
                    <a:pt x="10" y="48"/>
                  </a:cubicBezTo>
                  <a:cubicBezTo>
                    <a:pt x="9" y="44"/>
                    <a:pt x="6" y="39"/>
                    <a:pt x="4" y="36"/>
                  </a:cubicBezTo>
                  <a:cubicBezTo>
                    <a:pt x="3" y="34"/>
                    <a:pt x="2" y="32"/>
                    <a:pt x="2" y="31"/>
                  </a:cubicBezTo>
                  <a:cubicBezTo>
                    <a:pt x="2" y="31"/>
                    <a:pt x="2" y="31"/>
                    <a:pt x="2" y="31"/>
                  </a:cubicBezTo>
                  <a:cubicBezTo>
                    <a:pt x="2" y="31"/>
                    <a:pt x="2" y="31"/>
                    <a:pt x="2" y="31"/>
                  </a:cubicBezTo>
                  <a:cubicBezTo>
                    <a:pt x="0" y="25"/>
                    <a:pt x="0" y="20"/>
                    <a:pt x="1" y="14"/>
                  </a:cubicBezTo>
                  <a:cubicBezTo>
                    <a:pt x="3" y="9"/>
                    <a:pt x="6" y="5"/>
                    <a:pt x="11" y="2"/>
                  </a:cubicBezTo>
                  <a:cubicBezTo>
                    <a:pt x="12" y="1"/>
                    <a:pt x="14" y="0"/>
                    <a:pt x="16" y="0"/>
                  </a:cubicBezTo>
                  <a:cubicBezTo>
                    <a:pt x="16" y="5"/>
                    <a:pt x="16" y="5"/>
                    <a:pt x="16" y="5"/>
                  </a:cubicBezTo>
                  <a:cubicBezTo>
                    <a:pt x="15" y="5"/>
                    <a:pt x="14" y="6"/>
                    <a:pt x="13" y="6"/>
                  </a:cubicBezTo>
                  <a:cubicBezTo>
                    <a:pt x="10" y="8"/>
                    <a:pt x="7" y="12"/>
                    <a:pt x="6" y="16"/>
                  </a:cubicBezTo>
                  <a:cubicBezTo>
                    <a:pt x="5" y="20"/>
                    <a:pt x="5" y="25"/>
                    <a:pt x="7" y="29"/>
                  </a:cubicBezTo>
                  <a:cubicBezTo>
                    <a:pt x="7" y="29"/>
                    <a:pt x="7" y="29"/>
                    <a:pt x="7" y="29"/>
                  </a:cubicBezTo>
                  <a:cubicBezTo>
                    <a:pt x="7" y="30"/>
                    <a:pt x="8" y="32"/>
                    <a:pt x="9" y="34"/>
                  </a:cubicBezTo>
                  <a:cubicBezTo>
                    <a:pt x="11" y="37"/>
                    <a:pt x="13" y="42"/>
                    <a:pt x="15" y="46"/>
                  </a:cubicBezTo>
                  <a:cubicBezTo>
                    <a:pt x="15" y="47"/>
                    <a:pt x="15" y="49"/>
                    <a:pt x="16" y="50"/>
                  </a:cubicBezTo>
                  <a:cubicBezTo>
                    <a:pt x="16" y="54"/>
                    <a:pt x="16" y="54"/>
                    <a:pt x="16" y="54"/>
                  </a:cubicBezTo>
                  <a:cubicBezTo>
                    <a:pt x="15" y="55"/>
                    <a:pt x="14" y="57"/>
                    <a:pt x="12"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1" name="Freeform 250"/>
            <p:cNvSpPr>
              <a:spLocks noEditPoints="1"/>
            </p:cNvSpPr>
            <p:nvPr/>
          </p:nvSpPr>
          <p:spPr bwMode="auto">
            <a:xfrm>
              <a:off x="9844103" y="319091"/>
              <a:ext cx="177800" cy="279401"/>
            </a:xfrm>
            <a:custGeom>
              <a:avLst/>
              <a:gdLst>
                <a:gd name="T0" fmla="*/ 74 w 79"/>
                <a:gd name="T1" fmla="*/ 71 h 124"/>
                <a:gd name="T2" fmla="*/ 74 w 79"/>
                <a:gd name="T3" fmla="*/ 5 h 124"/>
                <a:gd name="T4" fmla="*/ 41 w 79"/>
                <a:gd name="T5" fmla="*/ 5 h 124"/>
                <a:gd name="T6" fmla="*/ 40 w 79"/>
                <a:gd name="T7" fmla="*/ 9 h 124"/>
                <a:gd name="T8" fmla="*/ 40 w 79"/>
                <a:gd name="T9" fmla="*/ 0 h 124"/>
                <a:gd name="T10" fmla="*/ 40 w 79"/>
                <a:gd name="T11" fmla="*/ 0 h 124"/>
                <a:gd name="T12" fmla="*/ 76 w 79"/>
                <a:gd name="T13" fmla="*/ 0 h 124"/>
                <a:gd name="T14" fmla="*/ 79 w 79"/>
                <a:gd name="T15" fmla="*/ 2 h 124"/>
                <a:gd name="T16" fmla="*/ 79 w 79"/>
                <a:gd name="T17" fmla="*/ 72 h 124"/>
                <a:gd name="T18" fmla="*/ 79 w 79"/>
                <a:gd name="T19" fmla="*/ 72 h 124"/>
                <a:gd name="T20" fmla="*/ 78 w 79"/>
                <a:gd name="T21" fmla="*/ 72 h 124"/>
                <a:gd name="T22" fmla="*/ 58 w 79"/>
                <a:gd name="T23" fmla="*/ 122 h 124"/>
                <a:gd name="T24" fmla="*/ 58 w 79"/>
                <a:gd name="T25" fmla="*/ 123 h 124"/>
                <a:gd name="T26" fmla="*/ 55 w 79"/>
                <a:gd name="T27" fmla="*/ 124 h 124"/>
                <a:gd name="T28" fmla="*/ 40 w 79"/>
                <a:gd name="T29" fmla="*/ 117 h 124"/>
                <a:gd name="T30" fmla="*/ 40 w 79"/>
                <a:gd name="T31" fmla="*/ 112 h 124"/>
                <a:gd name="T32" fmla="*/ 55 w 79"/>
                <a:gd name="T33" fmla="*/ 118 h 124"/>
                <a:gd name="T34" fmla="*/ 74 w 79"/>
                <a:gd name="T35" fmla="*/ 71 h 124"/>
                <a:gd name="T36" fmla="*/ 40 w 79"/>
                <a:gd name="T37" fmla="*/ 9 h 124"/>
                <a:gd name="T38" fmla="*/ 5 w 79"/>
                <a:gd name="T39" fmla="*/ 97 h 124"/>
                <a:gd name="T40" fmla="*/ 40 w 79"/>
                <a:gd name="T41" fmla="*/ 112 h 124"/>
                <a:gd name="T42" fmla="*/ 40 w 79"/>
                <a:gd name="T43" fmla="*/ 117 h 124"/>
                <a:gd name="T44" fmla="*/ 1 w 79"/>
                <a:gd name="T45" fmla="*/ 100 h 124"/>
                <a:gd name="T46" fmla="*/ 1 w 79"/>
                <a:gd name="T47" fmla="*/ 100 h 124"/>
                <a:gd name="T48" fmla="*/ 0 w 79"/>
                <a:gd name="T49" fmla="*/ 97 h 124"/>
                <a:gd name="T50" fmla="*/ 37 w 79"/>
                <a:gd name="T51" fmla="*/ 1 h 124"/>
                <a:gd name="T52" fmla="*/ 40 w 79"/>
                <a:gd name="T53" fmla="*/ 0 h 124"/>
                <a:gd name="T54" fmla="*/ 40 w 79"/>
                <a:gd name="T55"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4">
                  <a:moveTo>
                    <a:pt x="74" y="71"/>
                  </a:moveTo>
                  <a:cubicBezTo>
                    <a:pt x="74" y="5"/>
                    <a:pt x="74" y="5"/>
                    <a:pt x="74" y="5"/>
                  </a:cubicBezTo>
                  <a:cubicBezTo>
                    <a:pt x="41" y="5"/>
                    <a:pt x="41" y="5"/>
                    <a:pt x="41" y="5"/>
                  </a:cubicBezTo>
                  <a:cubicBezTo>
                    <a:pt x="40" y="9"/>
                    <a:pt x="40" y="9"/>
                    <a:pt x="40" y="9"/>
                  </a:cubicBezTo>
                  <a:cubicBezTo>
                    <a:pt x="40" y="0"/>
                    <a:pt x="40" y="0"/>
                    <a:pt x="40" y="0"/>
                  </a:cubicBezTo>
                  <a:cubicBezTo>
                    <a:pt x="40" y="0"/>
                    <a:pt x="40" y="0"/>
                    <a:pt x="40" y="0"/>
                  </a:cubicBezTo>
                  <a:cubicBezTo>
                    <a:pt x="76" y="0"/>
                    <a:pt x="76" y="0"/>
                    <a:pt x="76" y="0"/>
                  </a:cubicBezTo>
                  <a:cubicBezTo>
                    <a:pt x="77" y="0"/>
                    <a:pt x="79" y="1"/>
                    <a:pt x="79" y="2"/>
                  </a:cubicBezTo>
                  <a:cubicBezTo>
                    <a:pt x="79" y="72"/>
                    <a:pt x="79" y="72"/>
                    <a:pt x="79" y="72"/>
                  </a:cubicBezTo>
                  <a:cubicBezTo>
                    <a:pt x="79" y="72"/>
                    <a:pt x="79" y="72"/>
                    <a:pt x="79" y="72"/>
                  </a:cubicBezTo>
                  <a:cubicBezTo>
                    <a:pt x="79" y="72"/>
                    <a:pt x="78" y="72"/>
                    <a:pt x="78" y="72"/>
                  </a:cubicBezTo>
                  <a:cubicBezTo>
                    <a:pt x="58" y="122"/>
                    <a:pt x="58" y="122"/>
                    <a:pt x="58" y="122"/>
                  </a:cubicBezTo>
                  <a:cubicBezTo>
                    <a:pt x="58" y="123"/>
                    <a:pt x="58" y="123"/>
                    <a:pt x="58" y="123"/>
                  </a:cubicBezTo>
                  <a:cubicBezTo>
                    <a:pt x="58" y="124"/>
                    <a:pt x="56" y="124"/>
                    <a:pt x="55" y="124"/>
                  </a:cubicBezTo>
                  <a:cubicBezTo>
                    <a:pt x="40" y="117"/>
                    <a:pt x="40" y="117"/>
                    <a:pt x="40" y="117"/>
                  </a:cubicBezTo>
                  <a:cubicBezTo>
                    <a:pt x="40" y="112"/>
                    <a:pt x="40" y="112"/>
                    <a:pt x="40" y="112"/>
                  </a:cubicBezTo>
                  <a:cubicBezTo>
                    <a:pt x="55" y="118"/>
                    <a:pt x="55" y="118"/>
                    <a:pt x="55" y="118"/>
                  </a:cubicBezTo>
                  <a:lnTo>
                    <a:pt x="74" y="71"/>
                  </a:lnTo>
                  <a:close/>
                  <a:moveTo>
                    <a:pt x="40" y="9"/>
                  </a:moveTo>
                  <a:cubicBezTo>
                    <a:pt x="5" y="97"/>
                    <a:pt x="5" y="97"/>
                    <a:pt x="5" y="97"/>
                  </a:cubicBezTo>
                  <a:cubicBezTo>
                    <a:pt x="40" y="112"/>
                    <a:pt x="40" y="112"/>
                    <a:pt x="40" y="112"/>
                  </a:cubicBezTo>
                  <a:cubicBezTo>
                    <a:pt x="40" y="117"/>
                    <a:pt x="40" y="117"/>
                    <a:pt x="40" y="117"/>
                  </a:cubicBezTo>
                  <a:cubicBezTo>
                    <a:pt x="1" y="100"/>
                    <a:pt x="1" y="100"/>
                    <a:pt x="1" y="100"/>
                  </a:cubicBezTo>
                  <a:cubicBezTo>
                    <a:pt x="1" y="100"/>
                    <a:pt x="1" y="100"/>
                    <a:pt x="1" y="100"/>
                  </a:cubicBezTo>
                  <a:cubicBezTo>
                    <a:pt x="0" y="100"/>
                    <a:pt x="0" y="98"/>
                    <a:pt x="0" y="97"/>
                  </a:cubicBezTo>
                  <a:cubicBezTo>
                    <a:pt x="37" y="1"/>
                    <a:pt x="37" y="1"/>
                    <a:pt x="37" y="1"/>
                  </a:cubicBezTo>
                  <a:cubicBezTo>
                    <a:pt x="38" y="1"/>
                    <a:pt x="39" y="0"/>
                    <a:pt x="40" y="0"/>
                  </a:cubicBezTo>
                  <a:lnTo>
                    <a:pt x="4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2" name="Freeform 251"/>
            <p:cNvSpPr>
              <a:spLocks noEditPoints="1"/>
            </p:cNvSpPr>
            <p:nvPr/>
          </p:nvSpPr>
          <p:spPr bwMode="auto">
            <a:xfrm>
              <a:off x="10020316" y="319091"/>
              <a:ext cx="42863" cy="95251"/>
            </a:xfrm>
            <a:custGeom>
              <a:avLst/>
              <a:gdLst>
                <a:gd name="T0" fmla="*/ 9 w 19"/>
                <a:gd name="T1" fmla="*/ 29 h 42"/>
                <a:gd name="T2" fmla="*/ 12 w 19"/>
                <a:gd name="T3" fmla="*/ 23 h 42"/>
                <a:gd name="T4" fmla="*/ 14 w 19"/>
                <a:gd name="T5" fmla="*/ 5 h 42"/>
                <a:gd name="T6" fmla="*/ 9 w 19"/>
                <a:gd name="T7" fmla="*/ 5 h 42"/>
                <a:gd name="T8" fmla="*/ 9 w 19"/>
                <a:gd name="T9" fmla="*/ 0 h 42"/>
                <a:gd name="T10" fmla="*/ 16 w 19"/>
                <a:gd name="T11" fmla="*/ 0 h 42"/>
                <a:gd name="T12" fmla="*/ 16 w 19"/>
                <a:gd name="T13" fmla="*/ 0 h 42"/>
                <a:gd name="T14" fmla="*/ 18 w 19"/>
                <a:gd name="T15" fmla="*/ 0 h 42"/>
                <a:gd name="T16" fmla="*/ 18 w 19"/>
                <a:gd name="T17" fmla="*/ 3 h 42"/>
                <a:gd name="T18" fmla="*/ 16 w 19"/>
                <a:gd name="T19" fmla="*/ 24 h 42"/>
                <a:gd name="T20" fmla="*/ 9 w 19"/>
                <a:gd name="T21" fmla="*/ 37 h 42"/>
                <a:gd name="T22" fmla="*/ 9 w 19"/>
                <a:gd name="T23" fmla="*/ 29 h 42"/>
                <a:gd name="T24" fmla="*/ 5 w 19"/>
                <a:gd name="T25" fmla="*/ 35 h 42"/>
                <a:gd name="T26" fmla="*/ 9 w 19"/>
                <a:gd name="T27" fmla="*/ 29 h 42"/>
                <a:gd name="T28" fmla="*/ 9 w 19"/>
                <a:gd name="T29" fmla="*/ 37 h 42"/>
                <a:gd name="T30" fmla="*/ 4 w 19"/>
                <a:gd name="T31" fmla="*/ 41 h 42"/>
                <a:gd name="T32" fmla="*/ 3 w 19"/>
                <a:gd name="T33" fmla="*/ 42 h 42"/>
                <a:gd name="T34" fmla="*/ 0 w 19"/>
                <a:gd name="T35" fmla="*/ 39 h 42"/>
                <a:gd name="T36" fmla="*/ 0 w 19"/>
                <a:gd name="T37" fmla="*/ 2 h 42"/>
                <a:gd name="T38" fmla="*/ 3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7"/>
                    <a:pt x="11" y="25"/>
                    <a:pt x="12" y="23"/>
                  </a:cubicBezTo>
                  <a:cubicBezTo>
                    <a:pt x="13" y="17"/>
                    <a:pt x="13" y="10"/>
                    <a:pt x="14" y="5"/>
                  </a:cubicBezTo>
                  <a:cubicBezTo>
                    <a:pt x="9" y="5"/>
                    <a:pt x="9" y="5"/>
                    <a:pt x="9" y="5"/>
                  </a:cubicBezTo>
                  <a:cubicBezTo>
                    <a:pt x="9" y="0"/>
                    <a:pt x="9" y="0"/>
                    <a:pt x="9" y="0"/>
                  </a:cubicBezTo>
                  <a:cubicBezTo>
                    <a:pt x="16" y="0"/>
                    <a:pt x="16" y="0"/>
                    <a:pt x="16" y="0"/>
                  </a:cubicBezTo>
                  <a:cubicBezTo>
                    <a:pt x="16" y="0"/>
                    <a:pt x="16" y="0"/>
                    <a:pt x="16" y="0"/>
                  </a:cubicBezTo>
                  <a:cubicBezTo>
                    <a:pt x="17" y="0"/>
                    <a:pt x="17" y="0"/>
                    <a:pt x="18" y="0"/>
                  </a:cubicBezTo>
                  <a:cubicBezTo>
                    <a:pt x="19" y="1"/>
                    <a:pt x="19" y="2"/>
                    <a:pt x="18" y="3"/>
                  </a:cubicBezTo>
                  <a:cubicBezTo>
                    <a:pt x="18" y="10"/>
                    <a:pt x="18" y="17"/>
                    <a:pt x="16" y="24"/>
                  </a:cubicBezTo>
                  <a:cubicBezTo>
                    <a:pt x="15" y="29"/>
                    <a:pt x="13" y="34"/>
                    <a:pt x="9" y="37"/>
                  </a:cubicBezTo>
                  <a:lnTo>
                    <a:pt x="9" y="29"/>
                  </a:lnTo>
                  <a:close/>
                  <a:moveTo>
                    <a:pt x="5" y="35"/>
                  </a:moveTo>
                  <a:cubicBezTo>
                    <a:pt x="7" y="33"/>
                    <a:pt x="8" y="31"/>
                    <a:pt x="9" y="29"/>
                  </a:cubicBezTo>
                  <a:cubicBezTo>
                    <a:pt x="9" y="37"/>
                    <a:pt x="9" y="37"/>
                    <a:pt x="9" y="37"/>
                  </a:cubicBezTo>
                  <a:cubicBezTo>
                    <a:pt x="8" y="39"/>
                    <a:pt x="6" y="40"/>
                    <a:pt x="4" y="41"/>
                  </a:cubicBezTo>
                  <a:cubicBezTo>
                    <a:pt x="3" y="42"/>
                    <a:pt x="3" y="42"/>
                    <a:pt x="3" y="42"/>
                  </a:cubicBezTo>
                  <a:cubicBezTo>
                    <a:pt x="1" y="42"/>
                    <a:pt x="0" y="41"/>
                    <a:pt x="0" y="39"/>
                  </a:cubicBezTo>
                  <a:cubicBezTo>
                    <a:pt x="0" y="2"/>
                    <a:pt x="0" y="2"/>
                    <a:pt x="0" y="2"/>
                  </a:cubicBezTo>
                  <a:cubicBezTo>
                    <a:pt x="0" y="1"/>
                    <a:pt x="1" y="0"/>
                    <a:pt x="3"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3" name="Freeform 252"/>
            <p:cNvSpPr>
              <a:spLocks noEditPoints="1"/>
            </p:cNvSpPr>
            <p:nvPr/>
          </p:nvSpPr>
          <p:spPr bwMode="auto">
            <a:xfrm>
              <a:off x="10020316" y="319091"/>
              <a:ext cx="177800" cy="279401"/>
            </a:xfrm>
            <a:custGeom>
              <a:avLst/>
              <a:gdLst>
                <a:gd name="T0" fmla="*/ 39 w 79"/>
                <a:gd name="T1" fmla="*/ 112 h 124"/>
                <a:gd name="T2" fmla="*/ 73 w 79"/>
                <a:gd name="T3" fmla="*/ 97 h 124"/>
                <a:gd name="T4" fmla="*/ 39 w 79"/>
                <a:gd name="T5" fmla="*/ 9 h 124"/>
                <a:gd name="T6" fmla="*/ 39 w 79"/>
                <a:gd name="T7" fmla="*/ 0 h 124"/>
                <a:gd name="T8" fmla="*/ 41 w 79"/>
                <a:gd name="T9" fmla="*/ 1 h 124"/>
                <a:gd name="T10" fmla="*/ 79 w 79"/>
                <a:gd name="T11" fmla="*/ 97 h 124"/>
                <a:gd name="T12" fmla="*/ 77 w 79"/>
                <a:gd name="T13" fmla="*/ 100 h 124"/>
                <a:gd name="T14" fmla="*/ 39 w 79"/>
                <a:gd name="T15" fmla="*/ 117 h 124"/>
                <a:gd name="T16" fmla="*/ 39 w 79"/>
                <a:gd name="T17" fmla="*/ 112 h 124"/>
                <a:gd name="T18" fmla="*/ 23 w 79"/>
                <a:gd name="T19" fmla="*/ 5 h 124"/>
                <a:gd name="T20" fmla="*/ 20 w 79"/>
                <a:gd name="T21" fmla="*/ 28 h 124"/>
                <a:gd name="T22" fmla="*/ 5 w 79"/>
                <a:gd name="T23" fmla="*/ 46 h 124"/>
                <a:gd name="T24" fmla="*/ 5 w 79"/>
                <a:gd name="T25" fmla="*/ 71 h 124"/>
                <a:gd name="T26" fmla="*/ 24 w 79"/>
                <a:gd name="T27" fmla="*/ 118 h 124"/>
                <a:gd name="T28" fmla="*/ 39 w 79"/>
                <a:gd name="T29" fmla="*/ 112 h 124"/>
                <a:gd name="T30" fmla="*/ 39 w 79"/>
                <a:gd name="T31" fmla="*/ 117 h 124"/>
                <a:gd name="T32" fmla="*/ 24 w 79"/>
                <a:gd name="T33" fmla="*/ 124 h 124"/>
                <a:gd name="T34" fmla="*/ 24 w 79"/>
                <a:gd name="T35" fmla="*/ 124 h 124"/>
                <a:gd name="T36" fmla="*/ 24 w 79"/>
                <a:gd name="T37" fmla="*/ 124 h 124"/>
                <a:gd name="T38" fmla="*/ 21 w 79"/>
                <a:gd name="T39" fmla="*/ 123 h 124"/>
                <a:gd name="T40" fmla="*/ 0 w 79"/>
                <a:gd name="T41" fmla="*/ 73 h 124"/>
                <a:gd name="T42" fmla="*/ 0 w 79"/>
                <a:gd name="T43" fmla="*/ 72 h 124"/>
                <a:gd name="T44" fmla="*/ 0 w 79"/>
                <a:gd name="T45" fmla="*/ 44 h 124"/>
                <a:gd name="T46" fmla="*/ 0 w 79"/>
                <a:gd name="T47" fmla="*/ 44 h 124"/>
                <a:gd name="T48" fmla="*/ 2 w 79"/>
                <a:gd name="T49" fmla="*/ 42 h 124"/>
                <a:gd name="T50" fmla="*/ 15 w 79"/>
                <a:gd name="T51" fmla="*/ 26 h 124"/>
                <a:gd name="T52" fmla="*/ 18 w 79"/>
                <a:gd name="T53" fmla="*/ 3 h 124"/>
                <a:gd name="T54" fmla="*/ 18 w 79"/>
                <a:gd name="T55" fmla="*/ 2 h 124"/>
                <a:gd name="T56" fmla="*/ 20 w 79"/>
                <a:gd name="T57" fmla="*/ 0 h 124"/>
                <a:gd name="T58" fmla="*/ 39 w 79"/>
                <a:gd name="T59" fmla="*/ 0 h 124"/>
                <a:gd name="T60" fmla="*/ 39 w 79"/>
                <a:gd name="T61" fmla="*/ 0 h 124"/>
                <a:gd name="T62" fmla="*/ 39 w 79"/>
                <a:gd name="T63" fmla="*/ 0 h 124"/>
                <a:gd name="T64" fmla="*/ 39 w 79"/>
                <a:gd name="T65" fmla="*/ 9 h 124"/>
                <a:gd name="T66" fmla="*/ 37 w 79"/>
                <a:gd name="T67" fmla="*/ 5 h 124"/>
                <a:gd name="T68" fmla="*/ 23 w 79"/>
                <a:gd name="T6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4">
                  <a:moveTo>
                    <a:pt x="39" y="112"/>
                  </a:moveTo>
                  <a:cubicBezTo>
                    <a:pt x="73" y="97"/>
                    <a:pt x="73" y="97"/>
                    <a:pt x="73" y="97"/>
                  </a:cubicBezTo>
                  <a:cubicBezTo>
                    <a:pt x="39" y="9"/>
                    <a:pt x="39" y="9"/>
                    <a:pt x="39" y="9"/>
                  </a:cubicBezTo>
                  <a:cubicBezTo>
                    <a:pt x="39" y="0"/>
                    <a:pt x="39" y="0"/>
                    <a:pt x="39" y="0"/>
                  </a:cubicBezTo>
                  <a:cubicBezTo>
                    <a:pt x="40" y="0"/>
                    <a:pt x="41" y="0"/>
                    <a:pt x="41" y="1"/>
                  </a:cubicBezTo>
                  <a:cubicBezTo>
                    <a:pt x="79" y="97"/>
                    <a:pt x="79" y="97"/>
                    <a:pt x="79" y="97"/>
                  </a:cubicBezTo>
                  <a:cubicBezTo>
                    <a:pt x="79" y="98"/>
                    <a:pt x="79" y="100"/>
                    <a:pt x="77" y="100"/>
                  </a:cubicBezTo>
                  <a:cubicBezTo>
                    <a:pt x="39" y="117"/>
                    <a:pt x="39" y="117"/>
                    <a:pt x="39" y="117"/>
                  </a:cubicBezTo>
                  <a:lnTo>
                    <a:pt x="39" y="112"/>
                  </a:lnTo>
                  <a:close/>
                  <a:moveTo>
                    <a:pt x="23" y="5"/>
                  </a:moveTo>
                  <a:cubicBezTo>
                    <a:pt x="23" y="12"/>
                    <a:pt x="22" y="20"/>
                    <a:pt x="20" y="28"/>
                  </a:cubicBezTo>
                  <a:cubicBezTo>
                    <a:pt x="17" y="35"/>
                    <a:pt x="13" y="42"/>
                    <a:pt x="5" y="46"/>
                  </a:cubicBezTo>
                  <a:cubicBezTo>
                    <a:pt x="5" y="71"/>
                    <a:pt x="5" y="71"/>
                    <a:pt x="5" y="71"/>
                  </a:cubicBezTo>
                  <a:cubicBezTo>
                    <a:pt x="24" y="118"/>
                    <a:pt x="24" y="118"/>
                    <a:pt x="24" y="118"/>
                  </a:cubicBezTo>
                  <a:cubicBezTo>
                    <a:pt x="39" y="112"/>
                    <a:pt x="39" y="112"/>
                    <a:pt x="39" y="112"/>
                  </a:cubicBezTo>
                  <a:cubicBezTo>
                    <a:pt x="39" y="117"/>
                    <a:pt x="39" y="117"/>
                    <a:pt x="39" y="117"/>
                  </a:cubicBezTo>
                  <a:cubicBezTo>
                    <a:pt x="24" y="124"/>
                    <a:pt x="24" y="124"/>
                    <a:pt x="24" y="124"/>
                  </a:cubicBezTo>
                  <a:cubicBezTo>
                    <a:pt x="24" y="124"/>
                    <a:pt x="24" y="124"/>
                    <a:pt x="24" y="124"/>
                  </a:cubicBezTo>
                  <a:cubicBezTo>
                    <a:pt x="24" y="124"/>
                    <a:pt x="24" y="124"/>
                    <a:pt x="24" y="124"/>
                  </a:cubicBezTo>
                  <a:cubicBezTo>
                    <a:pt x="22" y="124"/>
                    <a:pt x="21" y="124"/>
                    <a:pt x="21" y="123"/>
                  </a:cubicBezTo>
                  <a:cubicBezTo>
                    <a:pt x="0" y="73"/>
                    <a:pt x="0" y="73"/>
                    <a:pt x="0" y="73"/>
                  </a:cubicBezTo>
                  <a:cubicBezTo>
                    <a:pt x="0" y="72"/>
                    <a:pt x="0" y="72"/>
                    <a:pt x="0" y="72"/>
                  </a:cubicBezTo>
                  <a:cubicBezTo>
                    <a:pt x="0" y="44"/>
                    <a:pt x="0" y="44"/>
                    <a:pt x="0" y="44"/>
                  </a:cubicBezTo>
                  <a:cubicBezTo>
                    <a:pt x="0" y="44"/>
                    <a:pt x="0" y="44"/>
                    <a:pt x="0" y="44"/>
                  </a:cubicBezTo>
                  <a:cubicBezTo>
                    <a:pt x="0" y="43"/>
                    <a:pt x="1" y="43"/>
                    <a:pt x="2" y="42"/>
                  </a:cubicBezTo>
                  <a:cubicBezTo>
                    <a:pt x="9" y="39"/>
                    <a:pt x="13" y="33"/>
                    <a:pt x="15" y="26"/>
                  </a:cubicBezTo>
                  <a:cubicBezTo>
                    <a:pt x="17" y="19"/>
                    <a:pt x="18" y="11"/>
                    <a:pt x="18" y="3"/>
                  </a:cubicBezTo>
                  <a:cubicBezTo>
                    <a:pt x="18" y="3"/>
                    <a:pt x="18" y="3"/>
                    <a:pt x="18" y="2"/>
                  </a:cubicBezTo>
                  <a:cubicBezTo>
                    <a:pt x="18" y="1"/>
                    <a:pt x="19" y="0"/>
                    <a:pt x="20" y="0"/>
                  </a:cubicBezTo>
                  <a:cubicBezTo>
                    <a:pt x="39" y="0"/>
                    <a:pt x="39" y="0"/>
                    <a:pt x="39" y="0"/>
                  </a:cubicBezTo>
                  <a:cubicBezTo>
                    <a:pt x="39" y="0"/>
                    <a:pt x="39" y="0"/>
                    <a:pt x="39" y="0"/>
                  </a:cubicBezTo>
                  <a:cubicBezTo>
                    <a:pt x="39" y="0"/>
                    <a:pt x="39" y="0"/>
                    <a:pt x="39" y="0"/>
                  </a:cubicBezTo>
                  <a:cubicBezTo>
                    <a:pt x="39" y="9"/>
                    <a:pt x="39" y="9"/>
                    <a:pt x="39" y="9"/>
                  </a:cubicBezTo>
                  <a:cubicBezTo>
                    <a:pt x="37" y="5"/>
                    <a:pt x="37" y="5"/>
                    <a:pt x="37" y="5"/>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4" name="Freeform 253"/>
            <p:cNvSpPr>
              <a:spLocks noEditPoints="1"/>
            </p:cNvSpPr>
            <p:nvPr/>
          </p:nvSpPr>
          <p:spPr bwMode="auto">
            <a:xfrm>
              <a:off x="9928240" y="287340"/>
              <a:ext cx="184150" cy="33339"/>
            </a:xfrm>
            <a:custGeom>
              <a:avLst/>
              <a:gdLst>
                <a:gd name="T0" fmla="*/ 78 w 82"/>
                <a:gd name="T1" fmla="*/ 5 h 15"/>
                <a:gd name="T2" fmla="*/ 41 w 82"/>
                <a:gd name="T3" fmla="*/ 5 h 15"/>
                <a:gd name="T4" fmla="*/ 41 w 82"/>
                <a:gd name="T5" fmla="*/ 0 h 15"/>
                <a:gd name="T6" fmla="*/ 80 w 82"/>
                <a:gd name="T7" fmla="*/ 0 h 15"/>
                <a:gd name="T8" fmla="*/ 82 w 82"/>
                <a:gd name="T9" fmla="*/ 2 h 15"/>
                <a:gd name="T10" fmla="*/ 82 w 82"/>
                <a:gd name="T11" fmla="*/ 12 h 15"/>
                <a:gd name="T12" fmla="*/ 80 w 82"/>
                <a:gd name="T13" fmla="*/ 15 h 15"/>
                <a:gd name="T14" fmla="*/ 44 w 82"/>
                <a:gd name="T15" fmla="*/ 15 h 15"/>
                <a:gd name="T16" fmla="*/ 41 w 82"/>
                <a:gd name="T17" fmla="*/ 15 h 15"/>
                <a:gd name="T18" fmla="*/ 41 w 82"/>
                <a:gd name="T19" fmla="*/ 10 h 15"/>
                <a:gd name="T20" fmla="*/ 44 w 82"/>
                <a:gd name="T21" fmla="*/ 10 h 15"/>
                <a:gd name="T22" fmla="*/ 78 w 82"/>
                <a:gd name="T23" fmla="*/ 10 h 15"/>
                <a:gd name="T24" fmla="*/ 78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3 w 82"/>
                <a:gd name="T41" fmla="*/ 15 h 15"/>
                <a:gd name="T42" fmla="*/ 0 w 82"/>
                <a:gd name="T43" fmla="*/ 12 h 15"/>
                <a:gd name="T44" fmla="*/ 0 w 82"/>
                <a:gd name="T45" fmla="*/ 2 h 15"/>
                <a:gd name="T46" fmla="*/ 3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8" y="5"/>
                  </a:moveTo>
                  <a:cubicBezTo>
                    <a:pt x="41" y="5"/>
                    <a:pt x="41" y="5"/>
                    <a:pt x="41" y="5"/>
                  </a:cubicBezTo>
                  <a:cubicBezTo>
                    <a:pt x="41" y="0"/>
                    <a:pt x="41" y="0"/>
                    <a:pt x="41" y="0"/>
                  </a:cubicBezTo>
                  <a:cubicBezTo>
                    <a:pt x="80" y="0"/>
                    <a:pt x="80" y="0"/>
                    <a:pt x="80" y="0"/>
                  </a:cubicBezTo>
                  <a:cubicBezTo>
                    <a:pt x="81" y="0"/>
                    <a:pt x="82" y="1"/>
                    <a:pt x="82" y="2"/>
                  </a:cubicBezTo>
                  <a:cubicBezTo>
                    <a:pt x="82" y="12"/>
                    <a:pt x="82" y="12"/>
                    <a:pt x="82" y="12"/>
                  </a:cubicBezTo>
                  <a:cubicBezTo>
                    <a:pt x="82" y="14"/>
                    <a:pt x="81" y="15"/>
                    <a:pt x="80" y="15"/>
                  </a:cubicBezTo>
                  <a:cubicBezTo>
                    <a:pt x="44" y="15"/>
                    <a:pt x="44" y="15"/>
                    <a:pt x="44" y="15"/>
                  </a:cubicBezTo>
                  <a:cubicBezTo>
                    <a:pt x="41" y="15"/>
                    <a:pt x="41" y="15"/>
                    <a:pt x="41" y="15"/>
                  </a:cubicBezTo>
                  <a:cubicBezTo>
                    <a:pt x="41" y="10"/>
                    <a:pt x="41" y="10"/>
                    <a:pt x="41" y="10"/>
                  </a:cubicBezTo>
                  <a:cubicBezTo>
                    <a:pt x="44" y="10"/>
                    <a:pt x="44" y="10"/>
                    <a:pt x="44" y="10"/>
                  </a:cubicBezTo>
                  <a:cubicBezTo>
                    <a:pt x="78" y="10"/>
                    <a:pt x="78" y="10"/>
                    <a:pt x="78" y="10"/>
                  </a:cubicBezTo>
                  <a:lnTo>
                    <a:pt x="78"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3" y="15"/>
                    <a:pt x="3" y="15"/>
                    <a:pt x="3" y="15"/>
                  </a:cubicBezTo>
                  <a:cubicBezTo>
                    <a:pt x="1" y="15"/>
                    <a:pt x="0" y="14"/>
                    <a:pt x="0" y="12"/>
                  </a:cubicBezTo>
                  <a:cubicBezTo>
                    <a:pt x="0" y="2"/>
                    <a:pt x="0" y="2"/>
                    <a:pt x="0" y="2"/>
                  </a:cubicBezTo>
                  <a:cubicBezTo>
                    <a:pt x="0" y="1"/>
                    <a:pt x="1" y="0"/>
                    <a:pt x="3"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5" name="Freeform 254"/>
            <p:cNvSpPr>
              <a:spLocks noEditPoints="1"/>
            </p:cNvSpPr>
            <p:nvPr/>
          </p:nvSpPr>
          <p:spPr bwMode="auto">
            <a:xfrm>
              <a:off x="9031302" y="3576659"/>
              <a:ext cx="242888" cy="196851"/>
            </a:xfrm>
            <a:custGeom>
              <a:avLst/>
              <a:gdLst>
                <a:gd name="T0" fmla="*/ 93 w 108"/>
                <a:gd name="T1" fmla="*/ 22 h 87"/>
                <a:gd name="T2" fmla="*/ 88 w 108"/>
                <a:gd name="T3" fmla="*/ 1 h 87"/>
                <a:gd name="T4" fmla="*/ 108 w 108"/>
                <a:gd name="T5" fmla="*/ 32 h 87"/>
                <a:gd name="T6" fmla="*/ 106 w 108"/>
                <a:gd name="T7" fmla="*/ 84 h 87"/>
                <a:gd name="T8" fmla="*/ 86 w 108"/>
                <a:gd name="T9" fmla="*/ 87 h 87"/>
                <a:gd name="T10" fmla="*/ 103 w 108"/>
                <a:gd name="T11" fmla="*/ 81 h 87"/>
                <a:gd name="T12" fmla="*/ 104 w 108"/>
                <a:gd name="T13" fmla="*/ 68 h 87"/>
                <a:gd name="T14" fmla="*/ 97 w 108"/>
                <a:gd name="T15" fmla="*/ 62 h 87"/>
                <a:gd name="T16" fmla="*/ 97 w 108"/>
                <a:gd name="T17" fmla="*/ 46 h 87"/>
                <a:gd name="T18" fmla="*/ 94 w 108"/>
                <a:gd name="T19" fmla="*/ 51 h 87"/>
                <a:gd name="T20" fmla="*/ 86 w 108"/>
                <a:gd name="T21" fmla="*/ 62 h 87"/>
                <a:gd name="T22" fmla="*/ 89 w 108"/>
                <a:gd name="T23" fmla="*/ 28 h 87"/>
                <a:gd name="T24" fmla="*/ 86 w 108"/>
                <a:gd name="T25" fmla="*/ 16 h 87"/>
                <a:gd name="T26" fmla="*/ 84 w 108"/>
                <a:gd name="T27" fmla="*/ 5 h 87"/>
                <a:gd name="T28" fmla="*/ 86 w 108"/>
                <a:gd name="T29" fmla="*/ 0 h 87"/>
                <a:gd name="T30" fmla="*/ 86 w 108"/>
                <a:gd name="T31" fmla="*/ 8 h 87"/>
                <a:gd name="T32" fmla="*/ 84 w 108"/>
                <a:gd name="T33" fmla="*/ 68 h 87"/>
                <a:gd name="T34" fmla="*/ 86 w 108"/>
                <a:gd name="T35" fmla="*/ 82 h 87"/>
                <a:gd name="T36" fmla="*/ 86 w 108"/>
                <a:gd name="T37" fmla="*/ 87 h 87"/>
                <a:gd name="T38" fmla="*/ 79 w 108"/>
                <a:gd name="T39" fmla="*/ 70 h 87"/>
                <a:gd name="T40" fmla="*/ 86 w 108"/>
                <a:gd name="T41" fmla="*/ 16 h 87"/>
                <a:gd name="T42" fmla="*/ 54 w 108"/>
                <a:gd name="T43" fmla="*/ 6 h 87"/>
                <a:gd name="T44" fmla="*/ 85 w 108"/>
                <a:gd name="T45" fmla="*/ 23 h 87"/>
                <a:gd name="T46" fmla="*/ 86 w 108"/>
                <a:gd name="T47" fmla="*/ 28 h 87"/>
                <a:gd name="T48" fmla="*/ 86 w 108"/>
                <a:gd name="T49" fmla="*/ 51 h 87"/>
                <a:gd name="T50" fmla="*/ 86 w 108"/>
                <a:gd name="T51" fmla="*/ 57 h 87"/>
                <a:gd name="T52" fmla="*/ 74 w 108"/>
                <a:gd name="T53" fmla="*/ 59 h 87"/>
                <a:gd name="T54" fmla="*/ 86 w 108"/>
                <a:gd name="T55" fmla="*/ 46 h 87"/>
                <a:gd name="T56" fmla="*/ 22 w 108"/>
                <a:gd name="T57" fmla="*/ 8 h 87"/>
                <a:gd name="T58" fmla="*/ 54 w 108"/>
                <a:gd name="T59" fmla="*/ 0 h 87"/>
                <a:gd name="T60" fmla="*/ 22 w 108"/>
                <a:gd name="T61" fmla="*/ 82 h 87"/>
                <a:gd name="T62" fmla="*/ 24 w 108"/>
                <a:gd name="T63" fmla="*/ 81 h 87"/>
                <a:gd name="T64" fmla="*/ 27 w 108"/>
                <a:gd name="T65" fmla="*/ 65 h 87"/>
                <a:gd name="T66" fmla="*/ 29 w 108"/>
                <a:gd name="T67" fmla="*/ 70 h 87"/>
                <a:gd name="T68" fmla="*/ 27 w 108"/>
                <a:gd name="T69" fmla="*/ 85 h 87"/>
                <a:gd name="T70" fmla="*/ 22 w 108"/>
                <a:gd name="T71" fmla="*/ 82 h 87"/>
                <a:gd name="T72" fmla="*/ 28 w 108"/>
                <a:gd name="T73" fmla="*/ 6 h 87"/>
                <a:gd name="T74" fmla="*/ 22 w 108"/>
                <a:gd name="T75" fmla="*/ 28 h 87"/>
                <a:gd name="T76" fmla="*/ 23 w 108"/>
                <a:gd name="T77" fmla="*/ 23 h 87"/>
                <a:gd name="T78" fmla="*/ 54 w 108"/>
                <a:gd name="T79" fmla="*/ 6 h 87"/>
                <a:gd name="T80" fmla="*/ 30 w 108"/>
                <a:gd name="T81" fmla="*/ 57 h 87"/>
                <a:gd name="T82" fmla="*/ 22 w 108"/>
                <a:gd name="T83" fmla="*/ 46 h 87"/>
                <a:gd name="T84" fmla="*/ 35 w 108"/>
                <a:gd name="T85" fmla="*/ 59 h 87"/>
                <a:gd name="T86" fmla="*/ 22 w 108"/>
                <a:gd name="T87" fmla="*/ 8 h 87"/>
                <a:gd name="T88" fmla="*/ 15 w 108"/>
                <a:gd name="T89" fmla="*/ 22 h 87"/>
                <a:gd name="T90" fmla="*/ 5 w 108"/>
                <a:gd name="T91" fmla="*/ 68 h 87"/>
                <a:gd name="T92" fmla="*/ 6 w 108"/>
                <a:gd name="T93" fmla="*/ 81 h 87"/>
                <a:gd name="T94" fmla="*/ 22 w 108"/>
                <a:gd name="T95" fmla="*/ 87 h 87"/>
                <a:gd name="T96" fmla="*/ 2 w 108"/>
                <a:gd name="T97" fmla="*/ 85 h 87"/>
                <a:gd name="T98" fmla="*/ 0 w 108"/>
                <a:gd name="T99" fmla="*/ 65 h 87"/>
                <a:gd name="T100" fmla="*/ 1 w 108"/>
                <a:gd name="T101" fmla="*/ 30 h 87"/>
                <a:gd name="T102" fmla="*/ 22 w 108"/>
                <a:gd name="T103" fmla="*/ 0 h 87"/>
                <a:gd name="T104" fmla="*/ 17 w 108"/>
                <a:gd name="T105" fmla="*/ 24 h 87"/>
                <a:gd name="T106" fmla="*/ 22 w 108"/>
                <a:gd name="T107" fmla="*/ 28 h 87"/>
                <a:gd name="T108" fmla="*/ 12 w 108"/>
                <a:gd name="T109" fmla="*/ 46 h 87"/>
                <a:gd name="T110" fmla="*/ 12 w 108"/>
                <a:gd name="T111" fmla="*/ 62 h 87"/>
                <a:gd name="T112" fmla="*/ 14 w 108"/>
                <a:gd name="T113" fmla="*/ 57 h 87"/>
                <a:gd name="T114" fmla="*/ 22 w 108"/>
                <a:gd name="T11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7">
                  <a:moveTo>
                    <a:pt x="104" y="33"/>
                  </a:moveTo>
                  <a:cubicBezTo>
                    <a:pt x="94" y="22"/>
                    <a:pt x="94" y="22"/>
                    <a:pt x="94" y="22"/>
                  </a:cubicBezTo>
                  <a:cubicBezTo>
                    <a:pt x="94" y="22"/>
                    <a:pt x="93" y="22"/>
                    <a:pt x="93" y="22"/>
                  </a:cubicBezTo>
                  <a:cubicBezTo>
                    <a:pt x="86" y="8"/>
                    <a:pt x="86" y="8"/>
                    <a:pt x="86" y="8"/>
                  </a:cubicBezTo>
                  <a:cubicBezTo>
                    <a:pt x="86" y="0"/>
                    <a:pt x="86" y="0"/>
                    <a:pt x="86" y="0"/>
                  </a:cubicBezTo>
                  <a:cubicBezTo>
                    <a:pt x="87" y="0"/>
                    <a:pt x="88" y="0"/>
                    <a:pt x="88" y="1"/>
                  </a:cubicBezTo>
                  <a:cubicBezTo>
                    <a:pt x="97" y="19"/>
                    <a:pt x="97" y="19"/>
                    <a:pt x="97" y="19"/>
                  </a:cubicBezTo>
                  <a:cubicBezTo>
                    <a:pt x="108" y="30"/>
                    <a:pt x="108" y="30"/>
                    <a:pt x="108" y="30"/>
                  </a:cubicBezTo>
                  <a:cubicBezTo>
                    <a:pt x="108" y="31"/>
                    <a:pt x="108" y="31"/>
                    <a:pt x="108" y="32"/>
                  </a:cubicBezTo>
                  <a:cubicBezTo>
                    <a:pt x="108" y="68"/>
                    <a:pt x="108" y="68"/>
                    <a:pt x="108" y="68"/>
                  </a:cubicBezTo>
                  <a:cubicBezTo>
                    <a:pt x="108" y="80"/>
                    <a:pt x="108" y="80"/>
                    <a:pt x="108" y="80"/>
                  </a:cubicBezTo>
                  <a:cubicBezTo>
                    <a:pt x="108" y="81"/>
                    <a:pt x="108" y="83"/>
                    <a:pt x="106" y="84"/>
                  </a:cubicBezTo>
                  <a:cubicBezTo>
                    <a:pt x="106" y="84"/>
                    <a:pt x="106" y="85"/>
                    <a:pt x="106" y="85"/>
                  </a:cubicBezTo>
                  <a:cubicBezTo>
                    <a:pt x="105" y="86"/>
                    <a:pt x="103" y="87"/>
                    <a:pt x="101" y="87"/>
                  </a:cubicBezTo>
                  <a:cubicBezTo>
                    <a:pt x="86" y="87"/>
                    <a:pt x="86" y="87"/>
                    <a:pt x="86" y="87"/>
                  </a:cubicBezTo>
                  <a:cubicBezTo>
                    <a:pt x="86" y="82"/>
                    <a:pt x="86" y="82"/>
                    <a:pt x="86" y="82"/>
                  </a:cubicBezTo>
                  <a:cubicBezTo>
                    <a:pt x="101" y="82"/>
                    <a:pt x="101" y="82"/>
                    <a:pt x="101" y="82"/>
                  </a:cubicBezTo>
                  <a:cubicBezTo>
                    <a:pt x="102" y="82"/>
                    <a:pt x="102" y="82"/>
                    <a:pt x="103" y="81"/>
                  </a:cubicBezTo>
                  <a:cubicBezTo>
                    <a:pt x="103" y="81"/>
                    <a:pt x="103" y="81"/>
                    <a:pt x="103" y="81"/>
                  </a:cubicBezTo>
                  <a:cubicBezTo>
                    <a:pt x="103" y="81"/>
                    <a:pt x="104" y="80"/>
                    <a:pt x="104" y="80"/>
                  </a:cubicBezTo>
                  <a:cubicBezTo>
                    <a:pt x="104" y="68"/>
                    <a:pt x="104" y="68"/>
                    <a:pt x="104" y="68"/>
                  </a:cubicBezTo>
                  <a:cubicBezTo>
                    <a:pt x="104" y="33"/>
                    <a:pt x="104" y="33"/>
                    <a:pt x="104" y="33"/>
                  </a:cubicBezTo>
                  <a:close/>
                  <a:moveTo>
                    <a:pt x="86" y="62"/>
                  </a:moveTo>
                  <a:cubicBezTo>
                    <a:pt x="97" y="62"/>
                    <a:pt x="97" y="62"/>
                    <a:pt x="97" y="62"/>
                  </a:cubicBezTo>
                  <a:cubicBezTo>
                    <a:pt x="98" y="62"/>
                    <a:pt x="99" y="61"/>
                    <a:pt x="99" y="59"/>
                  </a:cubicBezTo>
                  <a:cubicBezTo>
                    <a:pt x="99" y="49"/>
                    <a:pt x="99" y="49"/>
                    <a:pt x="99" y="49"/>
                  </a:cubicBezTo>
                  <a:cubicBezTo>
                    <a:pt x="99" y="47"/>
                    <a:pt x="98" y="46"/>
                    <a:pt x="97" y="46"/>
                  </a:cubicBezTo>
                  <a:cubicBezTo>
                    <a:pt x="86" y="46"/>
                    <a:pt x="86" y="46"/>
                    <a:pt x="86" y="46"/>
                  </a:cubicBezTo>
                  <a:cubicBezTo>
                    <a:pt x="86" y="51"/>
                    <a:pt x="86" y="51"/>
                    <a:pt x="86" y="51"/>
                  </a:cubicBezTo>
                  <a:cubicBezTo>
                    <a:pt x="94" y="51"/>
                    <a:pt x="94" y="51"/>
                    <a:pt x="94" y="51"/>
                  </a:cubicBezTo>
                  <a:cubicBezTo>
                    <a:pt x="94" y="57"/>
                    <a:pt x="94" y="57"/>
                    <a:pt x="94" y="57"/>
                  </a:cubicBezTo>
                  <a:cubicBezTo>
                    <a:pt x="86" y="57"/>
                    <a:pt x="86" y="57"/>
                    <a:pt x="86" y="57"/>
                  </a:cubicBezTo>
                  <a:cubicBezTo>
                    <a:pt x="86" y="62"/>
                    <a:pt x="86" y="62"/>
                    <a:pt x="86" y="62"/>
                  </a:cubicBezTo>
                  <a:close/>
                  <a:moveTo>
                    <a:pt x="86" y="28"/>
                  </a:moveTo>
                  <a:cubicBezTo>
                    <a:pt x="89" y="28"/>
                    <a:pt x="89" y="28"/>
                    <a:pt x="89" y="28"/>
                  </a:cubicBezTo>
                  <a:cubicBezTo>
                    <a:pt x="89" y="28"/>
                    <a:pt x="89" y="28"/>
                    <a:pt x="89" y="28"/>
                  </a:cubicBezTo>
                  <a:cubicBezTo>
                    <a:pt x="89" y="28"/>
                    <a:pt x="90" y="28"/>
                    <a:pt x="90" y="28"/>
                  </a:cubicBezTo>
                  <a:cubicBezTo>
                    <a:pt x="91" y="27"/>
                    <a:pt x="92" y="26"/>
                    <a:pt x="91" y="25"/>
                  </a:cubicBezTo>
                  <a:cubicBezTo>
                    <a:pt x="86" y="16"/>
                    <a:pt x="86" y="16"/>
                    <a:pt x="86" y="16"/>
                  </a:cubicBezTo>
                  <a:lnTo>
                    <a:pt x="86" y="28"/>
                  </a:lnTo>
                  <a:close/>
                  <a:moveTo>
                    <a:pt x="86" y="8"/>
                  </a:moveTo>
                  <a:cubicBezTo>
                    <a:pt x="84" y="5"/>
                    <a:pt x="84" y="5"/>
                    <a:pt x="84" y="5"/>
                  </a:cubicBezTo>
                  <a:cubicBezTo>
                    <a:pt x="54" y="5"/>
                    <a:pt x="54" y="5"/>
                    <a:pt x="54" y="5"/>
                  </a:cubicBezTo>
                  <a:cubicBezTo>
                    <a:pt x="54" y="0"/>
                    <a:pt x="54" y="0"/>
                    <a:pt x="54" y="0"/>
                  </a:cubicBezTo>
                  <a:cubicBezTo>
                    <a:pt x="86" y="0"/>
                    <a:pt x="86" y="0"/>
                    <a:pt x="86" y="0"/>
                  </a:cubicBezTo>
                  <a:cubicBezTo>
                    <a:pt x="86" y="0"/>
                    <a:pt x="86" y="0"/>
                    <a:pt x="86" y="0"/>
                  </a:cubicBezTo>
                  <a:cubicBezTo>
                    <a:pt x="86" y="0"/>
                    <a:pt x="86" y="0"/>
                    <a:pt x="86" y="0"/>
                  </a:cubicBezTo>
                  <a:cubicBezTo>
                    <a:pt x="86" y="8"/>
                    <a:pt x="86" y="8"/>
                    <a:pt x="86" y="8"/>
                  </a:cubicBezTo>
                  <a:close/>
                  <a:moveTo>
                    <a:pt x="54" y="65"/>
                  </a:moveTo>
                  <a:cubicBezTo>
                    <a:pt x="81" y="65"/>
                    <a:pt x="81" y="65"/>
                    <a:pt x="81" y="65"/>
                  </a:cubicBezTo>
                  <a:cubicBezTo>
                    <a:pt x="83" y="65"/>
                    <a:pt x="84" y="66"/>
                    <a:pt x="84" y="68"/>
                  </a:cubicBezTo>
                  <a:cubicBezTo>
                    <a:pt x="84" y="80"/>
                    <a:pt x="84" y="80"/>
                    <a:pt x="84" y="80"/>
                  </a:cubicBezTo>
                  <a:cubicBezTo>
                    <a:pt x="84" y="80"/>
                    <a:pt x="84" y="81"/>
                    <a:pt x="84" y="81"/>
                  </a:cubicBezTo>
                  <a:cubicBezTo>
                    <a:pt x="85" y="82"/>
                    <a:pt x="85" y="82"/>
                    <a:pt x="86" y="82"/>
                  </a:cubicBezTo>
                  <a:cubicBezTo>
                    <a:pt x="86" y="82"/>
                    <a:pt x="86" y="82"/>
                    <a:pt x="86" y="82"/>
                  </a:cubicBezTo>
                  <a:cubicBezTo>
                    <a:pt x="86" y="87"/>
                    <a:pt x="86" y="87"/>
                    <a:pt x="86" y="87"/>
                  </a:cubicBezTo>
                  <a:cubicBezTo>
                    <a:pt x="86" y="87"/>
                    <a:pt x="86" y="87"/>
                    <a:pt x="86" y="87"/>
                  </a:cubicBezTo>
                  <a:cubicBezTo>
                    <a:pt x="84" y="87"/>
                    <a:pt x="82" y="86"/>
                    <a:pt x="81" y="85"/>
                  </a:cubicBezTo>
                  <a:cubicBezTo>
                    <a:pt x="80" y="83"/>
                    <a:pt x="79" y="82"/>
                    <a:pt x="79" y="80"/>
                  </a:cubicBezTo>
                  <a:cubicBezTo>
                    <a:pt x="79" y="70"/>
                    <a:pt x="79" y="70"/>
                    <a:pt x="79" y="70"/>
                  </a:cubicBezTo>
                  <a:cubicBezTo>
                    <a:pt x="54" y="70"/>
                    <a:pt x="54" y="70"/>
                    <a:pt x="54" y="70"/>
                  </a:cubicBezTo>
                  <a:cubicBezTo>
                    <a:pt x="54" y="65"/>
                    <a:pt x="54" y="65"/>
                    <a:pt x="54" y="65"/>
                  </a:cubicBezTo>
                  <a:close/>
                  <a:moveTo>
                    <a:pt x="86" y="16"/>
                  </a:moveTo>
                  <a:cubicBezTo>
                    <a:pt x="82" y="8"/>
                    <a:pt x="82" y="8"/>
                    <a:pt x="82" y="8"/>
                  </a:cubicBezTo>
                  <a:cubicBezTo>
                    <a:pt x="82" y="7"/>
                    <a:pt x="81" y="6"/>
                    <a:pt x="80" y="6"/>
                  </a:cubicBezTo>
                  <a:cubicBezTo>
                    <a:pt x="54" y="6"/>
                    <a:pt x="54" y="6"/>
                    <a:pt x="54" y="6"/>
                  </a:cubicBezTo>
                  <a:cubicBezTo>
                    <a:pt x="54" y="11"/>
                    <a:pt x="54" y="11"/>
                    <a:pt x="54" y="11"/>
                  </a:cubicBezTo>
                  <a:cubicBezTo>
                    <a:pt x="79" y="11"/>
                    <a:pt x="79" y="11"/>
                    <a:pt x="79" y="11"/>
                  </a:cubicBezTo>
                  <a:cubicBezTo>
                    <a:pt x="85" y="23"/>
                    <a:pt x="85" y="23"/>
                    <a:pt x="85" y="23"/>
                  </a:cubicBezTo>
                  <a:cubicBezTo>
                    <a:pt x="54" y="23"/>
                    <a:pt x="54" y="23"/>
                    <a:pt x="54" y="23"/>
                  </a:cubicBezTo>
                  <a:cubicBezTo>
                    <a:pt x="54" y="28"/>
                    <a:pt x="54" y="28"/>
                    <a:pt x="54" y="28"/>
                  </a:cubicBezTo>
                  <a:cubicBezTo>
                    <a:pt x="86" y="28"/>
                    <a:pt x="86" y="28"/>
                    <a:pt x="86" y="28"/>
                  </a:cubicBezTo>
                  <a:cubicBezTo>
                    <a:pt x="86" y="16"/>
                    <a:pt x="86" y="16"/>
                    <a:pt x="86" y="16"/>
                  </a:cubicBezTo>
                  <a:close/>
                  <a:moveTo>
                    <a:pt x="86" y="46"/>
                  </a:moveTo>
                  <a:cubicBezTo>
                    <a:pt x="86" y="51"/>
                    <a:pt x="86" y="51"/>
                    <a:pt x="86" y="51"/>
                  </a:cubicBezTo>
                  <a:cubicBezTo>
                    <a:pt x="78" y="51"/>
                    <a:pt x="78" y="51"/>
                    <a:pt x="78" y="51"/>
                  </a:cubicBezTo>
                  <a:cubicBezTo>
                    <a:pt x="78" y="57"/>
                    <a:pt x="78" y="57"/>
                    <a:pt x="78" y="57"/>
                  </a:cubicBezTo>
                  <a:cubicBezTo>
                    <a:pt x="86" y="57"/>
                    <a:pt x="86" y="57"/>
                    <a:pt x="86" y="57"/>
                  </a:cubicBezTo>
                  <a:cubicBezTo>
                    <a:pt x="86" y="62"/>
                    <a:pt x="86" y="62"/>
                    <a:pt x="86" y="62"/>
                  </a:cubicBezTo>
                  <a:cubicBezTo>
                    <a:pt x="76" y="62"/>
                    <a:pt x="76" y="62"/>
                    <a:pt x="76" y="62"/>
                  </a:cubicBezTo>
                  <a:cubicBezTo>
                    <a:pt x="75" y="62"/>
                    <a:pt x="74" y="61"/>
                    <a:pt x="74" y="59"/>
                  </a:cubicBezTo>
                  <a:cubicBezTo>
                    <a:pt x="74" y="49"/>
                    <a:pt x="74" y="49"/>
                    <a:pt x="74" y="49"/>
                  </a:cubicBezTo>
                  <a:cubicBezTo>
                    <a:pt x="74" y="47"/>
                    <a:pt x="75" y="46"/>
                    <a:pt x="76" y="46"/>
                  </a:cubicBezTo>
                  <a:lnTo>
                    <a:pt x="86" y="46"/>
                  </a:lnTo>
                  <a:close/>
                  <a:moveTo>
                    <a:pt x="54" y="5"/>
                  </a:moveTo>
                  <a:cubicBezTo>
                    <a:pt x="24" y="5"/>
                    <a:pt x="24" y="5"/>
                    <a:pt x="24" y="5"/>
                  </a:cubicBezTo>
                  <a:cubicBezTo>
                    <a:pt x="22" y="8"/>
                    <a:pt x="22" y="8"/>
                    <a:pt x="22" y="8"/>
                  </a:cubicBezTo>
                  <a:cubicBezTo>
                    <a:pt x="22" y="0"/>
                    <a:pt x="22" y="0"/>
                    <a:pt x="22" y="0"/>
                  </a:cubicBezTo>
                  <a:cubicBezTo>
                    <a:pt x="22" y="0"/>
                    <a:pt x="22" y="0"/>
                    <a:pt x="22" y="0"/>
                  </a:cubicBezTo>
                  <a:cubicBezTo>
                    <a:pt x="54" y="0"/>
                    <a:pt x="54" y="0"/>
                    <a:pt x="54" y="0"/>
                  </a:cubicBezTo>
                  <a:cubicBezTo>
                    <a:pt x="54" y="5"/>
                    <a:pt x="54" y="5"/>
                    <a:pt x="54" y="5"/>
                  </a:cubicBezTo>
                  <a:close/>
                  <a:moveTo>
                    <a:pt x="22" y="82"/>
                  </a:moveTo>
                  <a:cubicBezTo>
                    <a:pt x="22" y="82"/>
                    <a:pt x="22" y="82"/>
                    <a:pt x="22" y="82"/>
                  </a:cubicBezTo>
                  <a:cubicBezTo>
                    <a:pt x="23" y="82"/>
                    <a:pt x="24" y="82"/>
                    <a:pt x="24" y="81"/>
                  </a:cubicBezTo>
                  <a:cubicBezTo>
                    <a:pt x="24" y="81"/>
                    <a:pt x="24" y="81"/>
                    <a:pt x="24" y="81"/>
                  </a:cubicBezTo>
                  <a:cubicBezTo>
                    <a:pt x="24" y="81"/>
                    <a:pt x="24" y="81"/>
                    <a:pt x="24" y="81"/>
                  </a:cubicBezTo>
                  <a:cubicBezTo>
                    <a:pt x="24" y="81"/>
                    <a:pt x="25" y="80"/>
                    <a:pt x="25" y="80"/>
                  </a:cubicBezTo>
                  <a:cubicBezTo>
                    <a:pt x="25" y="68"/>
                    <a:pt x="25" y="68"/>
                    <a:pt x="25" y="68"/>
                  </a:cubicBezTo>
                  <a:cubicBezTo>
                    <a:pt x="25" y="66"/>
                    <a:pt x="26" y="65"/>
                    <a:pt x="27" y="65"/>
                  </a:cubicBezTo>
                  <a:cubicBezTo>
                    <a:pt x="54" y="65"/>
                    <a:pt x="54" y="65"/>
                    <a:pt x="54" y="65"/>
                  </a:cubicBezTo>
                  <a:cubicBezTo>
                    <a:pt x="54" y="70"/>
                    <a:pt x="54" y="70"/>
                    <a:pt x="54" y="70"/>
                  </a:cubicBezTo>
                  <a:cubicBezTo>
                    <a:pt x="29" y="70"/>
                    <a:pt x="29" y="70"/>
                    <a:pt x="29" y="70"/>
                  </a:cubicBezTo>
                  <a:cubicBezTo>
                    <a:pt x="29" y="80"/>
                    <a:pt x="29" y="80"/>
                    <a:pt x="29" y="80"/>
                  </a:cubicBezTo>
                  <a:cubicBezTo>
                    <a:pt x="29" y="82"/>
                    <a:pt x="29" y="83"/>
                    <a:pt x="27" y="85"/>
                  </a:cubicBezTo>
                  <a:cubicBezTo>
                    <a:pt x="27" y="85"/>
                    <a:pt x="27" y="85"/>
                    <a:pt x="27" y="85"/>
                  </a:cubicBezTo>
                  <a:cubicBezTo>
                    <a:pt x="26" y="86"/>
                    <a:pt x="24" y="87"/>
                    <a:pt x="22" y="87"/>
                  </a:cubicBezTo>
                  <a:cubicBezTo>
                    <a:pt x="22" y="87"/>
                    <a:pt x="22" y="87"/>
                    <a:pt x="22" y="87"/>
                  </a:cubicBezTo>
                  <a:cubicBezTo>
                    <a:pt x="22" y="82"/>
                    <a:pt x="22" y="82"/>
                    <a:pt x="22" y="82"/>
                  </a:cubicBezTo>
                  <a:close/>
                  <a:moveTo>
                    <a:pt x="54" y="6"/>
                  </a:moveTo>
                  <a:cubicBezTo>
                    <a:pt x="28" y="6"/>
                    <a:pt x="28" y="6"/>
                    <a:pt x="28" y="6"/>
                  </a:cubicBezTo>
                  <a:cubicBezTo>
                    <a:pt x="28" y="6"/>
                    <a:pt x="28" y="6"/>
                    <a:pt x="28" y="6"/>
                  </a:cubicBezTo>
                  <a:cubicBezTo>
                    <a:pt x="27" y="6"/>
                    <a:pt x="27" y="7"/>
                    <a:pt x="26" y="8"/>
                  </a:cubicBezTo>
                  <a:cubicBezTo>
                    <a:pt x="22" y="16"/>
                    <a:pt x="22" y="16"/>
                    <a:pt x="22" y="16"/>
                  </a:cubicBezTo>
                  <a:cubicBezTo>
                    <a:pt x="22" y="28"/>
                    <a:pt x="22" y="28"/>
                    <a:pt x="22" y="28"/>
                  </a:cubicBezTo>
                  <a:cubicBezTo>
                    <a:pt x="54" y="28"/>
                    <a:pt x="54" y="28"/>
                    <a:pt x="54" y="28"/>
                  </a:cubicBezTo>
                  <a:cubicBezTo>
                    <a:pt x="54" y="23"/>
                    <a:pt x="54" y="23"/>
                    <a:pt x="54" y="23"/>
                  </a:cubicBezTo>
                  <a:cubicBezTo>
                    <a:pt x="23" y="23"/>
                    <a:pt x="23" y="23"/>
                    <a:pt x="23" y="23"/>
                  </a:cubicBezTo>
                  <a:cubicBezTo>
                    <a:pt x="30" y="11"/>
                    <a:pt x="30" y="11"/>
                    <a:pt x="30" y="11"/>
                  </a:cubicBezTo>
                  <a:cubicBezTo>
                    <a:pt x="54" y="11"/>
                    <a:pt x="54" y="11"/>
                    <a:pt x="54" y="11"/>
                  </a:cubicBezTo>
                  <a:cubicBezTo>
                    <a:pt x="54" y="6"/>
                    <a:pt x="54" y="6"/>
                    <a:pt x="54" y="6"/>
                  </a:cubicBezTo>
                  <a:close/>
                  <a:moveTo>
                    <a:pt x="22" y="62"/>
                  </a:moveTo>
                  <a:cubicBezTo>
                    <a:pt x="22" y="57"/>
                    <a:pt x="22" y="57"/>
                    <a:pt x="22" y="57"/>
                  </a:cubicBezTo>
                  <a:cubicBezTo>
                    <a:pt x="30" y="57"/>
                    <a:pt x="30" y="57"/>
                    <a:pt x="30" y="57"/>
                  </a:cubicBezTo>
                  <a:cubicBezTo>
                    <a:pt x="30" y="51"/>
                    <a:pt x="30" y="51"/>
                    <a:pt x="30" y="51"/>
                  </a:cubicBezTo>
                  <a:cubicBezTo>
                    <a:pt x="22" y="51"/>
                    <a:pt x="22" y="51"/>
                    <a:pt x="22" y="51"/>
                  </a:cubicBezTo>
                  <a:cubicBezTo>
                    <a:pt x="22" y="46"/>
                    <a:pt x="22" y="46"/>
                    <a:pt x="22" y="46"/>
                  </a:cubicBezTo>
                  <a:cubicBezTo>
                    <a:pt x="32" y="46"/>
                    <a:pt x="32" y="46"/>
                    <a:pt x="32" y="46"/>
                  </a:cubicBezTo>
                  <a:cubicBezTo>
                    <a:pt x="34" y="46"/>
                    <a:pt x="35" y="47"/>
                    <a:pt x="35" y="49"/>
                  </a:cubicBezTo>
                  <a:cubicBezTo>
                    <a:pt x="35" y="59"/>
                    <a:pt x="35" y="59"/>
                    <a:pt x="35" y="59"/>
                  </a:cubicBezTo>
                  <a:cubicBezTo>
                    <a:pt x="35" y="61"/>
                    <a:pt x="34" y="62"/>
                    <a:pt x="32" y="62"/>
                  </a:cubicBezTo>
                  <a:lnTo>
                    <a:pt x="22" y="62"/>
                  </a:lnTo>
                  <a:close/>
                  <a:moveTo>
                    <a:pt x="22" y="8"/>
                  </a:moveTo>
                  <a:cubicBezTo>
                    <a:pt x="15" y="22"/>
                    <a:pt x="15" y="22"/>
                    <a:pt x="15" y="22"/>
                  </a:cubicBezTo>
                  <a:cubicBezTo>
                    <a:pt x="15" y="22"/>
                    <a:pt x="15" y="22"/>
                    <a:pt x="15" y="22"/>
                  </a:cubicBezTo>
                  <a:cubicBezTo>
                    <a:pt x="15" y="22"/>
                    <a:pt x="15" y="22"/>
                    <a:pt x="15" y="22"/>
                  </a:cubicBezTo>
                  <a:cubicBezTo>
                    <a:pt x="5" y="33"/>
                    <a:pt x="5" y="33"/>
                    <a:pt x="5" y="33"/>
                  </a:cubicBezTo>
                  <a:cubicBezTo>
                    <a:pt x="5" y="65"/>
                    <a:pt x="5" y="65"/>
                    <a:pt x="5" y="65"/>
                  </a:cubicBezTo>
                  <a:cubicBezTo>
                    <a:pt x="5" y="68"/>
                    <a:pt x="5" y="68"/>
                    <a:pt x="5" y="68"/>
                  </a:cubicBezTo>
                  <a:cubicBezTo>
                    <a:pt x="5" y="80"/>
                    <a:pt x="5" y="80"/>
                    <a:pt x="5" y="80"/>
                  </a:cubicBezTo>
                  <a:cubicBezTo>
                    <a:pt x="5" y="80"/>
                    <a:pt x="5" y="81"/>
                    <a:pt x="5" y="81"/>
                  </a:cubicBezTo>
                  <a:cubicBezTo>
                    <a:pt x="6" y="81"/>
                    <a:pt x="6" y="81"/>
                    <a:pt x="6" y="81"/>
                  </a:cubicBezTo>
                  <a:cubicBezTo>
                    <a:pt x="6" y="82"/>
                    <a:pt x="7" y="82"/>
                    <a:pt x="7" y="82"/>
                  </a:cubicBezTo>
                  <a:cubicBezTo>
                    <a:pt x="22" y="82"/>
                    <a:pt x="22" y="82"/>
                    <a:pt x="22" y="82"/>
                  </a:cubicBezTo>
                  <a:cubicBezTo>
                    <a:pt x="22" y="87"/>
                    <a:pt x="22" y="87"/>
                    <a:pt x="22" y="87"/>
                  </a:cubicBezTo>
                  <a:cubicBezTo>
                    <a:pt x="7" y="87"/>
                    <a:pt x="7" y="87"/>
                    <a:pt x="7" y="87"/>
                  </a:cubicBezTo>
                  <a:cubicBezTo>
                    <a:pt x="5" y="87"/>
                    <a:pt x="4" y="86"/>
                    <a:pt x="2" y="85"/>
                  </a:cubicBezTo>
                  <a:cubicBezTo>
                    <a:pt x="2" y="85"/>
                    <a:pt x="2" y="85"/>
                    <a:pt x="2" y="85"/>
                  </a:cubicBezTo>
                  <a:cubicBezTo>
                    <a:pt x="1" y="83"/>
                    <a:pt x="0" y="82"/>
                    <a:pt x="0" y="80"/>
                  </a:cubicBezTo>
                  <a:cubicBezTo>
                    <a:pt x="0" y="68"/>
                    <a:pt x="0" y="68"/>
                    <a:pt x="0" y="68"/>
                  </a:cubicBezTo>
                  <a:cubicBezTo>
                    <a:pt x="0" y="65"/>
                    <a:pt x="0" y="65"/>
                    <a:pt x="0" y="65"/>
                  </a:cubicBezTo>
                  <a:cubicBezTo>
                    <a:pt x="0" y="32"/>
                    <a:pt x="0" y="32"/>
                    <a:pt x="0" y="32"/>
                  </a:cubicBezTo>
                  <a:cubicBezTo>
                    <a:pt x="0" y="32"/>
                    <a:pt x="0" y="32"/>
                    <a:pt x="0" y="32"/>
                  </a:cubicBezTo>
                  <a:cubicBezTo>
                    <a:pt x="0" y="31"/>
                    <a:pt x="0" y="31"/>
                    <a:pt x="1" y="30"/>
                  </a:cubicBezTo>
                  <a:cubicBezTo>
                    <a:pt x="11" y="19"/>
                    <a:pt x="11" y="19"/>
                    <a:pt x="11" y="19"/>
                  </a:cubicBezTo>
                  <a:cubicBezTo>
                    <a:pt x="20" y="1"/>
                    <a:pt x="20" y="1"/>
                    <a:pt x="20" y="1"/>
                  </a:cubicBezTo>
                  <a:cubicBezTo>
                    <a:pt x="21" y="1"/>
                    <a:pt x="21" y="0"/>
                    <a:pt x="22" y="0"/>
                  </a:cubicBezTo>
                  <a:cubicBezTo>
                    <a:pt x="22" y="8"/>
                    <a:pt x="22" y="8"/>
                    <a:pt x="22" y="8"/>
                  </a:cubicBezTo>
                  <a:close/>
                  <a:moveTo>
                    <a:pt x="22" y="16"/>
                  </a:moveTo>
                  <a:cubicBezTo>
                    <a:pt x="17" y="24"/>
                    <a:pt x="17" y="24"/>
                    <a:pt x="17" y="24"/>
                  </a:cubicBezTo>
                  <a:cubicBezTo>
                    <a:pt x="17" y="25"/>
                    <a:pt x="17" y="25"/>
                    <a:pt x="17" y="26"/>
                  </a:cubicBezTo>
                  <a:cubicBezTo>
                    <a:pt x="17" y="27"/>
                    <a:pt x="18" y="28"/>
                    <a:pt x="20" y="28"/>
                  </a:cubicBezTo>
                  <a:cubicBezTo>
                    <a:pt x="22" y="28"/>
                    <a:pt x="22" y="28"/>
                    <a:pt x="22" y="28"/>
                  </a:cubicBezTo>
                  <a:cubicBezTo>
                    <a:pt x="22" y="16"/>
                    <a:pt x="22" y="16"/>
                    <a:pt x="22" y="16"/>
                  </a:cubicBezTo>
                  <a:close/>
                  <a:moveTo>
                    <a:pt x="22" y="46"/>
                  </a:moveTo>
                  <a:cubicBezTo>
                    <a:pt x="12" y="46"/>
                    <a:pt x="12" y="46"/>
                    <a:pt x="12" y="46"/>
                  </a:cubicBezTo>
                  <a:cubicBezTo>
                    <a:pt x="10" y="46"/>
                    <a:pt x="9" y="47"/>
                    <a:pt x="9" y="49"/>
                  </a:cubicBezTo>
                  <a:cubicBezTo>
                    <a:pt x="9" y="59"/>
                    <a:pt x="9" y="59"/>
                    <a:pt x="9" y="59"/>
                  </a:cubicBezTo>
                  <a:cubicBezTo>
                    <a:pt x="9" y="61"/>
                    <a:pt x="10" y="62"/>
                    <a:pt x="12" y="62"/>
                  </a:cubicBezTo>
                  <a:cubicBezTo>
                    <a:pt x="22" y="62"/>
                    <a:pt x="22" y="62"/>
                    <a:pt x="22" y="62"/>
                  </a:cubicBezTo>
                  <a:cubicBezTo>
                    <a:pt x="22" y="57"/>
                    <a:pt x="22" y="57"/>
                    <a:pt x="22" y="57"/>
                  </a:cubicBezTo>
                  <a:cubicBezTo>
                    <a:pt x="14" y="57"/>
                    <a:pt x="14" y="57"/>
                    <a:pt x="14" y="57"/>
                  </a:cubicBezTo>
                  <a:cubicBezTo>
                    <a:pt x="14" y="51"/>
                    <a:pt x="14" y="51"/>
                    <a:pt x="14" y="51"/>
                  </a:cubicBezTo>
                  <a:cubicBezTo>
                    <a:pt x="22" y="51"/>
                    <a:pt x="22" y="51"/>
                    <a:pt x="22" y="51"/>
                  </a:cubicBezTo>
                  <a:lnTo>
                    <a:pt x="2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6" name="Freeform 255"/>
            <p:cNvSpPr>
              <a:spLocks noEditPoints="1"/>
            </p:cNvSpPr>
            <p:nvPr/>
          </p:nvSpPr>
          <p:spPr bwMode="auto">
            <a:xfrm>
              <a:off x="7896237" y="3714771"/>
              <a:ext cx="201613" cy="187326"/>
            </a:xfrm>
            <a:custGeom>
              <a:avLst/>
              <a:gdLst>
                <a:gd name="T0" fmla="*/ 46 w 89"/>
                <a:gd name="T1" fmla="*/ 12 h 83"/>
                <a:gd name="T2" fmla="*/ 76 w 89"/>
                <a:gd name="T3" fmla="*/ 13 h 83"/>
                <a:gd name="T4" fmla="*/ 84 w 89"/>
                <a:gd name="T5" fmla="*/ 29 h 83"/>
                <a:gd name="T6" fmla="*/ 74 w 89"/>
                <a:gd name="T7" fmla="*/ 65 h 83"/>
                <a:gd name="T8" fmla="*/ 68 w 89"/>
                <a:gd name="T9" fmla="*/ 73 h 83"/>
                <a:gd name="T10" fmla="*/ 60 w 89"/>
                <a:gd name="T11" fmla="*/ 76 h 83"/>
                <a:gd name="T12" fmla="*/ 46 w 89"/>
                <a:gd name="T13" fmla="*/ 72 h 83"/>
                <a:gd name="T14" fmla="*/ 46 w 89"/>
                <a:gd name="T15" fmla="*/ 77 h 83"/>
                <a:gd name="T16" fmla="*/ 59 w 89"/>
                <a:gd name="T17" fmla="*/ 80 h 83"/>
                <a:gd name="T18" fmla="*/ 78 w 89"/>
                <a:gd name="T19" fmla="*/ 69 h 83"/>
                <a:gd name="T20" fmla="*/ 89 w 89"/>
                <a:gd name="T21" fmla="*/ 34 h 83"/>
                <a:gd name="T22" fmla="*/ 80 w 89"/>
                <a:gd name="T23" fmla="*/ 10 h 83"/>
                <a:gd name="T24" fmla="*/ 51 w 89"/>
                <a:gd name="T25" fmla="*/ 5 h 83"/>
                <a:gd name="T26" fmla="*/ 46 w 89"/>
                <a:gd name="T27" fmla="*/ 6 h 83"/>
                <a:gd name="T28" fmla="*/ 46 w 89"/>
                <a:gd name="T29" fmla="*/ 12 h 83"/>
                <a:gd name="T30" fmla="*/ 24 w 89"/>
                <a:gd name="T31" fmla="*/ 74 h 83"/>
                <a:gd name="T32" fmla="*/ 17 w 89"/>
                <a:gd name="T33" fmla="*/ 65 h 83"/>
                <a:gd name="T34" fmla="*/ 7 w 89"/>
                <a:gd name="T35" fmla="*/ 39 h 83"/>
                <a:gd name="T36" fmla="*/ 7 w 89"/>
                <a:gd name="T37" fmla="*/ 39 h 83"/>
                <a:gd name="T38" fmla="*/ 14 w 89"/>
                <a:gd name="T39" fmla="*/ 13 h 83"/>
                <a:gd name="T40" fmla="*/ 45 w 89"/>
                <a:gd name="T41" fmla="*/ 11 h 83"/>
                <a:gd name="T42" fmla="*/ 46 w 89"/>
                <a:gd name="T43" fmla="*/ 12 h 83"/>
                <a:gd name="T44" fmla="*/ 46 w 89"/>
                <a:gd name="T45" fmla="*/ 6 h 83"/>
                <a:gd name="T46" fmla="*/ 40 w 89"/>
                <a:gd name="T47" fmla="*/ 5 h 83"/>
                <a:gd name="T48" fmla="*/ 5 w 89"/>
                <a:gd name="T49" fmla="*/ 18 h 83"/>
                <a:gd name="T50" fmla="*/ 5 w 89"/>
                <a:gd name="T51" fmla="*/ 52 h 83"/>
                <a:gd name="T52" fmla="*/ 16 w 89"/>
                <a:gd name="T53" fmla="*/ 73 h 83"/>
                <a:gd name="T54" fmla="*/ 23 w 89"/>
                <a:gd name="T55" fmla="*/ 79 h 83"/>
                <a:gd name="T56" fmla="*/ 40 w 89"/>
                <a:gd name="T57" fmla="*/ 78 h 83"/>
                <a:gd name="T58" fmla="*/ 46 w 89"/>
                <a:gd name="T59" fmla="*/ 77 h 83"/>
                <a:gd name="T60" fmla="*/ 46 w 89"/>
                <a:gd name="T61" fmla="*/ 72 h 83"/>
                <a:gd name="T62" fmla="*/ 39 w 89"/>
                <a:gd name="T63" fmla="*/ 73 h 83"/>
                <a:gd name="T64" fmla="*/ 24 w 89"/>
                <a:gd name="T65" fmla="*/ 7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3">
                  <a:moveTo>
                    <a:pt x="46" y="12"/>
                  </a:moveTo>
                  <a:cubicBezTo>
                    <a:pt x="51" y="12"/>
                    <a:pt x="64" y="1"/>
                    <a:pt x="76" y="13"/>
                  </a:cubicBezTo>
                  <a:cubicBezTo>
                    <a:pt x="81" y="18"/>
                    <a:pt x="83" y="23"/>
                    <a:pt x="84" y="29"/>
                  </a:cubicBezTo>
                  <a:cubicBezTo>
                    <a:pt x="86" y="42"/>
                    <a:pt x="81" y="54"/>
                    <a:pt x="74" y="65"/>
                  </a:cubicBezTo>
                  <a:cubicBezTo>
                    <a:pt x="73" y="68"/>
                    <a:pt x="70" y="71"/>
                    <a:pt x="68" y="73"/>
                  </a:cubicBezTo>
                  <a:cubicBezTo>
                    <a:pt x="66" y="75"/>
                    <a:pt x="63" y="76"/>
                    <a:pt x="60" y="76"/>
                  </a:cubicBezTo>
                  <a:cubicBezTo>
                    <a:pt x="54" y="75"/>
                    <a:pt x="51" y="72"/>
                    <a:pt x="46" y="72"/>
                  </a:cubicBezTo>
                  <a:cubicBezTo>
                    <a:pt x="46" y="77"/>
                    <a:pt x="46" y="77"/>
                    <a:pt x="46" y="77"/>
                  </a:cubicBezTo>
                  <a:cubicBezTo>
                    <a:pt x="51" y="77"/>
                    <a:pt x="53" y="79"/>
                    <a:pt x="59" y="80"/>
                  </a:cubicBezTo>
                  <a:cubicBezTo>
                    <a:pt x="67" y="82"/>
                    <a:pt x="73" y="75"/>
                    <a:pt x="78" y="69"/>
                  </a:cubicBezTo>
                  <a:cubicBezTo>
                    <a:pt x="85" y="59"/>
                    <a:pt x="89" y="47"/>
                    <a:pt x="89" y="34"/>
                  </a:cubicBezTo>
                  <a:cubicBezTo>
                    <a:pt x="89" y="25"/>
                    <a:pt x="87" y="16"/>
                    <a:pt x="80" y="10"/>
                  </a:cubicBezTo>
                  <a:cubicBezTo>
                    <a:pt x="72" y="2"/>
                    <a:pt x="61" y="1"/>
                    <a:pt x="51" y="5"/>
                  </a:cubicBezTo>
                  <a:cubicBezTo>
                    <a:pt x="48" y="6"/>
                    <a:pt x="47" y="6"/>
                    <a:pt x="46" y="6"/>
                  </a:cubicBezTo>
                  <a:lnTo>
                    <a:pt x="46" y="12"/>
                  </a:lnTo>
                  <a:close/>
                  <a:moveTo>
                    <a:pt x="24" y="74"/>
                  </a:moveTo>
                  <a:cubicBezTo>
                    <a:pt x="21" y="71"/>
                    <a:pt x="19" y="69"/>
                    <a:pt x="17" y="65"/>
                  </a:cubicBezTo>
                  <a:cubicBezTo>
                    <a:pt x="12" y="58"/>
                    <a:pt x="8" y="49"/>
                    <a:pt x="7" y="39"/>
                  </a:cubicBezTo>
                  <a:cubicBezTo>
                    <a:pt x="7" y="39"/>
                    <a:pt x="7" y="39"/>
                    <a:pt x="7" y="39"/>
                  </a:cubicBezTo>
                  <a:cubicBezTo>
                    <a:pt x="6" y="30"/>
                    <a:pt x="7" y="20"/>
                    <a:pt x="14" y="13"/>
                  </a:cubicBezTo>
                  <a:cubicBezTo>
                    <a:pt x="24" y="4"/>
                    <a:pt x="34" y="8"/>
                    <a:pt x="45" y="11"/>
                  </a:cubicBezTo>
                  <a:cubicBezTo>
                    <a:pt x="45" y="12"/>
                    <a:pt x="45" y="12"/>
                    <a:pt x="46" y="12"/>
                  </a:cubicBezTo>
                  <a:cubicBezTo>
                    <a:pt x="46" y="6"/>
                    <a:pt x="46" y="6"/>
                    <a:pt x="46" y="6"/>
                  </a:cubicBezTo>
                  <a:cubicBezTo>
                    <a:pt x="44" y="6"/>
                    <a:pt x="43" y="6"/>
                    <a:pt x="40" y="5"/>
                  </a:cubicBezTo>
                  <a:cubicBezTo>
                    <a:pt x="26" y="0"/>
                    <a:pt x="12" y="5"/>
                    <a:pt x="5" y="18"/>
                  </a:cubicBezTo>
                  <a:cubicBezTo>
                    <a:pt x="0" y="28"/>
                    <a:pt x="1" y="41"/>
                    <a:pt x="5" y="52"/>
                  </a:cubicBezTo>
                  <a:cubicBezTo>
                    <a:pt x="7" y="59"/>
                    <a:pt x="11" y="67"/>
                    <a:pt x="16" y="73"/>
                  </a:cubicBezTo>
                  <a:cubicBezTo>
                    <a:pt x="18" y="75"/>
                    <a:pt x="20" y="77"/>
                    <a:pt x="23" y="79"/>
                  </a:cubicBezTo>
                  <a:cubicBezTo>
                    <a:pt x="29" y="83"/>
                    <a:pt x="34" y="80"/>
                    <a:pt x="40" y="78"/>
                  </a:cubicBezTo>
                  <a:cubicBezTo>
                    <a:pt x="42" y="77"/>
                    <a:pt x="44" y="77"/>
                    <a:pt x="46" y="77"/>
                  </a:cubicBezTo>
                  <a:cubicBezTo>
                    <a:pt x="46" y="72"/>
                    <a:pt x="46" y="72"/>
                    <a:pt x="46" y="72"/>
                  </a:cubicBezTo>
                  <a:cubicBezTo>
                    <a:pt x="44" y="72"/>
                    <a:pt x="41" y="72"/>
                    <a:pt x="39" y="73"/>
                  </a:cubicBezTo>
                  <a:cubicBezTo>
                    <a:pt x="33" y="75"/>
                    <a:pt x="29" y="78"/>
                    <a:pt x="2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7" name="Freeform 256"/>
            <p:cNvSpPr>
              <a:spLocks noEditPoints="1"/>
            </p:cNvSpPr>
            <p:nvPr/>
          </p:nvSpPr>
          <p:spPr bwMode="auto">
            <a:xfrm>
              <a:off x="7948625" y="3667147"/>
              <a:ext cx="55563" cy="60325"/>
            </a:xfrm>
            <a:custGeom>
              <a:avLst/>
              <a:gdLst>
                <a:gd name="T0" fmla="*/ 13 w 25"/>
                <a:gd name="T1" fmla="*/ 19 h 27"/>
                <a:gd name="T2" fmla="*/ 14 w 25"/>
                <a:gd name="T3" fmla="*/ 20 h 27"/>
                <a:gd name="T4" fmla="*/ 18 w 25"/>
                <a:gd name="T5" fmla="*/ 22 h 27"/>
                <a:gd name="T6" fmla="*/ 18 w 25"/>
                <a:gd name="T7" fmla="*/ 22 h 27"/>
                <a:gd name="T8" fmla="*/ 18 w 25"/>
                <a:gd name="T9" fmla="*/ 22 h 27"/>
                <a:gd name="T10" fmla="*/ 20 w 25"/>
                <a:gd name="T11" fmla="*/ 23 h 27"/>
                <a:gd name="T12" fmla="*/ 20 w 25"/>
                <a:gd name="T13" fmla="*/ 23 h 27"/>
                <a:gd name="T14" fmla="*/ 19 w 25"/>
                <a:gd name="T15" fmla="*/ 18 h 27"/>
                <a:gd name="T16" fmla="*/ 16 w 25"/>
                <a:gd name="T17" fmla="*/ 13 h 27"/>
                <a:gd name="T18" fmla="*/ 13 w 25"/>
                <a:gd name="T19" fmla="*/ 9 h 27"/>
                <a:gd name="T20" fmla="*/ 13 w 25"/>
                <a:gd name="T21" fmla="*/ 3 h 27"/>
                <a:gd name="T22" fmla="*/ 13 w 25"/>
                <a:gd name="T23" fmla="*/ 4 h 27"/>
                <a:gd name="T24" fmla="*/ 13 w 25"/>
                <a:gd name="T25" fmla="*/ 4 h 27"/>
                <a:gd name="T26" fmla="*/ 20 w 25"/>
                <a:gd name="T27" fmla="*/ 10 h 27"/>
                <a:gd name="T28" fmla="*/ 24 w 25"/>
                <a:gd name="T29" fmla="*/ 17 h 27"/>
                <a:gd name="T30" fmla="*/ 25 w 25"/>
                <a:gd name="T31" fmla="*/ 25 h 27"/>
                <a:gd name="T32" fmla="*/ 25 w 25"/>
                <a:gd name="T33" fmla="*/ 25 h 27"/>
                <a:gd name="T34" fmla="*/ 24 w 25"/>
                <a:gd name="T35" fmla="*/ 26 h 27"/>
                <a:gd name="T36" fmla="*/ 22 w 25"/>
                <a:gd name="T37" fmla="*/ 27 h 27"/>
                <a:gd name="T38" fmla="*/ 22 w 25"/>
                <a:gd name="T39" fmla="*/ 27 h 27"/>
                <a:gd name="T40" fmla="*/ 19 w 25"/>
                <a:gd name="T41" fmla="*/ 27 h 27"/>
                <a:gd name="T42" fmla="*/ 16 w 25"/>
                <a:gd name="T43" fmla="*/ 27 h 27"/>
                <a:gd name="T44" fmla="*/ 16 w 25"/>
                <a:gd name="T45" fmla="*/ 27 h 27"/>
                <a:gd name="T46" fmla="*/ 13 w 25"/>
                <a:gd name="T47" fmla="*/ 25 h 27"/>
                <a:gd name="T48" fmla="*/ 13 w 25"/>
                <a:gd name="T49" fmla="*/ 19 h 27"/>
                <a:gd name="T50" fmla="*/ 11 w 25"/>
                <a:gd name="T51" fmla="*/ 18 h 27"/>
                <a:gd name="T52" fmla="*/ 13 w 25"/>
                <a:gd name="T53" fmla="*/ 19 h 27"/>
                <a:gd name="T54" fmla="*/ 13 w 25"/>
                <a:gd name="T55" fmla="*/ 25 h 27"/>
                <a:gd name="T56" fmla="*/ 11 w 25"/>
                <a:gd name="T57" fmla="*/ 24 h 27"/>
                <a:gd name="T58" fmla="*/ 7 w 25"/>
                <a:gd name="T59" fmla="*/ 21 h 27"/>
                <a:gd name="T60" fmla="*/ 7 w 25"/>
                <a:gd name="T61" fmla="*/ 21 h 27"/>
                <a:gd name="T62" fmla="*/ 3 w 25"/>
                <a:gd name="T63" fmla="*/ 15 h 27"/>
                <a:gd name="T64" fmla="*/ 1 w 25"/>
                <a:gd name="T65" fmla="*/ 9 h 27"/>
                <a:gd name="T66" fmla="*/ 1 w 25"/>
                <a:gd name="T67" fmla="*/ 9 h 27"/>
                <a:gd name="T68" fmla="*/ 1 w 25"/>
                <a:gd name="T69" fmla="*/ 5 h 27"/>
                <a:gd name="T70" fmla="*/ 1 w 25"/>
                <a:gd name="T71" fmla="*/ 3 h 27"/>
                <a:gd name="T72" fmla="*/ 3 w 25"/>
                <a:gd name="T73" fmla="*/ 0 h 27"/>
                <a:gd name="T74" fmla="*/ 4 w 25"/>
                <a:gd name="T75" fmla="*/ 0 h 27"/>
                <a:gd name="T76" fmla="*/ 4 w 25"/>
                <a:gd name="T77" fmla="*/ 0 h 27"/>
                <a:gd name="T78" fmla="*/ 4 w 25"/>
                <a:gd name="T79" fmla="*/ 0 h 27"/>
                <a:gd name="T80" fmla="*/ 4 w 25"/>
                <a:gd name="T81" fmla="*/ 0 h 27"/>
                <a:gd name="T82" fmla="*/ 4 w 25"/>
                <a:gd name="T83" fmla="*/ 0 h 27"/>
                <a:gd name="T84" fmla="*/ 5 w 25"/>
                <a:gd name="T85" fmla="*/ 0 h 27"/>
                <a:gd name="T86" fmla="*/ 13 w 25"/>
                <a:gd name="T87" fmla="*/ 3 h 27"/>
                <a:gd name="T88" fmla="*/ 13 w 25"/>
                <a:gd name="T89" fmla="*/ 9 h 27"/>
                <a:gd name="T90" fmla="*/ 11 w 25"/>
                <a:gd name="T91" fmla="*/ 8 h 27"/>
                <a:gd name="T92" fmla="*/ 11 w 25"/>
                <a:gd name="T93" fmla="*/ 8 h 27"/>
                <a:gd name="T94" fmla="*/ 11 w 25"/>
                <a:gd name="T95" fmla="*/ 8 h 27"/>
                <a:gd name="T96" fmla="*/ 5 w 25"/>
                <a:gd name="T97" fmla="*/ 5 h 27"/>
                <a:gd name="T98" fmla="*/ 6 w 25"/>
                <a:gd name="T99" fmla="*/ 8 h 27"/>
                <a:gd name="T100" fmla="*/ 6 w 25"/>
                <a:gd name="T101" fmla="*/ 8 h 27"/>
                <a:gd name="T102" fmla="*/ 7 w 25"/>
                <a:gd name="T103" fmla="*/ 13 h 27"/>
                <a:gd name="T104" fmla="*/ 11 w 25"/>
                <a:gd name="T105" fmla="*/ 18 h 27"/>
                <a:gd name="T106" fmla="*/ 11 w 25"/>
                <a:gd name="T10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3" y="19"/>
                  </a:moveTo>
                  <a:cubicBezTo>
                    <a:pt x="13" y="20"/>
                    <a:pt x="14" y="20"/>
                    <a:pt x="14" y="20"/>
                  </a:cubicBezTo>
                  <a:cubicBezTo>
                    <a:pt x="15" y="21"/>
                    <a:pt x="16" y="22"/>
                    <a:pt x="18" y="22"/>
                  </a:cubicBezTo>
                  <a:cubicBezTo>
                    <a:pt x="18" y="22"/>
                    <a:pt x="18" y="22"/>
                    <a:pt x="18" y="22"/>
                  </a:cubicBezTo>
                  <a:cubicBezTo>
                    <a:pt x="18" y="22"/>
                    <a:pt x="18" y="22"/>
                    <a:pt x="18" y="22"/>
                  </a:cubicBezTo>
                  <a:cubicBezTo>
                    <a:pt x="18" y="22"/>
                    <a:pt x="19" y="22"/>
                    <a:pt x="20" y="23"/>
                  </a:cubicBezTo>
                  <a:cubicBezTo>
                    <a:pt x="20" y="23"/>
                    <a:pt x="20" y="23"/>
                    <a:pt x="20" y="23"/>
                  </a:cubicBezTo>
                  <a:cubicBezTo>
                    <a:pt x="20" y="21"/>
                    <a:pt x="20" y="20"/>
                    <a:pt x="19" y="18"/>
                  </a:cubicBezTo>
                  <a:cubicBezTo>
                    <a:pt x="19" y="16"/>
                    <a:pt x="18" y="14"/>
                    <a:pt x="16" y="13"/>
                  </a:cubicBezTo>
                  <a:cubicBezTo>
                    <a:pt x="15" y="11"/>
                    <a:pt x="14" y="10"/>
                    <a:pt x="13" y="9"/>
                  </a:cubicBezTo>
                  <a:cubicBezTo>
                    <a:pt x="13" y="3"/>
                    <a:pt x="13" y="3"/>
                    <a:pt x="13" y="3"/>
                  </a:cubicBezTo>
                  <a:cubicBezTo>
                    <a:pt x="13" y="3"/>
                    <a:pt x="13" y="4"/>
                    <a:pt x="13" y="4"/>
                  </a:cubicBezTo>
                  <a:cubicBezTo>
                    <a:pt x="13" y="4"/>
                    <a:pt x="13" y="4"/>
                    <a:pt x="13" y="4"/>
                  </a:cubicBezTo>
                  <a:cubicBezTo>
                    <a:pt x="16" y="5"/>
                    <a:pt x="18" y="7"/>
                    <a:pt x="20" y="10"/>
                  </a:cubicBezTo>
                  <a:cubicBezTo>
                    <a:pt x="22" y="12"/>
                    <a:pt x="23" y="14"/>
                    <a:pt x="24" y="17"/>
                  </a:cubicBezTo>
                  <a:cubicBezTo>
                    <a:pt x="25" y="19"/>
                    <a:pt x="25" y="22"/>
                    <a:pt x="25" y="25"/>
                  </a:cubicBezTo>
                  <a:cubicBezTo>
                    <a:pt x="25" y="25"/>
                    <a:pt x="25" y="25"/>
                    <a:pt x="25" y="25"/>
                  </a:cubicBezTo>
                  <a:cubicBezTo>
                    <a:pt x="25" y="25"/>
                    <a:pt x="25" y="26"/>
                    <a:pt x="24" y="26"/>
                  </a:cubicBezTo>
                  <a:cubicBezTo>
                    <a:pt x="24" y="27"/>
                    <a:pt x="23" y="27"/>
                    <a:pt x="22" y="27"/>
                  </a:cubicBezTo>
                  <a:cubicBezTo>
                    <a:pt x="22" y="27"/>
                    <a:pt x="22" y="27"/>
                    <a:pt x="22" y="27"/>
                  </a:cubicBezTo>
                  <a:cubicBezTo>
                    <a:pt x="21" y="27"/>
                    <a:pt x="20" y="27"/>
                    <a:pt x="19" y="27"/>
                  </a:cubicBezTo>
                  <a:cubicBezTo>
                    <a:pt x="18" y="27"/>
                    <a:pt x="17" y="27"/>
                    <a:pt x="16" y="27"/>
                  </a:cubicBezTo>
                  <a:cubicBezTo>
                    <a:pt x="16" y="27"/>
                    <a:pt x="16" y="27"/>
                    <a:pt x="16" y="27"/>
                  </a:cubicBezTo>
                  <a:cubicBezTo>
                    <a:pt x="15" y="26"/>
                    <a:pt x="14" y="26"/>
                    <a:pt x="13" y="25"/>
                  </a:cubicBezTo>
                  <a:lnTo>
                    <a:pt x="13" y="19"/>
                  </a:lnTo>
                  <a:close/>
                  <a:moveTo>
                    <a:pt x="11" y="18"/>
                  </a:moveTo>
                  <a:cubicBezTo>
                    <a:pt x="11" y="18"/>
                    <a:pt x="12" y="19"/>
                    <a:pt x="13" y="19"/>
                  </a:cubicBezTo>
                  <a:cubicBezTo>
                    <a:pt x="13" y="25"/>
                    <a:pt x="13" y="25"/>
                    <a:pt x="13" y="25"/>
                  </a:cubicBezTo>
                  <a:cubicBezTo>
                    <a:pt x="12" y="25"/>
                    <a:pt x="12" y="25"/>
                    <a:pt x="11" y="24"/>
                  </a:cubicBezTo>
                  <a:cubicBezTo>
                    <a:pt x="10" y="23"/>
                    <a:pt x="8" y="22"/>
                    <a:pt x="7" y="21"/>
                  </a:cubicBezTo>
                  <a:cubicBezTo>
                    <a:pt x="7" y="21"/>
                    <a:pt x="7" y="21"/>
                    <a:pt x="7" y="21"/>
                  </a:cubicBezTo>
                  <a:cubicBezTo>
                    <a:pt x="6" y="19"/>
                    <a:pt x="4" y="17"/>
                    <a:pt x="3" y="15"/>
                  </a:cubicBezTo>
                  <a:cubicBezTo>
                    <a:pt x="2" y="13"/>
                    <a:pt x="1" y="11"/>
                    <a:pt x="1" y="9"/>
                  </a:cubicBezTo>
                  <a:cubicBezTo>
                    <a:pt x="1" y="9"/>
                    <a:pt x="1" y="9"/>
                    <a:pt x="1" y="9"/>
                  </a:cubicBezTo>
                  <a:cubicBezTo>
                    <a:pt x="1" y="8"/>
                    <a:pt x="1" y="7"/>
                    <a:pt x="1" y="5"/>
                  </a:cubicBezTo>
                  <a:cubicBezTo>
                    <a:pt x="0" y="5"/>
                    <a:pt x="1" y="4"/>
                    <a:pt x="1" y="3"/>
                  </a:cubicBezTo>
                  <a:cubicBezTo>
                    <a:pt x="1" y="1"/>
                    <a:pt x="2"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0"/>
                  </a:cubicBezTo>
                  <a:cubicBezTo>
                    <a:pt x="8" y="1"/>
                    <a:pt x="10" y="2"/>
                    <a:pt x="13" y="3"/>
                  </a:cubicBezTo>
                  <a:cubicBezTo>
                    <a:pt x="13" y="9"/>
                    <a:pt x="13" y="9"/>
                    <a:pt x="13" y="9"/>
                  </a:cubicBezTo>
                  <a:cubicBezTo>
                    <a:pt x="12" y="9"/>
                    <a:pt x="12" y="8"/>
                    <a:pt x="11" y="8"/>
                  </a:cubicBezTo>
                  <a:cubicBezTo>
                    <a:pt x="11" y="8"/>
                    <a:pt x="11" y="8"/>
                    <a:pt x="11" y="8"/>
                  </a:cubicBezTo>
                  <a:cubicBezTo>
                    <a:pt x="11" y="8"/>
                    <a:pt x="11" y="8"/>
                    <a:pt x="11" y="8"/>
                  </a:cubicBezTo>
                  <a:cubicBezTo>
                    <a:pt x="9" y="7"/>
                    <a:pt x="7" y="6"/>
                    <a:pt x="5" y="5"/>
                  </a:cubicBezTo>
                  <a:cubicBezTo>
                    <a:pt x="5" y="6"/>
                    <a:pt x="5" y="7"/>
                    <a:pt x="6" y="8"/>
                  </a:cubicBezTo>
                  <a:cubicBezTo>
                    <a:pt x="6" y="8"/>
                    <a:pt x="6" y="8"/>
                    <a:pt x="6" y="8"/>
                  </a:cubicBezTo>
                  <a:cubicBezTo>
                    <a:pt x="6" y="10"/>
                    <a:pt x="7" y="11"/>
                    <a:pt x="7" y="13"/>
                  </a:cubicBezTo>
                  <a:cubicBezTo>
                    <a:pt x="8" y="15"/>
                    <a:pt x="9" y="16"/>
                    <a:pt x="11" y="18"/>
                  </a:cubicBezTo>
                  <a:cubicBezTo>
                    <a:pt x="11" y="18"/>
                    <a:pt x="11" y="18"/>
                    <a:pt x="1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8" name="Freeform 257"/>
            <p:cNvSpPr>
              <a:spLocks noEditPoints="1"/>
            </p:cNvSpPr>
            <p:nvPr/>
          </p:nvSpPr>
          <p:spPr bwMode="auto">
            <a:xfrm>
              <a:off x="7000885" y="1336683"/>
              <a:ext cx="261938" cy="261939"/>
            </a:xfrm>
            <a:custGeom>
              <a:avLst/>
              <a:gdLst>
                <a:gd name="T0" fmla="*/ 58 w 116"/>
                <a:gd name="T1" fmla="*/ 111 h 116"/>
                <a:gd name="T2" fmla="*/ 95 w 116"/>
                <a:gd name="T3" fmla="*/ 95 h 116"/>
                <a:gd name="T4" fmla="*/ 111 w 116"/>
                <a:gd name="T5" fmla="*/ 58 h 116"/>
                <a:gd name="T6" fmla="*/ 95 w 116"/>
                <a:gd name="T7" fmla="*/ 20 h 116"/>
                <a:gd name="T8" fmla="*/ 58 w 116"/>
                <a:gd name="T9" fmla="*/ 5 h 116"/>
                <a:gd name="T10" fmla="*/ 58 w 116"/>
                <a:gd name="T11" fmla="*/ 5 h 116"/>
                <a:gd name="T12" fmla="*/ 58 w 116"/>
                <a:gd name="T13" fmla="*/ 0 h 116"/>
                <a:gd name="T14" fmla="*/ 58 w 116"/>
                <a:gd name="T15" fmla="*/ 0 h 116"/>
                <a:gd name="T16" fmla="*/ 99 w 116"/>
                <a:gd name="T17" fmla="*/ 17 h 116"/>
                <a:gd name="T18" fmla="*/ 116 w 116"/>
                <a:gd name="T19" fmla="*/ 58 h 116"/>
                <a:gd name="T20" fmla="*/ 99 w 116"/>
                <a:gd name="T21" fmla="*/ 99 h 116"/>
                <a:gd name="T22" fmla="*/ 58 w 116"/>
                <a:gd name="T23" fmla="*/ 116 h 116"/>
                <a:gd name="T24" fmla="*/ 58 w 116"/>
                <a:gd name="T25" fmla="*/ 116 h 116"/>
                <a:gd name="T26" fmla="*/ 58 w 116"/>
                <a:gd name="T27" fmla="*/ 111 h 116"/>
                <a:gd name="T28" fmla="*/ 58 w 116"/>
                <a:gd name="T29" fmla="*/ 111 h 116"/>
                <a:gd name="T30" fmla="*/ 58 w 116"/>
                <a:gd name="T31" fmla="*/ 76 h 116"/>
                <a:gd name="T32" fmla="*/ 70 w 116"/>
                <a:gd name="T33" fmla="*/ 71 h 116"/>
                <a:gd name="T34" fmla="*/ 71 w 116"/>
                <a:gd name="T35" fmla="*/ 70 h 116"/>
                <a:gd name="T36" fmla="*/ 88 w 116"/>
                <a:gd name="T37" fmla="*/ 31 h 116"/>
                <a:gd name="T38" fmla="*/ 88 w 116"/>
                <a:gd name="T39" fmla="*/ 31 h 116"/>
                <a:gd name="T40" fmla="*/ 88 w 116"/>
                <a:gd name="T41" fmla="*/ 31 h 116"/>
                <a:gd name="T42" fmla="*/ 88 w 116"/>
                <a:gd name="T43" fmla="*/ 29 h 116"/>
                <a:gd name="T44" fmla="*/ 85 w 116"/>
                <a:gd name="T45" fmla="*/ 27 h 116"/>
                <a:gd name="T46" fmla="*/ 58 w 116"/>
                <a:gd name="T47" fmla="*/ 39 h 116"/>
                <a:gd name="T48" fmla="*/ 58 w 116"/>
                <a:gd name="T49" fmla="*/ 45 h 116"/>
                <a:gd name="T50" fmla="*/ 81 w 116"/>
                <a:gd name="T51" fmla="*/ 34 h 116"/>
                <a:gd name="T52" fmla="*/ 67 w 116"/>
                <a:gd name="T53" fmla="*/ 67 h 116"/>
                <a:gd name="T54" fmla="*/ 58 w 116"/>
                <a:gd name="T55" fmla="*/ 71 h 116"/>
                <a:gd name="T56" fmla="*/ 58 w 116"/>
                <a:gd name="T57" fmla="*/ 76 h 116"/>
                <a:gd name="T58" fmla="*/ 58 w 116"/>
                <a:gd name="T59" fmla="*/ 5 h 116"/>
                <a:gd name="T60" fmla="*/ 20 w 116"/>
                <a:gd name="T61" fmla="*/ 20 h 116"/>
                <a:gd name="T62" fmla="*/ 5 w 116"/>
                <a:gd name="T63" fmla="*/ 58 h 116"/>
                <a:gd name="T64" fmla="*/ 20 w 116"/>
                <a:gd name="T65" fmla="*/ 95 h 116"/>
                <a:gd name="T66" fmla="*/ 58 w 116"/>
                <a:gd name="T67" fmla="*/ 111 h 116"/>
                <a:gd name="T68" fmla="*/ 58 w 116"/>
                <a:gd name="T69" fmla="*/ 116 h 116"/>
                <a:gd name="T70" fmla="*/ 17 w 116"/>
                <a:gd name="T71" fmla="*/ 99 h 116"/>
                <a:gd name="T72" fmla="*/ 0 w 116"/>
                <a:gd name="T73" fmla="*/ 58 h 116"/>
                <a:gd name="T74" fmla="*/ 17 w 116"/>
                <a:gd name="T75" fmla="*/ 17 h 116"/>
                <a:gd name="T76" fmla="*/ 58 w 116"/>
                <a:gd name="T77" fmla="*/ 0 h 116"/>
                <a:gd name="T78" fmla="*/ 58 w 116"/>
                <a:gd name="T79" fmla="*/ 5 h 116"/>
                <a:gd name="T80" fmla="*/ 58 w 116"/>
                <a:gd name="T81" fmla="*/ 39 h 116"/>
                <a:gd name="T82" fmla="*/ 46 w 116"/>
                <a:gd name="T83" fmla="*/ 45 h 116"/>
                <a:gd name="T84" fmla="*/ 45 w 116"/>
                <a:gd name="T85" fmla="*/ 46 h 116"/>
                <a:gd name="T86" fmla="*/ 27 w 116"/>
                <a:gd name="T87" fmla="*/ 85 h 116"/>
                <a:gd name="T88" fmla="*/ 27 w 116"/>
                <a:gd name="T89" fmla="*/ 85 h 116"/>
                <a:gd name="T90" fmla="*/ 27 w 116"/>
                <a:gd name="T91" fmla="*/ 85 h 116"/>
                <a:gd name="T92" fmla="*/ 27 w 116"/>
                <a:gd name="T93" fmla="*/ 87 h 116"/>
                <a:gd name="T94" fmla="*/ 31 w 116"/>
                <a:gd name="T95" fmla="*/ 88 h 116"/>
                <a:gd name="T96" fmla="*/ 58 w 116"/>
                <a:gd name="T97" fmla="*/ 76 h 116"/>
                <a:gd name="T98" fmla="*/ 58 w 116"/>
                <a:gd name="T99" fmla="*/ 71 h 116"/>
                <a:gd name="T100" fmla="*/ 34 w 116"/>
                <a:gd name="T101" fmla="*/ 81 h 116"/>
                <a:gd name="T102" fmla="*/ 49 w 116"/>
                <a:gd name="T103" fmla="*/ 49 h 116"/>
                <a:gd name="T104" fmla="*/ 58 w 116"/>
                <a:gd name="T105" fmla="*/ 45 h 116"/>
                <a:gd name="T106" fmla="*/ 58 w 116"/>
                <a:gd name="T10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58" y="111"/>
                  </a:moveTo>
                  <a:cubicBezTo>
                    <a:pt x="72" y="111"/>
                    <a:pt x="86" y="105"/>
                    <a:pt x="95" y="95"/>
                  </a:cubicBezTo>
                  <a:cubicBezTo>
                    <a:pt x="105" y="86"/>
                    <a:pt x="111" y="72"/>
                    <a:pt x="111" y="58"/>
                  </a:cubicBezTo>
                  <a:cubicBezTo>
                    <a:pt x="111" y="43"/>
                    <a:pt x="105" y="30"/>
                    <a:pt x="95" y="20"/>
                  </a:cubicBezTo>
                  <a:cubicBezTo>
                    <a:pt x="86" y="11"/>
                    <a:pt x="72" y="5"/>
                    <a:pt x="58" y="5"/>
                  </a:cubicBezTo>
                  <a:cubicBezTo>
                    <a:pt x="58" y="5"/>
                    <a:pt x="58" y="5"/>
                    <a:pt x="58" y="5"/>
                  </a:cubicBezTo>
                  <a:cubicBezTo>
                    <a:pt x="58" y="0"/>
                    <a:pt x="58" y="0"/>
                    <a:pt x="58" y="0"/>
                  </a:cubicBezTo>
                  <a:cubicBezTo>
                    <a:pt x="58" y="0"/>
                    <a:pt x="58" y="0"/>
                    <a:pt x="58" y="0"/>
                  </a:cubicBezTo>
                  <a:cubicBezTo>
                    <a:pt x="74" y="0"/>
                    <a:pt x="88" y="7"/>
                    <a:pt x="99" y="17"/>
                  </a:cubicBezTo>
                  <a:cubicBezTo>
                    <a:pt x="109" y="27"/>
                    <a:pt x="116" y="42"/>
                    <a:pt x="116" y="58"/>
                  </a:cubicBezTo>
                  <a:cubicBezTo>
                    <a:pt x="116" y="74"/>
                    <a:pt x="109" y="88"/>
                    <a:pt x="99" y="99"/>
                  </a:cubicBezTo>
                  <a:cubicBezTo>
                    <a:pt x="88" y="109"/>
                    <a:pt x="74" y="116"/>
                    <a:pt x="58" y="116"/>
                  </a:cubicBezTo>
                  <a:cubicBezTo>
                    <a:pt x="58" y="116"/>
                    <a:pt x="58" y="116"/>
                    <a:pt x="58" y="116"/>
                  </a:cubicBezTo>
                  <a:cubicBezTo>
                    <a:pt x="58" y="111"/>
                    <a:pt x="58" y="111"/>
                    <a:pt x="58" y="111"/>
                  </a:cubicBezTo>
                  <a:cubicBezTo>
                    <a:pt x="58" y="111"/>
                    <a:pt x="58" y="111"/>
                    <a:pt x="58" y="111"/>
                  </a:cubicBezTo>
                  <a:close/>
                  <a:moveTo>
                    <a:pt x="58" y="76"/>
                  </a:moveTo>
                  <a:cubicBezTo>
                    <a:pt x="70" y="71"/>
                    <a:pt x="70" y="71"/>
                    <a:pt x="70" y="71"/>
                  </a:cubicBezTo>
                  <a:cubicBezTo>
                    <a:pt x="70" y="71"/>
                    <a:pt x="71" y="70"/>
                    <a:pt x="71" y="70"/>
                  </a:cubicBezTo>
                  <a:cubicBezTo>
                    <a:pt x="88" y="31"/>
                    <a:pt x="88" y="31"/>
                    <a:pt x="88" y="31"/>
                  </a:cubicBezTo>
                  <a:cubicBezTo>
                    <a:pt x="88" y="31"/>
                    <a:pt x="88" y="31"/>
                    <a:pt x="88" y="31"/>
                  </a:cubicBezTo>
                  <a:cubicBezTo>
                    <a:pt x="88" y="31"/>
                    <a:pt x="88" y="31"/>
                    <a:pt x="88" y="31"/>
                  </a:cubicBezTo>
                  <a:cubicBezTo>
                    <a:pt x="89" y="30"/>
                    <a:pt x="89" y="29"/>
                    <a:pt x="88" y="29"/>
                  </a:cubicBezTo>
                  <a:cubicBezTo>
                    <a:pt x="88" y="27"/>
                    <a:pt x="86" y="27"/>
                    <a:pt x="85" y="27"/>
                  </a:cubicBezTo>
                  <a:cubicBezTo>
                    <a:pt x="58" y="39"/>
                    <a:pt x="58" y="39"/>
                    <a:pt x="58" y="39"/>
                  </a:cubicBezTo>
                  <a:cubicBezTo>
                    <a:pt x="58" y="45"/>
                    <a:pt x="58" y="45"/>
                    <a:pt x="58" y="45"/>
                  </a:cubicBezTo>
                  <a:cubicBezTo>
                    <a:pt x="81" y="34"/>
                    <a:pt x="81" y="34"/>
                    <a:pt x="81" y="34"/>
                  </a:cubicBezTo>
                  <a:cubicBezTo>
                    <a:pt x="67" y="67"/>
                    <a:pt x="67" y="67"/>
                    <a:pt x="67" y="67"/>
                  </a:cubicBezTo>
                  <a:cubicBezTo>
                    <a:pt x="58" y="71"/>
                    <a:pt x="58" y="71"/>
                    <a:pt x="58" y="71"/>
                  </a:cubicBezTo>
                  <a:lnTo>
                    <a:pt x="58" y="76"/>
                  </a:lnTo>
                  <a:close/>
                  <a:moveTo>
                    <a:pt x="58" y="5"/>
                  </a:moveTo>
                  <a:cubicBezTo>
                    <a:pt x="43" y="5"/>
                    <a:pt x="30" y="11"/>
                    <a:pt x="20" y="20"/>
                  </a:cubicBezTo>
                  <a:cubicBezTo>
                    <a:pt x="11" y="30"/>
                    <a:pt x="5" y="43"/>
                    <a:pt x="5" y="58"/>
                  </a:cubicBezTo>
                  <a:cubicBezTo>
                    <a:pt x="5" y="72"/>
                    <a:pt x="11" y="86"/>
                    <a:pt x="20" y="95"/>
                  </a:cubicBezTo>
                  <a:cubicBezTo>
                    <a:pt x="30" y="105"/>
                    <a:pt x="43" y="111"/>
                    <a:pt x="58" y="111"/>
                  </a:cubicBezTo>
                  <a:cubicBezTo>
                    <a:pt x="58" y="116"/>
                    <a:pt x="58" y="116"/>
                    <a:pt x="58" y="116"/>
                  </a:cubicBezTo>
                  <a:cubicBezTo>
                    <a:pt x="42" y="116"/>
                    <a:pt x="27" y="109"/>
                    <a:pt x="17" y="99"/>
                  </a:cubicBezTo>
                  <a:cubicBezTo>
                    <a:pt x="7" y="88"/>
                    <a:pt x="0" y="74"/>
                    <a:pt x="0" y="58"/>
                  </a:cubicBezTo>
                  <a:cubicBezTo>
                    <a:pt x="0" y="42"/>
                    <a:pt x="7" y="27"/>
                    <a:pt x="17" y="17"/>
                  </a:cubicBezTo>
                  <a:cubicBezTo>
                    <a:pt x="27" y="7"/>
                    <a:pt x="42" y="0"/>
                    <a:pt x="58" y="0"/>
                  </a:cubicBezTo>
                  <a:cubicBezTo>
                    <a:pt x="58" y="5"/>
                    <a:pt x="58" y="5"/>
                    <a:pt x="58" y="5"/>
                  </a:cubicBezTo>
                  <a:close/>
                  <a:moveTo>
                    <a:pt x="58" y="39"/>
                  </a:moveTo>
                  <a:cubicBezTo>
                    <a:pt x="46" y="45"/>
                    <a:pt x="46" y="45"/>
                    <a:pt x="46" y="45"/>
                  </a:cubicBezTo>
                  <a:cubicBezTo>
                    <a:pt x="45" y="45"/>
                    <a:pt x="45" y="45"/>
                    <a:pt x="45" y="46"/>
                  </a:cubicBezTo>
                  <a:cubicBezTo>
                    <a:pt x="27" y="85"/>
                    <a:pt x="27" y="85"/>
                    <a:pt x="27" y="85"/>
                  </a:cubicBezTo>
                  <a:cubicBezTo>
                    <a:pt x="27" y="85"/>
                    <a:pt x="27" y="85"/>
                    <a:pt x="27" y="85"/>
                  </a:cubicBezTo>
                  <a:cubicBezTo>
                    <a:pt x="27" y="85"/>
                    <a:pt x="27" y="85"/>
                    <a:pt x="27" y="85"/>
                  </a:cubicBezTo>
                  <a:cubicBezTo>
                    <a:pt x="27" y="86"/>
                    <a:pt x="27" y="86"/>
                    <a:pt x="27" y="87"/>
                  </a:cubicBezTo>
                  <a:cubicBezTo>
                    <a:pt x="28" y="88"/>
                    <a:pt x="29" y="89"/>
                    <a:pt x="31" y="88"/>
                  </a:cubicBezTo>
                  <a:cubicBezTo>
                    <a:pt x="58" y="76"/>
                    <a:pt x="58" y="76"/>
                    <a:pt x="58" y="76"/>
                  </a:cubicBezTo>
                  <a:cubicBezTo>
                    <a:pt x="58" y="71"/>
                    <a:pt x="58" y="71"/>
                    <a:pt x="58" y="71"/>
                  </a:cubicBezTo>
                  <a:cubicBezTo>
                    <a:pt x="34" y="81"/>
                    <a:pt x="34" y="81"/>
                    <a:pt x="34" y="81"/>
                  </a:cubicBezTo>
                  <a:cubicBezTo>
                    <a:pt x="49" y="49"/>
                    <a:pt x="49" y="49"/>
                    <a:pt x="49" y="49"/>
                  </a:cubicBezTo>
                  <a:cubicBezTo>
                    <a:pt x="58" y="45"/>
                    <a:pt x="58" y="45"/>
                    <a:pt x="58" y="45"/>
                  </a:cubicBezTo>
                  <a:lnTo>
                    <a:pt x="5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39" name="Freeform 258"/>
            <p:cNvSpPr>
              <a:spLocks noEditPoints="1"/>
            </p:cNvSpPr>
            <p:nvPr/>
          </p:nvSpPr>
          <p:spPr bwMode="auto">
            <a:xfrm>
              <a:off x="7112011" y="1444634"/>
              <a:ext cx="41275" cy="41275"/>
            </a:xfrm>
            <a:custGeom>
              <a:avLst/>
              <a:gdLst>
                <a:gd name="T0" fmla="*/ 9 w 18"/>
                <a:gd name="T1" fmla="*/ 0 h 18"/>
                <a:gd name="T2" fmla="*/ 15 w 18"/>
                <a:gd name="T3" fmla="*/ 3 h 18"/>
                <a:gd name="T4" fmla="*/ 15 w 18"/>
                <a:gd name="T5" fmla="*/ 3 h 18"/>
                <a:gd name="T6" fmla="*/ 18 w 18"/>
                <a:gd name="T7" fmla="*/ 9 h 18"/>
                <a:gd name="T8" fmla="*/ 15 w 18"/>
                <a:gd name="T9" fmla="*/ 15 h 18"/>
                <a:gd name="T10" fmla="*/ 15 w 18"/>
                <a:gd name="T11" fmla="*/ 16 h 18"/>
                <a:gd name="T12" fmla="*/ 9 w 18"/>
                <a:gd name="T13" fmla="*/ 18 h 18"/>
                <a:gd name="T14" fmla="*/ 9 w 18"/>
                <a:gd name="T15" fmla="*/ 18 h 18"/>
                <a:gd name="T16" fmla="*/ 9 w 18"/>
                <a:gd name="T17" fmla="*/ 13 h 18"/>
                <a:gd name="T18" fmla="*/ 9 w 18"/>
                <a:gd name="T19" fmla="*/ 13 h 18"/>
                <a:gd name="T20" fmla="*/ 12 w 18"/>
                <a:gd name="T21" fmla="*/ 12 h 18"/>
                <a:gd name="T22" fmla="*/ 12 w 18"/>
                <a:gd name="T23" fmla="*/ 12 h 18"/>
                <a:gd name="T24" fmla="*/ 13 w 18"/>
                <a:gd name="T25" fmla="*/ 9 h 18"/>
                <a:gd name="T26" fmla="*/ 12 w 18"/>
                <a:gd name="T27" fmla="*/ 7 h 18"/>
                <a:gd name="T28" fmla="*/ 12 w 18"/>
                <a:gd name="T29" fmla="*/ 6 h 18"/>
                <a:gd name="T30" fmla="*/ 9 w 18"/>
                <a:gd name="T31" fmla="*/ 5 h 18"/>
                <a:gd name="T32" fmla="*/ 9 w 18"/>
                <a:gd name="T33" fmla="*/ 5 h 18"/>
                <a:gd name="T34" fmla="*/ 9 w 18"/>
                <a:gd name="T35" fmla="*/ 0 h 18"/>
                <a:gd name="T36" fmla="*/ 9 w 18"/>
                <a:gd name="T37" fmla="*/ 18 h 18"/>
                <a:gd name="T38" fmla="*/ 3 w 18"/>
                <a:gd name="T39" fmla="*/ 15 h 18"/>
                <a:gd name="T40" fmla="*/ 3 w 18"/>
                <a:gd name="T41" fmla="*/ 15 h 18"/>
                <a:gd name="T42" fmla="*/ 3 w 18"/>
                <a:gd name="T43" fmla="*/ 15 h 18"/>
                <a:gd name="T44" fmla="*/ 0 w 18"/>
                <a:gd name="T45" fmla="*/ 9 h 18"/>
                <a:gd name="T46" fmla="*/ 3 w 18"/>
                <a:gd name="T47" fmla="*/ 3 h 18"/>
                <a:gd name="T48" fmla="*/ 9 w 18"/>
                <a:gd name="T49" fmla="*/ 0 h 18"/>
                <a:gd name="T50" fmla="*/ 9 w 18"/>
                <a:gd name="T51" fmla="*/ 5 h 18"/>
                <a:gd name="T52" fmla="*/ 6 w 18"/>
                <a:gd name="T53" fmla="*/ 6 h 18"/>
                <a:gd name="T54" fmla="*/ 5 w 18"/>
                <a:gd name="T55" fmla="*/ 9 h 18"/>
                <a:gd name="T56" fmla="*/ 6 w 18"/>
                <a:gd name="T57" fmla="*/ 12 h 18"/>
                <a:gd name="T58" fmla="*/ 6 w 18"/>
                <a:gd name="T59" fmla="*/ 12 h 18"/>
                <a:gd name="T60" fmla="*/ 9 w 18"/>
                <a:gd name="T61" fmla="*/ 13 h 18"/>
                <a:gd name="T62" fmla="*/ 9 w 18"/>
                <a:gd name="T6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1" y="0"/>
                    <a:pt x="13" y="1"/>
                    <a:pt x="15" y="3"/>
                  </a:cubicBezTo>
                  <a:cubicBezTo>
                    <a:pt x="15" y="3"/>
                    <a:pt x="15" y="3"/>
                    <a:pt x="15" y="3"/>
                  </a:cubicBezTo>
                  <a:cubicBezTo>
                    <a:pt x="17" y="5"/>
                    <a:pt x="18" y="7"/>
                    <a:pt x="18" y="9"/>
                  </a:cubicBezTo>
                  <a:cubicBezTo>
                    <a:pt x="18" y="12"/>
                    <a:pt x="17" y="14"/>
                    <a:pt x="15" y="15"/>
                  </a:cubicBezTo>
                  <a:cubicBezTo>
                    <a:pt x="15" y="16"/>
                    <a:pt x="15" y="16"/>
                    <a:pt x="15" y="16"/>
                  </a:cubicBezTo>
                  <a:cubicBezTo>
                    <a:pt x="13" y="17"/>
                    <a:pt x="11" y="18"/>
                    <a:pt x="9" y="18"/>
                  </a:cubicBezTo>
                  <a:cubicBezTo>
                    <a:pt x="9" y="18"/>
                    <a:pt x="9" y="18"/>
                    <a:pt x="9" y="18"/>
                  </a:cubicBezTo>
                  <a:cubicBezTo>
                    <a:pt x="9" y="13"/>
                    <a:pt x="9" y="13"/>
                    <a:pt x="9" y="13"/>
                  </a:cubicBezTo>
                  <a:cubicBezTo>
                    <a:pt x="9" y="13"/>
                    <a:pt x="9" y="13"/>
                    <a:pt x="9" y="13"/>
                  </a:cubicBezTo>
                  <a:cubicBezTo>
                    <a:pt x="10" y="13"/>
                    <a:pt x="11" y="13"/>
                    <a:pt x="12" y="12"/>
                  </a:cubicBezTo>
                  <a:cubicBezTo>
                    <a:pt x="12" y="12"/>
                    <a:pt x="12" y="12"/>
                    <a:pt x="12" y="12"/>
                  </a:cubicBezTo>
                  <a:cubicBezTo>
                    <a:pt x="12" y="11"/>
                    <a:pt x="13" y="10"/>
                    <a:pt x="13" y="9"/>
                  </a:cubicBezTo>
                  <a:cubicBezTo>
                    <a:pt x="13" y="8"/>
                    <a:pt x="12" y="7"/>
                    <a:pt x="12" y="7"/>
                  </a:cubicBezTo>
                  <a:cubicBezTo>
                    <a:pt x="12" y="6"/>
                    <a:pt x="12" y="6"/>
                    <a:pt x="12" y="6"/>
                  </a:cubicBezTo>
                  <a:cubicBezTo>
                    <a:pt x="11" y="6"/>
                    <a:pt x="10" y="5"/>
                    <a:pt x="9" y="5"/>
                  </a:cubicBezTo>
                  <a:cubicBezTo>
                    <a:pt x="9" y="5"/>
                    <a:pt x="9" y="5"/>
                    <a:pt x="9" y="5"/>
                  </a:cubicBezTo>
                  <a:cubicBezTo>
                    <a:pt x="9" y="0"/>
                    <a:pt x="9" y="0"/>
                    <a:pt x="9" y="0"/>
                  </a:cubicBezTo>
                  <a:close/>
                  <a:moveTo>
                    <a:pt x="9" y="18"/>
                  </a:moveTo>
                  <a:cubicBezTo>
                    <a:pt x="6" y="18"/>
                    <a:pt x="4" y="17"/>
                    <a:pt x="3" y="15"/>
                  </a:cubicBezTo>
                  <a:cubicBezTo>
                    <a:pt x="3" y="15"/>
                    <a:pt x="3" y="15"/>
                    <a:pt x="3" y="15"/>
                  </a:cubicBezTo>
                  <a:cubicBezTo>
                    <a:pt x="3" y="15"/>
                    <a:pt x="3" y="15"/>
                    <a:pt x="3" y="15"/>
                  </a:cubicBezTo>
                  <a:cubicBezTo>
                    <a:pt x="1" y="14"/>
                    <a:pt x="0" y="12"/>
                    <a:pt x="0" y="9"/>
                  </a:cubicBezTo>
                  <a:cubicBezTo>
                    <a:pt x="0" y="7"/>
                    <a:pt x="1" y="5"/>
                    <a:pt x="3" y="3"/>
                  </a:cubicBezTo>
                  <a:cubicBezTo>
                    <a:pt x="4" y="1"/>
                    <a:pt x="6" y="0"/>
                    <a:pt x="9" y="0"/>
                  </a:cubicBezTo>
                  <a:cubicBezTo>
                    <a:pt x="9" y="5"/>
                    <a:pt x="9" y="5"/>
                    <a:pt x="9" y="5"/>
                  </a:cubicBezTo>
                  <a:cubicBezTo>
                    <a:pt x="8" y="5"/>
                    <a:pt x="7"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0" name="Freeform 259"/>
            <p:cNvSpPr>
              <a:spLocks noEditPoints="1"/>
            </p:cNvSpPr>
            <p:nvPr/>
          </p:nvSpPr>
          <p:spPr bwMode="auto">
            <a:xfrm>
              <a:off x="8054988" y="3370283"/>
              <a:ext cx="177800" cy="282576"/>
            </a:xfrm>
            <a:custGeom>
              <a:avLst/>
              <a:gdLst>
                <a:gd name="T0" fmla="*/ 74 w 79"/>
                <a:gd name="T1" fmla="*/ 72 h 125"/>
                <a:gd name="T2" fmla="*/ 74 w 79"/>
                <a:gd name="T3" fmla="*/ 5 h 125"/>
                <a:gd name="T4" fmla="*/ 42 w 79"/>
                <a:gd name="T5" fmla="*/ 5 h 125"/>
                <a:gd name="T6" fmla="*/ 40 w 79"/>
                <a:gd name="T7" fmla="*/ 10 h 125"/>
                <a:gd name="T8" fmla="*/ 40 w 79"/>
                <a:gd name="T9" fmla="*/ 0 h 125"/>
                <a:gd name="T10" fmla="*/ 40 w 79"/>
                <a:gd name="T11" fmla="*/ 0 h 125"/>
                <a:gd name="T12" fmla="*/ 77 w 79"/>
                <a:gd name="T13" fmla="*/ 0 h 125"/>
                <a:gd name="T14" fmla="*/ 79 w 79"/>
                <a:gd name="T15" fmla="*/ 3 h 125"/>
                <a:gd name="T16" fmla="*/ 79 w 79"/>
                <a:gd name="T17" fmla="*/ 72 h 125"/>
                <a:gd name="T18" fmla="*/ 79 w 79"/>
                <a:gd name="T19" fmla="*/ 72 h 125"/>
                <a:gd name="T20" fmla="*/ 79 w 79"/>
                <a:gd name="T21" fmla="*/ 73 h 125"/>
                <a:gd name="T22" fmla="*/ 59 w 79"/>
                <a:gd name="T23" fmla="*/ 123 h 125"/>
                <a:gd name="T24" fmla="*/ 59 w 79"/>
                <a:gd name="T25" fmla="*/ 123 h 125"/>
                <a:gd name="T26" fmla="*/ 56 w 79"/>
                <a:gd name="T27" fmla="*/ 124 h 125"/>
                <a:gd name="T28" fmla="*/ 40 w 79"/>
                <a:gd name="T29" fmla="*/ 117 h 125"/>
                <a:gd name="T30" fmla="*/ 40 w 79"/>
                <a:gd name="T31" fmla="*/ 112 h 125"/>
                <a:gd name="T32" fmla="*/ 55 w 79"/>
                <a:gd name="T33" fmla="*/ 119 h 125"/>
                <a:gd name="T34" fmla="*/ 74 w 79"/>
                <a:gd name="T35" fmla="*/ 72 h 125"/>
                <a:gd name="T36" fmla="*/ 40 w 79"/>
                <a:gd name="T37" fmla="*/ 10 h 125"/>
                <a:gd name="T38" fmla="*/ 6 w 79"/>
                <a:gd name="T39" fmla="*/ 97 h 125"/>
                <a:gd name="T40" fmla="*/ 40 w 79"/>
                <a:gd name="T41" fmla="*/ 112 h 125"/>
                <a:gd name="T42" fmla="*/ 40 w 79"/>
                <a:gd name="T43" fmla="*/ 117 h 125"/>
                <a:gd name="T44" fmla="*/ 2 w 79"/>
                <a:gd name="T45" fmla="*/ 100 h 125"/>
                <a:gd name="T46" fmla="*/ 2 w 79"/>
                <a:gd name="T47" fmla="*/ 100 h 125"/>
                <a:gd name="T48" fmla="*/ 1 w 79"/>
                <a:gd name="T49" fmla="*/ 97 h 125"/>
                <a:gd name="T50" fmla="*/ 38 w 79"/>
                <a:gd name="T51" fmla="*/ 2 h 125"/>
                <a:gd name="T52" fmla="*/ 40 w 79"/>
                <a:gd name="T53" fmla="*/ 0 h 125"/>
                <a:gd name="T54" fmla="*/ 40 w 79"/>
                <a:gd name="T55"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5">
                  <a:moveTo>
                    <a:pt x="74" y="72"/>
                  </a:moveTo>
                  <a:cubicBezTo>
                    <a:pt x="74" y="5"/>
                    <a:pt x="74" y="5"/>
                    <a:pt x="74" y="5"/>
                  </a:cubicBezTo>
                  <a:cubicBezTo>
                    <a:pt x="42" y="5"/>
                    <a:pt x="42" y="5"/>
                    <a:pt x="42" y="5"/>
                  </a:cubicBezTo>
                  <a:cubicBezTo>
                    <a:pt x="40" y="10"/>
                    <a:pt x="40" y="10"/>
                    <a:pt x="40" y="10"/>
                  </a:cubicBezTo>
                  <a:cubicBezTo>
                    <a:pt x="40" y="0"/>
                    <a:pt x="40" y="0"/>
                    <a:pt x="40" y="0"/>
                  </a:cubicBezTo>
                  <a:cubicBezTo>
                    <a:pt x="40" y="0"/>
                    <a:pt x="40" y="0"/>
                    <a:pt x="40" y="0"/>
                  </a:cubicBezTo>
                  <a:cubicBezTo>
                    <a:pt x="77" y="0"/>
                    <a:pt x="77" y="0"/>
                    <a:pt x="77" y="0"/>
                  </a:cubicBezTo>
                  <a:cubicBezTo>
                    <a:pt x="78" y="0"/>
                    <a:pt x="79" y="1"/>
                    <a:pt x="79" y="3"/>
                  </a:cubicBezTo>
                  <a:cubicBezTo>
                    <a:pt x="79" y="72"/>
                    <a:pt x="79" y="72"/>
                    <a:pt x="79" y="72"/>
                  </a:cubicBezTo>
                  <a:cubicBezTo>
                    <a:pt x="79" y="72"/>
                    <a:pt x="79" y="72"/>
                    <a:pt x="79" y="72"/>
                  </a:cubicBezTo>
                  <a:cubicBezTo>
                    <a:pt x="79" y="72"/>
                    <a:pt x="79" y="73"/>
                    <a:pt x="79" y="73"/>
                  </a:cubicBezTo>
                  <a:cubicBezTo>
                    <a:pt x="59" y="123"/>
                    <a:pt x="59" y="123"/>
                    <a:pt x="59" y="123"/>
                  </a:cubicBezTo>
                  <a:cubicBezTo>
                    <a:pt x="59" y="123"/>
                    <a:pt x="59" y="123"/>
                    <a:pt x="59" y="123"/>
                  </a:cubicBezTo>
                  <a:cubicBezTo>
                    <a:pt x="58" y="124"/>
                    <a:pt x="57" y="125"/>
                    <a:pt x="56" y="124"/>
                  </a:cubicBezTo>
                  <a:cubicBezTo>
                    <a:pt x="40" y="117"/>
                    <a:pt x="40" y="117"/>
                    <a:pt x="40" y="117"/>
                  </a:cubicBezTo>
                  <a:cubicBezTo>
                    <a:pt x="40" y="112"/>
                    <a:pt x="40" y="112"/>
                    <a:pt x="40" y="112"/>
                  </a:cubicBezTo>
                  <a:cubicBezTo>
                    <a:pt x="55" y="119"/>
                    <a:pt x="55" y="119"/>
                    <a:pt x="55" y="119"/>
                  </a:cubicBezTo>
                  <a:lnTo>
                    <a:pt x="74" y="72"/>
                  </a:lnTo>
                  <a:close/>
                  <a:moveTo>
                    <a:pt x="40" y="10"/>
                  </a:moveTo>
                  <a:cubicBezTo>
                    <a:pt x="6" y="97"/>
                    <a:pt x="6" y="97"/>
                    <a:pt x="6" y="97"/>
                  </a:cubicBezTo>
                  <a:cubicBezTo>
                    <a:pt x="40" y="112"/>
                    <a:pt x="40" y="112"/>
                    <a:pt x="40" y="112"/>
                  </a:cubicBezTo>
                  <a:cubicBezTo>
                    <a:pt x="40" y="117"/>
                    <a:pt x="40" y="117"/>
                    <a:pt x="40" y="117"/>
                  </a:cubicBezTo>
                  <a:cubicBezTo>
                    <a:pt x="2" y="100"/>
                    <a:pt x="2" y="100"/>
                    <a:pt x="2" y="100"/>
                  </a:cubicBezTo>
                  <a:cubicBezTo>
                    <a:pt x="2" y="100"/>
                    <a:pt x="2" y="100"/>
                    <a:pt x="2" y="100"/>
                  </a:cubicBezTo>
                  <a:cubicBezTo>
                    <a:pt x="1" y="100"/>
                    <a:pt x="0" y="99"/>
                    <a:pt x="1" y="97"/>
                  </a:cubicBezTo>
                  <a:cubicBezTo>
                    <a:pt x="38" y="2"/>
                    <a:pt x="38" y="2"/>
                    <a:pt x="38" y="2"/>
                  </a:cubicBezTo>
                  <a:cubicBezTo>
                    <a:pt x="38" y="1"/>
                    <a:pt x="39" y="0"/>
                    <a:pt x="40" y="0"/>
                  </a:cubicBezTo>
                  <a:lnTo>
                    <a:pt x="4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1" name="Freeform 260"/>
            <p:cNvSpPr>
              <a:spLocks noEditPoints="1"/>
            </p:cNvSpPr>
            <p:nvPr/>
          </p:nvSpPr>
          <p:spPr bwMode="auto">
            <a:xfrm>
              <a:off x="8232788" y="3370283"/>
              <a:ext cx="42863" cy="95251"/>
            </a:xfrm>
            <a:custGeom>
              <a:avLst/>
              <a:gdLst>
                <a:gd name="T0" fmla="*/ 9 w 19"/>
                <a:gd name="T1" fmla="*/ 29 h 42"/>
                <a:gd name="T2" fmla="*/ 11 w 19"/>
                <a:gd name="T3" fmla="*/ 23 h 42"/>
                <a:gd name="T4" fmla="*/ 13 w 19"/>
                <a:gd name="T5" fmla="*/ 5 h 42"/>
                <a:gd name="T6" fmla="*/ 9 w 19"/>
                <a:gd name="T7" fmla="*/ 5 h 42"/>
                <a:gd name="T8" fmla="*/ 9 w 19"/>
                <a:gd name="T9" fmla="*/ 0 h 42"/>
                <a:gd name="T10" fmla="*/ 16 w 19"/>
                <a:gd name="T11" fmla="*/ 0 h 42"/>
                <a:gd name="T12" fmla="*/ 16 w 19"/>
                <a:gd name="T13" fmla="*/ 0 h 42"/>
                <a:gd name="T14" fmla="*/ 17 w 19"/>
                <a:gd name="T15" fmla="*/ 1 h 42"/>
                <a:gd name="T16" fmla="*/ 18 w 19"/>
                <a:gd name="T17" fmla="*/ 4 h 42"/>
                <a:gd name="T18" fmla="*/ 16 w 19"/>
                <a:gd name="T19" fmla="*/ 25 h 42"/>
                <a:gd name="T20" fmla="*/ 9 w 19"/>
                <a:gd name="T21" fmla="*/ 38 h 42"/>
                <a:gd name="T22" fmla="*/ 9 w 19"/>
                <a:gd name="T23" fmla="*/ 29 h 42"/>
                <a:gd name="T24" fmla="*/ 5 w 19"/>
                <a:gd name="T25" fmla="*/ 35 h 42"/>
                <a:gd name="T26" fmla="*/ 9 w 19"/>
                <a:gd name="T27" fmla="*/ 29 h 42"/>
                <a:gd name="T28" fmla="*/ 9 w 19"/>
                <a:gd name="T29" fmla="*/ 38 h 42"/>
                <a:gd name="T30" fmla="*/ 3 w 19"/>
                <a:gd name="T31" fmla="*/ 42 h 42"/>
                <a:gd name="T32" fmla="*/ 2 w 19"/>
                <a:gd name="T33" fmla="*/ 42 h 42"/>
                <a:gd name="T34" fmla="*/ 0 w 19"/>
                <a:gd name="T35" fmla="*/ 40 h 42"/>
                <a:gd name="T36" fmla="*/ 0 w 19"/>
                <a:gd name="T37" fmla="*/ 3 h 42"/>
                <a:gd name="T38" fmla="*/ 2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8"/>
                    <a:pt x="11" y="26"/>
                    <a:pt x="11" y="23"/>
                  </a:cubicBezTo>
                  <a:cubicBezTo>
                    <a:pt x="13" y="17"/>
                    <a:pt x="13" y="11"/>
                    <a:pt x="13" y="5"/>
                  </a:cubicBezTo>
                  <a:cubicBezTo>
                    <a:pt x="9" y="5"/>
                    <a:pt x="9" y="5"/>
                    <a:pt x="9" y="5"/>
                  </a:cubicBezTo>
                  <a:cubicBezTo>
                    <a:pt x="9" y="0"/>
                    <a:pt x="9" y="0"/>
                    <a:pt x="9" y="0"/>
                  </a:cubicBezTo>
                  <a:cubicBezTo>
                    <a:pt x="16" y="0"/>
                    <a:pt x="16" y="0"/>
                    <a:pt x="16" y="0"/>
                  </a:cubicBezTo>
                  <a:cubicBezTo>
                    <a:pt x="16" y="0"/>
                    <a:pt x="16" y="0"/>
                    <a:pt x="16" y="0"/>
                  </a:cubicBezTo>
                  <a:cubicBezTo>
                    <a:pt x="16" y="0"/>
                    <a:pt x="17" y="0"/>
                    <a:pt x="17" y="1"/>
                  </a:cubicBezTo>
                  <a:cubicBezTo>
                    <a:pt x="18" y="1"/>
                    <a:pt x="19" y="3"/>
                    <a:pt x="18" y="4"/>
                  </a:cubicBezTo>
                  <a:cubicBezTo>
                    <a:pt x="18" y="10"/>
                    <a:pt x="18" y="18"/>
                    <a:pt x="16" y="25"/>
                  </a:cubicBezTo>
                  <a:cubicBezTo>
                    <a:pt x="14" y="30"/>
                    <a:pt x="12" y="34"/>
                    <a:pt x="9" y="38"/>
                  </a:cubicBezTo>
                  <a:lnTo>
                    <a:pt x="9" y="29"/>
                  </a:lnTo>
                  <a:close/>
                  <a:moveTo>
                    <a:pt x="5" y="35"/>
                  </a:moveTo>
                  <a:cubicBezTo>
                    <a:pt x="6" y="34"/>
                    <a:pt x="8" y="32"/>
                    <a:pt x="9" y="29"/>
                  </a:cubicBezTo>
                  <a:cubicBezTo>
                    <a:pt x="9" y="38"/>
                    <a:pt x="9" y="38"/>
                    <a:pt x="9" y="38"/>
                  </a:cubicBezTo>
                  <a:cubicBezTo>
                    <a:pt x="7" y="39"/>
                    <a:pt x="6" y="41"/>
                    <a:pt x="3" y="42"/>
                  </a:cubicBezTo>
                  <a:cubicBezTo>
                    <a:pt x="3" y="42"/>
                    <a:pt x="3" y="42"/>
                    <a:pt x="2" y="42"/>
                  </a:cubicBezTo>
                  <a:cubicBezTo>
                    <a:pt x="1" y="42"/>
                    <a:pt x="0" y="41"/>
                    <a:pt x="0" y="40"/>
                  </a:cubicBezTo>
                  <a:cubicBezTo>
                    <a:pt x="0" y="3"/>
                    <a:pt x="0" y="3"/>
                    <a:pt x="0" y="3"/>
                  </a:cubicBezTo>
                  <a:cubicBezTo>
                    <a:pt x="0" y="1"/>
                    <a:pt x="1" y="0"/>
                    <a:pt x="2"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2" name="Freeform 261"/>
            <p:cNvSpPr>
              <a:spLocks noEditPoints="1"/>
            </p:cNvSpPr>
            <p:nvPr/>
          </p:nvSpPr>
          <p:spPr bwMode="auto">
            <a:xfrm>
              <a:off x="8232788" y="3370283"/>
              <a:ext cx="179388" cy="282576"/>
            </a:xfrm>
            <a:custGeom>
              <a:avLst/>
              <a:gdLst>
                <a:gd name="T0" fmla="*/ 39 w 79"/>
                <a:gd name="T1" fmla="*/ 112 h 125"/>
                <a:gd name="T2" fmla="*/ 73 w 79"/>
                <a:gd name="T3" fmla="*/ 97 h 125"/>
                <a:gd name="T4" fmla="*/ 39 w 79"/>
                <a:gd name="T5" fmla="*/ 10 h 125"/>
                <a:gd name="T6" fmla="*/ 39 w 79"/>
                <a:gd name="T7" fmla="*/ 0 h 125"/>
                <a:gd name="T8" fmla="*/ 41 w 79"/>
                <a:gd name="T9" fmla="*/ 2 h 125"/>
                <a:gd name="T10" fmla="*/ 78 w 79"/>
                <a:gd name="T11" fmla="*/ 97 h 125"/>
                <a:gd name="T12" fmla="*/ 77 w 79"/>
                <a:gd name="T13" fmla="*/ 100 h 125"/>
                <a:gd name="T14" fmla="*/ 39 w 79"/>
                <a:gd name="T15" fmla="*/ 117 h 125"/>
                <a:gd name="T16" fmla="*/ 39 w 79"/>
                <a:gd name="T17" fmla="*/ 112 h 125"/>
                <a:gd name="T18" fmla="*/ 22 w 79"/>
                <a:gd name="T19" fmla="*/ 5 h 125"/>
                <a:gd name="T20" fmla="*/ 19 w 79"/>
                <a:gd name="T21" fmla="*/ 28 h 125"/>
                <a:gd name="T22" fmla="*/ 5 w 79"/>
                <a:gd name="T23" fmla="*/ 46 h 125"/>
                <a:gd name="T24" fmla="*/ 5 w 79"/>
                <a:gd name="T25" fmla="*/ 72 h 125"/>
                <a:gd name="T26" fmla="*/ 24 w 79"/>
                <a:gd name="T27" fmla="*/ 119 h 125"/>
                <a:gd name="T28" fmla="*/ 39 w 79"/>
                <a:gd name="T29" fmla="*/ 112 h 125"/>
                <a:gd name="T30" fmla="*/ 39 w 79"/>
                <a:gd name="T31" fmla="*/ 117 h 125"/>
                <a:gd name="T32" fmla="*/ 23 w 79"/>
                <a:gd name="T33" fmla="*/ 124 h 125"/>
                <a:gd name="T34" fmla="*/ 23 w 79"/>
                <a:gd name="T35" fmla="*/ 124 h 125"/>
                <a:gd name="T36" fmla="*/ 23 w 79"/>
                <a:gd name="T37" fmla="*/ 124 h 125"/>
                <a:gd name="T38" fmla="*/ 20 w 79"/>
                <a:gd name="T39" fmla="*/ 123 h 125"/>
                <a:gd name="T40" fmla="*/ 0 w 79"/>
                <a:gd name="T41" fmla="*/ 73 h 125"/>
                <a:gd name="T42" fmla="*/ 0 w 79"/>
                <a:gd name="T43" fmla="*/ 72 h 125"/>
                <a:gd name="T44" fmla="*/ 0 w 79"/>
                <a:gd name="T45" fmla="*/ 45 h 125"/>
                <a:gd name="T46" fmla="*/ 0 w 79"/>
                <a:gd name="T47" fmla="*/ 45 h 125"/>
                <a:gd name="T48" fmla="*/ 1 w 79"/>
                <a:gd name="T49" fmla="*/ 43 h 125"/>
                <a:gd name="T50" fmla="*/ 15 w 79"/>
                <a:gd name="T51" fmla="*/ 27 h 125"/>
                <a:gd name="T52" fmla="*/ 18 w 79"/>
                <a:gd name="T53" fmla="*/ 4 h 125"/>
                <a:gd name="T54" fmla="*/ 17 w 79"/>
                <a:gd name="T55" fmla="*/ 3 h 125"/>
                <a:gd name="T56" fmla="*/ 20 w 79"/>
                <a:gd name="T57" fmla="*/ 0 h 125"/>
                <a:gd name="T58" fmla="*/ 39 w 79"/>
                <a:gd name="T59" fmla="*/ 0 h 125"/>
                <a:gd name="T60" fmla="*/ 39 w 79"/>
                <a:gd name="T61" fmla="*/ 0 h 125"/>
                <a:gd name="T62" fmla="*/ 39 w 79"/>
                <a:gd name="T63" fmla="*/ 0 h 125"/>
                <a:gd name="T64" fmla="*/ 39 w 79"/>
                <a:gd name="T65" fmla="*/ 10 h 125"/>
                <a:gd name="T66" fmla="*/ 37 w 79"/>
                <a:gd name="T67" fmla="*/ 5 h 125"/>
                <a:gd name="T68" fmla="*/ 22 w 79"/>
                <a:gd name="T69"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5">
                  <a:moveTo>
                    <a:pt x="39" y="112"/>
                  </a:moveTo>
                  <a:cubicBezTo>
                    <a:pt x="73" y="97"/>
                    <a:pt x="73" y="97"/>
                    <a:pt x="73" y="97"/>
                  </a:cubicBezTo>
                  <a:cubicBezTo>
                    <a:pt x="39" y="10"/>
                    <a:pt x="39" y="10"/>
                    <a:pt x="39" y="10"/>
                  </a:cubicBezTo>
                  <a:cubicBezTo>
                    <a:pt x="39" y="0"/>
                    <a:pt x="39" y="0"/>
                    <a:pt x="39" y="0"/>
                  </a:cubicBezTo>
                  <a:cubicBezTo>
                    <a:pt x="40" y="0"/>
                    <a:pt x="40" y="1"/>
                    <a:pt x="41" y="2"/>
                  </a:cubicBezTo>
                  <a:cubicBezTo>
                    <a:pt x="78" y="97"/>
                    <a:pt x="78" y="97"/>
                    <a:pt x="78" y="97"/>
                  </a:cubicBezTo>
                  <a:cubicBezTo>
                    <a:pt x="79" y="99"/>
                    <a:pt x="78" y="100"/>
                    <a:pt x="77" y="100"/>
                  </a:cubicBezTo>
                  <a:cubicBezTo>
                    <a:pt x="39" y="117"/>
                    <a:pt x="39" y="117"/>
                    <a:pt x="39" y="117"/>
                  </a:cubicBezTo>
                  <a:lnTo>
                    <a:pt x="39" y="112"/>
                  </a:lnTo>
                  <a:close/>
                  <a:moveTo>
                    <a:pt x="22" y="5"/>
                  </a:moveTo>
                  <a:cubicBezTo>
                    <a:pt x="22" y="13"/>
                    <a:pt x="22" y="21"/>
                    <a:pt x="19" y="28"/>
                  </a:cubicBezTo>
                  <a:cubicBezTo>
                    <a:pt x="17" y="36"/>
                    <a:pt x="12" y="42"/>
                    <a:pt x="5" y="46"/>
                  </a:cubicBezTo>
                  <a:cubicBezTo>
                    <a:pt x="5" y="72"/>
                    <a:pt x="5" y="72"/>
                    <a:pt x="5" y="72"/>
                  </a:cubicBezTo>
                  <a:cubicBezTo>
                    <a:pt x="24" y="119"/>
                    <a:pt x="24" y="119"/>
                    <a:pt x="24" y="119"/>
                  </a:cubicBezTo>
                  <a:cubicBezTo>
                    <a:pt x="39" y="112"/>
                    <a:pt x="39" y="112"/>
                    <a:pt x="39" y="112"/>
                  </a:cubicBezTo>
                  <a:cubicBezTo>
                    <a:pt x="39" y="117"/>
                    <a:pt x="39" y="117"/>
                    <a:pt x="39" y="117"/>
                  </a:cubicBezTo>
                  <a:cubicBezTo>
                    <a:pt x="23" y="124"/>
                    <a:pt x="23" y="124"/>
                    <a:pt x="23" y="124"/>
                  </a:cubicBezTo>
                  <a:cubicBezTo>
                    <a:pt x="23" y="124"/>
                    <a:pt x="23" y="124"/>
                    <a:pt x="23" y="124"/>
                  </a:cubicBezTo>
                  <a:cubicBezTo>
                    <a:pt x="23" y="124"/>
                    <a:pt x="23" y="124"/>
                    <a:pt x="23" y="124"/>
                  </a:cubicBezTo>
                  <a:cubicBezTo>
                    <a:pt x="22" y="125"/>
                    <a:pt x="21" y="124"/>
                    <a:pt x="20" y="123"/>
                  </a:cubicBezTo>
                  <a:cubicBezTo>
                    <a:pt x="0" y="73"/>
                    <a:pt x="0" y="73"/>
                    <a:pt x="0" y="73"/>
                  </a:cubicBezTo>
                  <a:cubicBezTo>
                    <a:pt x="0" y="73"/>
                    <a:pt x="0" y="72"/>
                    <a:pt x="0" y="72"/>
                  </a:cubicBezTo>
                  <a:cubicBezTo>
                    <a:pt x="0" y="45"/>
                    <a:pt x="0" y="45"/>
                    <a:pt x="0" y="45"/>
                  </a:cubicBezTo>
                  <a:cubicBezTo>
                    <a:pt x="0" y="45"/>
                    <a:pt x="0" y="45"/>
                    <a:pt x="0" y="45"/>
                  </a:cubicBezTo>
                  <a:cubicBezTo>
                    <a:pt x="0" y="44"/>
                    <a:pt x="0" y="43"/>
                    <a:pt x="1" y="43"/>
                  </a:cubicBezTo>
                  <a:cubicBezTo>
                    <a:pt x="8" y="39"/>
                    <a:pt x="12" y="34"/>
                    <a:pt x="15" y="27"/>
                  </a:cubicBezTo>
                  <a:cubicBezTo>
                    <a:pt x="17" y="19"/>
                    <a:pt x="17" y="11"/>
                    <a:pt x="18" y="4"/>
                  </a:cubicBezTo>
                  <a:cubicBezTo>
                    <a:pt x="17" y="3"/>
                    <a:pt x="17" y="3"/>
                    <a:pt x="17" y="3"/>
                  </a:cubicBezTo>
                  <a:cubicBezTo>
                    <a:pt x="17" y="1"/>
                    <a:pt x="18" y="0"/>
                    <a:pt x="20" y="0"/>
                  </a:cubicBezTo>
                  <a:cubicBezTo>
                    <a:pt x="39" y="0"/>
                    <a:pt x="39" y="0"/>
                    <a:pt x="39" y="0"/>
                  </a:cubicBezTo>
                  <a:cubicBezTo>
                    <a:pt x="39" y="0"/>
                    <a:pt x="39" y="0"/>
                    <a:pt x="39" y="0"/>
                  </a:cubicBezTo>
                  <a:cubicBezTo>
                    <a:pt x="39" y="0"/>
                    <a:pt x="39" y="0"/>
                    <a:pt x="39" y="0"/>
                  </a:cubicBezTo>
                  <a:cubicBezTo>
                    <a:pt x="39" y="10"/>
                    <a:pt x="39" y="10"/>
                    <a:pt x="39" y="10"/>
                  </a:cubicBezTo>
                  <a:cubicBezTo>
                    <a:pt x="37" y="5"/>
                    <a:pt x="37" y="5"/>
                    <a:pt x="37" y="5"/>
                  </a:cubicBez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3" name="Freeform 262"/>
            <p:cNvSpPr>
              <a:spLocks noEditPoints="1"/>
            </p:cNvSpPr>
            <p:nvPr/>
          </p:nvSpPr>
          <p:spPr bwMode="auto">
            <a:xfrm>
              <a:off x="8140712" y="3338532"/>
              <a:ext cx="184150" cy="34925"/>
            </a:xfrm>
            <a:custGeom>
              <a:avLst/>
              <a:gdLst>
                <a:gd name="T0" fmla="*/ 77 w 82"/>
                <a:gd name="T1" fmla="*/ 5 h 15"/>
                <a:gd name="T2" fmla="*/ 41 w 82"/>
                <a:gd name="T3" fmla="*/ 5 h 15"/>
                <a:gd name="T4" fmla="*/ 41 w 82"/>
                <a:gd name="T5" fmla="*/ 0 h 15"/>
                <a:gd name="T6" fmla="*/ 80 w 82"/>
                <a:gd name="T7" fmla="*/ 0 h 15"/>
                <a:gd name="T8" fmla="*/ 82 w 82"/>
                <a:gd name="T9" fmla="*/ 3 h 15"/>
                <a:gd name="T10" fmla="*/ 82 w 82"/>
                <a:gd name="T11" fmla="*/ 13 h 15"/>
                <a:gd name="T12" fmla="*/ 80 w 82"/>
                <a:gd name="T13" fmla="*/ 15 h 15"/>
                <a:gd name="T14" fmla="*/ 43 w 82"/>
                <a:gd name="T15" fmla="*/ 15 h 15"/>
                <a:gd name="T16" fmla="*/ 41 w 82"/>
                <a:gd name="T17" fmla="*/ 15 h 15"/>
                <a:gd name="T18" fmla="*/ 41 w 82"/>
                <a:gd name="T19" fmla="*/ 10 h 15"/>
                <a:gd name="T20" fmla="*/ 43 w 82"/>
                <a:gd name="T21" fmla="*/ 10 h 15"/>
                <a:gd name="T22" fmla="*/ 77 w 82"/>
                <a:gd name="T23" fmla="*/ 10 h 15"/>
                <a:gd name="T24" fmla="*/ 77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2 w 82"/>
                <a:gd name="T41" fmla="*/ 15 h 15"/>
                <a:gd name="T42" fmla="*/ 0 w 82"/>
                <a:gd name="T43" fmla="*/ 13 h 15"/>
                <a:gd name="T44" fmla="*/ 0 w 82"/>
                <a:gd name="T45" fmla="*/ 3 h 15"/>
                <a:gd name="T46" fmla="*/ 2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7" y="5"/>
                  </a:moveTo>
                  <a:cubicBezTo>
                    <a:pt x="41" y="5"/>
                    <a:pt x="41" y="5"/>
                    <a:pt x="41" y="5"/>
                  </a:cubicBezTo>
                  <a:cubicBezTo>
                    <a:pt x="41" y="0"/>
                    <a:pt x="41" y="0"/>
                    <a:pt x="41" y="0"/>
                  </a:cubicBezTo>
                  <a:cubicBezTo>
                    <a:pt x="80" y="0"/>
                    <a:pt x="80" y="0"/>
                    <a:pt x="80" y="0"/>
                  </a:cubicBezTo>
                  <a:cubicBezTo>
                    <a:pt x="81" y="0"/>
                    <a:pt x="82" y="1"/>
                    <a:pt x="82" y="3"/>
                  </a:cubicBezTo>
                  <a:cubicBezTo>
                    <a:pt x="82" y="13"/>
                    <a:pt x="82" y="13"/>
                    <a:pt x="82" y="13"/>
                  </a:cubicBezTo>
                  <a:cubicBezTo>
                    <a:pt x="82" y="14"/>
                    <a:pt x="81" y="15"/>
                    <a:pt x="80" y="15"/>
                  </a:cubicBezTo>
                  <a:cubicBezTo>
                    <a:pt x="43" y="15"/>
                    <a:pt x="43" y="15"/>
                    <a:pt x="43" y="15"/>
                  </a:cubicBezTo>
                  <a:cubicBezTo>
                    <a:pt x="41" y="15"/>
                    <a:pt x="41" y="15"/>
                    <a:pt x="41" y="15"/>
                  </a:cubicBezTo>
                  <a:cubicBezTo>
                    <a:pt x="41" y="10"/>
                    <a:pt x="41" y="10"/>
                    <a:pt x="41" y="10"/>
                  </a:cubicBezTo>
                  <a:cubicBezTo>
                    <a:pt x="43" y="10"/>
                    <a:pt x="43" y="10"/>
                    <a:pt x="43" y="10"/>
                  </a:cubicBezTo>
                  <a:cubicBezTo>
                    <a:pt x="77" y="10"/>
                    <a:pt x="77" y="10"/>
                    <a:pt x="77" y="10"/>
                  </a:cubicBezTo>
                  <a:lnTo>
                    <a:pt x="77"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2" y="15"/>
                    <a:pt x="2" y="15"/>
                    <a:pt x="2" y="15"/>
                  </a:cubicBezTo>
                  <a:cubicBezTo>
                    <a:pt x="1" y="15"/>
                    <a:pt x="0" y="14"/>
                    <a:pt x="0" y="13"/>
                  </a:cubicBezTo>
                  <a:cubicBezTo>
                    <a:pt x="0" y="3"/>
                    <a:pt x="0" y="3"/>
                    <a:pt x="0" y="3"/>
                  </a:cubicBezTo>
                  <a:cubicBezTo>
                    <a:pt x="0" y="1"/>
                    <a:pt x="1" y="0"/>
                    <a:pt x="2"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4" name="Freeform 263"/>
            <p:cNvSpPr>
              <a:spLocks noEditPoints="1"/>
            </p:cNvSpPr>
            <p:nvPr/>
          </p:nvSpPr>
          <p:spPr bwMode="auto">
            <a:xfrm>
              <a:off x="8180401" y="4527576"/>
              <a:ext cx="382588" cy="323851"/>
            </a:xfrm>
            <a:custGeom>
              <a:avLst/>
              <a:gdLst>
                <a:gd name="T0" fmla="*/ 151 w 169"/>
                <a:gd name="T1" fmla="*/ 70 h 143"/>
                <a:gd name="T2" fmla="*/ 132 w 169"/>
                <a:gd name="T3" fmla="*/ 19 h 143"/>
                <a:gd name="T4" fmla="*/ 169 w 169"/>
                <a:gd name="T5" fmla="*/ 50 h 143"/>
                <a:gd name="T6" fmla="*/ 153 w 169"/>
                <a:gd name="T7" fmla="*/ 75 h 143"/>
                <a:gd name="T8" fmla="*/ 153 w 169"/>
                <a:gd name="T9" fmla="*/ 76 h 143"/>
                <a:gd name="T10" fmla="*/ 132 w 169"/>
                <a:gd name="T11" fmla="*/ 59 h 143"/>
                <a:gd name="T12" fmla="*/ 133 w 169"/>
                <a:gd name="T13" fmla="*/ 140 h 143"/>
                <a:gd name="T14" fmla="*/ 132 w 169"/>
                <a:gd name="T15" fmla="*/ 52 h 143"/>
                <a:gd name="T16" fmla="*/ 132 w 169"/>
                <a:gd name="T17" fmla="*/ 52 h 143"/>
                <a:gd name="T18" fmla="*/ 107 w 169"/>
                <a:gd name="T19" fmla="*/ 11 h 143"/>
                <a:gd name="T20" fmla="*/ 85 w 169"/>
                <a:gd name="T21" fmla="*/ 16 h 143"/>
                <a:gd name="T22" fmla="*/ 86 w 169"/>
                <a:gd name="T23" fmla="*/ 11 h 143"/>
                <a:gd name="T24" fmla="*/ 110 w 169"/>
                <a:gd name="T25" fmla="*/ 1 h 143"/>
                <a:gd name="T26" fmla="*/ 110 w 169"/>
                <a:gd name="T27" fmla="*/ 1 h 143"/>
                <a:gd name="T28" fmla="*/ 132 w 169"/>
                <a:gd name="T29" fmla="*/ 13 h 143"/>
                <a:gd name="T30" fmla="*/ 113 w 169"/>
                <a:gd name="T31" fmla="*/ 6 h 143"/>
                <a:gd name="T32" fmla="*/ 128 w 169"/>
                <a:gd name="T33" fmla="*/ 138 h 143"/>
                <a:gd name="T34" fmla="*/ 130 w 169"/>
                <a:gd name="T35" fmla="*/ 51 h 143"/>
                <a:gd name="T36" fmla="*/ 132 w 169"/>
                <a:gd name="T37" fmla="*/ 52 h 143"/>
                <a:gd name="T38" fmla="*/ 132 w 169"/>
                <a:gd name="T39" fmla="*/ 51 h 143"/>
                <a:gd name="T40" fmla="*/ 132 w 169"/>
                <a:gd name="T41" fmla="*/ 142 h 143"/>
                <a:gd name="T42" fmla="*/ 85 w 169"/>
                <a:gd name="T43" fmla="*/ 143 h 143"/>
                <a:gd name="T44" fmla="*/ 85 w 169"/>
                <a:gd name="T45" fmla="*/ 16 h 143"/>
                <a:gd name="T46" fmla="*/ 60 w 169"/>
                <a:gd name="T47" fmla="*/ 6 h 143"/>
                <a:gd name="T48" fmla="*/ 19 w 169"/>
                <a:gd name="T49" fmla="*/ 70 h 143"/>
                <a:gd name="T50" fmla="*/ 41 w 169"/>
                <a:gd name="T51" fmla="*/ 52 h 143"/>
                <a:gd name="T52" fmla="*/ 42 w 169"/>
                <a:gd name="T53" fmla="*/ 53 h 143"/>
                <a:gd name="T54" fmla="*/ 85 w 169"/>
                <a:gd name="T55" fmla="*/ 138 h 143"/>
                <a:gd name="T56" fmla="*/ 85 w 169"/>
                <a:gd name="T57" fmla="*/ 143 h 143"/>
                <a:gd name="T58" fmla="*/ 39 w 169"/>
                <a:gd name="T59" fmla="*/ 143 h 143"/>
                <a:gd name="T60" fmla="*/ 37 w 169"/>
                <a:gd name="T61" fmla="*/ 140 h 143"/>
                <a:gd name="T62" fmla="*/ 20 w 169"/>
                <a:gd name="T63" fmla="*/ 76 h 143"/>
                <a:gd name="T64" fmla="*/ 16 w 169"/>
                <a:gd name="T65" fmla="*/ 75 h 143"/>
                <a:gd name="T66" fmla="*/ 1 w 169"/>
                <a:gd name="T67" fmla="*/ 52 h 143"/>
                <a:gd name="T68" fmla="*/ 60 w 169"/>
                <a:gd name="T69" fmla="*/ 1 h 143"/>
                <a:gd name="T70" fmla="*/ 63 w 169"/>
                <a:gd name="T71" fmla="*/ 1 h 143"/>
                <a:gd name="T72" fmla="*/ 85 w 169"/>
                <a:gd name="T73" fmla="*/ 1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43">
                  <a:moveTo>
                    <a:pt x="132" y="52"/>
                  </a:moveTo>
                  <a:cubicBezTo>
                    <a:pt x="137" y="56"/>
                    <a:pt x="147" y="66"/>
                    <a:pt x="151" y="70"/>
                  </a:cubicBezTo>
                  <a:cubicBezTo>
                    <a:pt x="164" y="51"/>
                    <a:pt x="164" y="51"/>
                    <a:pt x="164" y="51"/>
                  </a:cubicBezTo>
                  <a:cubicBezTo>
                    <a:pt x="159" y="40"/>
                    <a:pt x="145" y="28"/>
                    <a:pt x="132" y="19"/>
                  </a:cubicBezTo>
                  <a:cubicBezTo>
                    <a:pt x="132" y="13"/>
                    <a:pt x="132" y="13"/>
                    <a:pt x="132" y="13"/>
                  </a:cubicBezTo>
                  <a:cubicBezTo>
                    <a:pt x="146" y="23"/>
                    <a:pt x="164" y="38"/>
                    <a:pt x="169" y="50"/>
                  </a:cubicBezTo>
                  <a:cubicBezTo>
                    <a:pt x="169" y="51"/>
                    <a:pt x="169" y="52"/>
                    <a:pt x="169" y="52"/>
                  </a:cubicBezTo>
                  <a:cubicBezTo>
                    <a:pt x="153" y="75"/>
                    <a:pt x="153" y="75"/>
                    <a:pt x="153" y="75"/>
                  </a:cubicBezTo>
                  <a:cubicBezTo>
                    <a:pt x="153" y="75"/>
                    <a:pt x="153" y="75"/>
                    <a:pt x="153" y="75"/>
                  </a:cubicBezTo>
                  <a:cubicBezTo>
                    <a:pt x="153" y="76"/>
                    <a:pt x="153" y="76"/>
                    <a:pt x="153" y="76"/>
                  </a:cubicBezTo>
                  <a:cubicBezTo>
                    <a:pt x="152" y="77"/>
                    <a:pt x="150" y="77"/>
                    <a:pt x="149" y="76"/>
                  </a:cubicBezTo>
                  <a:cubicBezTo>
                    <a:pt x="149" y="76"/>
                    <a:pt x="139" y="65"/>
                    <a:pt x="132" y="59"/>
                  </a:cubicBezTo>
                  <a:cubicBezTo>
                    <a:pt x="133" y="140"/>
                    <a:pt x="133" y="140"/>
                    <a:pt x="133" y="140"/>
                  </a:cubicBezTo>
                  <a:cubicBezTo>
                    <a:pt x="133" y="140"/>
                    <a:pt x="133" y="140"/>
                    <a:pt x="133" y="140"/>
                  </a:cubicBezTo>
                  <a:cubicBezTo>
                    <a:pt x="133" y="141"/>
                    <a:pt x="132" y="141"/>
                    <a:pt x="132" y="142"/>
                  </a:cubicBezTo>
                  <a:cubicBezTo>
                    <a:pt x="132" y="52"/>
                    <a:pt x="132" y="52"/>
                    <a:pt x="132" y="52"/>
                  </a:cubicBezTo>
                  <a:cubicBezTo>
                    <a:pt x="132" y="53"/>
                    <a:pt x="132" y="53"/>
                    <a:pt x="132" y="53"/>
                  </a:cubicBezTo>
                  <a:cubicBezTo>
                    <a:pt x="132" y="53"/>
                    <a:pt x="132" y="52"/>
                    <a:pt x="132" y="52"/>
                  </a:cubicBezTo>
                  <a:close/>
                  <a:moveTo>
                    <a:pt x="113" y="6"/>
                  </a:moveTo>
                  <a:cubicBezTo>
                    <a:pt x="111" y="8"/>
                    <a:pt x="109" y="9"/>
                    <a:pt x="107" y="11"/>
                  </a:cubicBezTo>
                  <a:cubicBezTo>
                    <a:pt x="101" y="14"/>
                    <a:pt x="94" y="16"/>
                    <a:pt x="86" y="16"/>
                  </a:cubicBezTo>
                  <a:cubicBezTo>
                    <a:pt x="86" y="16"/>
                    <a:pt x="85" y="16"/>
                    <a:pt x="85" y="16"/>
                  </a:cubicBezTo>
                  <a:cubicBezTo>
                    <a:pt x="85" y="11"/>
                    <a:pt x="85" y="11"/>
                    <a:pt x="85" y="11"/>
                  </a:cubicBezTo>
                  <a:cubicBezTo>
                    <a:pt x="85" y="11"/>
                    <a:pt x="86" y="11"/>
                    <a:pt x="86" y="11"/>
                  </a:cubicBezTo>
                  <a:cubicBezTo>
                    <a:pt x="93" y="11"/>
                    <a:pt x="100" y="10"/>
                    <a:pt x="104" y="7"/>
                  </a:cubicBezTo>
                  <a:cubicBezTo>
                    <a:pt x="107" y="5"/>
                    <a:pt x="109" y="4"/>
                    <a:pt x="110" y="1"/>
                  </a:cubicBezTo>
                  <a:cubicBezTo>
                    <a:pt x="110" y="1"/>
                    <a:pt x="110" y="1"/>
                    <a:pt x="110" y="1"/>
                  </a:cubicBezTo>
                  <a:cubicBezTo>
                    <a:pt x="110" y="1"/>
                    <a:pt x="110" y="1"/>
                    <a:pt x="110" y="1"/>
                  </a:cubicBezTo>
                  <a:cubicBezTo>
                    <a:pt x="111" y="0"/>
                    <a:pt x="112" y="0"/>
                    <a:pt x="113" y="1"/>
                  </a:cubicBezTo>
                  <a:cubicBezTo>
                    <a:pt x="113" y="1"/>
                    <a:pt x="122" y="6"/>
                    <a:pt x="132" y="13"/>
                  </a:cubicBezTo>
                  <a:cubicBezTo>
                    <a:pt x="132" y="19"/>
                    <a:pt x="132" y="19"/>
                    <a:pt x="132" y="19"/>
                  </a:cubicBezTo>
                  <a:cubicBezTo>
                    <a:pt x="124" y="13"/>
                    <a:pt x="116" y="8"/>
                    <a:pt x="113" y="6"/>
                  </a:cubicBezTo>
                  <a:close/>
                  <a:moveTo>
                    <a:pt x="85" y="138"/>
                  </a:moveTo>
                  <a:cubicBezTo>
                    <a:pt x="128" y="138"/>
                    <a:pt x="128" y="138"/>
                    <a:pt x="128" y="138"/>
                  </a:cubicBezTo>
                  <a:cubicBezTo>
                    <a:pt x="128" y="53"/>
                    <a:pt x="128" y="53"/>
                    <a:pt x="128" y="53"/>
                  </a:cubicBezTo>
                  <a:cubicBezTo>
                    <a:pt x="128" y="52"/>
                    <a:pt x="129" y="51"/>
                    <a:pt x="130" y="51"/>
                  </a:cubicBezTo>
                  <a:cubicBezTo>
                    <a:pt x="131" y="51"/>
                    <a:pt x="131" y="51"/>
                    <a:pt x="132" y="51"/>
                  </a:cubicBezTo>
                  <a:cubicBezTo>
                    <a:pt x="132" y="52"/>
                    <a:pt x="132" y="52"/>
                    <a:pt x="132" y="52"/>
                  </a:cubicBezTo>
                  <a:cubicBezTo>
                    <a:pt x="132" y="52"/>
                    <a:pt x="132" y="52"/>
                    <a:pt x="132" y="52"/>
                  </a:cubicBezTo>
                  <a:cubicBezTo>
                    <a:pt x="132" y="52"/>
                    <a:pt x="132" y="52"/>
                    <a:pt x="132" y="51"/>
                  </a:cubicBezTo>
                  <a:cubicBezTo>
                    <a:pt x="132" y="52"/>
                    <a:pt x="132" y="52"/>
                    <a:pt x="132" y="52"/>
                  </a:cubicBezTo>
                  <a:cubicBezTo>
                    <a:pt x="132" y="142"/>
                    <a:pt x="132" y="142"/>
                    <a:pt x="132" y="142"/>
                  </a:cubicBezTo>
                  <a:cubicBezTo>
                    <a:pt x="132" y="142"/>
                    <a:pt x="131" y="143"/>
                    <a:pt x="130" y="143"/>
                  </a:cubicBezTo>
                  <a:cubicBezTo>
                    <a:pt x="85" y="143"/>
                    <a:pt x="85" y="143"/>
                    <a:pt x="85" y="143"/>
                  </a:cubicBezTo>
                  <a:lnTo>
                    <a:pt x="85" y="138"/>
                  </a:lnTo>
                  <a:close/>
                  <a:moveTo>
                    <a:pt x="85" y="16"/>
                  </a:moveTo>
                  <a:cubicBezTo>
                    <a:pt x="78" y="16"/>
                    <a:pt x="71" y="14"/>
                    <a:pt x="66" y="11"/>
                  </a:cubicBezTo>
                  <a:cubicBezTo>
                    <a:pt x="64" y="9"/>
                    <a:pt x="62" y="8"/>
                    <a:pt x="60" y="6"/>
                  </a:cubicBezTo>
                  <a:cubicBezTo>
                    <a:pt x="51" y="11"/>
                    <a:pt x="14" y="34"/>
                    <a:pt x="6" y="51"/>
                  </a:cubicBezTo>
                  <a:cubicBezTo>
                    <a:pt x="19" y="70"/>
                    <a:pt x="19" y="70"/>
                    <a:pt x="19" y="70"/>
                  </a:cubicBezTo>
                  <a:cubicBezTo>
                    <a:pt x="23" y="66"/>
                    <a:pt x="33" y="56"/>
                    <a:pt x="38" y="51"/>
                  </a:cubicBezTo>
                  <a:cubicBezTo>
                    <a:pt x="39" y="50"/>
                    <a:pt x="41" y="51"/>
                    <a:pt x="41" y="52"/>
                  </a:cubicBezTo>
                  <a:cubicBezTo>
                    <a:pt x="42" y="52"/>
                    <a:pt x="42" y="53"/>
                    <a:pt x="42" y="53"/>
                  </a:cubicBezTo>
                  <a:cubicBezTo>
                    <a:pt x="42" y="53"/>
                    <a:pt x="42" y="53"/>
                    <a:pt x="42" y="53"/>
                  </a:cubicBezTo>
                  <a:cubicBezTo>
                    <a:pt x="42" y="138"/>
                    <a:pt x="42" y="138"/>
                    <a:pt x="42" y="138"/>
                  </a:cubicBezTo>
                  <a:cubicBezTo>
                    <a:pt x="85" y="138"/>
                    <a:pt x="85" y="138"/>
                    <a:pt x="85" y="138"/>
                  </a:cubicBezTo>
                  <a:cubicBezTo>
                    <a:pt x="85" y="138"/>
                    <a:pt x="85" y="138"/>
                    <a:pt x="85" y="138"/>
                  </a:cubicBezTo>
                  <a:cubicBezTo>
                    <a:pt x="85" y="143"/>
                    <a:pt x="85" y="143"/>
                    <a:pt x="85" y="143"/>
                  </a:cubicBezTo>
                  <a:cubicBezTo>
                    <a:pt x="85" y="143"/>
                    <a:pt x="85" y="143"/>
                    <a:pt x="85" y="143"/>
                  </a:cubicBezTo>
                  <a:cubicBezTo>
                    <a:pt x="39" y="143"/>
                    <a:pt x="39" y="143"/>
                    <a:pt x="39" y="143"/>
                  </a:cubicBezTo>
                  <a:cubicBezTo>
                    <a:pt x="39" y="143"/>
                    <a:pt x="39" y="143"/>
                    <a:pt x="39" y="143"/>
                  </a:cubicBezTo>
                  <a:cubicBezTo>
                    <a:pt x="38" y="143"/>
                    <a:pt x="37" y="141"/>
                    <a:pt x="37" y="140"/>
                  </a:cubicBezTo>
                  <a:cubicBezTo>
                    <a:pt x="37" y="59"/>
                    <a:pt x="37" y="59"/>
                    <a:pt x="37" y="59"/>
                  </a:cubicBezTo>
                  <a:cubicBezTo>
                    <a:pt x="30" y="65"/>
                    <a:pt x="21" y="75"/>
                    <a:pt x="20" y="76"/>
                  </a:cubicBezTo>
                  <a:cubicBezTo>
                    <a:pt x="20" y="76"/>
                    <a:pt x="20" y="76"/>
                    <a:pt x="20" y="76"/>
                  </a:cubicBezTo>
                  <a:cubicBezTo>
                    <a:pt x="19" y="77"/>
                    <a:pt x="17" y="77"/>
                    <a:pt x="16" y="75"/>
                  </a:cubicBezTo>
                  <a:cubicBezTo>
                    <a:pt x="1" y="52"/>
                    <a:pt x="1" y="52"/>
                    <a:pt x="1" y="52"/>
                  </a:cubicBezTo>
                  <a:cubicBezTo>
                    <a:pt x="1" y="52"/>
                    <a:pt x="1" y="52"/>
                    <a:pt x="1" y="52"/>
                  </a:cubicBezTo>
                  <a:cubicBezTo>
                    <a:pt x="0" y="52"/>
                    <a:pt x="0" y="51"/>
                    <a:pt x="1" y="50"/>
                  </a:cubicBezTo>
                  <a:cubicBezTo>
                    <a:pt x="9" y="29"/>
                    <a:pt x="59" y="1"/>
                    <a:pt x="60" y="1"/>
                  </a:cubicBezTo>
                  <a:cubicBezTo>
                    <a:pt x="60" y="1"/>
                    <a:pt x="60" y="1"/>
                    <a:pt x="60" y="1"/>
                  </a:cubicBezTo>
                  <a:cubicBezTo>
                    <a:pt x="61" y="0"/>
                    <a:pt x="62" y="0"/>
                    <a:pt x="63" y="1"/>
                  </a:cubicBezTo>
                  <a:cubicBezTo>
                    <a:pt x="64" y="4"/>
                    <a:pt x="66" y="5"/>
                    <a:pt x="68" y="7"/>
                  </a:cubicBezTo>
                  <a:cubicBezTo>
                    <a:pt x="73" y="9"/>
                    <a:pt x="79" y="11"/>
                    <a:pt x="85" y="11"/>
                  </a:cubicBezTo>
                  <a:lnTo>
                    <a:pt x="8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5" name="Freeform 264"/>
            <p:cNvSpPr>
              <a:spLocks noEditPoints="1"/>
            </p:cNvSpPr>
            <p:nvPr/>
          </p:nvSpPr>
          <p:spPr bwMode="auto">
            <a:xfrm>
              <a:off x="8318513" y="4514877"/>
              <a:ext cx="115888" cy="39688"/>
            </a:xfrm>
            <a:custGeom>
              <a:avLst/>
              <a:gdLst>
                <a:gd name="T0" fmla="*/ 25 w 51"/>
                <a:gd name="T1" fmla="*/ 13 h 18"/>
                <a:gd name="T2" fmla="*/ 38 w 51"/>
                <a:gd name="T3" fmla="*/ 11 h 18"/>
                <a:gd name="T4" fmla="*/ 46 w 51"/>
                <a:gd name="T5" fmla="*/ 5 h 18"/>
                <a:gd name="T6" fmla="*/ 46 w 51"/>
                <a:gd name="T7" fmla="*/ 5 h 18"/>
                <a:gd name="T8" fmla="*/ 46 w 51"/>
                <a:gd name="T9" fmla="*/ 5 h 18"/>
                <a:gd name="T10" fmla="*/ 46 w 51"/>
                <a:gd name="T11" fmla="*/ 5 h 18"/>
                <a:gd name="T12" fmla="*/ 46 w 51"/>
                <a:gd name="T13" fmla="*/ 5 h 18"/>
                <a:gd name="T14" fmla="*/ 46 w 51"/>
                <a:gd name="T15" fmla="*/ 5 h 18"/>
                <a:gd name="T16" fmla="*/ 46 w 51"/>
                <a:gd name="T17" fmla="*/ 5 h 18"/>
                <a:gd name="T18" fmla="*/ 46 w 51"/>
                <a:gd name="T19" fmla="*/ 5 h 18"/>
                <a:gd name="T20" fmla="*/ 46 w 51"/>
                <a:gd name="T21" fmla="*/ 5 h 18"/>
                <a:gd name="T22" fmla="*/ 46 w 51"/>
                <a:gd name="T23" fmla="*/ 5 h 18"/>
                <a:gd name="T24" fmla="*/ 38 w 51"/>
                <a:gd name="T25" fmla="*/ 11 h 18"/>
                <a:gd name="T26" fmla="*/ 25 w 51"/>
                <a:gd name="T27" fmla="*/ 13 h 18"/>
                <a:gd name="T28" fmla="*/ 25 w 51"/>
                <a:gd name="T29" fmla="*/ 13 h 18"/>
                <a:gd name="T30" fmla="*/ 25 w 51"/>
                <a:gd name="T31" fmla="*/ 8 h 18"/>
                <a:gd name="T32" fmla="*/ 25 w 51"/>
                <a:gd name="T33" fmla="*/ 8 h 18"/>
                <a:gd name="T34" fmla="*/ 36 w 51"/>
                <a:gd name="T35" fmla="*/ 7 h 18"/>
                <a:gd name="T36" fmla="*/ 41 w 51"/>
                <a:gd name="T37" fmla="*/ 3 h 18"/>
                <a:gd name="T38" fmla="*/ 42 w 51"/>
                <a:gd name="T39" fmla="*/ 3 h 18"/>
                <a:gd name="T40" fmla="*/ 42 w 51"/>
                <a:gd name="T41" fmla="*/ 3 h 18"/>
                <a:gd name="T42" fmla="*/ 42 w 51"/>
                <a:gd name="T43" fmla="*/ 3 h 18"/>
                <a:gd name="T44" fmla="*/ 44 w 51"/>
                <a:gd name="T45" fmla="*/ 0 h 18"/>
                <a:gd name="T46" fmla="*/ 48 w 51"/>
                <a:gd name="T47" fmla="*/ 1 h 18"/>
                <a:gd name="T48" fmla="*/ 48 w 51"/>
                <a:gd name="T49" fmla="*/ 1 h 18"/>
                <a:gd name="T50" fmla="*/ 48 w 51"/>
                <a:gd name="T51" fmla="*/ 1 h 18"/>
                <a:gd name="T52" fmla="*/ 48 w 51"/>
                <a:gd name="T53" fmla="*/ 1 h 18"/>
                <a:gd name="T54" fmla="*/ 50 w 51"/>
                <a:gd name="T55" fmla="*/ 4 h 18"/>
                <a:gd name="T56" fmla="*/ 50 w 51"/>
                <a:gd name="T57" fmla="*/ 7 h 18"/>
                <a:gd name="T58" fmla="*/ 50 w 51"/>
                <a:gd name="T59" fmla="*/ 7 h 18"/>
                <a:gd name="T60" fmla="*/ 40 w 51"/>
                <a:gd name="T61" fmla="*/ 15 h 18"/>
                <a:gd name="T62" fmla="*/ 25 w 51"/>
                <a:gd name="T63" fmla="*/ 18 h 18"/>
                <a:gd name="T64" fmla="*/ 25 w 51"/>
                <a:gd name="T65" fmla="*/ 18 h 18"/>
                <a:gd name="T66" fmla="*/ 25 w 51"/>
                <a:gd name="T67" fmla="*/ 13 h 18"/>
                <a:gd name="T68" fmla="*/ 25 w 51"/>
                <a:gd name="T69" fmla="*/ 13 h 18"/>
                <a:gd name="T70" fmla="*/ 13 w 51"/>
                <a:gd name="T71" fmla="*/ 11 h 18"/>
                <a:gd name="T72" fmla="*/ 5 w 51"/>
                <a:gd name="T73" fmla="*/ 5 h 18"/>
                <a:gd name="T74" fmla="*/ 5 w 51"/>
                <a:gd name="T75" fmla="*/ 5 h 18"/>
                <a:gd name="T76" fmla="*/ 5 w 51"/>
                <a:gd name="T77" fmla="*/ 5 h 18"/>
                <a:gd name="T78" fmla="*/ 5 w 51"/>
                <a:gd name="T79" fmla="*/ 5 h 18"/>
                <a:gd name="T80" fmla="*/ 5 w 51"/>
                <a:gd name="T81" fmla="*/ 5 h 18"/>
                <a:gd name="T82" fmla="*/ 5 w 51"/>
                <a:gd name="T83" fmla="*/ 5 h 18"/>
                <a:gd name="T84" fmla="*/ 12 w 51"/>
                <a:gd name="T85" fmla="*/ 11 h 18"/>
                <a:gd name="T86" fmla="*/ 25 w 51"/>
                <a:gd name="T87" fmla="*/ 13 h 18"/>
                <a:gd name="T88" fmla="*/ 25 w 51"/>
                <a:gd name="T89" fmla="*/ 18 h 18"/>
                <a:gd name="T90" fmla="*/ 11 w 51"/>
                <a:gd name="T91" fmla="*/ 15 h 18"/>
                <a:gd name="T92" fmla="*/ 1 w 51"/>
                <a:gd name="T93" fmla="*/ 7 h 18"/>
                <a:gd name="T94" fmla="*/ 0 w 51"/>
                <a:gd name="T95" fmla="*/ 4 h 18"/>
                <a:gd name="T96" fmla="*/ 3 w 51"/>
                <a:gd name="T97" fmla="*/ 1 h 18"/>
                <a:gd name="T98" fmla="*/ 3 w 51"/>
                <a:gd name="T99" fmla="*/ 1 h 18"/>
                <a:gd name="T100" fmla="*/ 3 w 51"/>
                <a:gd name="T101" fmla="*/ 1 h 18"/>
                <a:gd name="T102" fmla="*/ 6 w 51"/>
                <a:gd name="T103" fmla="*/ 0 h 18"/>
                <a:gd name="T104" fmla="*/ 9 w 51"/>
                <a:gd name="T105" fmla="*/ 3 h 18"/>
                <a:gd name="T106" fmla="*/ 9 w 51"/>
                <a:gd name="T107" fmla="*/ 3 h 18"/>
                <a:gd name="T108" fmla="*/ 9 w 51"/>
                <a:gd name="T109" fmla="*/ 3 h 18"/>
                <a:gd name="T110" fmla="*/ 15 w 51"/>
                <a:gd name="T111" fmla="*/ 7 h 18"/>
                <a:gd name="T112" fmla="*/ 25 w 51"/>
                <a:gd name="T113" fmla="*/ 8 h 18"/>
                <a:gd name="T114" fmla="*/ 25 w 51"/>
                <a:gd name="T11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 h="18">
                  <a:moveTo>
                    <a:pt x="25" y="13"/>
                  </a:moveTo>
                  <a:cubicBezTo>
                    <a:pt x="30" y="13"/>
                    <a:pt x="35" y="12"/>
                    <a:pt x="38" y="11"/>
                  </a:cubicBezTo>
                  <a:cubicBezTo>
                    <a:pt x="42" y="9"/>
                    <a:pt x="44" y="7"/>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4" y="7"/>
                    <a:pt x="41" y="10"/>
                    <a:pt x="38" y="11"/>
                  </a:cubicBezTo>
                  <a:cubicBezTo>
                    <a:pt x="34" y="12"/>
                    <a:pt x="30" y="13"/>
                    <a:pt x="25" y="13"/>
                  </a:cubicBezTo>
                  <a:cubicBezTo>
                    <a:pt x="25" y="13"/>
                    <a:pt x="25" y="13"/>
                    <a:pt x="25" y="13"/>
                  </a:cubicBezTo>
                  <a:cubicBezTo>
                    <a:pt x="25" y="8"/>
                    <a:pt x="25" y="8"/>
                    <a:pt x="25" y="8"/>
                  </a:cubicBezTo>
                  <a:cubicBezTo>
                    <a:pt x="25" y="8"/>
                    <a:pt x="25" y="8"/>
                    <a:pt x="25" y="8"/>
                  </a:cubicBezTo>
                  <a:cubicBezTo>
                    <a:pt x="30" y="8"/>
                    <a:pt x="33" y="8"/>
                    <a:pt x="36" y="7"/>
                  </a:cubicBezTo>
                  <a:cubicBezTo>
                    <a:pt x="39" y="5"/>
                    <a:pt x="41" y="4"/>
                    <a:pt x="41" y="3"/>
                  </a:cubicBezTo>
                  <a:cubicBezTo>
                    <a:pt x="42" y="3"/>
                    <a:pt x="42" y="3"/>
                    <a:pt x="42" y="3"/>
                  </a:cubicBezTo>
                  <a:cubicBezTo>
                    <a:pt x="42" y="3"/>
                    <a:pt x="42" y="3"/>
                    <a:pt x="42" y="3"/>
                  </a:cubicBezTo>
                  <a:cubicBezTo>
                    <a:pt x="42" y="3"/>
                    <a:pt x="42" y="3"/>
                    <a:pt x="42" y="3"/>
                  </a:cubicBezTo>
                  <a:cubicBezTo>
                    <a:pt x="42" y="1"/>
                    <a:pt x="43" y="1"/>
                    <a:pt x="44" y="0"/>
                  </a:cubicBezTo>
                  <a:cubicBezTo>
                    <a:pt x="46" y="0"/>
                    <a:pt x="47" y="0"/>
                    <a:pt x="48" y="1"/>
                  </a:cubicBezTo>
                  <a:cubicBezTo>
                    <a:pt x="48" y="1"/>
                    <a:pt x="48" y="1"/>
                    <a:pt x="48" y="1"/>
                  </a:cubicBezTo>
                  <a:cubicBezTo>
                    <a:pt x="48" y="1"/>
                    <a:pt x="48" y="1"/>
                    <a:pt x="48" y="1"/>
                  </a:cubicBezTo>
                  <a:cubicBezTo>
                    <a:pt x="48" y="1"/>
                    <a:pt x="48" y="1"/>
                    <a:pt x="48" y="1"/>
                  </a:cubicBezTo>
                  <a:cubicBezTo>
                    <a:pt x="49" y="1"/>
                    <a:pt x="50" y="3"/>
                    <a:pt x="50" y="4"/>
                  </a:cubicBezTo>
                  <a:cubicBezTo>
                    <a:pt x="51" y="5"/>
                    <a:pt x="51" y="6"/>
                    <a:pt x="50" y="7"/>
                  </a:cubicBezTo>
                  <a:cubicBezTo>
                    <a:pt x="50" y="7"/>
                    <a:pt x="50" y="7"/>
                    <a:pt x="50" y="7"/>
                  </a:cubicBezTo>
                  <a:cubicBezTo>
                    <a:pt x="48" y="11"/>
                    <a:pt x="45" y="13"/>
                    <a:pt x="40" y="15"/>
                  </a:cubicBezTo>
                  <a:cubicBezTo>
                    <a:pt x="36" y="17"/>
                    <a:pt x="31" y="18"/>
                    <a:pt x="25" y="18"/>
                  </a:cubicBezTo>
                  <a:cubicBezTo>
                    <a:pt x="25" y="18"/>
                    <a:pt x="25" y="18"/>
                    <a:pt x="25" y="18"/>
                  </a:cubicBezTo>
                  <a:cubicBezTo>
                    <a:pt x="25" y="13"/>
                    <a:pt x="25" y="13"/>
                    <a:pt x="25" y="13"/>
                  </a:cubicBezTo>
                  <a:close/>
                  <a:moveTo>
                    <a:pt x="25" y="13"/>
                  </a:moveTo>
                  <a:cubicBezTo>
                    <a:pt x="21" y="13"/>
                    <a:pt x="17" y="12"/>
                    <a:pt x="13" y="11"/>
                  </a:cubicBezTo>
                  <a:cubicBezTo>
                    <a:pt x="9" y="10"/>
                    <a:pt x="6" y="7"/>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7"/>
                    <a:pt x="9" y="9"/>
                    <a:pt x="12" y="11"/>
                  </a:cubicBezTo>
                  <a:cubicBezTo>
                    <a:pt x="16" y="12"/>
                    <a:pt x="21" y="13"/>
                    <a:pt x="25" y="13"/>
                  </a:cubicBezTo>
                  <a:cubicBezTo>
                    <a:pt x="25" y="18"/>
                    <a:pt x="25" y="18"/>
                    <a:pt x="25" y="18"/>
                  </a:cubicBezTo>
                  <a:cubicBezTo>
                    <a:pt x="20" y="18"/>
                    <a:pt x="15" y="17"/>
                    <a:pt x="11" y="15"/>
                  </a:cubicBezTo>
                  <a:cubicBezTo>
                    <a:pt x="6" y="13"/>
                    <a:pt x="3" y="11"/>
                    <a:pt x="1" y="7"/>
                  </a:cubicBezTo>
                  <a:cubicBezTo>
                    <a:pt x="0" y="6"/>
                    <a:pt x="0" y="5"/>
                    <a:pt x="0" y="4"/>
                  </a:cubicBezTo>
                  <a:cubicBezTo>
                    <a:pt x="1" y="3"/>
                    <a:pt x="2" y="1"/>
                    <a:pt x="3" y="1"/>
                  </a:cubicBezTo>
                  <a:cubicBezTo>
                    <a:pt x="3" y="1"/>
                    <a:pt x="3" y="1"/>
                    <a:pt x="3" y="1"/>
                  </a:cubicBezTo>
                  <a:cubicBezTo>
                    <a:pt x="3" y="1"/>
                    <a:pt x="3" y="1"/>
                    <a:pt x="3" y="1"/>
                  </a:cubicBezTo>
                  <a:cubicBezTo>
                    <a:pt x="4" y="0"/>
                    <a:pt x="5" y="0"/>
                    <a:pt x="6" y="0"/>
                  </a:cubicBezTo>
                  <a:cubicBezTo>
                    <a:pt x="8" y="1"/>
                    <a:pt x="9" y="1"/>
                    <a:pt x="9" y="3"/>
                  </a:cubicBezTo>
                  <a:cubicBezTo>
                    <a:pt x="9" y="3"/>
                    <a:pt x="9" y="3"/>
                    <a:pt x="9" y="3"/>
                  </a:cubicBezTo>
                  <a:cubicBezTo>
                    <a:pt x="9" y="3"/>
                    <a:pt x="9" y="3"/>
                    <a:pt x="9" y="3"/>
                  </a:cubicBezTo>
                  <a:cubicBezTo>
                    <a:pt x="10" y="4"/>
                    <a:pt x="12" y="5"/>
                    <a:pt x="15" y="7"/>
                  </a:cubicBezTo>
                  <a:cubicBezTo>
                    <a:pt x="18" y="8"/>
                    <a:pt x="21" y="8"/>
                    <a:pt x="25" y="8"/>
                  </a:cubicBezTo>
                  <a:lnTo>
                    <a:pt x="2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6" name="Freeform 265"/>
            <p:cNvSpPr>
              <a:spLocks noEditPoints="1"/>
            </p:cNvSpPr>
            <p:nvPr/>
          </p:nvSpPr>
          <p:spPr bwMode="auto">
            <a:xfrm>
              <a:off x="8796351" y="3886223"/>
              <a:ext cx="295276" cy="150814"/>
            </a:xfrm>
            <a:custGeom>
              <a:avLst/>
              <a:gdLst>
                <a:gd name="T0" fmla="*/ 121 w 131"/>
                <a:gd name="T1" fmla="*/ 39 h 67"/>
                <a:gd name="T2" fmla="*/ 121 w 131"/>
                <a:gd name="T3" fmla="*/ 39 h 67"/>
                <a:gd name="T4" fmla="*/ 121 w 131"/>
                <a:gd name="T5" fmla="*/ 11 h 67"/>
                <a:gd name="T6" fmla="*/ 111 w 131"/>
                <a:gd name="T7" fmla="*/ 0 h 67"/>
                <a:gd name="T8" fmla="*/ 131 w 131"/>
                <a:gd name="T9" fmla="*/ 24 h 67"/>
                <a:gd name="T10" fmla="*/ 124 w 131"/>
                <a:gd name="T11" fmla="*/ 42 h 67"/>
                <a:gd name="T12" fmla="*/ 111 w 131"/>
                <a:gd name="T13" fmla="*/ 44 h 67"/>
                <a:gd name="T14" fmla="*/ 117 w 131"/>
                <a:gd name="T15" fmla="*/ 35 h 67"/>
                <a:gd name="T16" fmla="*/ 122 w 131"/>
                <a:gd name="T17" fmla="*/ 24 h 67"/>
                <a:gd name="T18" fmla="*/ 111 w 131"/>
                <a:gd name="T19" fmla="*/ 10 h 67"/>
                <a:gd name="T20" fmla="*/ 114 w 131"/>
                <a:gd name="T21" fmla="*/ 18 h 67"/>
                <a:gd name="T22" fmla="*/ 114 w 131"/>
                <a:gd name="T23" fmla="*/ 32 h 67"/>
                <a:gd name="T24" fmla="*/ 111 w 131"/>
                <a:gd name="T25" fmla="*/ 34 h 67"/>
                <a:gd name="T26" fmla="*/ 66 w 131"/>
                <a:gd name="T27" fmla="*/ 62 h 67"/>
                <a:gd name="T28" fmla="*/ 95 w 131"/>
                <a:gd name="T29" fmla="*/ 43 h 67"/>
                <a:gd name="T30" fmla="*/ 98 w 131"/>
                <a:gd name="T31" fmla="*/ 43 h 67"/>
                <a:gd name="T32" fmla="*/ 106 w 131"/>
                <a:gd name="T33" fmla="*/ 44 h 67"/>
                <a:gd name="T34" fmla="*/ 111 w 131"/>
                <a:gd name="T35" fmla="*/ 49 h 67"/>
                <a:gd name="T36" fmla="*/ 101 w 131"/>
                <a:gd name="T37" fmla="*/ 49 h 67"/>
                <a:gd name="T38" fmla="*/ 80 w 131"/>
                <a:gd name="T39" fmla="*/ 62 h 67"/>
                <a:gd name="T40" fmla="*/ 66 w 131"/>
                <a:gd name="T41" fmla="*/ 62 h 67"/>
                <a:gd name="T42" fmla="*/ 107 w 131"/>
                <a:gd name="T43" fmla="*/ 4 h 67"/>
                <a:gd name="T44" fmla="*/ 66 w 131"/>
                <a:gd name="T45" fmla="*/ 4 h 67"/>
                <a:gd name="T46" fmla="*/ 107 w 131"/>
                <a:gd name="T47" fmla="*/ 0 h 67"/>
                <a:gd name="T48" fmla="*/ 108 w 131"/>
                <a:gd name="T49" fmla="*/ 0 h 67"/>
                <a:gd name="T50" fmla="*/ 111 w 131"/>
                <a:gd name="T51" fmla="*/ 5 h 67"/>
                <a:gd name="T52" fmla="*/ 111 w 131"/>
                <a:gd name="T53" fmla="*/ 15 h 67"/>
                <a:gd name="T54" fmla="*/ 109 w 131"/>
                <a:gd name="T55" fmla="*/ 25 h 67"/>
                <a:gd name="T56" fmla="*/ 106 w 131"/>
                <a:gd name="T57" fmla="*/ 35 h 67"/>
                <a:gd name="T58" fmla="*/ 111 w 131"/>
                <a:gd name="T59" fmla="*/ 39 h 67"/>
                <a:gd name="T60" fmla="*/ 104 w 131"/>
                <a:gd name="T61" fmla="*/ 39 h 67"/>
                <a:gd name="T62" fmla="*/ 100 w 131"/>
                <a:gd name="T63" fmla="*/ 36 h 67"/>
                <a:gd name="T64" fmla="*/ 100 w 131"/>
                <a:gd name="T65" fmla="*/ 35 h 67"/>
                <a:gd name="T66" fmla="*/ 106 w 131"/>
                <a:gd name="T67" fmla="*/ 12 h 67"/>
                <a:gd name="T68" fmla="*/ 108 w 131"/>
                <a:gd name="T69" fmla="*/ 10 h 67"/>
                <a:gd name="T70" fmla="*/ 109 w 131"/>
                <a:gd name="T71" fmla="*/ 10 h 67"/>
                <a:gd name="T72" fmla="*/ 55 w 131"/>
                <a:gd name="T73" fmla="*/ 63 h 67"/>
                <a:gd name="T74" fmla="*/ 66 w 131"/>
                <a:gd name="T75" fmla="*/ 67 h 67"/>
                <a:gd name="T76" fmla="*/ 16 w 131"/>
                <a:gd name="T77" fmla="*/ 51 h 67"/>
                <a:gd name="T78" fmla="*/ 0 w 131"/>
                <a:gd name="T79" fmla="*/ 7 h 67"/>
                <a:gd name="T80" fmla="*/ 3 w 131"/>
                <a:gd name="T81" fmla="*/ 0 h 67"/>
                <a:gd name="T82" fmla="*/ 66 w 131"/>
                <a:gd name="T83" fmla="*/ 4 h 67"/>
                <a:gd name="T84" fmla="*/ 5 w 131"/>
                <a:gd name="T85" fmla="*/ 7 h 67"/>
                <a:gd name="T86" fmla="*/ 20 w 131"/>
                <a:gd name="T8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67">
                  <a:moveTo>
                    <a:pt x="111" y="44"/>
                  </a:moveTo>
                  <a:cubicBezTo>
                    <a:pt x="115" y="43"/>
                    <a:pt x="118" y="41"/>
                    <a:pt x="121" y="39"/>
                  </a:cubicBezTo>
                  <a:cubicBezTo>
                    <a:pt x="121" y="39"/>
                    <a:pt x="121" y="39"/>
                    <a:pt x="121" y="39"/>
                  </a:cubicBezTo>
                  <a:cubicBezTo>
                    <a:pt x="121" y="39"/>
                    <a:pt x="121" y="39"/>
                    <a:pt x="121" y="39"/>
                  </a:cubicBezTo>
                  <a:cubicBezTo>
                    <a:pt x="124" y="35"/>
                    <a:pt x="126" y="30"/>
                    <a:pt x="126" y="24"/>
                  </a:cubicBezTo>
                  <a:cubicBezTo>
                    <a:pt x="126" y="19"/>
                    <a:pt x="124" y="14"/>
                    <a:pt x="121" y="11"/>
                  </a:cubicBezTo>
                  <a:cubicBezTo>
                    <a:pt x="118" y="8"/>
                    <a:pt x="115" y="6"/>
                    <a:pt x="111" y="5"/>
                  </a:cubicBezTo>
                  <a:cubicBezTo>
                    <a:pt x="111" y="0"/>
                    <a:pt x="111" y="0"/>
                    <a:pt x="111" y="0"/>
                  </a:cubicBezTo>
                  <a:cubicBezTo>
                    <a:pt x="116" y="1"/>
                    <a:pt x="121" y="4"/>
                    <a:pt x="124" y="7"/>
                  </a:cubicBezTo>
                  <a:cubicBezTo>
                    <a:pt x="129" y="12"/>
                    <a:pt x="131" y="18"/>
                    <a:pt x="131" y="24"/>
                  </a:cubicBezTo>
                  <a:cubicBezTo>
                    <a:pt x="131" y="31"/>
                    <a:pt x="129" y="38"/>
                    <a:pt x="124" y="42"/>
                  </a:cubicBezTo>
                  <a:cubicBezTo>
                    <a:pt x="124" y="42"/>
                    <a:pt x="124" y="42"/>
                    <a:pt x="124" y="42"/>
                  </a:cubicBezTo>
                  <a:cubicBezTo>
                    <a:pt x="120" y="46"/>
                    <a:pt x="116" y="48"/>
                    <a:pt x="111" y="49"/>
                  </a:cubicBezTo>
                  <a:cubicBezTo>
                    <a:pt x="111" y="44"/>
                    <a:pt x="111" y="44"/>
                    <a:pt x="111" y="44"/>
                  </a:cubicBezTo>
                  <a:close/>
                  <a:moveTo>
                    <a:pt x="111" y="39"/>
                  </a:moveTo>
                  <a:cubicBezTo>
                    <a:pt x="113" y="38"/>
                    <a:pt x="115" y="37"/>
                    <a:pt x="117" y="35"/>
                  </a:cubicBezTo>
                  <a:cubicBezTo>
                    <a:pt x="117" y="35"/>
                    <a:pt x="117" y="35"/>
                    <a:pt x="117" y="35"/>
                  </a:cubicBezTo>
                  <a:cubicBezTo>
                    <a:pt x="120" y="32"/>
                    <a:pt x="122" y="29"/>
                    <a:pt x="122" y="24"/>
                  </a:cubicBezTo>
                  <a:cubicBezTo>
                    <a:pt x="122" y="21"/>
                    <a:pt x="120" y="17"/>
                    <a:pt x="118" y="15"/>
                  </a:cubicBezTo>
                  <a:cubicBezTo>
                    <a:pt x="116" y="13"/>
                    <a:pt x="114" y="11"/>
                    <a:pt x="111" y="10"/>
                  </a:cubicBezTo>
                  <a:cubicBezTo>
                    <a:pt x="111" y="15"/>
                    <a:pt x="111" y="15"/>
                    <a:pt x="111" y="15"/>
                  </a:cubicBezTo>
                  <a:cubicBezTo>
                    <a:pt x="112" y="16"/>
                    <a:pt x="113" y="17"/>
                    <a:pt x="114" y="18"/>
                  </a:cubicBezTo>
                  <a:cubicBezTo>
                    <a:pt x="116" y="20"/>
                    <a:pt x="117" y="22"/>
                    <a:pt x="117" y="24"/>
                  </a:cubicBezTo>
                  <a:cubicBezTo>
                    <a:pt x="117" y="27"/>
                    <a:pt x="116" y="30"/>
                    <a:pt x="114" y="32"/>
                  </a:cubicBezTo>
                  <a:cubicBezTo>
                    <a:pt x="114" y="32"/>
                    <a:pt x="114" y="32"/>
                    <a:pt x="114" y="32"/>
                  </a:cubicBezTo>
                  <a:cubicBezTo>
                    <a:pt x="113" y="33"/>
                    <a:pt x="112" y="33"/>
                    <a:pt x="111" y="34"/>
                  </a:cubicBezTo>
                  <a:lnTo>
                    <a:pt x="111" y="39"/>
                  </a:lnTo>
                  <a:close/>
                  <a:moveTo>
                    <a:pt x="66" y="62"/>
                  </a:moveTo>
                  <a:cubicBezTo>
                    <a:pt x="70" y="61"/>
                    <a:pt x="74" y="59"/>
                    <a:pt x="77" y="58"/>
                  </a:cubicBezTo>
                  <a:cubicBezTo>
                    <a:pt x="84" y="54"/>
                    <a:pt x="90" y="49"/>
                    <a:pt x="95" y="43"/>
                  </a:cubicBezTo>
                  <a:cubicBezTo>
                    <a:pt x="96" y="42"/>
                    <a:pt x="97" y="42"/>
                    <a:pt x="98" y="43"/>
                  </a:cubicBezTo>
                  <a:cubicBezTo>
                    <a:pt x="98" y="43"/>
                    <a:pt x="98" y="43"/>
                    <a:pt x="98" y="43"/>
                  </a:cubicBezTo>
                  <a:cubicBezTo>
                    <a:pt x="99" y="43"/>
                    <a:pt x="101" y="44"/>
                    <a:pt x="102" y="44"/>
                  </a:cubicBezTo>
                  <a:cubicBezTo>
                    <a:pt x="104" y="44"/>
                    <a:pt x="105" y="44"/>
                    <a:pt x="106" y="44"/>
                  </a:cubicBezTo>
                  <a:cubicBezTo>
                    <a:pt x="108" y="44"/>
                    <a:pt x="109" y="44"/>
                    <a:pt x="111" y="44"/>
                  </a:cubicBezTo>
                  <a:cubicBezTo>
                    <a:pt x="111" y="49"/>
                    <a:pt x="111" y="49"/>
                    <a:pt x="111" y="49"/>
                  </a:cubicBezTo>
                  <a:cubicBezTo>
                    <a:pt x="109" y="49"/>
                    <a:pt x="108" y="49"/>
                    <a:pt x="106" y="49"/>
                  </a:cubicBezTo>
                  <a:cubicBezTo>
                    <a:pt x="105" y="49"/>
                    <a:pt x="103" y="49"/>
                    <a:pt x="101" y="49"/>
                  </a:cubicBezTo>
                  <a:cubicBezTo>
                    <a:pt x="100" y="48"/>
                    <a:pt x="99" y="48"/>
                    <a:pt x="98" y="48"/>
                  </a:cubicBezTo>
                  <a:cubicBezTo>
                    <a:pt x="93" y="54"/>
                    <a:pt x="87" y="58"/>
                    <a:pt x="80" y="62"/>
                  </a:cubicBezTo>
                  <a:cubicBezTo>
                    <a:pt x="75" y="64"/>
                    <a:pt x="70" y="66"/>
                    <a:pt x="66" y="67"/>
                  </a:cubicBezTo>
                  <a:cubicBezTo>
                    <a:pt x="66" y="62"/>
                    <a:pt x="66" y="62"/>
                    <a:pt x="66" y="62"/>
                  </a:cubicBezTo>
                  <a:close/>
                  <a:moveTo>
                    <a:pt x="111" y="5"/>
                  </a:moveTo>
                  <a:cubicBezTo>
                    <a:pt x="110" y="5"/>
                    <a:pt x="109" y="5"/>
                    <a:pt x="107" y="4"/>
                  </a:cubicBezTo>
                  <a:cubicBezTo>
                    <a:pt x="107" y="4"/>
                    <a:pt x="107" y="4"/>
                    <a:pt x="107" y="4"/>
                  </a:cubicBezTo>
                  <a:cubicBezTo>
                    <a:pt x="66" y="4"/>
                    <a:pt x="66" y="4"/>
                    <a:pt x="66" y="4"/>
                  </a:cubicBezTo>
                  <a:cubicBezTo>
                    <a:pt x="66" y="0"/>
                    <a:pt x="66" y="0"/>
                    <a:pt x="66" y="0"/>
                  </a:cubicBezTo>
                  <a:cubicBezTo>
                    <a:pt x="107" y="0"/>
                    <a:pt x="107" y="0"/>
                    <a:pt x="107" y="0"/>
                  </a:cubicBezTo>
                  <a:cubicBezTo>
                    <a:pt x="107" y="0"/>
                    <a:pt x="107" y="0"/>
                    <a:pt x="107" y="0"/>
                  </a:cubicBezTo>
                  <a:cubicBezTo>
                    <a:pt x="108" y="0"/>
                    <a:pt x="108" y="0"/>
                    <a:pt x="108" y="0"/>
                  </a:cubicBezTo>
                  <a:cubicBezTo>
                    <a:pt x="109" y="0"/>
                    <a:pt x="110" y="0"/>
                    <a:pt x="111" y="0"/>
                  </a:cubicBezTo>
                  <a:cubicBezTo>
                    <a:pt x="111" y="5"/>
                    <a:pt x="111" y="5"/>
                    <a:pt x="111" y="5"/>
                  </a:cubicBezTo>
                  <a:close/>
                  <a:moveTo>
                    <a:pt x="111" y="10"/>
                  </a:moveTo>
                  <a:cubicBezTo>
                    <a:pt x="111" y="15"/>
                    <a:pt x="111" y="15"/>
                    <a:pt x="111" y="15"/>
                  </a:cubicBezTo>
                  <a:cubicBezTo>
                    <a:pt x="111" y="15"/>
                    <a:pt x="111" y="15"/>
                    <a:pt x="111" y="15"/>
                  </a:cubicBezTo>
                  <a:cubicBezTo>
                    <a:pt x="111" y="19"/>
                    <a:pt x="110" y="22"/>
                    <a:pt x="109" y="25"/>
                  </a:cubicBezTo>
                  <a:cubicBezTo>
                    <a:pt x="108" y="28"/>
                    <a:pt x="107" y="32"/>
                    <a:pt x="106" y="35"/>
                  </a:cubicBezTo>
                  <a:cubicBezTo>
                    <a:pt x="106" y="35"/>
                    <a:pt x="106" y="35"/>
                    <a:pt x="106" y="35"/>
                  </a:cubicBezTo>
                  <a:cubicBezTo>
                    <a:pt x="108" y="35"/>
                    <a:pt x="109" y="34"/>
                    <a:pt x="111" y="34"/>
                  </a:cubicBezTo>
                  <a:cubicBezTo>
                    <a:pt x="111" y="39"/>
                    <a:pt x="111" y="39"/>
                    <a:pt x="111" y="39"/>
                  </a:cubicBezTo>
                  <a:cubicBezTo>
                    <a:pt x="109" y="39"/>
                    <a:pt x="108" y="40"/>
                    <a:pt x="106" y="40"/>
                  </a:cubicBezTo>
                  <a:cubicBezTo>
                    <a:pt x="106" y="40"/>
                    <a:pt x="105" y="39"/>
                    <a:pt x="104" y="39"/>
                  </a:cubicBezTo>
                  <a:cubicBezTo>
                    <a:pt x="103" y="39"/>
                    <a:pt x="102" y="39"/>
                    <a:pt x="102" y="39"/>
                  </a:cubicBezTo>
                  <a:cubicBezTo>
                    <a:pt x="100" y="38"/>
                    <a:pt x="100" y="37"/>
                    <a:pt x="100" y="36"/>
                  </a:cubicBezTo>
                  <a:cubicBezTo>
                    <a:pt x="100" y="36"/>
                    <a:pt x="100" y="35"/>
                    <a:pt x="100" y="35"/>
                  </a:cubicBezTo>
                  <a:cubicBezTo>
                    <a:pt x="100" y="35"/>
                    <a:pt x="100" y="35"/>
                    <a:pt x="100" y="35"/>
                  </a:cubicBezTo>
                  <a:cubicBezTo>
                    <a:pt x="102" y="32"/>
                    <a:pt x="104" y="28"/>
                    <a:pt x="105" y="24"/>
                  </a:cubicBezTo>
                  <a:cubicBezTo>
                    <a:pt x="105" y="20"/>
                    <a:pt x="106" y="16"/>
                    <a:pt x="106" y="12"/>
                  </a:cubicBezTo>
                  <a:cubicBezTo>
                    <a:pt x="106" y="12"/>
                    <a:pt x="106" y="12"/>
                    <a:pt x="106" y="12"/>
                  </a:cubicBezTo>
                  <a:cubicBezTo>
                    <a:pt x="106" y="10"/>
                    <a:pt x="107" y="10"/>
                    <a:pt x="108" y="10"/>
                  </a:cubicBezTo>
                  <a:cubicBezTo>
                    <a:pt x="108" y="10"/>
                    <a:pt x="109" y="10"/>
                    <a:pt x="109" y="10"/>
                  </a:cubicBezTo>
                  <a:cubicBezTo>
                    <a:pt x="109" y="10"/>
                    <a:pt x="109" y="10"/>
                    <a:pt x="109" y="10"/>
                  </a:cubicBezTo>
                  <a:cubicBezTo>
                    <a:pt x="109" y="10"/>
                    <a:pt x="110" y="10"/>
                    <a:pt x="111" y="10"/>
                  </a:cubicBezTo>
                  <a:close/>
                  <a:moveTo>
                    <a:pt x="55" y="63"/>
                  </a:moveTo>
                  <a:cubicBezTo>
                    <a:pt x="59" y="63"/>
                    <a:pt x="62" y="62"/>
                    <a:pt x="66" y="62"/>
                  </a:cubicBezTo>
                  <a:cubicBezTo>
                    <a:pt x="66" y="67"/>
                    <a:pt x="66" y="67"/>
                    <a:pt x="66" y="67"/>
                  </a:cubicBezTo>
                  <a:cubicBezTo>
                    <a:pt x="62" y="67"/>
                    <a:pt x="59" y="67"/>
                    <a:pt x="55" y="67"/>
                  </a:cubicBezTo>
                  <a:cubicBezTo>
                    <a:pt x="40" y="67"/>
                    <a:pt x="26" y="61"/>
                    <a:pt x="16" y="51"/>
                  </a:cubicBezTo>
                  <a:cubicBezTo>
                    <a:pt x="6" y="41"/>
                    <a:pt x="0" y="27"/>
                    <a:pt x="0" y="12"/>
                  </a:cubicBezTo>
                  <a:cubicBezTo>
                    <a:pt x="0" y="10"/>
                    <a:pt x="0" y="9"/>
                    <a:pt x="0" y="7"/>
                  </a:cubicBezTo>
                  <a:cubicBezTo>
                    <a:pt x="0" y="5"/>
                    <a:pt x="1" y="3"/>
                    <a:pt x="1" y="2"/>
                  </a:cubicBezTo>
                  <a:cubicBezTo>
                    <a:pt x="1" y="1"/>
                    <a:pt x="2" y="0"/>
                    <a:pt x="3" y="0"/>
                  </a:cubicBezTo>
                  <a:cubicBezTo>
                    <a:pt x="66" y="0"/>
                    <a:pt x="66" y="0"/>
                    <a:pt x="66" y="0"/>
                  </a:cubicBezTo>
                  <a:cubicBezTo>
                    <a:pt x="66" y="4"/>
                    <a:pt x="66" y="4"/>
                    <a:pt x="66" y="4"/>
                  </a:cubicBezTo>
                  <a:cubicBezTo>
                    <a:pt x="5" y="4"/>
                    <a:pt x="5" y="4"/>
                    <a:pt x="5" y="4"/>
                  </a:cubicBezTo>
                  <a:cubicBezTo>
                    <a:pt x="5" y="5"/>
                    <a:pt x="5" y="6"/>
                    <a:pt x="5" y="7"/>
                  </a:cubicBezTo>
                  <a:cubicBezTo>
                    <a:pt x="5" y="9"/>
                    <a:pt x="5" y="10"/>
                    <a:pt x="5" y="12"/>
                  </a:cubicBezTo>
                  <a:cubicBezTo>
                    <a:pt x="5" y="26"/>
                    <a:pt x="10" y="39"/>
                    <a:pt x="20" y="48"/>
                  </a:cubicBezTo>
                  <a:cubicBezTo>
                    <a:pt x="29" y="57"/>
                    <a:pt x="41" y="63"/>
                    <a:pt x="5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7" name="Freeform 266"/>
            <p:cNvSpPr>
              <a:spLocks noEditPoints="1"/>
            </p:cNvSpPr>
            <p:nvPr/>
          </p:nvSpPr>
          <p:spPr bwMode="auto">
            <a:xfrm>
              <a:off x="8796351" y="4040212"/>
              <a:ext cx="268288" cy="33339"/>
            </a:xfrm>
            <a:custGeom>
              <a:avLst/>
              <a:gdLst>
                <a:gd name="T0" fmla="*/ 59 w 119"/>
                <a:gd name="T1" fmla="*/ 0 h 15"/>
                <a:gd name="T2" fmla="*/ 117 w 119"/>
                <a:gd name="T3" fmla="*/ 0 h 15"/>
                <a:gd name="T4" fmla="*/ 119 w 119"/>
                <a:gd name="T5" fmla="*/ 3 h 15"/>
                <a:gd name="T6" fmla="*/ 119 w 119"/>
                <a:gd name="T7" fmla="*/ 12 h 15"/>
                <a:gd name="T8" fmla="*/ 117 w 119"/>
                <a:gd name="T9" fmla="*/ 15 h 15"/>
                <a:gd name="T10" fmla="*/ 59 w 119"/>
                <a:gd name="T11" fmla="*/ 15 h 15"/>
                <a:gd name="T12" fmla="*/ 59 w 119"/>
                <a:gd name="T13" fmla="*/ 10 h 15"/>
                <a:gd name="T14" fmla="*/ 114 w 119"/>
                <a:gd name="T15" fmla="*/ 10 h 15"/>
                <a:gd name="T16" fmla="*/ 114 w 119"/>
                <a:gd name="T17" fmla="*/ 5 h 15"/>
                <a:gd name="T18" fmla="*/ 59 w 119"/>
                <a:gd name="T19" fmla="*/ 5 h 15"/>
                <a:gd name="T20" fmla="*/ 59 w 119"/>
                <a:gd name="T21" fmla="*/ 0 h 15"/>
                <a:gd name="T22" fmla="*/ 2 w 119"/>
                <a:gd name="T23" fmla="*/ 0 h 15"/>
                <a:gd name="T24" fmla="*/ 59 w 119"/>
                <a:gd name="T25" fmla="*/ 0 h 15"/>
                <a:gd name="T26" fmla="*/ 59 w 119"/>
                <a:gd name="T27" fmla="*/ 5 h 15"/>
                <a:gd name="T28" fmla="*/ 5 w 119"/>
                <a:gd name="T29" fmla="*/ 5 h 15"/>
                <a:gd name="T30" fmla="*/ 5 w 119"/>
                <a:gd name="T31" fmla="*/ 10 h 15"/>
                <a:gd name="T32" fmla="*/ 59 w 119"/>
                <a:gd name="T33" fmla="*/ 10 h 15"/>
                <a:gd name="T34" fmla="*/ 59 w 119"/>
                <a:gd name="T35" fmla="*/ 15 h 15"/>
                <a:gd name="T36" fmla="*/ 2 w 119"/>
                <a:gd name="T37" fmla="*/ 15 h 15"/>
                <a:gd name="T38" fmla="*/ 0 w 119"/>
                <a:gd name="T39" fmla="*/ 12 h 15"/>
                <a:gd name="T40" fmla="*/ 0 w 119"/>
                <a:gd name="T41" fmla="*/ 3 h 15"/>
                <a:gd name="T42" fmla="*/ 2 w 1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5">
                  <a:moveTo>
                    <a:pt x="59" y="0"/>
                  </a:moveTo>
                  <a:cubicBezTo>
                    <a:pt x="117" y="0"/>
                    <a:pt x="117" y="0"/>
                    <a:pt x="117" y="0"/>
                  </a:cubicBezTo>
                  <a:cubicBezTo>
                    <a:pt x="118" y="0"/>
                    <a:pt x="119" y="1"/>
                    <a:pt x="119" y="3"/>
                  </a:cubicBezTo>
                  <a:cubicBezTo>
                    <a:pt x="119" y="12"/>
                    <a:pt x="119" y="12"/>
                    <a:pt x="119" y="12"/>
                  </a:cubicBezTo>
                  <a:cubicBezTo>
                    <a:pt x="119" y="13"/>
                    <a:pt x="118" y="15"/>
                    <a:pt x="117" y="15"/>
                  </a:cubicBezTo>
                  <a:cubicBezTo>
                    <a:pt x="59" y="15"/>
                    <a:pt x="59" y="15"/>
                    <a:pt x="59" y="15"/>
                  </a:cubicBezTo>
                  <a:cubicBezTo>
                    <a:pt x="59" y="10"/>
                    <a:pt x="59" y="10"/>
                    <a:pt x="59" y="10"/>
                  </a:cubicBezTo>
                  <a:cubicBezTo>
                    <a:pt x="114" y="10"/>
                    <a:pt x="114" y="10"/>
                    <a:pt x="114" y="10"/>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5" y="5"/>
                    <a:pt x="5" y="5"/>
                    <a:pt x="5" y="5"/>
                  </a:cubicBezTo>
                  <a:cubicBezTo>
                    <a:pt x="5" y="10"/>
                    <a:pt x="5" y="10"/>
                    <a:pt x="5" y="10"/>
                  </a:cubicBezTo>
                  <a:cubicBezTo>
                    <a:pt x="59" y="10"/>
                    <a:pt x="59" y="10"/>
                    <a:pt x="59" y="10"/>
                  </a:cubicBezTo>
                  <a:cubicBezTo>
                    <a:pt x="59" y="15"/>
                    <a:pt x="59" y="15"/>
                    <a:pt x="59" y="15"/>
                  </a:cubicBezTo>
                  <a:cubicBezTo>
                    <a:pt x="2" y="15"/>
                    <a:pt x="2" y="15"/>
                    <a:pt x="2" y="15"/>
                  </a:cubicBezTo>
                  <a:cubicBezTo>
                    <a:pt x="1" y="15"/>
                    <a:pt x="0" y="13"/>
                    <a:pt x="0" y="1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8" name="Freeform 268"/>
            <p:cNvSpPr>
              <a:spLocks noEditPoints="1"/>
            </p:cNvSpPr>
            <p:nvPr/>
          </p:nvSpPr>
          <p:spPr bwMode="auto">
            <a:xfrm>
              <a:off x="8924938" y="3765572"/>
              <a:ext cx="50801" cy="120651"/>
            </a:xfrm>
            <a:custGeom>
              <a:avLst/>
              <a:gdLst>
                <a:gd name="T0" fmla="*/ 12 w 23"/>
                <a:gd name="T1" fmla="*/ 47 h 53"/>
                <a:gd name="T2" fmla="*/ 17 w 23"/>
                <a:gd name="T3" fmla="*/ 42 h 53"/>
                <a:gd name="T4" fmla="*/ 18 w 23"/>
                <a:gd name="T5" fmla="*/ 32 h 53"/>
                <a:gd name="T6" fmla="*/ 14 w 23"/>
                <a:gd name="T7" fmla="*/ 24 h 53"/>
                <a:gd name="T8" fmla="*/ 13 w 23"/>
                <a:gd name="T9" fmla="*/ 22 h 53"/>
                <a:gd name="T10" fmla="*/ 12 w 23"/>
                <a:gd name="T11" fmla="*/ 19 h 53"/>
                <a:gd name="T12" fmla="*/ 12 w 23"/>
                <a:gd name="T13" fmla="*/ 12 h 53"/>
                <a:gd name="T14" fmla="*/ 13 w 23"/>
                <a:gd name="T15" fmla="*/ 10 h 53"/>
                <a:gd name="T16" fmla="*/ 15 w 23"/>
                <a:gd name="T17" fmla="*/ 7 h 53"/>
                <a:gd name="T18" fmla="*/ 14 w 23"/>
                <a:gd name="T19" fmla="*/ 6 h 53"/>
                <a:gd name="T20" fmla="*/ 14 w 23"/>
                <a:gd name="T21" fmla="*/ 6 h 53"/>
                <a:gd name="T22" fmla="*/ 13 w 23"/>
                <a:gd name="T23" fmla="*/ 5 h 53"/>
                <a:gd name="T24" fmla="*/ 12 w 23"/>
                <a:gd name="T25" fmla="*/ 5 h 53"/>
                <a:gd name="T26" fmla="*/ 12 w 23"/>
                <a:gd name="T27" fmla="*/ 0 h 53"/>
                <a:gd name="T28" fmla="*/ 16 w 23"/>
                <a:gd name="T29" fmla="*/ 1 h 53"/>
                <a:gd name="T30" fmla="*/ 18 w 23"/>
                <a:gd name="T31" fmla="*/ 3 h 53"/>
                <a:gd name="T32" fmla="*/ 18 w 23"/>
                <a:gd name="T33" fmla="*/ 4 h 53"/>
                <a:gd name="T34" fmla="*/ 19 w 23"/>
                <a:gd name="T35" fmla="*/ 6 h 53"/>
                <a:gd name="T36" fmla="*/ 16 w 23"/>
                <a:gd name="T37" fmla="*/ 14 h 53"/>
                <a:gd name="T38" fmla="*/ 16 w 23"/>
                <a:gd name="T39" fmla="*/ 16 h 53"/>
                <a:gd name="T40" fmla="*/ 17 w 23"/>
                <a:gd name="T41" fmla="*/ 19 h 53"/>
                <a:gd name="T42" fmla="*/ 18 w 23"/>
                <a:gd name="T43" fmla="*/ 22 h 53"/>
                <a:gd name="T44" fmla="*/ 22 w 23"/>
                <a:gd name="T45" fmla="*/ 31 h 53"/>
                <a:gd name="T46" fmla="*/ 21 w 23"/>
                <a:gd name="T47" fmla="*/ 44 h 53"/>
                <a:gd name="T48" fmla="*/ 12 w 23"/>
                <a:gd name="T49" fmla="*/ 52 h 53"/>
                <a:gd name="T50" fmla="*/ 12 w 23"/>
                <a:gd name="T51" fmla="*/ 52 h 53"/>
                <a:gd name="T52" fmla="*/ 12 w 23"/>
                <a:gd name="T53" fmla="*/ 47 h 53"/>
                <a:gd name="T54" fmla="*/ 12 w 23"/>
                <a:gd name="T55" fmla="*/ 32 h 53"/>
                <a:gd name="T56" fmla="*/ 12 w 23"/>
                <a:gd name="T57" fmla="*/ 40 h 53"/>
                <a:gd name="T58" fmla="*/ 12 w 23"/>
                <a:gd name="T59" fmla="*/ 32 h 53"/>
                <a:gd name="T60" fmla="*/ 9 w 23"/>
                <a:gd name="T61" fmla="*/ 41 h 53"/>
                <a:gd name="T62" fmla="*/ 7 w 23"/>
                <a:gd name="T63" fmla="*/ 44 h 53"/>
                <a:gd name="T64" fmla="*/ 7 w 23"/>
                <a:gd name="T65" fmla="*/ 45 h 53"/>
                <a:gd name="T66" fmla="*/ 8 w 23"/>
                <a:gd name="T67" fmla="*/ 46 h 53"/>
                <a:gd name="T68" fmla="*/ 11 w 23"/>
                <a:gd name="T69" fmla="*/ 47 h 53"/>
                <a:gd name="T70" fmla="*/ 12 w 23"/>
                <a:gd name="T71" fmla="*/ 47 h 53"/>
                <a:gd name="T72" fmla="*/ 12 w 23"/>
                <a:gd name="T73" fmla="*/ 52 h 53"/>
                <a:gd name="T74" fmla="*/ 4 w 23"/>
                <a:gd name="T75" fmla="*/ 50 h 53"/>
                <a:gd name="T76" fmla="*/ 3 w 23"/>
                <a:gd name="T77" fmla="*/ 47 h 53"/>
                <a:gd name="T78" fmla="*/ 2 w 23"/>
                <a:gd name="T79" fmla="*/ 44 h 53"/>
                <a:gd name="T80" fmla="*/ 8 w 23"/>
                <a:gd name="T81" fmla="*/ 37 h 53"/>
                <a:gd name="T82" fmla="*/ 7 w 23"/>
                <a:gd name="T83" fmla="*/ 34 h 53"/>
                <a:gd name="T84" fmla="*/ 3 w 23"/>
                <a:gd name="T85" fmla="*/ 26 h 53"/>
                <a:gd name="T86" fmla="*/ 1 w 23"/>
                <a:gd name="T87" fmla="*/ 22 h 53"/>
                <a:gd name="T88" fmla="*/ 1 w 23"/>
                <a:gd name="T89" fmla="*/ 22 h 53"/>
                <a:gd name="T90" fmla="*/ 1 w 23"/>
                <a:gd name="T91" fmla="*/ 22 h 53"/>
                <a:gd name="T92" fmla="*/ 1 w 23"/>
                <a:gd name="T93" fmla="*/ 10 h 53"/>
                <a:gd name="T94" fmla="*/ 8 w 23"/>
                <a:gd name="T95" fmla="*/ 1 h 53"/>
                <a:gd name="T96" fmla="*/ 12 w 23"/>
                <a:gd name="T97" fmla="*/ 0 h 53"/>
                <a:gd name="T98" fmla="*/ 12 w 23"/>
                <a:gd name="T99" fmla="*/ 5 h 53"/>
                <a:gd name="T100" fmla="*/ 10 w 23"/>
                <a:gd name="T101" fmla="*/ 5 h 53"/>
                <a:gd name="T102" fmla="*/ 5 w 23"/>
                <a:gd name="T103" fmla="*/ 11 h 53"/>
                <a:gd name="T104" fmla="*/ 6 w 23"/>
                <a:gd name="T105" fmla="*/ 21 h 53"/>
                <a:gd name="T106" fmla="*/ 6 w 23"/>
                <a:gd name="T107" fmla="*/ 21 h 53"/>
                <a:gd name="T108" fmla="*/ 7 w 23"/>
                <a:gd name="T109" fmla="*/ 23 h 53"/>
                <a:gd name="T110" fmla="*/ 12 w 23"/>
                <a:gd name="T111" fmla="*/ 32 h 53"/>
                <a:gd name="T112" fmla="*/ 12 w 23"/>
                <a:gd name="T113" fmla="*/ 40 h 53"/>
                <a:gd name="T114" fmla="*/ 9 w 23"/>
                <a:gd name="T115" fmla="*/ 41 h 53"/>
                <a:gd name="T116" fmla="*/ 12 w 23"/>
                <a:gd name="T117" fmla="*/ 19 h 53"/>
                <a:gd name="T118" fmla="*/ 12 w 23"/>
                <a:gd name="T119" fmla="*/ 12 h 53"/>
                <a:gd name="T120" fmla="*/ 11 w 23"/>
                <a:gd name="T121" fmla="*/ 17 h 53"/>
                <a:gd name="T122" fmla="*/ 12 w 23"/>
                <a:gd name="T12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53">
                  <a:moveTo>
                    <a:pt x="12" y="47"/>
                  </a:moveTo>
                  <a:cubicBezTo>
                    <a:pt x="14" y="46"/>
                    <a:pt x="16" y="44"/>
                    <a:pt x="17" y="42"/>
                  </a:cubicBezTo>
                  <a:cubicBezTo>
                    <a:pt x="18" y="39"/>
                    <a:pt x="18" y="35"/>
                    <a:pt x="18" y="32"/>
                  </a:cubicBezTo>
                  <a:cubicBezTo>
                    <a:pt x="17" y="29"/>
                    <a:pt x="16" y="27"/>
                    <a:pt x="14" y="24"/>
                  </a:cubicBezTo>
                  <a:cubicBezTo>
                    <a:pt x="14" y="23"/>
                    <a:pt x="13" y="22"/>
                    <a:pt x="13" y="22"/>
                  </a:cubicBezTo>
                  <a:cubicBezTo>
                    <a:pt x="12" y="21"/>
                    <a:pt x="12" y="20"/>
                    <a:pt x="12" y="19"/>
                  </a:cubicBezTo>
                  <a:cubicBezTo>
                    <a:pt x="12" y="12"/>
                    <a:pt x="12" y="12"/>
                    <a:pt x="12" y="12"/>
                  </a:cubicBezTo>
                  <a:cubicBezTo>
                    <a:pt x="12" y="11"/>
                    <a:pt x="12" y="11"/>
                    <a:pt x="13" y="10"/>
                  </a:cubicBezTo>
                  <a:cubicBezTo>
                    <a:pt x="14" y="10"/>
                    <a:pt x="15" y="8"/>
                    <a:pt x="15" y="7"/>
                  </a:cubicBezTo>
                  <a:cubicBezTo>
                    <a:pt x="15" y="7"/>
                    <a:pt x="14"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19" y="6"/>
                  </a:cubicBezTo>
                  <a:cubicBezTo>
                    <a:pt x="20" y="9"/>
                    <a:pt x="19" y="12"/>
                    <a:pt x="16" y="14"/>
                  </a:cubicBezTo>
                  <a:cubicBezTo>
                    <a:pt x="16" y="15"/>
                    <a:pt x="16" y="15"/>
                    <a:pt x="16" y="16"/>
                  </a:cubicBezTo>
                  <a:cubicBezTo>
                    <a:pt x="16" y="17"/>
                    <a:pt x="17" y="18"/>
                    <a:pt x="17" y="19"/>
                  </a:cubicBezTo>
                  <a:cubicBezTo>
                    <a:pt x="17" y="20"/>
                    <a:pt x="18" y="21"/>
                    <a:pt x="18" y="22"/>
                  </a:cubicBezTo>
                  <a:cubicBezTo>
                    <a:pt x="20" y="24"/>
                    <a:pt x="21" y="27"/>
                    <a:pt x="22" y="31"/>
                  </a:cubicBezTo>
                  <a:cubicBezTo>
                    <a:pt x="23" y="35"/>
                    <a:pt x="23" y="40"/>
                    <a:pt x="21" y="44"/>
                  </a:cubicBezTo>
                  <a:cubicBezTo>
                    <a:pt x="20" y="47"/>
                    <a:pt x="17" y="50"/>
                    <a:pt x="12" y="52"/>
                  </a:cubicBezTo>
                  <a:cubicBezTo>
                    <a:pt x="12" y="52"/>
                    <a:pt x="12" y="52"/>
                    <a:pt x="12" y="52"/>
                  </a:cubicBezTo>
                  <a:cubicBezTo>
                    <a:pt x="12" y="47"/>
                    <a:pt x="12" y="47"/>
                    <a:pt x="12" y="47"/>
                  </a:cubicBezTo>
                  <a:close/>
                  <a:moveTo>
                    <a:pt x="12" y="32"/>
                  </a:moveTo>
                  <a:cubicBezTo>
                    <a:pt x="12" y="40"/>
                    <a:pt x="12" y="40"/>
                    <a:pt x="12" y="40"/>
                  </a:cubicBezTo>
                  <a:cubicBezTo>
                    <a:pt x="13" y="38"/>
                    <a:pt x="12" y="35"/>
                    <a:pt x="12" y="32"/>
                  </a:cubicBezTo>
                  <a:close/>
                  <a:moveTo>
                    <a:pt x="9" y="41"/>
                  </a:moveTo>
                  <a:cubicBezTo>
                    <a:pt x="8" y="42"/>
                    <a:pt x="7" y="43"/>
                    <a:pt x="7" y="44"/>
                  </a:cubicBezTo>
                  <a:cubicBezTo>
                    <a:pt x="7" y="44"/>
                    <a:pt x="7" y="45"/>
                    <a:pt x="7" y="45"/>
                  </a:cubicBezTo>
                  <a:cubicBezTo>
                    <a:pt x="7" y="46"/>
                    <a:pt x="8" y="46"/>
                    <a:pt x="8" y="46"/>
                  </a:cubicBezTo>
                  <a:cubicBezTo>
                    <a:pt x="9" y="47"/>
                    <a:pt x="9" y="47"/>
                    <a:pt x="11" y="47"/>
                  </a:cubicBezTo>
                  <a:cubicBezTo>
                    <a:pt x="11" y="47"/>
                    <a:pt x="11" y="47"/>
                    <a:pt x="12" y="47"/>
                  </a:cubicBezTo>
                  <a:cubicBezTo>
                    <a:pt x="12" y="52"/>
                    <a:pt x="12" y="52"/>
                    <a:pt x="12" y="52"/>
                  </a:cubicBezTo>
                  <a:cubicBezTo>
                    <a:pt x="8" y="53"/>
                    <a:pt x="6" y="51"/>
                    <a:pt x="4" y="50"/>
                  </a:cubicBezTo>
                  <a:cubicBezTo>
                    <a:pt x="4" y="49"/>
                    <a:pt x="3" y="48"/>
                    <a:pt x="3" y="47"/>
                  </a:cubicBezTo>
                  <a:cubicBezTo>
                    <a:pt x="2" y="46"/>
                    <a:pt x="2" y="45"/>
                    <a:pt x="2" y="44"/>
                  </a:cubicBezTo>
                  <a:cubicBezTo>
                    <a:pt x="3" y="41"/>
                    <a:pt x="4" y="38"/>
                    <a:pt x="8" y="37"/>
                  </a:cubicBezTo>
                  <a:cubicBezTo>
                    <a:pt x="8" y="37"/>
                    <a:pt x="7" y="35"/>
                    <a:pt x="7" y="34"/>
                  </a:cubicBezTo>
                  <a:cubicBezTo>
                    <a:pt x="6" y="31"/>
                    <a:pt x="4" y="28"/>
                    <a:pt x="3" y="26"/>
                  </a:cubicBezTo>
                  <a:cubicBezTo>
                    <a:pt x="2" y="24"/>
                    <a:pt x="2" y="23"/>
                    <a:pt x="1" y="22"/>
                  </a:cubicBezTo>
                  <a:cubicBezTo>
                    <a:pt x="1" y="22"/>
                    <a:pt x="1" y="22"/>
                    <a:pt x="1"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5" y="11"/>
                  </a:cubicBezTo>
                  <a:cubicBezTo>
                    <a:pt x="5" y="14"/>
                    <a:pt x="5" y="18"/>
                    <a:pt x="6" y="21"/>
                  </a:cubicBezTo>
                  <a:cubicBezTo>
                    <a:pt x="6" y="21"/>
                    <a:pt x="6" y="21"/>
                    <a:pt x="6" y="21"/>
                  </a:cubicBezTo>
                  <a:cubicBezTo>
                    <a:pt x="6" y="21"/>
                    <a:pt x="7" y="22"/>
                    <a:pt x="7" y="23"/>
                  </a:cubicBezTo>
                  <a:cubicBezTo>
                    <a:pt x="9" y="26"/>
                    <a:pt x="10" y="29"/>
                    <a:pt x="12" y="32"/>
                  </a:cubicBezTo>
                  <a:cubicBezTo>
                    <a:pt x="12" y="40"/>
                    <a:pt x="12" y="40"/>
                    <a:pt x="12" y="40"/>
                  </a:cubicBezTo>
                  <a:cubicBezTo>
                    <a:pt x="11" y="40"/>
                    <a:pt x="10" y="41"/>
                    <a:pt x="9" y="41"/>
                  </a:cubicBezTo>
                  <a:close/>
                  <a:moveTo>
                    <a:pt x="12" y="19"/>
                  </a:moveTo>
                  <a:cubicBezTo>
                    <a:pt x="12" y="12"/>
                    <a:pt x="12" y="12"/>
                    <a:pt x="12" y="12"/>
                  </a:cubicBezTo>
                  <a:cubicBezTo>
                    <a:pt x="11" y="13"/>
                    <a:pt x="11" y="15"/>
                    <a:pt x="11" y="17"/>
                  </a:cubicBezTo>
                  <a:cubicBezTo>
                    <a:pt x="11" y="17"/>
                    <a:pt x="11" y="18"/>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49" name="Freeform 269"/>
            <p:cNvSpPr>
              <a:spLocks noEditPoints="1"/>
            </p:cNvSpPr>
            <p:nvPr/>
          </p:nvSpPr>
          <p:spPr bwMode="auto">
            <a:xfrm>
              <a:off x="8890014" y="3101993"/>
              <a:ext cx="109538" cy="107950"/>
            </a:xfrm>
            <a:custGeom>
              <a:avLst/>
              <a:gdLst>
                <a:gd name="T0" fmla="*/ 24 w 48"/>
                <a:gd name="T1" fmla="*/ 0 h 48"/>
                <a:gd name="T2" fmla="*/ 41 w 48"/>
                <a:gd name="T3" fmla="*/ 7 h 48"/>
                <a:gd name="T4" fmla="*/ 41 w 48"/>
                <a:gd name="T5" fmla="*/ 7 h 48"/>
                <a:gd name="T6" fmla="*/ 48 w 48"/>
                <a:gd name="T7" fmla="*/ 24 h 48"/>
                <a:gd name="T8" fmla="*/ 41 w 48"/>
                <a:gd name="T9" fmla="*/ 41 h 48"/>
                <a:gd name="T10" fmla="*/ 41 w 48"/>
                <a:gd name="T11" fmla="*/ 41 h 48"/>
                <a:gd name="T12" fmla="*/ 24 w 48"/>
                <a:gd name="T13" fmla="*/ 48 h 48"/>
                <a:gd name="T14" fmla="*/ 24 w 48"/>
                <a:gd name="T15" fmla="*/ 43 h 48"/>
                <a:gd name="T16" fmla="*/ 37 w 48"/>
                <a:gd name="T17" fmla="*/ 37 h 48"/>
                <a:gd name="T18" fmla="*/ 37 w 48"/>
                <a:gd name="T19" fmla="*/ 37 h 48"/>
                <a:gd name="T20" fmla="*/ 37 w 48"/>
                <a:gd name="T21" fmla="*/ 37 h 48"/>
                <a:gd name="T22" fmla="*/ 43 w 48"/>
                <a:gd name="T23" fmla="*/ 24 h 48"/>
                <a:gd name="T24" fmla="*/ 37 w 48"/>
                <a:gd name="T25" fmla="*/ 11 h 48"/>
                <a:gd name="T26" fmla="*/ 37 w 48"/>
                <a:gd name="T27" fmla="*/ 11 h 48"/>
                <a:gd name="T28" fmla="*/ 24 w 48"/>
                <a:gd name="T29" fmla="*/ 5 h 48"/>
                <a:gd name="T30" fmla="*/ 24 w 48"/>
                <a:gd name="T31" fmla="*/ 0 h 48"/>
                <a:gd name="T32" fmla="*/ 24 w 48"/>
                <a:gd name="T33" fmla="*/ 0 h 48"/>
                <a:gd name="T34" fmla="*/ 24 w 48"/>
                <a:gd name="T35" fmla="*/ 0 h 48"/>
                <a:gd name="T36" fmla="*/ 24 w 48"/>
                <a:gd name="T37" fmla="*/ 5 h 48"/>
                <a:gd name="T38" fmla="*/ 24 w 48"/>
                <a:gd name="T39" fmla="*/ 5 h 48"/>
                <a:gd name="T40" fmla="*/ 11 w 48"/>
                <a:gd name="T41" fmla="*/ 11 h 48"/>
                <a:gd name="T42" fmla="*/ 5 w 48"/>
                <a:gd name="T43" fmla="*/ 24 h 48"/>
                <a:gd name="T44" fmla="*/ 11 w 48"/>
                <a:gd name="T45" fmla="*/ 37 h 48"/>
                <a:gd name="T46" fmla="*/ 24 w 48"/>
                <a:gd name="T47" fmla="*/ 43 h 48"/>
                <a:gd name="T48" fmla="*/ 24 w 48"/>
                <a:gd name="T49" fmla="*/ 43 h 48"/>
                <a:gd name="T50" fmla="*/ 24 w 48"/>
                <a:gd name="T51" fmla="*/ 48 h 48"/>
                <a:gd name="T52" fmla="*/ 24 w 48"/>
                <a:gd name="T53" fmla="*/ 48 h 48"/>
                <a:gd name="T54" fmla="*/ 7 w 48"/>
                <a:gd name="T55" fmla="*/ 41 h 48"/>
                <a:gd name="T56" fmla="*/ 0 w 48"/>
                <a:gd name="T57" fmla="*/ 24 h 48"/>
                <a:gd name="T58" fmla="*/ 7 w 48"/>
                <a:gd name="T59" fmla="*/ 7 h 48"/>
                <a:gd name="T60" fmla="*/ 24 w 48"/>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48">
                  <a:moveTo>
                    <a:pt x="24" y="0"/>
                  </a:moveTo>
                  <a:cubicBezTo>
                    <a:pt x="30" y="0"/>
                    <a:pt x="36" y="3"/>
                    <a:pt x="41" y="7"/>
                  </a:cubicBezTo>
                  <a:cubicBezTo>
                    <a:pt x="41" y="7"/>
                    <a:pt x="41" y="7"/>
                    <a:pt x="41" y="7"/>
                  </a:cubicBezTo>
                  <a:cubicBezTo>
                    <a:pt x="45" y="12"/>
                    <a:pt x="48" y="18"/>
                    <a:pt x="48" y="24"/>
                  </a:cubicBezTo>
                  <a:cubicBezTo>
                    <a:pt x="48" y="31"/>
                    <a:pt x="45" y="36"/>
                    <a:pt x="41" y="41"/>
                  </a:cubicBezTo>
                  <a:cubicBezTo>
                    <a:pt x="41" y="41"/>
                    <a:pt x="41" y="41"/>
                    <a:pt x="41" y="41"/>
                  </a:cubicBezTo>
                  <a:cubicBezTo>
                    <a:pt x="36" y="45"/>
                    <a:pt x="30" y="48"/>
                    <a:pt x="24" y="48"/>
                  </a:cubicBezTo>
                  <a:cubicBezTo>
                    <a:pt x="24" y="43"/>
                    <a:pt x="24" y="43"/>
                    <a:pt x="24" y="43"/>
                  </a:cubicBezTo>
                  <a:cubicBezTo>
                    <a:pt x="29" y="43"/>
                    <a:pt x="34" y="41"/>
                    <a:pt x="37" y="37"/>
                  </a:cubicBezTo>
                  <a:cubicBezTo>
                    <a:pt x="37" y="37"/>
                    <a:pt x="37" y="37"/>
                    <a:pt x="37" y="37"/>
                  </a:cubicBezTo>
                  <a:cubicBezTo>
                    <a:pt x="37" y="37"/>
                    <a:pt x="37" y="37"/>
                    <a:pt x="37" y="37"/>
                  </a:cubicBezTo>
                  <a:cubicBezTo>
                    <a:pt x="41" y="34"/>
                    <a:pt x="43" y="29"/>
                    <a:pt x="43" y="24"/>
                  </a:cubicBezTo>
                  <a:cubicBezTo>
                    <a:pt x="43" y="19"/>
                    <a:pt x="41" y="14"/>
                    <a:pt x="37" y="11"/>
                  </a:cubicBezTo>
                  <a:cubicBezTo>
                    <a:pt x="37" y="11"/>
                    <a:pt x="37" y="11"/>
                    <a:pt x="37" y="11"/>
                  </a:cubicBezTo>
                  <a:cubicBezTo>
                    <a:pt x="34" y="7"/>
                    <a:pt x="29" y="5"/>
                    <a:pt x="24" y="5"/>
                  </a:cubicBezTo>
                  <a:lnTo>
                    <a:pt x="24" y="0"/>
                  </a:lnTo>
                  <a:close/>
                  <a:moveTo>
                    <a:pt x="24" y="0"/>
                  </a:moveTo>
                  <a:cubicBezTo>
                    <a:pt x="24" y="0"/>
                    <a:pt x="24" y="0"/>
                    <a:pt x="24" y="0"/>
                  </a:cubicBezTo>
                  <a:cubicBezTo>
                    <a:pt x="24" y="5"/>
                    <a:pt x="24" y="5"/>
                    <a:pt x="24" y="5"/>
                  </a:cubicBezTo>
                  <a:cubicBezTo>
                    <a:pt x="24" y="5"/>
                    <a:pt x="24" y="5"/>
                    <a:pt x="24" y="5"/>
                  </a:cubicBezTo>
                  <a:cubicBezTo>
                    <a:pt x="19" y="5"/>
                    <a:pt x="14" y="7"/>
                    <a:pt x="11" y="11"/>
                  </a:cubicBezTo>
                  <a:cubicBezTo>
                    <a:pt x="7" y="14"/>
                    <a:pt x="5" y="19"/>
                    <a:pt x="5" y="24"/>
                  </a:cubicBezTo>
                  <a:cubicBezTo>
                    <a:pt x="5" y="29"/>
                    <a:pt x="7" y="34"/>
                    <a:pt x="11" y="37"/>
                  </a:cubicBezTo>
                  <a:cubicBezTo>
                    <a:pt x="14" y="41"/>
                    <a:pt x="19" y="43"/>
                    <a:pt x="24" y="43"/>
                  </a:cubicBezTo>
                  <a:cubicBezTo>
                    <a:pt x="24" y="43"/>
                    <a:pt x="24" y="43"/>
                    <a:pt x="24" y="43"/>
                  </a:cubicBezTo>
                  <a:cubicBezTo>
                    <a:pt x="24" y="48"/>
                    <a:pt x="24" y="48"/>
                    <a:pt x="24" y="48"/>
                  </a:cubicBezTo>
                  <a:cubicBezTo>
                    <a:pt x="24" y="48"/>
                    <a:pt x="24" y="48"/>
                    <a:pt x="24" y="48"/>
                  </a:cubicBezTo>
                  <a:cubicBezTo>
                    <a:pt x="17" y="48"/>
                    <a:pt x="12" y="45"/>
                    <a:pt x="7" y="41"/>
                  </a:cubicBezTo>
                  <a:cubicBezTo>
                    <a:pt x="3" y="36"/>
                    <a:pt x="0" y="31"/>
                    <a:pt x="0" y="24"/>
                  </a:cubicBezTo>
                  <a:cubicBezTo>
                    <a:pt x="0" y="18"/>
                    <a:pt x="3" y="12"/>
                    <a:pt x="7" y="7"/>
                  </a:cubicBezTo>
                  <a:cubicBezTo>
                    <a:pt x="12" y="3"/>
                    <a:pt x="1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0" name="Freeform 270"/>
            <p:cNvSpPr>
              <a:spLocks noEditPoints="1"/>
            </p:cNvSpPr>
            <p:nvPr/>
          </p:nvSpPr>
          <p:spPr bwMode="auto">
            <a:xfrm>
              <a:off x="8639188" y="3192482"/>
              <a:ext cx="468314" cy="363540"/>
            </a:xfrm>
            <a:custGeom>
              <a:avLst/>
              <a:gdLst>
                <a:gd name="T0" fmla="*/ 137 w 207"/>
                <a:gd name="T1" fmla="*/ 18 h 161"/>
                <a:gd name="T2" fmla="*/ 144 w 207"/>
                <a:gd name="T3" fmla="*/ 15 h 161"/>
                <a:gd name="T4" fmla="*/ 196 w 207"/>
                <a:gd name="T5" fmla="*/ 7 h 161"/>
                <a:gd name="T6" fmla="*/ 167 w 207"/>
                <a:gd name="T7" fmla="*/ 56 h 161"/>
                <a:gd name="T8" fmla="*/ 137 w 207"/>
                <a:gd name="T9" fmla="*/ 32 h 161"/>
                <a:gd name="T10" fmla="*/ 137 w 207"/>
                <a:gd name="T11" fmla="*/ 30 h 161"/>
                <a:gd name="T12" fmla="*/ 194 w 207"/>
                <a:gd name="T13" fmla="*/ 12 h 161"/>
                <a:gd name="T14" fmla="*/ 163 w 207"/>
                <a:gd name="T15" fmla="*/ 36 h 161"/>
                <a:gd name="T16" fmla="*/ 142 w 207"/>
                <a:gd name="T17" fmla="*/ 100 h 161"/>
                <a:gd name="T18" fmla="*/ 146 w 207"/>
                <a:gd name="T19" fmla="*/ 97 h 161"/>
                <a:gd name="T20" fmla="*/ 147 w 207"/>
                <a:gd name="T21" fmla="*/ 160 h 161"/>
                <a:gd name="T22" fmla="*/ 137 w 207"/>
                <a:gd name="T23" fmla="*/ 18 h 161"/>
                <a:gd name="T24" fmla="*/ 104 w 207"/>
                <a:gd name="T25" fmla="*/ 0 h 161"/>
                <a:gd name="T26" fmla="*/ 106 w 207"/>
                <a:gd name="T27" fmla="*/ 0 h 161"/>
                <a:gd name="T28" fmla="*/ 104 w 207"/>
                <a:gd name="T29" fmla="*/ 92 h 161"/>
                <a:gd name="T30" fmla="*/ 126 w 207"/>
                <a:gd name="T31" fmla="*/ 109 h 161"/>
                <a:gd name="T32" fmla="*/ 137 w 207"/>
                <a:gd name="T33" fmla="*/ 161 h 161"/>
                <a:gd name="T34" fmla="*/ 121 w 207"/>
                <a:gd name="T35" fmla="*/ 111 h 161"/>
                <a:gd name="T36" fmla="*/ 137 w 207"/>
                <a:gd name="T37" fmla="*/ 97 h 161"/>
                <a:gd name="T38" fmla="*/ 136 w 207"/>
                <a:gd name="T39" fmla="*/ 35 h 161"/>
                <a:gd name="T40" fmla="*/ 137 w 207"/>
                <a:gd name="T41" fmla="*/ 30 h 161"/>
                <a:gd name="T42" fmla="*/ 137 w 207"/>
                <a:gd name="T43" fmla="*/ 30 h 161"/>
                <a:gd name="T44" fmla="*/ 112 w 207"/>
                <a:gd name="T45" fmla="*/ 75 h 161"/>
                <a:gd name="T46" fmla="*/ 137 w 207"/>
                <a:gd name="T47" fmla="*/ 97 h 161"/>
                <a:gd name="T48" fmla="*/ 70 w 207"/>
                <a:gd name="T49" fmla="*/ 0 h 161"/>
                <a:gd name="T50" fmla="*/ 70 w 207"/>
                <a:gd name="T51" fmla="*/ 16 h 161"/>
                <a:gd name="T52" fmla="*/ 101 w 207"/>
                <a:gd name="T53" fmla="*/ 19 h 161"/>
                <a:gd name="T54" fmla="*/ 73 w 207"/>
                <a:gd name="T55" fmla="*/ 111 h 161"/>
                <a:gd name="T56" fmla="*/ 70 w 207"/>
                <a:gd name="T57" fmla="*/ 106 h 161"/>
                <a:gd name="T58" fmla="*/ 76 w 207"/>
                <a:gd name="T59" fmla="*/ 76 h 161"/>
                <a:gd name="T60" fmla="*/ 70 w 207"/>
                <a:gd name="T61" fmla="*/ 22 h 161"/>
                <a:gd name="T62" fmla="*/ 70 w 207"/>
                <a:gd name="T63" fmla="*/ 132 h 161"/>
                <a:gd name="T64" fmla="*/ 99 w 207"/>
                <a:gd name="T65" fmla="*/ 94 h 161"/>
                <a:gd name="T66" fmla="*/ 100 w 207"/>
                <a:gd name="T67" fmla="*/ 89 h 161"/>
                <a:gd name="T68" fmla="*/ 98 w 207"/>
                <a:gd name="T69" fmla="*/ 88 h 161"/>
                <a:gd name="T70" fmla="*/ 70 w 207"/>
                <a:gd name="T71" fmla="*/ 127 h 161"/>
                <a:gd name="T72" fmla="*/ 38 w 207"/>
                <a:gd name="T73" fmla="*/ 54 h 161"/>
                <a:gd name="T74" fmla="*/ 31 w 207"/>
                <a:gd name="T75" fmla="*/ 53 h 161"/>
                <a:gd name="T76" fmla="*/ 28 w 207"/>
                <a:gd name="T77" fmla="*/ 61 h 161"/>
                <a:gd name="T78" fmla="*/ 6 w 207"/>
                <a:gd name="T79" fmla="*/ 94 h 161"/>
                <a:gd name="T80" fmla="*/ 56 w 207"/>
                <a:gd name="T81" fmla="*/ 75 h 161"/>
                <a:gd name="T82" fmla="*/ 51 w 207"/>
                <a:gd name="T83" fmla="*/ 68 h 161"/>
                <a:gd name="T84" fmla="*/ 50 w 207"/>
                <a:gd name="T85" fmla="*/ 61 h 161"/>
                <a:gd name="T86" fmla="*/ 48 w 207"/>
                <a:gd name="T87" fmla="*/ 58 h 161"/>
                <a:gd name="T88" fmla="*/ 69 w 207"/>
                <a:gd name="T89" fmla="*/ 16 h 161"/>
                <a:gd name="T90" fmla="*/ 54 w 207"/>
                <a:gd name="T91" fmla="*/ 57 h 161"/>
                <a:gd name="T92" fmla="*/ 57 w 207"/>
                <a:gd name="T93" fmla="*/ 68 h 161"/>
                <a:gd name="T94" fmla="*/ 62 w 207"/>
                <a:gd name="T95" fmla="*/ 75 h 161"/>
                <a:gd name="T96" fmla="*/ 43 w 207"/>
                <a:gd name="T97" fmla="*/ 115 h 161"/>
                <a:gd name="T98" fmla="*/ 57 w 207"/>
                <a:gd name="T99" fmla="*/ 118 h 161"/>
                <a:gd name="T100" fmla="*/ 70 w 207"/>
                <a:gd name="T101" fmla="*/ 106 h 161"/>
                <a:gd name="T102" fmla="*/ 62 w 207"/>
                <a:gd name="T103" fmla="*/ 120 h 161"/>
                <a:gd name="T104" fmla="*/ 53 w 207"/>
                <a:gd name="T105" fmla="*/ 124 h 161"/>
                <a:gd name="T106" fmla="*/ 30 w 207"/>
                <a:gd name="T107" fmla="*/ 130 h 161"/>
                <a:gd name="T108" fmla="*/ 28 w 207"/>
                <a:gd name="T109" fmla="*/ 135 h 161"/>
                <a:gd name="T110" fmla="*/ 26 w 207"/>
                <a:gd name="T111" fmla="*/ 110 h 161"/>
                <a:gd name="T112" fmla="*/ 30 w 207"/>
                <a:gd name="T113" fmla="*/ 109 h 161"/>
                <a:gd name="T114" fmla="*/ 17 w 207"/>
                <a:gd name="T115" fmla="*/ 56 h 161"/>
                <a:gd name="T116" fmla="*/ 26 w 207"/>
                <a:gd name="T117" fmla="*/ 55 h 161"/>
                <a:gd name="T118" fmla="*/ 35 w 207"/>
                <a:gd name="T119" fmla="*/ 49 h 161"/>
                <a:gd name="T120" fmla="*/ 70 w 207"/>
                <a:gd name="T1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 h="161">
                  <a:moveTo>
                    <a:pt x="163" y="36"/>
                  </a:moveTo>
                  <a:cubicBezTo>
                    <a:pt x="141" y="19"/>
                    <a:pt x="141" y="19"/>
                    <a:pt x="141" y="19"/>
                  </a:cubicBezTo>
                  <a:cubicBezTo>
                    <a:pt x="137" y="18"/>
                    <a:pt x="137" y="18"/>
                    <a:pt x="137" y="18"/>
                  </a:cubicBezTo>
                  <a:cubicBezTo>
                    <a:pt x="137" y="12"/>
                    <a:pt x="137" y="12"/>
                    <a:pt x="137" y="12"/>
                  </a:cubicBezTo>
                  <a:cubicBezTo>
                    <a:pt x="143" y="15"/>
                    <a:pt x="143" y="15"/>
                    <a:pt x="143" y="15"/>
                  </a:cubicBezTo>
                  <a:cubicBezTo>
                    <a:pt x="144" y="15"/>
                    <a:pt x="144" y="15"/>
                    <a:pt x="144" y="15"/>
                  </a:cubicBezTo>
                  <a:cubicBezTo>
                    <a:pt x="165" y="31"/>
                    <a:pt x="165" y="31"/>
                    <a:pt x="165" y="31"/>
                  </a:cubicBezTo>
                  <a:cubicBezTo>
                    <a:pt x="193" y="7"/>
                    <a:pt x="193" y="7"/>
                    <a:pt x="193" y="7"/>
                  </a:cubicBezTo>
                  <a:cubicBezTo>
                    <a:pt x="194" y="6"/>
                    <a:pt x="195" y="6"/>
                    <a:pt x="196" y="7"/>
                  </a:cubicBezTo>
                  <a:cubicBezTo>
                    <a:pt x="207" y="19"/>
                    <a:pt x="207" y="19"/>
                    <a:pt x="207" y="19"/>
                  </a:cubicBezTo>
                  <a:cubicBezTo>
                    <a:pt x="207" y="20"/>
                    <a:pt x="207" y="21"/>
                    <a:pt x="206" y="22"/>
                  </a:cubicBezTo>
                  <a:cubicBezTo>
                    <a:pt x="167" y="56"/>
                    <a:pt x="167" y="56"/>
                    <a:pt x="167" y="56"/>
                  </a:cubicBezTo>
                  <a:cubicBezTo>
                    <a:pt x="166" y="57"/>
                    <a:pt x="165" y="57"/>
                    <a:pt x="164" y="56"/>
                  </a:cubicBezTo>
                  <a:cubicBezTo>
                    <a:pt x="137" y="36"/>
                    <a:pt x="137" y="36"/>
                    <a:pt x="137" y="36"/>
                  </a:cubicBezTo>
                  <a:cubicBezTo>
                    <a:pt x="137" y="32"/>
                    <a:pt x="137" y="32"/>
                    <a:pt x="137" y="32"/>
                  </a:cubicBezTo>
                  <a:cubicBezTo>
                    <a:pt x="138" y="33"/>
                    <a:pt x="138" y="33"/>
                    <a:pt x="138" y="33"/>
                  </a:cubicBezTo>
                  <a:cubicBezTo>
                    <a:pt x="138" y="32"/>
                    <a:pt x="138" y="31"/>
                    <a:pt x="137" y="30"/>
                  </a:cubicBezTo>
                  <a:cubicBezTo>
                    <a:pt x="137" y="30"/>
                    <a:pt x="137" y="30"/>
                    <a:pt x="137" y="30"/>
                  </a:cubicBezTo>
                  <a:cubicBezTo>
                    <a:pt x="165" y="51"/>
                    <a:pt x="165" y="51"/>
                    <a:pt x="165" y="51"/>
                  </a:cubicBezTo>
                  <a:cubicBezTo>
                    <a:pt x="201" y="20"/>
                    <a:pt x="201" y="20"/>
                    <a:pt x="201" y="20"/>
                  </a:cubicBezTo>
                  <a:cubicBezTo>
                    <a:pt x="194" y="12"/>
                    <a:pt x="194" y="12"/>
                    <a:pt x="194" y="12"/>
                  </a:cubicBezTo>
                  <a:cubicBezTo>
                    <a:pt x="166" y="36"/>
                    <a:pt x="166" y="36"/>
                    <a:pt x="166" y="36"/>
                  </a:cubicBezTo>
                  <a:cubicBezTo>
                    <a:pt x="165" y="37"/>
                    <a:pt x="164" y="37"/>
                    <a:pt x="163" y="36"/>
                  </a:cubicBezTo>
                  <a:cubicBezTo>
                    <a:pt x="163" y="36"/>
                    <a:pt x="163" y="36"/>
                    <a:pt x="163" y="36"/>
                  </a:cubicBezTo>
                  <a:close/>
                  <a:moveTo>
                    <a:pt x="137" y="156"/>
                  </a:moveTo>
                  <a:cubicBezTo>
                    <a:pt x="145" y="155"/>
                    <a:pt x="145" y="155"/>
                    <a:pt x="145" y="155"/>
                  </a:cubicBezTo>
                  <a:cubicBezTo>
                    <a:pt x="142" y="100"/>
                    <a:pt x="142" y="100"/>
                    <a:pt x="142" y="100"/>
                  </a:cubicBezTo>
                  <a:cubicBezTo>
                    <a:pt x="137" y="97"/>
                    <a:pt x="137" y="97"/>
                    <a:pt x="137" y="97"/>
                  </a:cubicBezTo>
                  <a:cubicBezTo>
                    <a:pt x="137" y="91"/>
                    <a:pt x="137" y="91"/>
                    <a:pt x="137" y="91"/>
                  </a:cubicBezTo>
                  <a:cubicBezTo>
                    <a:pt x="146" y="97"/>
                    <a:pt x="146" y="97"/>
                    <a:pt x="146" y="97"/>
                  </a:cubicBezTo>
                  <a:cubicBezTo>
                    <a:pt x="146" y="97"/>
                    <a:pt x="146" y="98"/>
                    <a:pt x="147" y="98"/>
                  </a:cubicBezTo>
                  <a:cubicBezTo>
                    <a:pt x="149" y="158"/>
                    <a:pt x="149" y="158"/>
                    <a:pt x="149" y="158"/>
                  </a:cubicBezTo>
                  <a:cubicBezTo>
                    <a:pt x="150" y="159"/>
                    <a:pt x="149" y="160"/>
                    <a:pt x="147" y="160"/>
                  </a:cubicBezTo>
                  <a:cubicBezTo>
                    <a:pt x="137" y="161"/>
                    <a:pt x="137" y="161"/>
                    <a:pt x="137" y="161"/>
                  </a:cubicBezTo>
                  <a:lnTo>
                    <a:pt x="137" y="156"/>
                  </a:lnTo>
                  <a:close/>
                  <a:moveTo>
                    <a:pt x="137" y="18"/>
                  </a:moveTo>
                  <a:cubicBezTo>
                    <a:pt x="105" y="5"/>
                    <a:pt x="105" y="5"/>
                    <a:pt x="105" y="5"/>
                  </a:cubicBezTo>
                  <a:cubicBezTo>
                    <a:pt x="104" y="5"/>
                    <a:pt x="104" y="5"/>
                    <a:pt x="104" y="5"/>
                  </a:cubicBezTo>
                  <a:cubicBezTo>
                    <a:pt x="104" y="0"/>
                    <a:pt x="104" y="0"/>
                    <a:pt x="104" y="0"/>
                  </a:cubicBezTo>
                  <a:cubicBezTo>
                    <a:pt x="105" y="0"/>
                    <a:pt x="105" y="0"/>
                    <a:pt x="105" y="0"/>
                  </a:cubicBezTo>
                  <a:cubicBezTo>
                    <a:pt x="105" y="0"/>
                    <a:pt x="105" y="0"/>
                    <a:pt x="105" y="0"/>
                  </a:cubicBezTo>
                  <a:cubicBezTo>
                    <a:pt x="105" y="0"/>
                    <a:pt x="106" y="0"/>
                    <a:pt x="106" y="0"/>
                  </a:cubicBezTo>
                  <a:cubicBezTo>
                    <a:pt x="137" y="12"/>
                    <a:pt x="137" y="12"/>
                    <a:pt x="137" y="12"/>
                  </a:cubicBezTo>
                  <a:cubicBezTo>
                    <a:pt x="137" y="18"/>
                    <a:pt x="137" y="18"/>
                    <a:pt x="137" y="18"/>
                  </a:cubicBezTo>
                  <a:close/>
                  <a:moveTo>
                    <a:pt x="104" y="92"/>
                  </a:moveTo>
                  <a:cubicBezTo>
                    <a:pt x="125" y="108"/>
                    <a:pt x="125" y="108"/>
                    <a:pt x="125" y="108"/>
                  </a:cubicBezTo>
                  <a:cubicBezTo>
                    <a:pt x="126" y="108"/>
                    <a:pt x="126" y="109"/>
                    <a:pt x="126" y="109"/>
                  </a:cubicBezTo>
                  <a:cubicBezTo>
                    <a:pt x="126" y="109"/>
                    <a:pt x="126" y="109"/>
                    <a:pt x="126" y="109"/>
                  </a:cubicBezTo>
                  <a:cubicBezTo>
                    <a:pt x="128" y="156"/>
                    <a:pt x="128" y="156"/>
                    <a:pt x="128" y="156"/>
                  </a:cubicBezTo>
                  <a:cubicBezTo>
                    <a:pt x="137" y="156"/>
                    <a:pt x="137" y="156"/>
                    <a:pt x="137" y="156"/>
                  </a:cubicBezTo>
                  <a:cubicBezTo>
                    <a:pt x="137" y="161"/>
                    <a:pt x="137" y="161"/>
                    <a:pt x="137" y="161"/>
                  </a:cubicBezTo>
                  <a:cubicBezTo>
                    <a:pt x="126" y="161"/>
                    <a:pt x="126" y="161"/>
                    <a:pt x="126" y="161"/>
                  </a:cubicBezTo>
                  <a:cubicBezTo>
                    <a:pt x="125" y="161"/>
                    <a:pt x="124" y="160"/>
                    <a:pt x="124" y="159"/>
                  </a:cubicBezTo>
                  <a:cubicBezTo>
                    <a:pt x="121" y="111"/>
                    <a:pt x="121" y="111"/>
                    <a:pt x="121" y="111"/>
                  </a:cubicBezTo>
                  <a:cubicBezTo>
                    <a:pt x="104" y="98"/>
                    <a:pt x="104" y="98"/>
                    <a:pt x="104" y="98"/>
                  </a:cubicBezTo>
                  <a:cubicBezTo>
                    <a:pt x="104" y="92"/>
                    <a:pt x="104" y="92"/>
                    <a:pt x="104" y="92"/>
                  </a:cubicBezTo>
                  <a:close/>
                  <a:moveTo>
                    <a:pt x="137" y="97"/>
                  </a:moveTo>
                  <a:cubicBezTo>
                    <a:pt x="137" y="91"/>
                    <a:pt x="137" y="91"/>
                    <a:pt x="137" y="91"/>
                  </a:cubicBezTo>
                  <a:cubicBezTo>
                    <a:pt x="117" y="75"/>
                    <a:pt x="117" y="75"/>
                    <a:pt x="117" y="75"/>
                  </a:cubicBezTo>
                  <a:cubicBezTo>
                    <a:pt x="136" y="35"/>
                    <a:pt x="136" y="35"/>
                    <a:pt x="136" y="35"/>
                  </a:cubicBezTo>
                  <a:cubicBezTo>
                    <a:pt x="137" y="36"/>
                    <a:pt x="137" y="36"/>
                    <a:pt x="137" y="36"/>
                  </a:cubicBezTo>
                  <a:cubicBezTo>
                    <a:pt x="137" y="32"/>
                    <a:pt x="137" y="32"/>
                    <a:pt x="137" y="32"/>
                  </a:cubicBezTo>
                  <a:cubicBezTo>
                    <a:pt x="137" y="30"/>
                    <a:pt x="137" y="30"/>
                    <a:pt x="137" y="30"/>
                  </a:cubicBezTo>
                  <a:cubicBezTo>
                    <a:pt x="137" y="30"/>
                    <a:pt x="137" y="30"/>
                    <a:pt x="137" y="30"/>
                  </a:cubicBezTo>
                  <a:cubicBezTo>
                    <a:pt x="137" y="30"/>
                    <a:pt x="137" y="30"/>
                    <a:pt x="137" y="30"/>
                  </a:cubicBezTo>
                  <a:cubicBezTo>
                    <a:pt x="137" y="30"/>
                    <a:pt x="137" y="30"/>
                    <a:pt x="137" y="30"/>
                  </a:cubicBezTo>
                  <a:cubicBezTo>
                    <a:pt x="137" y="30"/>
                    <a:pt x="137" y="29"/>
                    <a:pt x="136" y="29"/>
                  </a:cubicBezTo>
                  <a:cubicBezTo>
                    <a:pt x="135" y="29"/>
                    <a:pt x="134" y="29"/>
                    <a:pt x="133" y="30"/>
                  </a:cubicBezTo>
                  <a:cubicBezTo>
                    <a:pt x="112" y="75"/>
                    <a:pt x="112" y="75"/>
                    <a:pt x="112" y="75"/>
                  </a:cubicBezTo>
                  <a:cubicBezTo>
                    <a:pt x="112" y="75"/>
                    <a:pt x="112" y="75"/>
                    <a:pt x="112" y="75"/>
                  </a:cubicBezTo>
                  <a:cubicBezTo>
                    <a:pt x="111" y="76"/>
                    <a:pt x="111" y="77"/>
                    <a:pt x="112" y="78"/>
                  </a:cubicBezTo>
                  <a:lnTo>
                    <a:pt x="137" y="97"/>
                  </a:lnTo>
                  <a:close/>
                  <a:moveTo>
                    <a:pt x="104" y="5"/>
                  </a:moveTo>
                  <a:cubicBezTo>
                    <a:pt x="70" y="5"/>
                    <a:pt x="70" y="5"/>
                    <a:pt x="70" y="5"/>
                  </a:cubicBezTo>
                  <a:cubicBezTo>
                    <a:pt x="70" y="0"/>
                    <a:pt x="70" y="0"/>
                    <a:pt x="70" y="0"/>
                  </a:cubicBezTo>
                  <a:cubicBezTo>
                    <a:pt x="104" y="0"/>
                    <a:pt x="104" y="0"/>
                    <a:pt x="104" y="0"/>
                  </a:cubicBezTo>
                  <a:cubicBezTo>
                    <a:pt x="104" y="5"/>
                    <a:pt x="104" y="5"/>
                    <a:pt x="104" y="5"/>
                  </a:cubicBezTo>
                  <a:close/>
                  <a:moveTo>
                    <a:pt x="70" y="16"/>
                  </a:moveTo>
                  <a:cubicBezTo>
                    <a:pt x="99" y="16"/>
                    <a:pt x="99" y="16"/>
                    <a:pt x="99" y="16"/>
                  </a:cubicBezTo>
                  <a:cubicBezTo>
                    <a:pt x="101" y="16"/>
                    <a:pt x="102" y="17"/>
                    <a:pt x="102" y="18"/>
                  </a:cubicBezTo>
                  <a:cubicBezTo>
                    <a:pt x="102" y="18"/>
                    <a:pt x="102" y="19"/>
                    <a:pt x="101" y="19"/>
                  </a:cubicBezTo>
                  <a:cubicBezTo>
                    <a:pt x="80" y="77"/>
                    <a:pt x="80" y="77"/>
                    <a:pt x="80" y="77"/>
                  </a:cubicBezTo>
                  <a:cubicBezTo>
                    <a:pt x="75" y="109"/>
                    <a:pt x="75" y="109"/>
                    <a:pt x="75" y="109"/>
                  </a:cubicBezTo>
                  <a:cubicBezTo>
                    <a:pt x="75" y="110"/>
                    <a:pt x="74" y="111"/>
                    <a:pt x="73" y="111"/>
                  </a:cubicBezTo>
                  <a:cubicBezTo>
                    <a:pt x="73" y="111"/>
                    <a:pt x="73" y="111"/>
                    <a:pt x="73" y="111"/>
                  </a:cubicBezTo>
                  <a:cubicBezTo>
                    <a:pt x="70" y="111"/>
                    <a:pt x="70" y="111"/>
                    <a:pt x="70" y="111"/>
                  </a:cubicBezTo>
                  <a:cubicBezTo>
                    <a:pt x="70" y="106"/>
                    <a:pt x="70" y="106"/>
                    <a:pt x="70" y="106"/>
                  </a:cubicBezTo>
                  <a:cubicBezTo>
                    <a:pt x="71" y="106"/>
                    <a:pt x="71" y="106"/>
                    <a:pt x="71" y="106"/>
                  </a:cubicBezTo>
                  <a:cubicBezTo>
                    <a:pt x="76" y="76"/>
                    <a:pt x="76" y="76"/>
                    <a:pt x="76" y="76"/>
                  </a:cubicBezTo>
                  <a:cubicBezTo>
                    <a:pt x="76" y="76"/>
                    <a:pt x="76" y="76"/>
                    <a:pt x="76" y="76"/>
                  </a:cubicBezTo>
                  <a:cubicBezTo>
                    <a:pt x="96" y="20"/>
                    <a:pt x="96" y="20"/>
                    <a:pt x="96" y="20"/>
                  </a:cubicBezTo>
                  <a:cubicBezTo>
                    <a:pt x="70" y="20"/>
                    <a:pt x="70" y="20"/>
                    <a:pt x="70" y="20"/>
                  </a:cubicBezTo>
                  <a:cubicBezTo>
                    <a:pt x="70" y="22"/>
                    <a:pt x="70" y="22"/>
                    <a:pt x="70" y="22"/>
                  </a:cubicBezTo>
                  <a:cubicBezTo>
                    <a:pt x="70" y="16"/>
                    <a:pt x="70" y="16"/>
                    <a:pt x="70" y="16"/>
                  </a:cubicBezTo>
                  <a:close/>
                  <a:moveTo>
                    <a:pt x="70" y="127"/>
                  </a:moveTo>
                  <a:cubicBezTo>
                    <a:pt x="70" y="132"/>
                    <a:pt x="70" y="132"/>
                    <a:pt x="70" y="132"/>
                  </a:cubicBezTo>
                  <a:cubicBezTo>
                    <a:pt x="91" y="131"/>
                    <a:pt x="91" y="131"/>
                    <a:pt x="91" y="131"/>
                  </a:cubicBezTo>
                  <a:cubicBezTo>
                    <a:pt x="92" y="130"/>
                    <a:pt x="93" y="130"/>
                    <a:pt x="93" y="128"/>
                  </a:cubicBezTo>
                  <a:cubicBezTo>
                    <a:pt x="99" y="94"/>
                    <a:pt x="99" y="94"/>
                    <a:pt x="99" y="94"/>
                  </a:cubicBezTo>
                  <a:cubicBezTo>
                    <a:pt x="104" y="98"/>
                    <a:pt x="104" y="98"/>
                    <a:pt x="104" y="98"/>
                  </a:cubicBezTo>
                  <a:cubicBezTo>
                    <a:pt x="104" y="92"/>
                    <a:pt x="104" y="92"/>
                    <a:pt x="104" y="92"/>
                  </a:cubicBezTo>
                  <a:cubicBezTo>
                    <a:pt x="100" y="89"/>
                    <a:pt x="100" y="89"/>
                    <a:pt x="100" y="89"/>
                  </a:cubicBezTo>
                  <a:cubicBezTo>
                    <a:pt x="100" y="89"/>
                    <a:pt x="100" y="89"/>
                    <a:pt x="100" y="89"/>
                  </a:cubicBezTo>
                  <a:cubicBezTo>
                    <a:pt x="99" y="88"/>
                    <a:pt x="99" y="88"/>
                    <a:pt x="99" y="88"/>
                  </a:cubicBezTo>
                  <a:cubicBezTo>
                    <a:pt x="98" y="88"/>
                    <a:pt x="98" y="88"/>
                    <a:pt x="98" y="88"/>
                  </a:cubicBezTo>
                  <a:cubicBezTo>
                    <a:pt x="96" y="87"/>
                    <a:pt x="95" y="88"/>
                    <a:pt x="95" y="90"/>
                  </a:cubicBezTo>
                  <a:cubicBezTo>
                    <a:pt x="89" y="126"/>
                    <a:pt x="89" y="126"/>
                    <a:pt x="89" y="126"/>
                  </a:cubicBezTo>
                  <a:lnTo>
                    <a:pt x="70" y="127"/>
                  </a:lnTo>
                  <a:close/>
                  <a:moveTo>
                    <a:pt x="70" y="5"/>
                  </a:moveTo>
                  <a:cubicBezTo>
                    <a:pt x="60" y="5"/>
                    <a:pt x="60" y="5"/>
                    <a:pt x="60" y="5"/>
                  </a:cubicBezTo>
                  <a:cubicBezTo>
                    <a:pt x="38" y="54"/>
                    <a:pt x="38" y="54"/>
                    <a:pt x="38" y="54"/>
                  </a:cubicBezTo>
                  <a:cubicBezTo>
                    <a:pt x="38" y="55"/>
                    <a:pt x="36" y="55"/>
                    <a:pt x="35" y="55"/>
                  </a:cubicBezTo>
                  <a:cubicBezTo>
                    <a:pt x="35" y="55"/>
                    <a:pt x="35" y="55"/>
                    <a:pt x="35" y="55"/>
                  </a:cubicBezTo>
                  <a:cubicBezTo>
                    <a:pt x="31" y="53"/>
                    <a:pt x="31" y="53"/>
                    <a:pt x="31" y="53"/>
                  </a:cubicBezTo>
                  <a:cubicBezTo>
                    <a:pt x="30" y="57"/>
                    <a:pt x="30" y="57"/>
                    <a:pt x="30" y="57"/>
                  </a:cubicBezTo>
                  <a:cubicBezTo>
                    <a:pt x="29" y="59"/>
                    <a:pt x="29" y="59"/>
                    <a:pt x="29" y="59"/>
                  </a:cubicBezTo>
                  <a:cubicBezTo>
                    <a:pt x="28" y="61"/>
                    <a:pt x="28" y="61"/>
                    <a:pt x="28" y="61"/>
                  </a:cubicBezTo>
                  <a:cubicBezTo>
                    <a:pt x="28" y="62"/>
                    <a:pt x="26" y="63"/>
                    <a:pt x="25" y="62"/>
                  </a:cubicBezTo>
                  <a:cubicBezTo>
                    <a:pt x="20" y="60"/>
                    <a:pt x="20" y="60"/>
                    <a:pt x="20" y="60"/>
                  </a:cubicBezTo>
                  <a:cubicBezTo>
                    <a:pt x="6" y="94"/>
                    <a:pt x="6" y="94"/>
                    <a:pt x="6" y="94"/>
                  </a:cubicBezTo>
                  <a:cubicBezTo>
                    <a:pt x="41" y="109"/>
                    <a:pt x="41" y="109"/>
                    <a:pt x="41" y="109"/>
                  </a:cubicBezTo>
                  <a:cubicBezTo>
                    <a:pt x="42" y="109"/>
                    <a:pt x="42" y="109"/>
                    <a:pt x="42" y="109"/>
                  </a:cubicBezTo>
                  <a:cubicBezTo>
                    <a:pt x="56" y="75"/>
                    <a:pt x="56" y="75"/>
                    <a:pt x="56" y="75"/>
                  </a:cubicBezTo>
                  <a:cubicBezTo>
                    <a:pt x="52" y="73"/>
                    <a:pt x="52" y="73"/>
                    <a:pt x="52" y="73"/>
                  </a:cubicBezTo>
                  <a:cubicBezTo>
                    <a:pt x="50" y="73"/>
                    <a:pt x="50" y="71"/>
                    <a:pt x="50" y="70"/>
                  </a:cubicBezTo>
                  <a:cubicBezTo>
                    <a:pt x="51" y="68"/>
                    <a:pt x="51" y="68"/>
                    <a:pt x="51" y="68"/>
                  </a:cubicBezTo>
                  <a:cubicBezTo>
                    <a:pt x="52" y="66"/>
                    <a:pt x="52" y="66"/>
                    <a:pt x="52" y="66"/>
                  </a:cubicBezTo>
                  <a:cubicBezTo>
                    <a:pt x="54" y="62"/>
                    <a:pt x="54" y="62"/>
                    <a:pt x="54" y="62"/>
                  </a:cubicBezTo>
                  <a:cubicBezTo>
                    <a:pt x="50" y="61"/>
                    <a:pt x="50" y="61"/>
                    <a:pt x="50" y="61"/>
                  </a:cubicBezTo>
                  <a:cubicBezTo>
                    <a:pt x="49" y="60"/>
                    <a:pt x="48" y="59"/>
                    <a:pt x="48" y="58"/>
                  </a:cubicBezTo>
                  <a:cubicBezTo>
                    <a:pt x="48" y="58"/>
                    <a:pt x="48" y="58"/>
                    <a:pt x="48" y="58"/>
                  </a:cubicBezTo>
                  <a:cubicBezTo>
                    <a:pt x="48" y="58"/>
                    <a:pt x="48" y="58"/>
                    <a:pt x="48" y="58"/>
                  </a:cubicBezTo>
                  <a:cubicBezTo>
                    <a:pt x="66" y="17"/>
                    <a:pt x="66" y="17"/>
                    <a:pt x="66" y="17"/>
                  </a:cubicBezTo>
                  <a:cubicBezTo>
                    <a:pt x="67" y="16"/>
                    <a:pt x="68" y="16"/>
                    <a:pt x="69" y="16"/>
                  </a:cubicBezTo>
                  <a:cubicBezTo>
                    <a:pt x="69" y="16"/>
                    <a:pt x="69" y="16"/>
                    <a:pt x="69" y="16"/>
                  </a:cubicBezTo>
                  <a:cubicBezTo>
                    <a:pt x="70" y="16"/>
                    <a:pt x="70" y="16"/>
                    <a:pt x="70" y="16"/>
                  </a:cubicBezTo>
                  <a:cubicBezTo>
                    <a:pt x="70" y="22"/>
                    <a:pt x="70" y="22"/>
                    <a:pt x="70" y="22"/>
                  </a:cubicBezTo>
                  <a:cubicBezTo>
                    <a:pt x="54" y="57"/>
                    <a:pt x="54" y="57"/>
                    <a:pt x="54" y="57"/>
                  </a:cubicBezTo>
                  <a:cubicBezTo>
                    <a:pt x="58" y="59"/>
                    <a:pt x="58" y="59"/>
                    <a:pt x="58" y="59"/>
                  </a:cubicBezTo>
                  <a:cubicBezTo>
                    <a:pt x="59" y="59"/>
                    <a:pt x="59" y="61"/>
                    <a:pt x="59" y="62"/>
                  </a:cubicBezTo>
                  <a:cubicBezTo>
                    <a:pt x="57" y="68"/>
                    <a:pt x="57" y="68"/>
                    <a:pt x="57" y="68"/>
                  </a:cubicBezTo>
                  <a:cubicBezTo>
                    <a:pt x="56" y="70"/>
                    <a:pt x="56" y="70"/>
                    <a:pt x="56" y="70"/>
                  </a:cubicBezTo>
                  <a:cubicBezTo>
                    <a:pt x="60" y="72"/>
                    <a:pt x="60" y="72"/>
                    <a:pt x="60" y="72"/>
                  </a:cubicBezTo>
                  <a:cubicBezTo>
                    <a:pt x="61" y="72"/>
                    <a:pt x="62" y="74"/>
                    <a:pt x="62" y="75"/>
                  </a:cubicBezTo>
                  <a:cubicBezTo>
                    <a:pt x="46" y="112"/>
                    <a:pt x="46" y="112"/>
                    <a:pt x="46" y="112"/>
                  </a:cubicBezTo>
                  <a:cubicBezTo>
                    <a:pt x="46" y="113"/>
                    <a:pt x="46" y="113"/>
                    <a:pt x="46" y="113"/>
                  </a:cubicBezTo>
                  <a:cubicBezTo>
                    <a:pt x="45" y="114"/>
                    <a:pt x="44" y="115"/>
                    <a:pt x="43" y="115"/>
                  </a:cubicBezTo>
                  <a:cubicBezTo>
                    <a:pt x="54" y="119"/>
                    <a:pt x="54" y="119"/>
                    <a:pt x="54" y="119"/>
                  </a:cubicBezTo>
                  <a:cubicBezTo>
                    <a:pt x="56" y="120"/>
                    <a:pt x="56" y="120"/>
                    <a:pt x="56" y="120"/>
                  </a:cubicBezTo>
                  <a:cubicBezTo>
                    <a:pt x="57" y="118"/>
                    <a:pt x="57" y="118"/>
                    <a:pt x="57" y="118"/>
                  </a:cubicBezTo>
                  <a:cubicBezTo>
                    <a:pt x="61" y="108"/>
                    <a:pt x="61" y="108"/>
                    <a:pt x="61" y="108"/>
                  </a:cubicBezTo>
                  <a:cubicBezTo>
                    <a:pt x="62" y="107"/>
                    <a:pt x="62" y="107"/>
                    <a:pt x="63" y="107"/>
                  </a:cubicBezTo>
                  <a:cubicBezTo>
                    <a:pt x="70" y="106"/>
                    <a:pt x="70" y="106"/>
                    <a:pt x="70" y="106"/>
                  </a:cubicBezTo>
                  <a:cubicBezTo>
                    <a:pt x="70" y="111"/>
                    <a:pt x="70" y="111"/>
                    <a:pt x="70" y="111"/>
                  </a:cubicBezTo>
                  <a:cubicBezTo>
                    <a:pt x="65" y="111"/>
                    <a:pt x="65" y="111"/>
                    <a:pt x="65" y="111"/>
                  </a:cubicBezTo>
                  <a:cubicBezTo>
                    <a:pt x="62" y="120"/>
                    <a:pt x="62" y="120"/>
                    <a:pt x="62" y="120"/>
                  </a:cubicBezTo>
                  <a:cubicBezTo>
                    <a:pt x="60" y="124"/>
                    <a:pt x="60" y="124"/>
                    <a:pt x="60" y="124"/>
                  </a:cubicBezTo>
                  <a:cubicBezTo>
                    <a:pt x="59" y="125"/>
                    <a:pt x="58" y="126"/>
                    <a:pt x="57" y="125"/>
                  </a:cubicBezTo>
                  <a:cubicBezTo>
                    <a:pt x="53" y="124"/>
                    <a:pt x="53" y="124"/>
                    <a:pt x="53" y="124"/>
                  </a:cubicBezTo>
                  <a:cubicBezTo>
                    <a:pt x="30" y="114"/>
                    <a:pt x="30" y="114"/>
                    <a:pt x="30" y="114"/>
                  </a:cubicBezTo>
                  <a:cubicBezTo>
                    <a:pt x="29" y="114"/>
                    <a:pt x="29" y="114"/>
                    <a:pt x="29" y="114"/>
                  </a:cubicBezTo>
                  <a:cubicBezTo>
                    <a:pt x="30" y="130"/>
                    <a:pt x="30" y="130"/>
                    <a:pt x="30" y="130"/>
                  </a:cubicBezTo>
                  <a:cubicBezTo>
                    <a:pt x="70" y="127"/>
                    <a:pt x="70" y="127"/>
                    <a:pt x="70" y="127"/>
                  </a:cubicBezTo>
                  <a:cubicBezTo>
                    <a:pt x="70" y="132"/>
                    <a:pt x="70" y="132"/>
                    <a:pt x="70" y="132"/>
                  </a:cubicBezTo>
                  <a:cubicBezTo>
                    <a:pt x="28" y="135"/>
                    <a:pt x="28" y="135"/>
                    <a:pt x="28" y="135"/>
                  </a:cubicBezTo>
                  <a:cubicBezTo>
                    <a:pt x="27" y="135"/>
                    <a:pt x="26" y="134"/>
                    <a:pt x="26" y="133"/>
                  </a:cubicBezTo>
                  <a:cubicBezTo>
                    <a:pt x="24" y="112"/>
                    <a:pt x="24" y="112"/>
                    <a:pt x="24" y="112"/>
                  </a:cubicBezTo>
                  <a:cubicBezTo>
                    <a:pt x="24" y="111"/>
                    <a:pt x="25" y="110"/>
                    <a:pt x="26" y="110"/>
                  </a:cubicBezTo>
                  <a:cubicBezTo>
                    <a:pt x="30" y="109"/>
                    <a:pt x="30" y="109"/>
                    <a:pt x="30" y="109"/>
                  </a:cubicBezTo>
                  <a:cubicBezTo>
                    <a:pt x="30" y="109"/>
                    <a:pt x="30" y="109"/>
                    <a:pt x="30" y="109"/>
                  </a:cubicBezTo>
                  <a:cubicBezTo>
                    <a:pt x="30" y="109"/>
                    <a:pt x="30" y="109"/>
                    <a:pt x="30" y="109"/>
                  </a:cubicBezTo>
                  <a:cubicBezTo>
                    <a:pt x="2" y="98"/>
                    <a:pt x="2" y="98"/>
                    <a:pt x="2" y="98"/>
                  </a:cubicBezTo>
                  <a:cubicBezTo>
                    <a:pt x="1" y="97"/>
                    <a:pt x="0" y="96"/>
                    <a:pt x="1" y="95"/>
                  </a:cubicBezTo>
                  <a:cubicBezTo>
                    <a:pt x="17" y="56"/>
                    <a:pt x="17" y="56"/>
                    <a:pt x="17" y="56"/>
                  </a:cubicBezTo>
                  <a:cubicBezTo>
                    <a:pt x="17" y="55"/>
                    <a:pt x="19" y="54"/>
                    <a:pt x="20" y="55"/>
                  </a:cubicBezTo>
                  <a:cubicBezTo>
                    <a:pt x="25" y="57"/>
                    <a:pt x="25" y="57"/>
                    <a:pt x="25" y="57"/>
                  </a:cubicBezTo>
                  <a:cubicBezTo>
                    <a:pt x="26" y="55"/>
                    <a:pt x="26" y="55"/>
                    <a:pt x="26" y="55"/>
                  </a:cubicBezTo>
                  <a:cubicBezTo>
                    <a:pt x="28" y="49"/>
                    <a:pt x="28" y="49"/>
                    <a:pt x="28" y="49"/>
                  </a:cubicBezTo>
                  <a:cubicBezTo>
                    <a:pt x="28" y="48"/>
                    <a:pt x="30" y="47"/>
                    <a:pt x="31" y="48"/>
                  </a:cubicBezTo>
                  <a:cubicBezTo>
                    <a:pt x="35" y="49"/>
                    <a:pt x="35" y="49"/>
                    <a:pt x="35" y="49"/>
                  </a:cubicBezTo>
                  <a:cubicBezTo>
                    <a:pt x="56" y="1"/>
                    <a:pt x="56" y="1"/>
                    <a:pt x="56" y="1"/>
                  </a:cubicBezTo>
                  <a:cubicBezTo>
                    <a:pt x="56" y="1"/>
                    <a:pt x="57" y="0"/>
                    <a:pt x="58" y="0"/>
                  </a:cubicBezTo>
                  <a:cubicBezTo>
                    <a:pt x="70" y="0"/>
                    <a:pt x="70" y="0"/>
                    <a:pt x="70" y="0"/>
                  </a:cubicBezTo>
                  <a:lnTo>
                    <a:pt x="7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1" name="Freeform 271"/>
            <p:cNvSpPr>
              <a:spLocks noEditPoints="1"/>
            </p:cNvSpPr>
            <p:nvPr/>
          </p:nvSpPr>
          <p:spPr bwMode="auto">
            <a:xfrm>
              <a:off x="8615376" y="3305195"/>
              <a:ext cx="61913" cy="103188"/>
            </a:xfrm>
            <a:custGeom>
              <a:avLst/>
              <a:gdLst>
                <a:gd name="T0" fmla="*/ 14 w 28"/>
                <a:gd name="T1" fmla="*/ 8 h 46"/>
                <a:gd name="T2" fmla="*/ 16 w 28"/>
                <a:gd name="T3" fmla="*/ 1 h 46"/>
                <a:gd name="T4" fmla="*/ 19 w 28"/>
                <a:gd name="T5" fmla="*/ 0 h 46"/>
                <a:gd name="T6" fmla="*/ 26 w 28"/>
                <a:gd name="T7" fmla="*/ 3 h 46"/>
                <a:gd name="T8" fmla="*/ 27 w 28"/>
                <a:gd name="T9" fmla="*/ 6 h 46"/>
                <a:gd name="T10" fmla="*/ 14 w 28"/>
                <a:gd name="T11" fmla="*/ 38 h 46"/>
                <a:gd name="T12" fmla="*/ 14 w 28"/>
                <a:gd name="T13" fmla="*/ 26 h 46"/>
                <a:gd name="T14" fmla="*/ 22 w 28"/>
                <a:gd name="T15" fmla="*/ 6 h 46"/>
                <a:gd name="T16" fmla="*/ 20 w 28"/>
                <a:gd name="T17" fmla="*/ 5 h 46"/>
                <a:gd name="T18" fmla="*/ 14 w 28"/>
                <a:gd name="T19" fmla="*/ 20 h 46"/>
                <a:gd name="T20" fmla="*/ 14 w 28"/>
                <a:gd name="T21" fmla="*/ 8 h 46"/>
                <a:gd name="T22" fmla="*/ 0 w 28"/>
                <a:gd name="T23" fmla="*/ 40 h 46"/>
                <a:gd name="T24" fmla="*/ 14 w 28"/>
                <a:gd name="T25" fmla="*/ 8 h 46"/>
                <a:gd name="T26" fmla="*/ 14 w 28"/>
                <a:gd name="T27" fmla="*/ 20 h 46"/>
                <a:gd name="T28" fmla="*/ 6 w 28"/>
                <a:gd name="T29" fmla="*/ 39 h 46"/>
                <a:gd name="T30" fmla="*/ 8 w 28"/>
                <a:gd name="T31" fmla="*/ 40 h 46"/>
                <a:gd name="T32" fmla="*/ 14 w 28"/>
                <a:gd name="T33" fmla="*/ 26 h 46"/>
                <a:gd name="T34" fmla="*/ 14 w 28"/>
                <a:gd name="T35" fmla="*/ 38 h 46"/>
                <a:gd name="T36" fmla="*/ 11 w 28"/>
                <a:gd name="T37" fmla="*/ 44 h 46"/>
                <a:gd name="T38" fmla="*/ 8 w 28"/>
                <a:gd name="T39" fmla="*/ 45 h 46"/>
                <a:gd name="T40" fmla="*/ 2 w 28"/>
                <a:gd name="T41" fmla="*/ 43 h 46"/>
                <a:gd name="T42" fmla="*/ 0 w 28"/>
                <a:gd name="T4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6">
                  <a:moveTo>
                    <a:pt x="14" y="8"/>
                  </a:moveTo>
                  <a:cubicBezTo>
                    <a:pt x="16" y="1"/>
                    <a:pt x="16" y="1"/>
                    <a:pt x="16" y="1"/>
                  </a:cubicBezTo>
                  <a:cubicBezTo>
                    <a:pt x="17" y="0"/>
                    <a:pt x="18" y="0"/>
                    <a:pt x="19" y="0"/>
                  </a:cubicBezTo>
                  <a:cubicBezTo>
                    <a:pt x="26" y="3"/>
                    <a:pt x="26" y="3"/>
                    <a:pt x="26" y="3"/>
                  </a:cubicBezTo>
                  <a:cubicBezTo>
                    <a:pt x="27" y="3"/>
                    <a:pt x="28" y="5"/>
                    <a:pt x="27" y="6"/>
                  </a:cubicBezTo>
                  <a:cubicBezTo>
                    <a:pt x="14" y="38"/>
                    <a:pt x="14" y="38"/>
                    <a:pt x="14" y="38"/>
                  </a:cubicBezTo>
                  <a:cubicBezTo>
                    <a:pt x="14" y="26"/>
                    <a:pt x="14" y="26"/>
                    <a:pt x="14" y="26"/>
                  </a:cubicBezTo>
                  <a:cubicBezTo>
                    <a:pt x="22" y="6"/>
                    <a:pt x="22" y="6"/>
                    <a:pt x="22" y="6"/>
                  </a:cubicBezTo>
                  <a:cubicBezTo>
                    <a:pt x="20" y="5"/>
                    <a:pt x="20" y="5"/>
                    <a:pt x="20" y="5"/>
                  </a:cubicBezTo>
                  <a:cubicBezTo>
                    <a:pt x="14" y="20"/>
                    <a:pt x="14" y="20"/>
                    <a:pt x="14" y="20"/>
                  </a:cubicBezTo>
                  <a:lnTo>
                    <a:pt x="14" y="8"/>
                  </a:lnTo>
                  <a:close/>
                  <a:moveTo>
                    <a:pt x="0" y="40"/>
                  </a:moveTo>
                  <a:cubicBezTo>
                    <a:pt x="14" y="8"/>
                    <a:pt x="14" y="8"/>
                    <a:pt x="14" y="8"/>
                  </a:cubicBezTo>
                  <a:cubicBezTo>
                    <a:pt x="14" y="20"/>
                    <a:pt x="14" y="20"/>
                    <a:pt x="14" y="20"/>
                  </a:cubicBezTo>
                  <a:cubicBezTo>
                    <a:pt x="6" y="39"/>
                    <a:pt x="6" y="39"/>
                    <a:pt x="6" y="39"/>
                  </a:cubicBezTo>
                  <a:cubicBezTo>
                    <a:pt x="8" y="40"/>
                    <a:pt x="8" y="40"/>
                    <a:pt x="8" y="40"/>
                  </a:cubicBezTo>
                  <a:cubicBezTo>
                    <a:pt x="14" y="26"/>
                    <a:pt x="14" y="26"/>
                    <a:pt x="14" y="26"/>
                  </a:cubicBezTo>
                  <a:cubicBezTo>
                    <a:pt x="14" y="38"/>
                    <a:pt x="14" y="38"/>
                    <a:pt x="14" y="38"/>
                  </a:cubicBezTo>
                  <a:cubicBezTo>
                    <a:pt x="11" y="44"/>
                    <a:pt x="11" y="44"/>
                    <a:pt x="11" y="44"/>
                  </a:cubicBezTo>
                  <a:cubicBezTo>
                    <a:pt x="11" y="45"/>
                    <a:pt x="9" y="46"/>
                    <a:pt x="8" y="45"/>
                  </a:cubicBezTo>
                  <a:cubicBezTo>
                    <a:pt x="2" y="43"/>
                    <a:pt x="2" y="43"/>
                    <a:pt x="2" y="43"/>
                  </a:cubicBezTo>
                  <a:cubicBezTo>
                    <a:pt x="0" y="42"/>
                    <a:pt x="0" y="41"/>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2" name="Freeform 272"/>
            <p:cNvSpPr>
              <a:spLocks noEditPoints="1"/>
            </p:cNvSpPr>
            <p:nvPr/>
          </p:nvSpPr>
          <p:spPr bwMode="auto">
            <a:xfrm>
              <a:off x="8743963" y="3357582"/>
              <a:ext cx="63500" cy="106363"/>
            </a:xfrm>
            <a:custGeom>
              <a:avLst/>
              <a:gdLst>
                <a:gd name="T0" fmla="*/ 14 w 28"/>
                <a:gd name="T1" fmla="*/ 27 h 47"/>
                <a:gd name="T2" fmla="*/ 22 w 28"/>
                <a:gd name="T3" fmla="*/ 7 h 47"/>
                <a:gd name="T4" fmla="*/ 20 w 28"/>
                <a:gd name="T5" fmla="*/ 6 h 47"/>
                <a:gd name="T6" fmla="*/ 14 w 28"/>
                <a:gd name="T7" fmla="*/ 21 h 47"/>
                <a:gd name="T8" fmla="*/ 14 w 28"/>
                <a:gd name="T9" fmla="*/ 8 h 47"/>
                <a:gd name="T10" fmla="*/ 16 w 28"/>
                <a:gd name="T11" fmla="*/ 2 h 47"/>
                <a:gd name="T12" fmla="*/ 20 w 28"/>
                <a:gd name="T13" fmla="*/ 1 h 47"/>
                <a:gd name="T14" fmla="*/ 26 w 28"/>
                <a:gd name="T15" fmla="*/ 4 h 47"/>
                <a:gd name="T16" fmla="*/ 27 w 28"/>
                <a:gd name="T17" fmla="*/ 7 h 47"/>
                <a:gd name="T18" fmla="*/ 15 w 28"/>
                <a:gd name="T19" fmla="*/ 37 h 47"/>
                <a:gd name="T20" fmla="*/ 14 w 28"/>
                <a:gd name="T21" fmla="*/ 39 h 47"/>
                <a:gd name="T22" fmla="*/ 14 w 28"/>
                <a:gd name="T23" fmla="*/ 27 h 47"/>
                <a:gd name="T24" fmla="*/ 10 w 28"/>
                <a:gd name="T25" fmla="*/ 36 h 47"/>
                <a:gd name="T26" fmla="*/ 14 w 28"/>
                <a:gd name="T27" fmla="*/ 27 h 47"/>
                <a:gd name="T28" fmla="*/ 14 w 28"/>
                <a:gd name="T29" fmla="*/ 39 h 47"/>
                <a:gd name="T30" fmla="*/ 11 w 28"/>
                <a:gd name="T31" fmla="*/ 45 h 47"/>
                <a:gd name="T32" fmla="*/ 8 w 28"/>
                <a:gd name="T33" fmla="*/ 46 h 47"/>
                <a:gd name="T34" fmla="*/ 2 w 28"/>
                <a:gd name="T35" fmla="*/ 44 h 47"/>
                <a:gd name="T36" fmla="*/ 0 w 28"/>
                <a:gd name="T37" fmla="*/ 40 h 47"/>
                <a:gd name="T38" fmla="*/ 2 w 28"/>
                <a:gd name="T39" fmla="*/ 36 h 47"/>
                <a:gd name="T40" fmla="*/ 14 w 28"/>
                <a:gd name="T41" fmla="*/ 8 h 47"/>
                <a:gd name="T42" fmla="*/ 14 w 28"/>
                <a:gd name="T43" fmla="*/ 21 h 47"/>
                <a:gd name="T44" fmla="*/ 7 w 28"/>
                <a:gd name="T45" fmla="*/ 38 h 47"/>
                <a:gd name="T46" fmla="*/ 6 w 28"/>
                <a:gd name="T47" fmla="*/ 40 h 47"/>
                <a:gd name="T48" fmla="*/ 8 w 28"/>
                <a:gd name="T49" fmla="*/ 41 h 47"/>
                <a:gd name="T50" fmla="*/ 10 w 28"/>
                <a:gd name="T51"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47">
                  <a:moveTo>
                    <a:pt x="14" y="27"/>
                  </a:moveTo>
                  <a:cubicBezTo>
                    <a:pt x="22" y="7"/>
                    <a:pt x="22" y="7"/>
                    <a:pt x="22" y="7"/>
                  </a:cubicBezTo>
                  <a:cubicBezTo>
                    <a:pt x="20" y="6"/>
                    <a:pt x="20" y="6"/>
                    <a:pt x="20" y="6"/>
                  </a:cubicBezTo>
                  <a:cubicBezTo>
                    <a:pt x="14" y="21"/>
                    <a:pt x="14" y="21"/>
                    <a:pt x="14" y="21"/>
                  </a:cubicBezTo>
                  <a:cubicBezTo>
                    <a:pt x="14" y="8"/>
                    <a:pt x="14" y="8"/>
                    <a:pt x="14" y="8"/>
                  </a:cubicBezTo>
                  <a:cubicBezTo>
                    <a:pt x="16" y="2"/>
                    <a:pt x="16" y="2"/>
                    <a:pt x="16" y="2"/>
                  </a:cubicBezTo>
                  <a:cubicBezTo>
                    <a:pt x="17" y="1"/>
                    <a:pt x="18" y="0"/>
                    <a:pt x="20" y="1"/>
                  </a:cubicBezTo>
                  <a:cubicBezTo>
                    <a:pt x="26" y="4"/>
                    <a:pt x="26" y="4"/>
                    <a:pt x="26" y="4"/>
                  </a:cubicBezTo>
                  <a:cubicBezTo>
                    <a:pt x="27" y="4"/>
                    <a:pt x="28" y="6"/>
                    <a:pt x="27" y="7"/>
                  </a:cubicBezTo>
                  <a:cubicBezTo>
                    <a:pt x="15" y="37"/>
                    <a:pt x="15" y="37"/>
                    <a:pt x="15" y="37"/>
                  </a:cubicBezTo>
                  <a:cubicBezTo>
                    <a:pt x="14" y="39"/>
                    <a:pt x="14" y="39"/>
                    <a:pt x="14" y="39"/>
                  </a:cubicBezTo>
                  <a:lnTo>
                    <a:pt x="14" y="27"/>
                  </a:lnTo>
                  <a:close/>
                  <a:moveTo>
                    <a:pt x="10" y="36"/>
                  </a:moveTo>
                  <a:cubicBezTo>
                    <a:pt x="14" y="27"/>
                    <a:pt x="14" y="27"/>
                    <a:pt x="14" y="27"/>
                  </a:cubicBezTo>
                  <a:cubicBezTo>
                    <a:pt x="14" y="39"/>
                    <a:pt x="14" y="39"/>
                    <a:pt x="14" y="39"/>
                  </a:cubicBezTo>
                  <a:cubicBezTo>
                    <a:pt x="11" y="45"/>
                    <a:pt x="11" y="45"/>
                    <a:pt x="11" y="45"/>
                  </a:cubicBezTo>
                  <a:cubicBezTo>
                    <a:pt x="11" y="46"/>
                    <a:pt x="10" y="47"/>
                    <a:pt x="8" y="46"/>
                  </a:cubicBezTo>
                  <a:cubicBezTo>
                    <a:pt x="2" y="44"/>
                    <a:pt x="2" y="44"/>
                    <a:pt x="2" y="44"/>
                  </a:cubicBezTo>
                  <a:cubicBezTo>
                    <a:pt x="1" y="43"/>
                    <a:pt x="0" y="42"/>
                    <a:pt x="0" y="40"/>
                  </a:cubicBezTo>
                  <a:cubicBezTo>
                    <a:pt x="2" y="36"/>
                    <a:pt x="2" y="36"/>
                    <a:pt x="2" y="36"/>
                  </a:cubicBezTo>
                  <a:cubicBezTo>
                    <a:pt x="14" y="8"/>
                    <a:pt x="14" y="8"/>
                    <a:pt x="14" y="8"/>
                  </a:cubicBezTo>
                  <a:cubicBezTo>
                    <a:pt x="14" y="21"/>
                    <a:pt x="14" y="21"/>
                    <a:pt x="14" y="21"/>
                  </a:cubicBezTo>
                  <a:cubicBezTo>
                    <a:pt x="7" y="38"/>
                    <a:pt x="7" y="38"/>
                    <a:pt x="7" y="38"/>
                  </a:cubicBezTo>
                  <a:cubicBezTo>
                    <a:pt x="6" y="40"/>
                    <a:pt x="6" y="40"/>
                    <a:pt x="6" y="40"/>
                  </a:cubicBezTo>
                  <a:cubicBezTo>
                    <a:pt x="8" y="41"/>
                    <a:pt x="8" y="41"/>
                    <a:pt x="8" y="41"/>
                  </a:cubicBez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3" name="Freeform 273"/>
            <p:cNvSpPr>
              <a:spLocks noEditPoints="1"/>
            </p:cNvSpPr>
            <p:nvPr/>
          </p:nvSpPr>
          <p:spPr bwMode="auto">
            <a:xfrm>
              <a:off x="8972564" y="225427"/>
              <a:ext cx="290514" cy="393702"/>
            </a:xfrm>
            <a:custGeom>
              <a:avLst/>
              <a:gdLst>
                <a:gd name="T0" fmla="*/ 72 w 129"/>
                <a:gd name="T1" fmla="*/ 34 h 174"/>
                <a:gd name="T2" fmla="*/ 72 w 129"/>
                <a:gd name="T3" fmla="*/ 137 h 174"/>
                <a:gd name="T4" fmla="*/ 72 w 129"/>
                <a:gd name="T5" fmla="*/ 138 h 174"/>
                <a:gd name="T6" fmla="*/ 65 w 129"/>
                <a:gd name="T7" fmla="*/ 155 h 174"/>
                <a:gd name="T8" fmla="*/ 68 w 129"/>
                <a:gd name="T9" fmla="*/ 138 h 174"/>
                <a:gd name="T10" fmla="*/ 67 w 129"/>
                <a:gd name="T11" fmla="*/ 110 h 174"/>
                <a:gd name="T12" fmla="*/ 67 w 129"/>
                <a:gd name="T13" fmla="*/ 34 h 174"/>
                <a:gd name="T14" fmla="*/ 76 w 129"/>
                <a:gd name="T15" fmla="*/ 10 h 174"/>
                <a:gd name="T16" fmla="*/ 99 w 129"/>
                <a:gd name="T17" fmla="*/ 0 h 174"/>
                <a:gd name="T18" fmla="*/ 129 w 129"/>
                <a:gd name="T19" fmla="*/ 33 h 174"/>
                <a:gd name="T20" fmla="*/ 129 w 129"/>
                <a:gd name="T21" fmla="*/ 150 h 174"/>
                <a:gd name="T22" fmla="*/ 122 w 129"/>
                <a:gd name="T23" fmla="*/ 157 h 174"/>
                <a:gd name="T24" fmla="*/ 114 w 129"/>
                <a:gd name="T25" fmla="*/ 150 h 174"/>
                <a:gd name="T26" fmla="*/ 114 w 129"/>
                <a:gd name="T27" fmla="*/ 35 h 174"/>
                <a:gd name="T28" fmla="*/ 114 w 129"/>
                <a:gd name="T29" fmla="*/ 34 h 174"/>
                <a:gd name="T30" fmla="*/ 98 w 129"/>
                <a:gd name="T31" fmla="*/ 14 h 174"/>
                <a:gd name="T32" fmla="*/ 98 w 129"/>
                <a:gd name="T33" fmla="*/ 14 h 174"/>
                <a:gd name="T34" fmla="*/ 81 w 129"/>
                <a:gd name="T35" fmla="*/ 34 h 174"/>
                <a:gd name="T36" fmla="*/ 82 w 129"/>
                <a:gd name="T37" fmla="*/ 63 h 174"/>
                <a:gd name="T38" fmla="*/ 71 w 129"/>
                <a:gd name="T39" fmla="*/ 161 h 174"/>
                <a:gd name="T40" fmla="*/ 65 w 129"/>
                <a:gd name="T41" fmla="*/ 161 h 174"/>
                <a:gd name="T42" fmla="*/ 78 w 129"/>
                <a:gd name="T43" fmla="*/ 136 h 174"/>
                <a:gd name="T44" fmla="*/ 77 w 129"/>
                <a:gd name="T45" fmla="*/ 34 h 174"/>
                <a:gd name="T46" fmla="*/ 77 w 129"/>
                <a:gd name="T47" fmla="*/ 34 h 174"/>
                <a:gd name="T48" fmla="*/ 98 w 129"/>
                <a:gd name="T49" fmla="*/ 10 h 174"/>
                <a:gd name="T50" fmla="*/ 114 w 129"/>
                <a:gd name="T51" fmla="*/ 17 h 174"/>
                <a:gd name="T52" fmla="*/ 119 w 129"/>
                <a:gd name="T53" fmla="*/ 35 h 174"/>
                <a:gd name="T54" fmla="*/ 119 w 129"/>
                <a:gd name="T55" fmla="*/ 150 h 174"/>
                <a:gd name="T56" fmla="*/ 121 w 129"/>
                <a:gd name="T57" fmla="*/ 152 h 174"/>
                <a:gd name="T58" fmla="*/ 123 w 129"/>
                <a:gd name="T59" fmla="*/ 152 h 174"/>
                <a:gd name="T60" fmla="*/ 124 w 129"/>
                <a:gd name="T61" fmla="*/ 34 h 174"/>
                <a:gd name="T62" fmla="*/ 124 w 129"/>
                <a:gd name="T63" fmla="*/ 33 h 174"/>
                <a:gd name="T64" fmla="*/ 99 w 129"/>
                <a:gd name="T65" fmla="*/ 5 h 174"/>
                <a:gd name="T66" fmla="*/ 80 w 129"/>
                <a:gd name="T67" fmla="*/ 13 h 174"/>
                <a:gd name="T68" fmla="*/ 72 w 129"/>
                <a:gd name="T69" fmla="*/ 34 h 174"/>
                <a:gd name="T70" fmla="*/ 49 w 129"/>
                <a:gd name="T71" fmla="*/ 164 h 174"/>
                <a:gd name="T72" fmla="*/ 24 w 129"/>
                <a:gd name="T73" fmla="*/ 160 h 174"/>
                <a:gd name="T74" fmla="*/ 15 w 129"/>
                <a:gd name="T75" fmla="*/ 144 h 174"/>
                <a:gd name="T76" fmla="*/ 18 w 129"/>
                <a:gd name="T77" fmla="*/ 142 h 174"/>
                <a:gd name="T78" fmla="*/ 20 w 129"/>
                <a:gd name="T79" fmla="*/ 138 h 174"/>
                <a:gd name="T80" fmla="*/ 5 w 129"/>
                <a:gd name="T81" fmla="*/ 142 h 174"/>
                <a:gd name="T82" fmla="*/ 11 w 129"/>
                <a:gd name="T83" fmla="*/ 145 h 174"/>
                <a:gd name="T84" fmla="*/ 11 w 129"/>
                <a:gd name="T85" fmla="*/ 148 h 174"/>
                <a:gd name="T86" fmla="*/ 20 w 129"/>
                <a:gd name="T87" fmla="*/ 163 h 174"/>
                <a:gd name="T88" fmla="*/ 44 w 129"/>
                <a:gd name="T89" fmla="*/ 169 h 174"/>
                <a:gd name="T90" fmla="*/ 65 w 129"/>
                <a:gd name="T91" fmla="*/ 167 h 174"/>
                <a:gd name="T92" fmla="*/ 39 w 129"/>
                <a:gd name="T93" fmla="*/ 174 h 174"/>
                <a:gd name="T94" fmla="*/ 6 w 129"/>
                <a:gd name="T95" fmla="*/ 148 h 174"/>
                <a:gd name="T96" fmla="*/ 6 w 129"/>
                <a:gd name="T97" fmla="*/ 147 h 174"/>
                <a:gd name="T98" fmla="*/ 0 w 129"/>
                <a:gd name="T99" fmla="*/ 145 h 174"/>
                <a:gd name="T100" fmla="*/ 2 w 129"/>
                <a:gd name="T101" fmla="*/ 134 h 174"/>
                <a:gd name="T102" fmla="*/ 25 w 129"/>
                <a:gd name="T103" fmla="*/ 136 h 174"/>
                <a:gd name="T104" fmla="*/ 23 w 129"/>
                <a:gd name="T105" fmla="*/ 147 h 174"/>
                <a:gd name="T106" fmla="*/ 20 w 129"/>
                <a:gd name="T107" fmla="*/ 149 h 174"/>
                <a:gd name="T108" fmla="*/ 37 w 129"/>
                <a:gd name="T109" fmla="*/ 159 h 174"/>
                <a:gd name="T110" fmla="*/ 62 w 129"/>
                <a:gd name="T111" fmla="*/ 150 h 174"/>
                <a:gd name="T112" fmla="*/ 65 w 129"/>
                <a:gd name="T113"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74">
                  <a:moveTo>
                    <a:pt x="72" y="34"/>
                  </a:moveTo>
                  <a:cubicBezTo>
                    <a:pt x="72" y="34"/>
                    <a:pt x="72" y="34"/>
                    <a:pt x="72" y="34"/>
                  </a:cubicBezTo>
                  <a:cubicBezTo>
                    <a:pt x="72" y="34"/>
                    <a:pt x="72" y="79"/>
                    <a:pt x="72" y="110"/>
                  </a:cubicBezTo>
                  <a:cubicBezTo>
                    <a:pt x="72" y="125"/>
                    <a:pt x="72" y="136"/>
                    <a:pt x="72" y="137"/>
                  </a:cubicBezTo>
                  <a:cubicBezTo>
                    <a:pt x="72" y="137"/>
                    <a:pt x="72" y="137"/>
                    <a:pt x="72" y="138"/>
                  </a:cubicBezTo>
                  <a:cubicBezTo>
                    <a:pt x="72" y="138"/>
                    <a:pt x="72" y="138"/>
                    <a:pt x="72" y="138"/>
                  </a:cubicBezTo>
                  <a:cubicBezTo>
                    <a:pt x="72" y="144"/>
                    <a:pt x="70" y="149"/>
                    <a:pt x="66" y="154"/>
                  </a:cubicBezTo>
                  <a:cubicBezTo>
                    <a:pt x="65" y="154"/>
                    <a:pt x="65" y="154"/>
                    <a:pt x="65" y="155"/>
                  </a:cubicBezTo>
                  <a:cubicBezTo>
                    <a:pt x="65" y="147"/>
                    <a:pt x="65" y="147"/>
                    <a:pt x="65" y="147"/>
                  </a:cubicBezTo>
                  <a:cubicBezTo>
                    <a:pt x="67" y="145"/>
                    <a:pt x="68" y="141"/>
                    <a:pt x="68" y="138"/>
                  </a:cubicBezTo>
                  <a:cubicBezTo>
                    <a:pt x="68" y="138"/>
                    <a:pt x="68" y="138"/>
                    <a:pt x="68" y="138"/>
                  </a:cubicBezTo>
                  <a:cubicBezTo>
                    <a:pt x="68" y="134"/>
                    <a:pt x="67" y="123"/>
                    <a:pt x="67" y="110"/>
                  </a:cubicBezTo>
                  <a:cubicBezTo>
                    <a:pt x="67" y="81"/>
                    <a:pt x="67" y="39"/>
                    <a:pt x="67" y="34"/>
                  </a:cubicBezTo>
                  <a:cubicBezTo>
                    <a:pt x="67" y="34"/>
                    <a:pt x="67" y="34"/>
                    <a:pt x="67" y="34"/>
                  </a:cubicBezTo>
                  <a:cubicBezTo>
                    <a:pt x="67" y="33"/>
                    <a:pt x="67" y="32"/>
                    <a:pt x="67" y="31"/>
                  </a:cubicBezTo>
                  <a:cubicBezTo>
                    <a:pt x="68" y="23"/>
                    <a:pt x="71" y="16"/>
                    <a:pt x="76" y="10"/>
                  </a:cubicBezTo>
                  <a:cubicBezTo>
                    <a:pt x="82" y="4"/>
                    <a:pt x="89" y="0"/>
                    <a:pt x="97" y="0"/>
                  </a:cubicBezTo>
                  <a:cubicBezTo>
                    <a:pt x="98" y="0"/>
                    <a:pt x="99" y="0"/>
                    <a:pt x="99" y="0"/>
                  </a:cubicBezTo>
                  <a:cubicBezTo>
                    <a:pt x="108" y="1"/>
                    <a:pt x="115" y="5"/>
                    <a:pt x="120" y="11"/>
                  </a:cubicBezTo>
                  <a:cubicBezTo>
                    <a:pt x="126" y="16"/>
                    <a:pt x="129" y="24"/>
                    <a:pt x="129" y="33"/>
                  </a:cubicBezTo>
                  <a:cubicBezTo>
                    <a:pt x="129" y="33"/>
                    <a:pt x="129" y="33"/>
                    <a:pt x="129" y="33"/>
                  </a:cubicBezTo>
                  <a:cubicBezTo>
                    <a:pt x="129" y="45"/>
                    <a:pt x="129" y="149"/>
                    <a:pt x="129" y="150"/>
                  </a:cubicBezTo>
                  <a:cubicBezTo>
                    <a:pt x="129" y="153"/>
                    <a:pt x="127" y="155"/>
                    <a:pt x="125" y="156"/>
                  </a:cubicBezTo>
                  <a:cubicBezTo>
                    <a:pt x="124" y="157"/>
                    <a:pt x="123" y="157"/>
                    <a:pt x="122" y="157"/>
                  </a:cubicBezTo>
                  <a:cubicBezTo>
                    <a:pt x="121" y="157"/>
                    <a:pt x="120" y="157"/>
                    <a:pt x="119" y="156"/>
                  </a:cubicBezTo>
                  <a:cubicBezTo>
                    <a:pt x="116" y="155"/>
                    <a:pt x="114" y="153"/>
                    <a:pt x="114" y="150"/>
                  </a:cubicBezTo>
                  <a:cubicBezTo>
                    <a:pt x="114" y="150"/>
                    <a:pt x="114" y="150"/>
                    <a:pt x="114" y="150"/>
                  </a:cubicBezTo>
                  <a:cubicBezTo>
                    <a:pt x="114" y="35"/>
                    <a:pt x="114" y="35"/>
                    <a:pt x="114" y="35"/>
                  </a:cubicBezTo>
                  <a:cubicBezTo>
                    <a:pt x="114" y="35"/>
                    <a:pt x="114" y="35"/>
                    <a:pt x="114" y="35"/>
                  </a:cubicBezTo>
                  <a:cubicBezTo>
                    <a:pt x="114" y="34"/>
                    <a:pt x="114" y="34"/>
                    <a:pt x="114" y="34"/>
                  </a:cubicBezTo>
                  <a:cubicBezTo>
                    <a:pt x="114" y="29"/>
                    <a:pt x="113" y="24"/>
                    <a:pt x="110" y="20"/>
                  </a:cubicBezTo>
                  <a:cubicBezTo>
                    <a:pt x="107" y="17"/>
                    <a:pt x="103" y="14"/>
                    <a:pt x="98" y="14"/>
                  </a:cubicBezTo>
                  <a:cubicBezTo>
                    <a:pt x="98" y="14"/>
                    <a:pt x="98" y="14"/>
                    <a:pt x="98" y="14"/>
                  </a:cubicBezTo>
                  <a:cubicBezTo>
                    <a:pt x="98" y="14"/>
                    <a:pt x="98" y="14"/>
                    <a:pt x="98" y="14"/>
                  </a:cubicBezTo>
                  <a:cubicBezTo>
                    <a:pt x="93" y="15"/>
                    <a:pt x="89" y="17"/>
                    <a:pt x="86" y="20"/>
                  </a:cubicBezTo>
                  <a:cubicBezTo>
                    <a:pt x="83" y="24"/>
                    <a:pt x="81" y="29"/>
                    <a:pt x="81" y="34"/>
                  </a:cubicBezTo>
                  <a:cubicBezTo>
                    <a:pt x="81" y="34"/>
                    <a:pt x="81" y="34"/>
                    <a:pt x="81" y="34"/>
                  </a:cubicBezTo>
                  <a:cubicBezTo>
                    <a:pt x="82" y="63"/>
                    <a:pt x="82" y="63"/>
                    <a:pt x="82" y="63"/>
                  </a:cubicBezTo>
                  <a:cubicBezTo>
                    <a:pt x="82" y="136"/>
                    <a:pt x="82" y="136"/>
                    <a:pt x="82" y="136"/>
                  </a:cubicBezTo>
                  <a:cubicBezTo>
                    <a:pt x="82" y="145"/>
                    <a:pt x="78" y="155"/>
                    <a:pt x="71" y="161"/>
                  </a:cubicBezTo>
                  <a:cubicBezTo>
                    <a:pt x="69" y="163"/>
                    <a:pt x="67" y="165"/>
                    <a:pt x="65" y="167"/>
                  </a:cubicBezTo>
                  <a:cubicBezTo>
                    <a:pt x="65" y="161"/>
                    <a:pt x="65" y="161"/>
                    <a:pt x="65" y="161"/>
                  </a:cubicBezTo>
                  <a:cubicBezTo>
                    <a:pt x="66" y="160"/>
                    <a:pt x="67" y="159"/>
                    <a:pt x="68" y="158"/>
                  </a:cubicBezTo>
                  <a:cubicBezTo>
                    <a:pt x="74" y="152"/>
                    <a:pt x="78" y="144"/>
                    <a:pt x="78" y="136"/>
                  </a:cubicBezTo>
                  <a:cubicBezTo>
                    <a:pt x="78" y="134"/>
                    <a:pt x="77" y="92"/>
                    <a:pt x="77" y="63"/>
                  </a:cubicBezTo>
                  <a:cubicBezTo>
                    <a:pt x="77" y="34"/>
                    <a:pt x="77" y="34"/>
                    <a:pt x="77" y="34"/>
                  </a:cubicBezTo>
                  <a:cubicBezTo>
                    <a:pt x="77" y="34"/>
                    <a:pt x="77" y="34"/>
                    <a:pt x="77" y="34"/>
                  </a:cubicBezTo>
                  <a:cubicBezTo>
                    <a:pt x="77" y="34"/>
                    <a:pt x="77" y="34"/>
                    <a:pt x="77" y="34"/>
                  </a:cubicBezTo>
                  <a:cubicBezTo>
                    <a:pt x="77" y="28"/>
                    <a:pt x="79" y="22"/>
                    <a:pt x="83" y="17"/>
                  </a:cubicBezTo>
                  <a:cubicBezTo>
                    <a:pt x="86" y="13"/>
                    <a:pt x="91" y="10"/>
                    <a:pt x="98" y="10"/>
                  </a:cubicBezTo>
                  <a:cubicBezTo>
                    <a:pt x="98" y="10"/>
                    <a:pt x="98" y="10"/>
                    <a:pt x="98" y="10"/>
                  </a:cubicBezTo>
                  <a:cubicBezTo>
                    <a:pt x="105" y="10"/>
                    <a:pt x="110" y="13"/>
                    <a:pt x="114" y="17"/>
                  </a:cubicBezTo>
                  <a:cubicBezTo>
                    <a:pt x="117" y="22"/>
                    <a:pt x="119" y="28"/>
                    <a:pt x="119" y="34"/>
                  </a:cubicBezTo>
                  <a:cubicBezTo>
                    <a:pt x="119" y="34"/>
                    <a:pt x="119" y="35"/>
                    <a:pt x="119" y="35"/>
                  </a:cubicBezTo>
                  <a:cubicBezTo>
                    <a:pt x="119" y="35"/>
                    <a:pt x="119" y="35"/>
                    <a:pt x="119" y="35"/>
                  </a:cubicBezTo>
                  <a:cubicBezTo>
                    <a:pt x="119" y="150"/>
                    <a:pt x="119" y="150"/>
                    <a:pt x="119" y="150"/>
                  </a:cubicBezTo>
                  <a:cubicBezTo>
                    <a:pt x="119" y="150"/>
                    <a:pt x="119" y="150"/>
                    <a:pt x="119" y="150"/>
                  </a:cubicBezTo>
                  <a:cubicBezTo>
                    <a:pt x="119" y="151"/>
                    <a:pt x="120" y="152"/>
                    <a:pt x="121" y="152"/>
                  </a:cubicBezTo>
                  <a:cubicBezTo>
                    <a:pt x="121" y="152"/>
                    <a:pt x="121" y="152"/>
                    <a:pt x="122" y="152"/>
                  </a:cubicBezTo>
                  <a:cubicBezTo>
                    <a:pt x="122" y="152"/>
                    <a:pt x="123" y="152"/>
                    <a:pt x="123" y="152"/>
                  </a:cubicBezTo>
                  <a:cubicBezTo>
                    <a:pt x="124" y="152"/>
                    <a:pt x="125" y="151"/>
                    <a:pt x="125" y="150"/>
                  </a:cubicBezTo>
                  <a:cubicBezTo>
                    <a:pt x="125" y="149"/>
                    <a:pt x="125" y="35"/>
                    <a:pt x="124" y="34"/>
                  </a:cubicBezTo>
                  <a:cubicBezTo>
                    <a:pt x="124" y="34"/>
                    <a:pt x="124" y="34"/>
                    <a:pt x="124" y="33"/>
                  </a:cubicBezTo>
                  <a:cubicBezTo>
                    <a:pt x="124" y="33"/>
                    <a:pt x="124" y="33"/>
                    <a:pt x="124" y="33"/>
                  </a:cubicBezTo>
                  <a:cubicBezTo>
                    <a:pt x="124" y="26"/>
                    <a:pt x="121" y="19"/>
                    <a:pt x="117" y="14"/>
                  </a:cubicBezTo>
                  <a:cubicBezTo>
                    <a:pt x="112" y="9"/>
                    <a:pt x="106" y="5"/>
                    <a:pt x="99" y="5"/>
                  </a:cubicBezTo>
                  <a:cubicBezTo>
                    <a:pt x="98" y="5"/>
                    <a:pt x="98" y="5"/>
                    <a:pt x="97" y="5"/>
                  </a:cubicBezTo>
                  <a:cubicBezTo>
                    <a:pt x="90" y="5"/>
                    <a:pt x="84" y="8"/>
                    <a:pt x="80" y="13"/>
                  </a:cubicBezTo>
                  <a:cubicBezTo>
                    <a:pt x="75" y="18"/>
                    <a:pt x="73" y="25"/>
                    <a:pt x="72" y="32"/>
                  </a:cubicBezTo>
                  <a:cubicBezTo>
                    <a:pt x="72" y="32"/>
                    <a:pt x="72" y="33"/>
                    <a:pt x="72" y="34"/>
                  </a:cubicBezTo>
                  <a:close/>
                  <a:moveTo>
                    <a:pt x="65" y="155"/>
                  </a:moveTo>
                  <a:cubicBezTo>
                    <a:pt x="60" y="159"/>
                    <a:pt x="54" y="162"/>
                    <a:pt x="49" y="164"/>
                  </a:cubicBezTo>
                  <a:cubicBezTo>
                    <a:pt x="45" y="165"/>
                    <a:pt x="40" y="165"/>
                    <a:pt x="36" y="164"/>
                  </a:cubicBezTo>
                  <a:cubicBezTo>
                    <a:pt x="32" y="163"/>
                    <a:pt x="27" y="162"/>
                    <a:pt x="24" y="160"/>
                  </a:cubicBezTo>
                  <a:cubicBezTo>
                    <a:pt x="20" y="158"/>
                    <a:pt x="17" y="154"/>
                    <a:pt x="16" y="150"/>
                  </a:cubicBezTo>
                  <a:cubicBezTo>
                    <a:pt x="15" y="148"/>
                    <a:pt x="15" y="146"/>
                    <a:pt x="15" y="144"/>
                  </a:cubicBezTo>
                  <a:cubicBezTo>
                    <a:pt x="16" y="143"/>
                    <a:pt x="17" y="142"/>
                    <a:pt x="18" y="142"/>
                  </a:cubicBezTo>
                  <a:cubicBezTo>
                    <a:pt x="18" y="142"/>
                    <a:pt x="18" y="142"/>
                    <a:pt x="18" y="142"/>
                  </a:cubicBezTo>
                  <a:cubicBezTo>
                    <a:pt x="20" y="142"/>
                    <a:pt x="20" y="142"/>
                    <a:pt x="20" y="142"/>
                  </a:cubicBezTo>
                  <a:cubicBezTo>
                    <a:pt x="20" y="138"/>
                    <a:pt x="20" y="138"/>
                    <a:pt x="20" y="138"/>
                  </a:cubicBezTo>
                  <a:cubicBezTo>
                    <a:pt x="5" y="138"/>
                    <a:pt x="5" y="138"/>
                    <a:pt x="5" y="138"/>
                  </a:cubicBezTo>
                  <a:cubicBezTo>
                    <a:pt x="5" y="142"/>
                    <a:pt x="5" y="142"/>
                    <a:pt x="5" y="142"/>
                  </a:cubicBezTo>
                  <a:cubicBezTo>
                    <a:pt x="8" y="142"/>
                    <a:pt x="8" y="142"/>
                    <a:pt x="8" y="142"/>
                  </a:cubicBezTo>
                  <a:cubicBezTo>
                    <a:pt x="10" y="142"/>
                    <a:pt x="11" y="143"/>
                    <a:pt x="11" y="145"/>
                  </a:cubicBezTo>
                  <a:cubicBezTo>
                    <a:pt x="11" y="145"/>
                    <a:pt x="11" y="145"/>
                    <a:pt x="11" y="145"/>
                  </a:cubicBezTo>
                  <a:cubicBezTo>
                    <a:pt x="11" y="146"/>
                    <a:pt x="11" y="147"/>
                    <a:pt x="11" y="148"/>
                  </a:cubicBezTo>
                  <a:cubicBezTo>
                    <a:pt x="11" y="148"/>
                    <a:pt x="11" y="148"/>
                    <a:pt x="11" y="148"/>
                  </a:cubicBezTo>
                  <a:cubicBezTo>
                    <a:pt x="11" y="154"/>
                    <a:pt x="15" y="159"/>
                    <a:pt x="20" y="163"/>
                  </a:cubicBezTo>
                  <a:cubicBezTo>
                    <a:pt x="26" y="167"/>
                    <a:pt x="33" y="169"/>
                    <a:pt x="39" y="169"/>
                  </a:cubicBezTo>
                  <a:cubicBezTo>
                    <a:pt x="41" y="169"/>
                    <a:pt x="43" y="169"/>
                    <a:pt x="44" y="169"/>
                  </a:cubicBezTo>
                  <a:cubicBezTo>
                    <a:pt x="52" y="168"/>
                    <a:pt x="59" y="165"/>
                    <a:pt x="65" y="161"/>
                  </a:cubicBezTo>
                  <a:cubicBezTo>
                    <a:pt x="65" y="167"/>
                    <a:pt x="65" y="167"/>
                    <a:pt x="65" y="167"/>
                  </a:cubicBezTo>
                  <a:cubicBezTo>
                    <a:pt x="59" y="171"/>
                    <a:pt x="52" y="173"/>
                    <a:pt x="45" y="174"/>
                  </a:cubicBezTo>
                  <a:cubicBezTo>
                    <a:pt x="43" y="174"/>
                    <a:pt x="41" y="174"/>
                    <a:pt x="39" y="174"/>
                  </a:cubicBezTo>
                  <a:cubicBezTo>
                    <a:pt x="32" y="174"/>
                    <a:pt x="24" y="171"/>
                    <a:pt x="17" y="167"/>
                  </a:cubicBezTo>
                  <a:cubicBezTo>
                    <a:pt x="11" y="163"/>
                    <a:pt x="7" y="156"/>
                    <a:pt x="6" y="148"/>
                  </a:cubicBezTo>
                  <a:cubicBezTo>
                    <a:pt x="6" y="148"/>
                    <a:pt x="6" y="148"/>
                    <a:pt x="6" y="148"/>
                  </a:cubicBezTo>
                  <a:cubicBezTo>
                    <a:pt x="6" y="148"/>
                    <a:pt x="6" y="147"/>
                    <a:pt x="6" y="147"/>
                  </a:cubicBezTo>
                  <a:cubicBezTo>
                    <a:pt x="2" y="147"/>
                    <a:pt x="2" y="147"/>
                    <a:pt x="2" y="147"/>
                  </a:cubicBezTo>
                  <a:cubicBezTo>
                    <a:pt x="1" y="147"/>
                    <a:pt x="0" y="146"/>
                    <a:pt x="0" y="145"/>
                  </a:cubicBezTo>
                  <a:cubicBezTo>
                    <a:pt x="0" y="136"/>
                    <a:pt x="0" y="136"/>
                    <a:pt x="0" y="136"/>
                  </a:cubicBezTo>
                  <a:cubicBezTo>
                    <a:pt x="0" y="135"/>
                    <a:pt x="1" y="134"/>
                    <a:pt x="2" y="134"/>
                  </a:cubicBezTo>
                  <a:cubicBezTo>
                    <a:pt x="23" y="134"/>
                    <a:pt x="23" y="134"/>
                    <a:pt x="23" y="134"/>
                  </a:cubicBezTo>
                  <a:cubicBezTo>
                    <a:pt x="24" y="134"/>
                    <a:pt x="25" y="135"/>
                    <a:pt x="25" y="136"/>
                  </a:cubicBezTo>
                  <a:cubicBezTo>
                    <a:pt x="25" y="145"/>
                    <a:pt x="25" y="145"/>
                    <a:pt x="25" y="145"/>
                  </a:cubicBezTo>
                  <a:cubicBezTo>
                    <a:pt x="25" y="146"/>
                    <a:pt x="24" y="147"/>
                    <a:pt x="23" y="147"/>
                  </a:cubicBezTo>
                  <a:cubicBezTo>
                    <a:pt x="20" y="147"/>
                    <a:pt x="20" y="147"/>
                    <a:pt x="20" y="147"/>
                  </a:cubicBezTo>
                  <a:cubicBezTo>
                    <a:pt x="20" y="148"/>
                    <a:pt x="20" y="148"/>
                    <a:pt x="20" y="149"/>
                  </a:cubicBezTo>
                  <a:cubicBezTo>
                    <a:pt x="21" y="152"/>
                    <a:pt x="23" y="154"/>
                    <a:pt x="26" y="156"/>
                  </a:cubicBezTo>
                  <a:cubicBezTo>
                    <a:pt x="29" y="158"/>
                    <a:pt x="33" y="159"/>
                    <a:pt x="37" y="159"/>
                  </a:cubicBezTo>
                  <a:cubicBezTo>
                    <a:pt x="41" y="160"/>
                    <a:pt x="44" y="160"/>
                    <a:pt x="47" y="159"/>
                  </a:cubicBezTo>
                  <a:cubicBezTo>
                    <a:pt x="53" y="157"/>
                    <a:pt x="58" y="154"/>
                    <a:pt x="62" y="150"/>
                  </a:cubicBezTo>
                  <a:cubicBezTo>
                    <a:pt x="63" y="149"/>
                    <a:pt x="64" y="148"/>
                    <a:pt x="65" y="147"/>
                  </a:cubicBezTo>
                  <a:lnTo>
                    <a:pt x="65"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4" name="Freeform 274"/>
            <p:cNvSpPr>
              <a:spLocks noEditPoints="1"/>
            </p:cNvSpPr>
            <p:nvPr/>
          </p:nvSpPr>
          <p:spPr bwMode="auto">
            <a:xfrm>
              <a:off x="8936052" y="314328"/>
              <a:ext cx="128588" cy="214315"/>
            </a:xfrm>
            <a:custGeom>
              <a:avLst/>
              <a:gdLst>
                <a:gd name="T0" fmla="*/ 29 w 57"/>
                <a:gd name="T1" fmla="*/ 90 h 95"/>
                <a:gd name="T2" fmla="*/ 39 w 57"/>
                <a:gd name="T3" fmla="*/ 90 h 95"/>
                <a:gd name="T4" fmla="*/ 44 w 57"/>
                <a:gd name="T5" fmla="*/ 90 h 95"/>
                <a:gd name="T6" fmla="*/ 52 w 57"/>
                <a:gd name="T7" fmla="*/ 7 h 95"/>
                <a:gd name="T8" fmla="*/ 43 w 57"/>
                <a:gd name="T9" fmla="*/ 11 h 95"/>
                <a:gd name="T10" fmla="*/ 29 w 57"/>
                <a:gd name="T11" fmla="*/ 13 h 95"/>
                <a:gd name="T12" fmla="*/ 29 w 57"/>
                <a:gd name="T13" fmla="*/ 13 h 95"/>
                <a:gd name="T14" fmla="*/ 29 w 57"/>
                <a:gd name="T15" fmla="*/ 8 h 95"/>
                <a:gd name="T16" fmla="*/ 29 w 57"/>
                <a:gd name="T17" fmla="*/ 8 h 95"/>
                <a:gd name="T18" fmla="*/ 42 w 57"/>
                <a:gd name="T19" fmla="*/ 6 h 95"/>
                <a:gd name="T20" fmla="*/ 54 w 57"/>
                <a:gd name="T21" fmla="*/ 1 h 95"/>
                <a:gd name="T22" fmla="*/ 55 w 57"/>
                <a:gd name="T23" fmla="*/ 1 h 95"/>
                <a:gd name="T24" fmla="*/ 57 w 57"/>
                <a:gd name="T25" fmla="*/ 3 h 95"/>
                <a:gd name="T26" fmla="*/ 48 w 57"/>
                <a:gd name="T27" fmla="*/ 92 h 95"/>
                <a:gd name="T28" fmla="*/ 46 w 57"/>
                <a:gd name="T29" fmla="*/ 95 h 95"/>
                <a:gd name="T30" fmla="*/ 39 w 57"/>
                <a:gd name="T31" fmla="*/ 95 h 95"/>
                <a:gd name="T32" fmla="*/ 29 w 57"/>
                <a:gd name="T33" fmla="*/ 95 h 95"/>
                <a:gd name="T34" fmla="*/ 29 w 57"/>
                <a:gd name="T35" fmla="*/ 90 h 95"/>
                <a:gd name="T36" fmla="*/ 18 w 57"/>
                <a:gd name="T37" fmla="*/ 90 h 95"/>
                <a:gd name="T38" fmla="*/ 29 w 57"/>
                <a:gd name="T39" fmla="*/ 90 h 95"/>
                <a:gd name="T40" fmla="*/ 29 w 57"/>
                <a:gd name="T41" fmla="*/ 95 h 95"/>
                <a:gd name="T42" fmla="*/ 18 w 57"/>
                <a:gd name="T43" fmla="*/ 95 h 95"/>
                <a:gd name="T44" fmla="*/ 11 w 57"/>
                <a:gd name="T45" fmla="*/ 95 h 95"/>
                <a:gd name="T46" fmla="*/ 11 w 57"/>
                <a:gd name="T47" fmla="*/ 95 h 95"/>
                <a:gd name="T48" fmla="*/ 9 w 57"/>
                <a:gd name="T49" fmla="*/ 92 h 95"/>
                <a:gd name="T50" fmla="*/ 0 w 57"/>
                <a:gd name="T51" fmla="*/ 3 h 95"/>
                <a:gd name="T52" fmla="*/ 0 w 57"/>
                <a:gd name="T53" fmla="*/ 3 h 95"/>
                <a:gd name="T54" fmla="*/ 0 w 57"/>
                <a:gd name="T55" fmla="*/ 2 h 95"/>
                <a:gd name="T56" fmla="*/ 4 w 57"/>
                <a:gd name="T57" fmla="*/ 1 h 95"/>
                <a:gd name="T58" fmla="*/ 16 w 57"/>
                <a:gd name="T59" fmla="*/ 6 h 95"/>
                <a:gd name="T60" fmla="*/ 29 w 57"/>
                <a:gd name="T61" fmla="*/ 8 h 95"/>
                <a:gd name="T62" fmla="*/ 29 w 57"/>
                <a:gd name="T63" fmla="*/ 13 h 95"/>
                <a:gd name="T64" fmla="*/ 14 w 57"/>
                <a:gd name="T65" fmla="*/ 11 h 95"/>
                <a:gd name="T66" fmla="*/ 5 w 57"/>
                <a:gd name="T67" fmla="*/ 7 h 95"/>
                <a:gd name="T68" fmla="*/ 13 w 57"/>
                <a:gd name="T69" fmla="*/ 90 h 95"/>
                <a:gd name="T70" fmla="*/ 18 w 57"/>
                <a:gd name="T71" fmla="*/ 9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95">
                  <a:moveTo>
                    <a:pt x="29" y="90"/>
                  </a:moveTo>
                  <a:cubicBezTo>
                    <a:pt x="39" y="90"/>
                    <a:pt x="39" y="90"/>
                    <a:pt x="39" y="90"/>
                  </a:cubicBezTo>
                  <a:cubicBezTo>
                    <a:pt x="44" y="90"/>
                    <a:pt x="44" y="90"/>
                    <a:pt x="44" y="90"/>
                  </a:cubicBezTo>
                  <a:cubicBezTo>
                    <a:pt x="52" y="7"/>
                    <a:pt x="52" y="7"/>
                    <a:pt x="52" y="7"/>
                  </a:cubicBezTo>
                  <a:cubicBezTo>
                    <a:pt x="49" y="9"/>
                    <a:pt x="46" y="10"/>
                    <a:pt x="43" y="11"/>
                  </a:cubicBezTo>
                  <a:cubicBezTo>
                    <a:pt x="38" y="12"/>
                    <a:pt x="34" y="13"/>
                    <a:pt x="29" y="13"/>
                  </a:cubicBezTo>
                  <a:cubicBezTo>
                    <a:pt x="29" y="13"/>
                    <a:pt x="29" y="13"/>
                    <a:pt x="29" y="13"/>
                  </a:cubicBezTo>
                  <a:cubicBezTo>
                    <a:pt x="29" y="8"/>
                    <a:pt x="29" y="8"/>
                    <a:pt x="29" y="8"/>
                  </a:cubicBezTo>
                  <a:cubicBezTo>
                    <a:pt x="29" y="8"/>
                    <a:pt x="29" y="8"/>
                    <a:pt x="29" y="8"/>
                  </a:cubicBezTo>
                  <a:cubicBezTo>
                    <a:pt x="33" y="8"/>
                    <a:pt x="37" y="7"/>
                    <a:pt x="42" y="6"/>
                  </a:cubicBezTo>
                  <a:cubicBezTo>
                    <a:pt x="46" y="5"/>
                    <a:pt x="50" y="3"/>
                    <a:pt x="54" y="1"/>
                  </a:cubicBezTo>
                  <a:cubicBezTo>
                    <a:pt x="54" y="1"/>
                    <a:pt x="55" y="0"/>
                    <a:pt x="55" y="1"/>
                  </a:cubicBezTo>
                  <a:cubicBezTo>
                    <a:pt x="56" y="1"/>
                    <a:pt x="57" y="2"/>
                    <a:pt x="57" y="3"/>
                  </a:cubicBezTo>
                  <a:cubicBezTo>
                    <a:pt x="48" y="92"/>
                    <a:pt x="48" y="92"/>
                    <a:pt x="48" y="92"/>
                  </a:cubicBezTo>
                  <a:cubicBezTo>
                    <a:pt x="48" y="94"/>
                    <a:pt x="47" y="95"/>
                    <a:pt x="46" y="95"/>
                  </a:cubicBezTo>
                  <a:cubicBezTo>
                    <a:pt x="39" y="95"/>
                    <a:pt x="39" y="95"/>
                    <a:pt x="39" y="95"/>
                  </a:cubicBezTo>
                  <a:cubicBezTo>
                    <a:pt x="29" y="95"/>
                    <a:pt x="29" y="95"/>
                    <a:pt x="29" y="95"/>
                  </a:cubicBezTo>
                  <a:lnTo>
                    <a:pt x="29" y="90"/>
                  </a:lnTo>
                  <a:close/>
                  <a:moveTo>
                    <a:pt x="18" y="90"/>
                  </a:moveTo>
                  <a:cubicBezTo>
                    <a:pt x="29" y="90"/>
                    <a:pt x="29" y="90"/>
                    <a:pt x="29" y="90"/>
                  </a:cubicBezTo>
                  <a:cubicBezTo>
                    <a:pt x="29" y="95"/>
                    <a:pt x="29" y="95"/>
                    <a:pt x="29" y="95"/>
                  </a:cubicBezTo>
                  <a:cubicBezTo>
                    <a:pt x="18" y="95"/>
                    <a:pt x="18" y="95"/>
                    <a:pt x="18" y="95"/>
                  </a:cubicBezTo>
                  <a:cubicBezTo>
                    <a:pt x="11" y="95"/>
                    <a:pt x="11" y="95"/>
                    <a:pt x="11" y="95"/>
                  </a:cubicBezTo>
                  <a:cubicBezTo>
                    <a:pt x="11" y="95"/>
                    <a:pt x="11" y="95"/>
                    <a:pt x="11" y="95"/>
                  </a:cubicBezTo>
                  <a:cubicBezTo>
                    <a:pt x="10" y="95"/>
                    <a:pt x="9" y="94"/>
                    <a:pt x="9" y="92"/>
                  </a:cubicBezTo>
                  <a:cubicBezTo>
                    <a:pt x="0" y="3"/>
                    <a:pt x="0" y="3"/>
                    <a:pt x="0" y="3"/>
                  </a:cubicBezTo>
                  <a:cubicBezTo>
                    <a:pt x="0" y="3"/>
                    <a:pt x="0" y="3"/>
                    <a:pt x="0" y="3"/>
                  </a:cubicBezTo>
                  <a:cubicBezTo>
                    <a:pt x="0" y="3"/>
                    <a:pt x="0" y="2"/>
                    <a:pt x="0" y="2"/>
                  </a:cubicBezTo>
                  <a:cubicBezTo>
                    <a:pt x="1" y="1"/>
                    <a:pt x="2" y="0"/>
                    <a:pt x="4" y="1"/>
                  </a:cubicBezTo>
                  <a:cubicBezTo>
                    <a:pt x="7" y="3"/>
                    <a:pt x="11" y="5"/>
                    <a:pt x="16" y="6"/>
                  </a:cubicBezTo>
                  <a:cubicBezTo>
                    <a:pt x="20" y="7"/>
                    <a:pt x="24" y="8"/>
                    <a:pt x="29" y="8"/>
                  </a:cubicBezTo>
                  <a:cubicBezTo>
                    <a:pt x="29" y="13"/>
                    <a:pt x="29" y="13"/>
                    <a:pt x="29" y="13"/>
                  </a:cubicBezTo>
                  <a:cubicBezTo>
                    <a:pt x="24" y="13"/>
                    <a:pt x="19" y="12"/>
                    <a:pt x="14" y="11"/>
                  </a:cubicBezTo>
                  <a:cubicBezTo>
                    <a:pt x="11" y="10"/>
                    <a:pt x="8" y="9"/>
                    <a:pt x="5" y="7"/>
                  </a:cubicBezTo>
                  <a:cubicBezTo>
                    <a:pt x="13" y="90"/>
                    <a:pt x="13" y="90"/>
                    <a:pt x="13" y="90"/>
                  </a:cubicBezTo>
                  <a:lnTo>
                    <a:pt x="1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5" name="Freeform 275"/>
            <p:cNvSpPr>
              <a:spLocks noEditPoints="1"/>
            </p:cNvSpPr>
            <p:nvPr/>
          </p:nvSpPr>
          <p:spPr bwMode="auto">
            <a:xfrm>
              <a:off x="8920176" y="190503"/>
              <a:ext cx="160338" cy="141289"/>
            </a:xfrm>
            <a:custGeom>
              <a:avLst/>
              <a:gdLst>
                <a:gd name="T0" fmla="*/ 36 w 71"/>
                <a:gd name="T1" fmla="*/ 58 h 63"/>
                <a:gd name="T2" fmla="*/ 36 w 71"/>
                <a:gd name="T3" fmla="*/ 58 h 63"/>
                <a:gd name="T4" fmla="*/ 60 w 71"/>
                <a:gd name="T5" fmla="*/ 51 h 63"/>
                <a:gd name="T6" fmla="*/ 61 w 71"/>
                <a:gd name="T7" fmla="*/ 50 h 63"/>
                <a:gd name="T8" fmla="*/ 63 w 71"/>
                <a:gd name="T9" fmla="*/ 47 h 63"/>
                <a:gd name="T10" fmla="*/ 63 w 71"/>
                <a:gd name="T11" fmla="*/ 46 h 63"/>
                <a:gd name="T12" fmla="*/ 65 w 71"/>
                <a:gd name="T13" fmla="*/ 41 h 63"/>
                <a:gd name="T14" fmla="*/ 57 w 71"/>
                <a:gd name="T15" fmla="*/ 13 h 63"/>
                <a:gd name="T16" fmla="*/ 36 w 71"/>
                <a:gd name="T17" fmla="*/ 0 h 63"/>
                <a:gd name="T18" fmla="*/ 71 w 71"/>
                <a:gd name="T19" fmla="*/ 35 h 63"/>
                <a:gd name="T20" fmla="*/ 70 w 71"/>
                <a:gd name="T21" fmla="*/ 42 h 63"/>
                <a:gd name="T22" fmla="*/ 67 w 71"/>
                <a:gd name="T23" fmla="*/ 49 h 63"/>
                <a:gd name="T24" fmla="*/ 66 w 71"/>
                <a:gd name="T25" fmla="*/ 51 h 63"/>
                <a:gd name="T26" fmla="*/ 64 w 71"/>
                <a:gd name="T27" fmla="*/ 54 h 63"/>
                <a:gd name="T28" fmla="*/ 63 w 71"/>
                <a:gd name="T29" fmla="*/ 54 h 63"/>
                <a:gd name="T30" fmla="*/ 63 w 71"/>
                <a:gd name="T31" fmla="*/ 55 h 63"/>
                <a:gd name="T32" fmla="*/ 63 w 71"/>
                <a:gd name="T33" fmla="*/ 55 h 63"/>
                <a:gd name="T34" fmla="*/ 36 w 71"/>
                <a:gd name="T35" fmla="*/ 63 h 63"/>
                <a:gd name="T36" fmla="*/ 36 w 71"/>
                <a:gd name="T37" fmla="*/ 63 h 63"/>
                <a:gd name="T38" fmla="*/ 36 w 71"/>
                <a:gd name="T39" fmla="*/ 63 h 63"/>
                <a:gd name="T40" fmla="*/ 36 w 71"/>
                <a:gd name="T41" fmla="*/ 58 h 63"/>
                <a:gd name="T42" fmla="*/ 9 w 71"/>
                <a:gd name="T43" fmla="*/ 47 h 63"/>
                <a:gd name="T44" fmla="*/ 9 w 71"/>
                <a:gd name="T45" fmla="*/ 49 h 63"/>
                <a:gd name="T46" fmla="*/ 10 w 71"/>
                <a:gd name="T47" fmla="*/ 50 h 63"/>
                <a:gd name="T48" fmla="*/ 11 w 71"/>
                <a:gd name="T49" fmla="*/ 51 h 63"/>
                <a:gd name="T50" fmla="*/ 35 w 71"/>
                <a:gd name="T51" fmla="*/ 58 h 63"/>
                <a:gd name="T52" fmla="*/ 35 w 71"/>
                <a:gd name="T53" fmla="*/ 58 h 63"/>
                <a:gd name="T54" fmla="*/ 36 w 71"/>
                <a:gd name="T55" fmla="*/ 63 h 63"/>
                <a:gd name="T56" fmla="*/ 35 w 71"/>
                <a:gd name="T57" fmla="*/ 63 h 63"/>
                <a:gd name="T58" fmla="*/ 21 w 71"/>
                <a:gd name="T59" fmla="*/ 61 h 63"/>
                <a:gd name="T60" fmla="*/ 9 w 71"/>
                <a:gd name="T61" fmla="*/ 55 h 63"/>
                <a:gd name="T62" fmla="*/ 8 w 71"/>
                <a:gd name="T63" fmla="*/ 54 h 63"/>
                <a:gd name="T64" fmla="*/ 8 w 71"/>
                <a:gd name="T65" fmla="*/ 54 h 63"/>
                <a:gd name="T66" fmla="*/ 8 w 71"/>
                <a:gd name="T67" fmla="*/ 48 h 63"/>
                <a:gd name="T68" fmla="*/ 8 w 71"/>
                <a:gd name="T69" fmla="*/ 47 h 63"/>
                <a:gd name="T70" fmla="*/ 14 w 71"/>
                <a:gd name="T71" fmla="*/ 13 h 63"/>
                <a:gd name="T72" fmla="*/ 8 w 71"/>
                <a:gd name="T73" fmla="*/ 13 h 63"/>
                <a:gd name="T74" fmla="*/ 36 w 71"/>
                <a:gd name="T75" fmla="*/ 0 h 63"/>
                <a:gd name="T76" fmla="*/ 5 w 71"/>
                <a:gd name="T77" fmla="*/ 35 h 63"/>
                <a:gd name="T78" fmla="*/ 8 w 71"/>
                <a:gd name="T79" fmla="*/ 46 h 63"/>
                <a:gd name="T80" fmla="*/ 8 w 71"/>
                <a:gd name="T81" fmla="*/ 47 h 63"/>
                <a:gd name="T82" fmla="*/ 8 w 71"/>
                <a:gd name="T83" fmla="*/ 46 h 63"/>
                <a:gd name="T84" fmla="*/ 8 w 71"/>
                <a:gd name="T85" fmla="*/ 54 h 63"/>
                <a:gd name="T86" fmla="*/ 7 w 71"/>
                <a:gd name="T87" fmla="*/ 53 h 63"/>
                <a:gd name="T88" fmla="*/ 7 w 71"/>
                <a:gd name="T89" fmla="*/ 53 h 63"/>
                <a:gd name="T90" fmla="*/ 6 w 71"/>
                <a:gd name="T91" fmla="*/ 51 h 63"/>
                <a:gd name="T92" fmla="*/ 4 w 71"/>
                <a:gd name="T93" fmla="*/ 49 h 63"/>
                <a:gd name="T94" fmla="*/ 1 w 71"/>
                <a:gd name="T95" fmla="*/ 42 h 63"/>
                <a:gd name="T96" fmla="*/ 8 w 71"/>
                <a:gd name="T97" fmla="*/ 13 h 63"/>
                <a:gd name="T98" fmla="*/ 5 w 71"/>
                <a:gd name="T9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3">
                  <a:moveTo>
                    <a:pt x="36" y="58"/>
                  </a:moveTo>
                  <a:cubicBezTo>
                    <a:pt x="36" y="58"/>
                    <a:pt x="36" y="58"/>
                    <a:pt x="36" y="58"/>
                  </a:cubicBezTo>
                  <a:cubicBezTo>
                    <a:pt x="36" y="58"/>
                    <a:pt x="36" y="58"/>
                    <a:pt x="36" y="58"/>
                  </a:cubicBezTo>
                  <a:cubicBezTo>
                    <a:pt x="36" y="58"/>
                    <a:pt x="36" y="58"/>
                    <a:pt x="36" y="58"/>
                  </a:cubicBezTo>
                  <a:cubicBezTo>
                    <a:pt x="40" y="58"/>
                    <a:pt x="45" y="57"/>
                    <a:pt x="49" y="56"/>
                  </a:cubicBezTo>
                  <a:cubicBezTo>
                    <a:pt x="53" y="55"/>
                    <a:pt x="56" y="53"/>
                    <a:pt x="60" y="51"/>
                  </a:cubicBezTo>
                  <a:cubicBezTo>
                    <a:pt x="60" y="51"/>
                    <a:pt x="60" y="51"/>
                    <a:pt x="60" y="50"/>
                  </a:cubicBezTo>
                  <a:cubicBezTo>
                    <a:pt x="60" y="50"/>
                    <a:pt x="61" y="50"/>
                    <a:pt x="61" y="50"/>
                  </a:cubicBezTo>
                  <a:cubicBezTo>
                    <a:pt x="61" y="49"/>
                    <a:pt x="62" y="49"/>
                    <a:pt x="62" y="48"/>
                  </a:cubicBezTo>
                  <a:cubicBezTo>
                    <a:pt x="62" y="48"/>
                    <a:pt x="62" y="48"/>
                    <a:pt x="63" y="47"/>
                  </a:cubicBezTo>
                  <a:cubicBezTo>
                    <a:pt x="63" y="47"/>
                    <a:pt x="63" y="47"/>
                    <a:pt x="63" y="46"/>
                  </a:cubicBezTo>
                  <a:cubicBezTo>
                    <a:pt x="63" y="46"/>
                    <a:pt x="63" y="46"/>
                    <a:pt x="63" y="46"/>
                  </a:cubicBezTo>
                  <a:cubicBezTo>
                    <a:pt x="64" y="45"/>
                    <a:pt x="65" y="43"/>
                    <a:pt x="65" y="41"/>
                  </a:cubicBezTo>
                  <a:cubicBezTo>
                    <a:pt x="65" y="41"/>
                    <a:pt x="65" y="41"/>
                    <a:pt x="65" y="41"/>
                  </a:cubicBezTo>
                  <a:cubicBezTo>
                    <a:pt x="66" y="39"/>
                    <a:pt x="66" y="37"/>
                    <a:pt x="66" y="35"/>
                  </a:cubicBezTo>
                  <a:cubicBezTo>
                    <a:pt x="66" y="27"/>
                    <a:pt x="63" y="19"/>
                    <a:pt x="57" y="13"/>
                  </a:cubicBezTo>
                  <a:cubicBezTo>
                    <a:pt x="52" y="8"/>
                    <a:pt x="44" y="5"/>
                    <a:pt x="36" y="5"/>
                  </a:cubicBezTo>
                  <a:cubicBezTo>
                    <a:pt x="36" y="0"/>
                    <a:pt x="36" y="0"/>
                    <a:pt x="36" y="0"/>
                  </a:cubicBezTo>
                  <a:cubicBezTo>
                    <a:pt x="45" y="0"/>
                    <a:pt x="54" y="4"/>
                    <a:pt x="60" y="10"/>
                  </a:cubicBezTo>
                  <a:cubicBezTo>
                    <a:pt x="67" y="16"/>
                    <a:pt x="71" y="25"/>
                    <a:pt x="71" y="35"/>
                  </a:cubicBezTo>
                  <a:cubicBezTo>
                    <a:pt x="71" y="38"/>
                    <a:pt x="71" y="40"/>
                    <a:pt x="70" y="42"/>
                  </a:cubicBezTo>
                  <a:cubicBezTo>
                    <a:pt x="70" y="42"/>
                    <a:pt x="70" y="42"/>
                    <a:pt x="70" y="42"/>
                  </a:cubicBezTo>
                  <a:cubicBezTo>
                    <a:pt x="69" y="45"/>
                    <a:pt x="69" y="47"/>
                    <a:pt x="67" y="49"/>
                  </a:cubicBezTo>
                  <a:cubicBezTo>
                    <a:pt x="67" y="49"/>
                    <a:pt x="67" y="49"/>
                    <a:pt x="67" y="49"/>
                  </a:cubicBezTo>
                  <a:cubicBezTo>
                    <a:pt x="67" y="49"/>
                    <a:pt x="67" y="50"/>
                    <a:pt x="67" y="50"/>
                  </a:cubicBezTo>
                  <a:cubicBezTo>
                    <a:pt x="66" y="50"/>
                    <a:pt x="66" y="51"/>
                    <a:pt x="66" y="51"/>
                  </a:cubicBezTo>
                  <a:cubicBezTo>
                    <a:pt x="65" y="52"/>
                    <a:pt x="65" y="52"/>
                    <a:pt x="64" y="53"/>
                  </a:cubicBezTo>
                  <a:cubicBezTo>
                    <a:pt x="64" y="53"/>
                    <a:pt x="64" y="53"/>
                    <a:pt x="64" y="54"/>
                  </a:cubicBezTo>
                  <a:cubicBezTo>
                    <a:pt x="64" y="54"/>
                    <a:pt x="63" y="54"/>
                    <a:pt x="63" y="54"/>
                  </a:cubicBezTo>
                  <a:cubicBezTo>
                    <a:pt x="63" y="54"/>
                    <a:pt x="63" y="54"/>
                    <a:pt x="63" y="54"/>
                  </a:cubicBezTo>
                  <a:cubicBezTo>
                    <a:pt x="63" y="54"/>
                    <a:pt x="63" y="54"/>
                    <a:pt x="63" y="54"/>
                  </a:cubicBezTo>
                  <a:cubicBezTo>
                    <a:pt x="63" y="55"/>
                    <a:pt x="63" y="55"/>
                    <a:pt x="63" y="55"/>
                  </a:cubicBezTo>
                  <a:cubicBezTo>
                    <a:pt x="63" y="55"/>
                    <a:pt x="63" y="55"/>
                    <a:pt x="63" y="55"/>
                  </a:cubicBezTo>
                  <a:cubicBezTo>
                    <a:pt x="63" y="55"/>
                    <a:pt x="63" y="55"/>
                    <a:pt x="63" y="55"/>
                  </a:cubicBezTo>
                  <a:cubicBezTo>
                    <a:pt x="59" y="57"/>
                    <a:pt x="54" y="59"/>
                    <a:pt x="50" y="61"/>
                  </a:cubicBezTo>
                  <a:cubicBezTo>
                    <a:pt x="46" y="62"/>
                    <a:pt x="41"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lnTo>
                    <a:pt x="36" y="58"/>
                  </a:lnTo>
                  <a:close/>
                  <a:moveTo>
                    <a:pt x="8" y="47"/>
                  </a:moveTo>
                  <a:cubicBezTo>
                    <a:pt x="8" y="47"/>
                    <a:pt x="8" y="47"/>
                    <a:pt x="9" y="47"/>
                  </a:cubicBezTo>
                  <a:cubicBezTo>
                    <a:pt x="9" y="48"/>
                    <a:pt x="9" y="48"/>
                    <a:pt x="9" y="48"/>
                  </a:cubicBezTo>
                  <a:cubicBezTo>
                    <a:pt x="9" y="49"/>
                    <a:pt x="9" y="49"/>
                    <a:pt x="9" y="49"/>
                  </a:cubicBezTo>
                  <a:cubicBezTo>
                    <a:pt x="10" y="49"/>
                    <a:pt x="10" y="49"/>
                    <a:pt x="10" y="50"/>
                  </a:cubicBezTo>
                  <a:cubicBezTo>
                    <a:pt x="10" y="50"/>
                    <a:pt x="10" y="50"/>
                    <a:pt x="10" y="50"/>
                  </a:cubicBezTo>
                  <a:cubicBezTo>
                    <a:pt x="11" y="50"/>
                    <a:pt x="11" y="50"/>
                    <a:pt x="11" y="51"/>
                  </a:cubicBezTo>
                  <a:cubicBezTo>
                    <a:pt x="11" y="51"/>
                    <a:pt x="11" y="51"/>
                    <a:pt x="11" y="51"/>
                  </a:cubicBezTo>
                  <a:cubicBezTo>
                    <a:pt x="15" y="53"/>
                    <a:pt x="19" y="55"/>
                    <a:pt x="23" y="56"/>
                  </a:cubicBezTo>
                  <a:cubicBezTo>
                    <a:pt x="27" y="57"/>
                    <a:pt x="31" y="58"/>
                    <a:pt x="35" y="58"/>
                  </a:cubicBezTo>
                  <a:cubicBezTo>
                    <a:pt x="35" y="58"/>
                    <a:pt x="35" y="58"/>
                    <a:pt x="35" y="58"/>
                  </a:cubicBezTo>
                  <a:cubicBezTo>
                    <a:pt x="35" y="58"/>
                    <a:pt x="35" y="58"/>
                    <a:pt x="35" y="58"/>
                  </a:cubicBezTo>
                  <a:cubicBezTo>
                    <a:pt x="36" y="58"/>
                    <a:pt x="36" y="58"/>
                    <a:pt x="36" y="58"/>
                  </a:cubicBezTo>
                  <a:cubicBezTo>
                    <a:pt x="36" y="63"/>
                    <a:pt x="36" y="63"/>
                    <a:pt x="36" y="63"/>
                  </a:cubicBezTo>
                  <a:cubicBezTo>
                    <a:pt x="36" y="63"/>
                    <a:pt x="36" y="63"/>
                    <a:pt x="36" y="63"/>
                  </a:cubicBezTo>
                  <a:cubicBezTo>
                    <a:pt x="35" y="63"/>
                    <a:pt x="35" y="63"/>
                    <a:pt x="35" y="63"/>
                  </a:cubicBezTo>
                  <a:cubicBezTo>
                    <a:pt x="35" y="63"/>
                    <a:pt x="35" y="63"/>
                    <a:pt x="35" y="63"/>
                  </a:cubicBezTo>
                  <a:cubicBezTo>
                    <a:pt x="30" y="63"/>
                    <a:pt x="26" y="62"/>
                    <a:pt x="21" y="61"/>
                  </a:cubicBezTo>
                  <a:cubicBezTo>
                    <a:pt x="17" y="59"/>
                    <a:pt x="12" y="57"/>
                    <a:pt x="9" y="55"/>
                  </a:cubicBezTo>
                  <a:cubicBezTo>
                    <a:pt x="9" y="55"/>
                    <a:pt x="9" y="55"/>
                    <a:pt x="9" y="55"/>
                  </a:cubicBezTo>
                  <a:cubicBezTo>
                    <a:pt x="9" y="55"/>
                    <a:pt x="9" y="55"/>
                    <a:pt x="9" y="55"/>
                  </a:cubicBezTo>
                  <a:cubicBezTo>
                    <a:pt x="8" y="54"/>
                    <a:pt x="8" y="54"/>
                    <a:pt x="8" y="54"/>
                  </a:cubicBezTo>
                  <a:cubicBezTo>
                    <a:pt x="8" y="54"/>
                    <a:pt x="8" y="54"/>
                    <a:pt x="8" y="54"/>
                  </a:cubicBezTo>
                  <a:cubicBezTo>
                    <a:pt x="8" y="54"/>
                    <a:pt x="8" y="54"/>
                    <a:pt x="8" y="54"/>
                  </a:cubicBezTo>
                  <a:cubicBezTo>
                    <a:pt x="8" y="47"/>
                    <a:pt x="8" y="47"/>
                    <a:pt x="8" y="47"/>
                  </a:cubicBezTo>
                  <a:cubicBezTo>
                    <a:pt x="8" y="48"/>
                    <a:pt x="8" y="48"/>
                    <a:pt x="8" y="48"/>
                  </a:cubicBezTo>
                  <a:cubicBezTo>
                    <a:pt x="8" y="47"/>
                    <a:pt x="8" y="47"/>
                    <a:pt x="8" y="47"/>
                  </a:cubicBezTo>
                  <a:cubicBezTo>
                    <a:pt x="8" y="47"/>
                    <a:pt x="8" y="47"/>
                    <a:pt x="8" y="47"/>
                  </a:cubicBezTo>
                  <a:close/>
                  <a:moveTo>
                    <a:pt x="36" y="5"/>
                  </a:moveTo>
                  <a:cubicBezTo>
                    <a:pt x="27" y="5"/>
                    <a:pt x="20" y="8"/>
                    <a:pt x="14" y="13"/>
                  </a:cubicBezTo>
                  <a:cubicBezTo>
                    <a:pt x="12" y="16"/>
                    <a:pt x="10" y="19"/>
                    <a:pt x="8" y="22"/>
                  </a:cubicBezTo>
                  <a:cubicBezTo>
                    <a:pt x="8" y="13"/>
                    <a:pt x="8" y="13"/>
                    <a:pt x="8" y="13"/>
                  </a:cubicBezTo>
                  <a:cubicBezTo>
                    <a:pt x="9" y="12"/>
                    <a:pt x="10" y="11"/>
                    <a:pt x="11" y="10"/>
                  </a:cubicBezTo>
                  <a:cubicBezTo>
                    <a:pt x="17" y="4"/>
                    <a:pt x="26" y="0"/>
                    <a:pt x="36" y="0"/>
                  </a:cubicBezTo>
                  <a:lnTo>
                    <a:pt x="36" y="5"/>
                  </a:lnTo>
                  <a:close/>
                  <a:moveTo>
                    <a:pt x="5" y="35"/>
                  </a:moveTo>
                  <a:cubicBezTo>
                    <a:pt x="5" y="37"/>
                    <a:pt x="5" y="39"/>
                    <a:pt x="6" y="41"/>
                  </a:cubicBezTo>
                  <a:cubicBezTo>
                    <a:pt x="6" y="43"/>
                    <a:pt x="7" y="45"/>
                    <a:pt x="8" y="46"/>
                  </a:cubicBezTo>
                  <a:cubicBezTo>
                    <a:pt x="8" y="46"/>
                    <a:pt x="8" y="46"/>
                    <a:pt x="8" y="46"/>
                  </a:cubicBezTo>
                  <a:cubicBezTo>
                    <a:pt x="8" y="47"/>
                    <a:pt x="8" y="47"/>
                    <a:pt x="8" y="47"/>
                  </a:cubicBezTo>
                  <a:cubicBezTo>
                    <a:pt x="8" y="47"/>
                    <a:pt x="8" y="47"/>
                    <a:pt x="8" y="47"/>
                  </a:cubicBezTo>
                  <a:cubicBezTo>
                    <a:pt x="8" y="47"/>
                    <a:pt x="8" y="47"/>
                    <a:pt x="8" y="46"/>
                  </a:cubicBezTo>
                  <a:cubicBezTo>
                    <a:pt x="8" y="47"/>
                    <a:pt x="8" y="47"/>
                    <a:pt x="8" y="47"/>
                  </a:cubicBezTo>
                  <a:cubicBezTo>
                    <a:pt x="8" y="54"/>
                    <a:pt x="8" y="54"/>
                    <a:pt x="8" y="54"/>
                  </a:cubicBezTo>
                  <a:cubicBezTo>
                    <a:pt x="8" y="54"/>
                    <a:pt x="8" y="54"/>
                    <a:pt x="7" y="53"/>
                  </a:cubicBezTo>
                  <a:cubicBezTo>
                    <a:pt x="7" y="53"/>
                    <a:pt x="7" y="53"/>
                    <a:pt x="7" y="53"/>
                  </a:cubicBezTo>
                  <a:cubicBezTo>
                    <a:pt x="7" y="53"/>
                    <a:pt x="7" y="53"/>
                    <a:pt x="7" y="53"/>
                  </a:cubicBezTo>
                  <a:cubicBezTo>
                    <a:pt x="7" y="53"/>
                    <a:pt x="7" y="53"/>
                    <a:pt x="7" y="53"/>
                  </a:cubicBezTo>
                  <a:cubicBezTo>
                    <a:pt x="6" y="52"/>
                    <a:pt x="6" y="52"/>
                    <a:pt x="6" y="52"/>
                  </a:cubicBezTo>
                  <a:cubicBezTo>
                    <a:pt x="6" y="51"/>
                    <a:pt x="6" y="51"/>
                    <a:pt x="6" y="51"/>
                  </a:cubicBezTo>
                  <a:cubicBezTo>
                    <a:pt x="5" y="51"/>
                    <a:pt x="5" y="51"/>
                    <a:pt x="5" y="50"/>
                  </a:cubicBezTo>
                  <a:cubicBezTo>
                    <a:pt x="4" y="50"/>
                    <a:pt x="4" y="49"/>
                    <a:pt x="4" y="49"/>
                  </a:cubicBezTo>
                  <a:cubicBezTo>
                    <a:pt x="4" y="49"/>
                    <a:pt x="4" y="49"/>
                    <a:pt x="4" y="49"/>
                  </a:cubicBezTo>
                  <a:cubicBezTo>
                    <a:pt x="3" y="47"/>
                    <a:pt x="2" y="45"/>
                    <a:pt x="1" y="42"/>
                  </a:cubicBezTo>
                  <a:cubicBezTo>
                    <a:pt x="1" y="40"/>
                    <a:pt x="0" y="38"/>
                    <a:pt x="0" y="35"/>
                  </a:cubicBezTo>
                  <a:cubicBezTo>
                    <a:pt x="0" y="27"/>
                    <a:pt x="3" y="19"/>
                    <a:pt x="8" y="13"/>
                  </a:cubicBezTo>
                  <a:cubicBezTo>
                    <a:pt x="8" y="22"/>
                    <a:pt x="8" y="22"/>
                    <a:pt x="8" y="22"/>
                  </a:cubicBezTo>
                  <a:cubicBezTo>
                    <a:pt x="6" y="26"/>
                    <a:pt x="5" y="3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6" name="Freeform 276"/>
            <p:cNvSpPr>
              <a:spLocks noEditPoints="1"/>
            </p:cNvSpPr>
            <p:nvPr/>
          </p:nvSpPr>
          <p:spPr bwMode="auto">
            <a:xfrm>
              <a:off x="10090165" y="676280"/>
              <a:ext cx="307976" cy="192090"/>
            </a:xfrm>
            <a:custGeom>
              <a:avLst/>
              <a:gdLst>
                <a:gd name="T0" fmla="*/ 68 w 136"/>
                <a:gd name="T1" fmla="*/ 60 h 85"/>
                <a:gd name="T2" fmla="*/ 94 w 136"/>
                <a:gd name="T3" fmla="*/ 53 h 85"/>
                <a:gd name="T4" fmla="*/ 114 w 136"/>
                <a:gd name="T5" fmla="*/ 57 h 85"/>
                <a:gd name="T6" fmla="*/ 130 w 136"/>
                <a:gd name="T7" fmla="*/ 67 h 85"/>
                <a:gd name="T8" fmla="*/ 130 w 136"/>
                <a:gd name="T9" fmla="*/ 65 h 85"/>
                <a:gd name="T10" fmla="*/ 131 w 136"/>
                <a:gd name="T11" fmla="*/ 59 h 85"/>
                <a:gd name="T12" fmla="*/ 125 w 136"/>
                <a:gd name="T13" fmla="*/ 45 h 85"/>
                <a:gd name="T14" fmla="*/ 110 w 136"/>
                <a:gd name="T15" fmla="*/ 38 h 85"/>
                <a:gd name="T16" fmla="*/ 103 w 136"/>
                <a:gd name="T17" fmla="*/ 40 h 85"/>
                <a:gd name="T18" fmla="*/ 97 w 136"/>
                <a:gd name="T19" fmla="*/ 43 h 85"/>
                <a:gd name="T20" fmla="*/ 93 w 136"/>
                <a:gd name="T21" fmla="*/ 43 h 85"/>
                <a:gd name="T22" fmla="*/ 93 w 136"/>
                <a:gd name="T23" fmla="*/ 41 h 85"/>
                <a:gd name="T24" fmla="*/ 81 w 136"/>
                <a:gd name="T25" fmla="*/ 15 h 85"/>
                <a:gd name="T26" fmla="*/ 68 w 136"/>
                <a:gd name="T27" fmla="*/ 7 h 85"/>
                <a:gd name="T28" fmla="*/ 68 w 136"/>
                <a:gd name="T29" fmla="*/ 2 h 85"/>
                <a:gd name="T30" fmla="*/ 85 w 136"/>
                <a:gd name="T31" fmla="*/ 12 h 85"/>
                <a:gd name="T32" fmla="*/ 97 w 136"/>
                <a:gd name="T33" fmla="*/ 37 h 85"/>
                <a:gd name="T34" fmla="*/ 101 w 136"/>
                <a:gd name="T35" fmla="*/ 35 h 85"/>
                <a:gd name="T36" fmla="*/ 110 w 136"/>
                <a:gd name="T37" fmla="*/ 34 h 85"/>
                <a:gd name="T38" fmla="*/ 128 w 136"/>
                <a:gd name="T39" fmla="*/ 41 h 85"/>
                <a:gd name="T40" fmla="*/ 136 w 136"/>
                <a:gd name="T41" fmla="*/ 59 h 85"/>
                <a:gd name="T42" fmla="*/ 135 w 136"/>
                <a:gd name="T43" fmla="*/ 66 h 85"/>
                <a:gd name="T44" fmla="*/ 133 w 136"/>
                <a:gd name="T45" fmla="*/ 72 h 85"/>
                <a:gd name="T46" fmla="*/ 133 w 136"/>
                <a:gd name="T47" fmla="*/ 72 h 85"/>
                <a:gd name="T48" fmla="*/ 132 w 136"/>
                <a:gd name="T49" fmla="*/ 72 h 85"/>
                <a:gd name="T50" fmla="*/ 129 w 136"/>
                <a:gd name="T51" fmla="*/ 72 h 85"/>
                <a:gd name="T52" fmla="*/ 128 w 136"/>
                <a:gd name="T53" fmla="*/ 72 h 85"/>
                <a:gd name="T54" fmla="*/ 113 w 136"/>
                <a:gd name="T55" fmla="*/ 61 h 85"/>
                <a:gd name="T56" fmla="*/ 94 w 136"/>
                <a:gd name="T57" fmla="*/ 58 h 85"/>
                <a:gd name="T58" fmla="*/ 69 w 136"/>
                <a:gd name="T59" fmla="*/ 65 h 85"/>
                <a:gd name="T60" fmla="*/ 68 w 136"/>
                <a:gd name="T61" fmla="*/ 66 h 85"/>
                <a:gd name="T62" fmla="*/ 68 w 136"/>
                <a:gd name="T63" fmla="*/ 60 h 85"/>
                <a:gd name="T64" fmla="*/ 16 w 136"/>
                <a:gd name="T65" fmla="*/ 80 h 85"/>
                <a:gd name="T66" fmla="*/ 48 w 136"/>
                <a:gd name="T67" fmla="*/ 80 h 85"/>
                <a:gd name="T68" fmla="*/ 67 w 136"/>
                <a:gd name="T69" fmla="*/ 61 h 85"/>
                <a:gd name="T70" fmla="*/ 68 w 136"/>
                <a:gd name="T71" fmla="*/ 60 h 85"/>
                <a:gd name="T72" fmla="*/ 68 w 136"/>
                <a:gd name="T73" fmla="*/ 66 h 85"/>
                <a:gd name="T74" fmla="*/ 52 w 136"/>
                <a:gd name="T75" fmla="*/ 84 h 85"/>
                <a:gd name="T76" fmla="*/ 49 w 136"/>
                <a:gd name="T77" fmla="*/ 85 h 85"/>
                <a:gd name="T78" fmla="*/ 16 w 136"/>
                <a:gd name="T79" fmla="*/ 85 h 85"/>
                <a:gd name="T80" fmla="*/ 5 w 136"/>
                <a:gd name="T81" fmla="*/ 80 h 85"/>
                <a:gd name="T82" fmla="*/ 0 w 136"/>
                <a:gd name="T83" fmla="*/ 68 h 85"/>
                <a:gd name="T84" fmla="*/ 4 w 136"/>
                <a:gd name="T85" fmla="*/ 57 h 85"/>
                <a:gd name="T86" fmla="*/ 13 w 136"/>
                <a:gd name="T87" fmla="*/ 52 h 85"/>
                <a:gd name="T88" fmla="*/ 12 w 136"/>
                <a:gd name="T89" fmla="*/ 49 h 85"/>
                <a:gd name="T90" fmla="*/ 12 w 136"/>
                <a:gd name="T91" fmla="*/ 42 h 85"/>
                <a:gd name="T92" fmla="*/ 24 w 136"/>
                <a:gd name="T93" fmla="*/ 12 h 85"/>
                <a:gd name="T94" fmla="*/ 55 w 136"/>
                <a:gd name="T95" fmla="*/ 0 h 85"/>
                <a:gd name="T96" fmla="*/ 68 w 136"/>
                <a:gd name="T97" fmla="*/ 2 h 85"/>
                <a:gd name="T98" fmla="*/ 68 w 136"/>
                <a:gd name="T99" fmla="*/ 7 h 85"/>
                <a:gd name="T100" fmla="*/ 55 w 136"/>
                <a:gd name="T101" fmla="*/ 4 h 85"/>
                <a:gd name="T102" fmla="*/ 28 w 136"/>
                <a:gd name="T103" fmla="*/ 15 h 85"/>
                <a:gd name="T104" fmla="*/ 17 w 136"/>
                <a:gd name="T105" fmla="*/ 42 h 85"/>
                <a:gd name="T106" fmla="*/ 17 w 136"/>
                <a:gd name="T107" fmla="*/ 48 h 85"/>
                <a:gd name="T108" fmla="*/ 18 w 136"/>
                <a:gd name="T109" fmla="*/ 53 h 85"/>
                <a:gd name="T110" fmla="*/ 17 w 136"/>
                <a:gd name="T111" fmla="*/ 56 h 85"/>
                <a:gd name="T112" fmla="*/ 16 w 136"/>
                <a:gd name="T113" fmla="*/ 57 h 85"/>
                <a:gd name="T114" fmla="*/ 8 w 136"/>
                <a:gd name="T115" fmla="*/ 60 h 85"/>
                <a:gd name="T116" fmla="*/ 5 w 136"/>
                <a:gd name="T117" fmla="*/ 68 h 85"/>
                <a:gd name="T118" fmla="*/ 8 w 136"/>
                <a:gd name="T119" fmla="*/ 77 h 85"/>
                <a:gd name="T120" fmla="*/ 16 w 136"/>
                <a:gd name="T121"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85">
                  <a:moveTo>
                    <a:pt x="68" y="60"/>
                  </a:moveTo>
                  <a:cubicBezTo>
                    <a:pt x="76" y="56"/>
                    <a:pt x="85" y="53"/>
                    <a:pt x="94" y="53"/>
                  </a:cubicBezTo>
                  <a:cubicBezTo>
                    <a:pt x="101" y="53"/>
                    <a:pt x="108" y="54"/>
                    <a:pt x="114" y="57"/>
                  </a:cubicBezTo>
                  <a:cubicBezTo>
                    <a:pt x="120" y="59"/>
                    <a:pt x="125" y="62"/>
                    <a:pt x="130" y="67"/>
                  </a:cubicBezTo>
                  <a:cubicBezTo>
                    <a:pt x="130" y="66"/>
                    <a:pt x="130" y="65"/>
                    <a:pt x="130" y="65"/>
                  </a:cubicBezTo>
                  <a:cubicBezTo>
                    <a:pt x="131" y="63"/>
                    <a:pt x="131" y="61"/>
                    <a:pt x="131" y="59"/>
                  </a:cubicBezTo>
                  <a:cubicBezTo>
                    <a:pt x="131" y="54"/>
                    <a:pt x="129" y="48"/>
                    <a:pt x="125" y="45"/>
                  </a:cubicBezTo>
                  <a:cubicBezTo>
                    <a:pt x="121" y="41"/>
                    <a:pt x="116" y="38"/>
                    <a:pt x="110" y="38"/>
                  </a:cubicBezTo>
                  <a:cubicBezTo>
                    <a:pt x="107" y="38"/>
                    <a:pt x="105" y="39"/>
                    <a:pt x="103" y="40"/>
                  </a:cubicBezTo>
                  <a:cubicBezTo>
                    <a:pt x="101" y="41"/>
                    <a:pt x="98" y="42"/>
                    <a:pt x="97" y="43"/>
                  </a:cubicBezTo>
                  <a:cubicBezTo>
                    <a:pt x="96" y="44"/>
                    <a:pt x="94" y="44"/>
                    <a:pt x="93" y="43"/>
                  </a:cubicBezTo>
                  <a:cubicBezTo>
                    <a:pt x="93" y="43"/>
                    <a:pt x="93" y="42"/>
                    <a:pt x="93" y="41"/>
                  </a:cubicBezTo>
                  <a:cubicBezTo>
                    <a:pt x="92" y="31"/>
                    <a:pt x="88" y="22"/>
                    <a:pt x="81" y="15"/>
                  </a:cubicBezTo>
                  <a:cubicBezTo>
                    <a:pt x="77" y="11"/>
                    <a:pt x="73" y="9"/>
                    <a:pt x="68" y="7"/>
                  </a:cubicBezTo>
                  <a:cubicBezTo>
                    <a:pt x="68" y="2"/>
                    <a:pt x="68" y="2"/>
                    <a:pt x="68" y="2"/>
                  </a:cubicBezTo>
                  <a:cubicBezTo>
                    <a:pt x="74" y="4"/>
                    <a:pt x="80" y="7"/>
                    <a:pt x="85" y="12"/>
                  </a:cubicBezTo>
                  <a:cubicBezTo>
                    <a:pt x="91" y="18"/>
                    <a:pt x="96" y="27"/>
                    <a:pt x="97" y="37"/>
                  </a:cubicBezTo>
                  <a:cubicBezTo>
                    <a:pt x="98" y="36"/>
                    <a:pt x="100" y="36"/>
                    <a:pt x="101" y="35"/>
                  </a:cubicBezTo>
                  <a:cubicBezTo>
                    <a:pt x="104" y="34"/>
                    <a:pt x="107" y="34"/>
                    <a:pt x="110" y="34"/>
                  </a:cubicBezTo>
                  <a:cubicBezTo>
                    <a:pt x="117" y="34"/>
                    <a:pt x="124" y="37"/>
                    <a:pt x="128" y="41"/>
                  </a:cubicBezTo>
                  <a:cubicBezTo>
                    <a:pt x="133" y="46"/>
                    <a:pt x="136" y="52"/>
                    <a:pt x="136" y="59"/>
                  </a:cubicBezTo>
                  <a:cubicBezTo>
                    <a:pt x="136" y="62"/>
                    <a:pt x="135" y="64"/>
                    <a:pt x="135" y="66"/>
                  </a:cubicBezTo>
                  <a:cubicBezTo>
                    <a:pt x="134" y="68"/>
                    <a:pt x="134" y="70"/>
                    <a:pt x="133" y="72"/>
                  </a:cubicBezTo>
                  <a:cubicBezTo>
                    <a:pt x="133" y="72"/>
                    <a:pt x="133" y="72"/>
                    <a:pt x="133" y="72"/>
                  </a:cubicBezTo>
                  <a:cubicBezTo>
                    <a:pt x="132" y="72"/>
                    <a:pt x="132" y="72"/>
                    <a:pt x="132" y="72"/>
                  </a:cubicBezTo>
                  <a:cubicBezTo>
                    <a:pt x="131" y="73"/>
                    <a:pt x="130" y="73"/>
                    <a:pt x="129" y="72"/>
                  </a:cubicBezTo>
                  <a:cubicBezTo>
                    <a:pt x="128" y="72"/>
                    <a:pt x="128" y="72"/>
                    <a:pt x="128" y="72"/>
                  </a:cubicBezTo>
                  <a:cubicBezTo>
                    <a:pt x="123" y="67"/>
                    <a:pt x="118" y="64"/>
                    <a:pt x="113" y="61"/>
                  </a:cubicBezTo>
                  <a:cubicBezTo>
                    <a:pt x="107" y="59"/>
                    <a:pt x="101" y="58"/>
                    <a:pt x="94" y="58"/>
                  </a:cubicBezTo>
                  <a:cubicBezTo>
                    <a:pt x="85" y="58"/>
                    <a:pt x="77" y="60"/>
                    <a:pt x="69" y="65"/>
                  </a:cubicBezTo>
                  <a:cubicBezTo>
                    <a:pt x="69" y="65"/>
                    <a:pt x="68" y="65"/>
                    <a:pt x="68" y="66"/>
                  </a:cubicBezTo>
                  <a:lnTo>
                    <a:pt x="68" y="60"/>
                  </a:lnTo>
                  <a:close/>
                  <a:moveTo>
                    <a:pt x="16" y="80"/>
                  </a:moveTo>
                  <a:cubicBezTo>
                    <a:pt x="48" y="80"/>
                    <a:pt x="48" y="80"/>
                    <a:pt x="48" y="80"/>
                  </a:cubicBezTo>
                  <a:cubicBezTo>
                    <a:pt x="52" y="72"/>
                    <a:pt x="59" y="65"/>
                    <a:pt x="67" y="61"/>
                  </a:cubicBezTo>
                  <a:cubicBezTo>
                    <a:pt x="67" y="60"/>
                    <a:pt x="67" y="60"/>
                    <a:pt x="68" y="60"/>
                  </a:cubicBezTo>
                  <a:cubicBezTo>
                    <a:pt x="68" y="66"/>
                    <a:pt x="68" y="66"/>
                    <a:pt x="68" y="66"/>
                  </a:cubicBezTo>
                  <a:cubicBezTo>
                    <a:pt x="61" y="70"/>
                    <a:pt x="55" y="76"/>
                    <a:pt x="52" y="84"/>
                  </a:cubicBezTo>
                  <a:cubicBezTo>
                    <a:pt x="51" y="85"/>
                    <a:pt x="50" y="85"/>
                    <a:pt x="49" y="85"/>
                  </a:cubicBezTo>
                  <a:cubicBezTo>
                    <a:pt x="16" y="85"/>
                    <a:pt x="16" y="85"/>
                    <a:pt x="16" y="85"/>
                  </a:cubicBezTo>
                  <a:cubicBezTo>
                    <a:pt x="12" y="85"/>
                    <a:pt x="8" y="83"/>
                    <a:pt x="5" y="80"/>
                  </a:cubicBezTo>
                  <a:cubicBezTo>
                    <a:pt x="2" y="77"/>
                    <a:pt x="0" y="73"/>
                    <a:pt x="0" y="68"/>
                  </a:cubicBezTo>
                  <a:cubicBezTo>
                    <a:pt x="0" y="64"/>
                    <a:pt x="2" y="60"/>
                    <a:pt x="4" y="57"/>
                  </a:cubicBezTo>
                  <a:cubicBezTo>
                    <a:pt x="7" y="54"/>
                    <a:pt x="10" y="53"/>
                    <a:pt x="13" y="52"/>
                  </a:cubicBezTo>
                  <a:cubicBezTo>
                    <a:pt x="13" y="51"/>
                    <a:pt x="13" y="50"/>
                    <a:pt x="12" y="49"/>
                  </a:cubicBezTo>
                  <a:cubicBezTo>
                    <a:pt x="12" y="47"/>
                    <a:pt x="12" y="44"/>
                    <a:pt x="12" y="42"/>
                  </a:cubicBezTo>
                  <a:cubicBezTo>
                    <a:pt x="12" y="31"/>
                    <a:pt x="17" y="20"/>
                    <a:pt x="24" y="12"/>
                  </a:cubicBezTo>
                  <a:cubicBezTo>
                    <a:pt x="32" y="4"/>
                    <a:pt x="43" y="0"/>
                    <a:pt x="55" y="0"/>
                  </a:cubicBezTo>
                  <a:cubicBezTo>
                    <a:pt x="59" y="0"/>
                    <a:pt x="64" y="0"/>
                    <a:pt x="68" y="2"/>
                  </a:cubicBezTo>
                  <a:cubicBezTo>
                    <a:pt x="68" y="7"/>
                    <a:pt x="68" y="7"/>
                    <a:pt x="68" y="7"/>
                  </a:cubicBezTo>
                  <a:cubicBezTo>
                    <a:pt x="64" y="5"/>
                    <a:pt x="59" y="4"/>
                    <a:pt x="55" y="4"/>
                  </a:cubicBezTo>
                  <a:cubicBezTo>
                    <a:pt x="44" y="4"/>
                    <a:pt x="35" y="9"/>
                    <a:pt x="28" y="15"/>
                  </a:cubicBezTo>
                  <a:cubicBezTo>
                    <a:pt x="21" y="22"/>
                    <a:pt x="17" y="32"/>
                    <a:pt x="17" y="42"/>
                  </a:cubicBezTo>
                  <a:cubicBezTo>
                    <a:pt x="17" y="44"/>
                    <a:pt x="17" y="46"/>
                    <a:pt x="17" y="48"/>
                  </a:cubicBezTo>
                  <a:cubicBezTo>
                    <a:pt x="17" y="50"/>
                    <a:pt x="18" y="52"/>
                    <a:pt x="18" y="53"/>
                  </a:cubicBezTo>
                  <a:cubicBezTo>
                    <a:pt x="19" y="55"/>
                    <a:pt x="18" y="56"/>
                    <a:pt x="17" y="56"/>
                  </a:cubicBezTo>
                  <a:cubicBezTo>
                    <a:pt x="17" y="57"/>
                    <a:pt x="16" y="57"/>
                    <a:pt x="16" y="57"/>
                  </a:cubicBezTo>
                  <a:cubicBezTo>
                    <a:pt x="13" y="57"/>
                    <a:pt x="10" y="58"/>
                    <a:pt x="8" y="60"/>
                  </a:cubicBezTo>
                  <a:cubicBezTo>
                    <a:pt x="6" y="62"/>
                    <a:pt x="5" y="65"/>
                    <a:pt x="5" y="68"/>
                  </a:cubicBezTo>
                  <a:cubicBezTo>
                    <a:pt x="5" y="72"/>
                    <a:pt x="6" y="75"/>
                    <a:pt x="8" y="77"/>
                  </a:cubicBezTo>
                  <a:cubicBezTo>
                    <a:pt x="10" y="79"/>
                    <a:pt x="13" y="80"/>
                    <a:pt x="1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7" name="Freeform 277"/>
            <p:cNvSpPr>
              <a:spLocks noEditPoints="1"/>
            </p:cNvSpPr>
            <p:nvPr/>
          </p:nvSpPr>
          <p:spPr bwMode="auto">
            <a:xfrm>
              <a:off x="10163191" y="806456"/>
              <a:ext cx="347663" cy="217489"/>
            </a:xfrm>
            <a:custGeom>
              <a:avLst/>
              <a:gdLst>
                <a:gd name="T0" fmla="*/ 117 w 154"/>
                <a:gd name="T1" fmla="*/ 45 h 96"/>
                <a:gd name="T2" fmla="*/ 106 w 154"/>
                <a:gd name="T3" fmla="*/ 49 h 96"/>
                <a:gd name="T4" fmla="*/ 106 w 154"/>
                <a:gd name="T5" fmla="*/ 47 h 96"/>
                <a:gd name="T6" fmla="*/ 94 w 154"/>
                <a:gd name="T7" fmla="*/ 18 h 96"/>
                <a:gd name="T8" fmla="*/ 77 w 154"/>
                <a:gd name="T9" fmla="*/ 7 h 96"/>
                <a:gd name="T10" fmla="*/ 81 w 154"/>
                <a:gd name="T11" fmla="*/ 4 h 96"/>
                <a:gd name="T12" fmla="*/ 107 w 154"/>
                <a:gd name="T13" fmla="*/ 30 h 96"/>
                <a:gd name="T14" fmla="*/ 115 w 154"/>
                <a:gd name="T15" fmla="*/ 40 h 96"/>
                <a:gd name="T16" fmla="*/ 146 w 154"/>
                <a:gd name="T17" fmla="*/ 47 h 96"/>
                <a:gd name="T18" fmla="*/ 146 w 154"/>
                <a:gd name="T19" fmla="*/ 88 h 96"/>
                <a:gd name="T20" fmla="*/ 125 w 154"/>
                <a:gd name="T21" fmla="*/ 96 h 96"/>
                <a:gd name="T22" fmla="*/ 77 w 154"/>
                <a:gd name="T23" fmla="*/ 91 h 96"/>
                <a:gd name="T24" fmla="*/ 142 w 154"/>
                <a:gd name="T25" fmla="*/ 84 h 96"/>
                <a:gd name="T26" fmla="*/ 149 w 154"/>
                <a:gd name="T27" fmla="*/ 67 h 96"/>
                <a:gd name="T28" fmla="*/ 125 w 154"/>
                <a:gd name="T29" fmla="*/ 43 h 96"/>
                <a:gd name="T30" fmla="*/ 62 w 154"/>
                <a:gd name="T31" fmla="*/ 5 h 96"/>
                <a:gd name="T32" fmla="*/ 25 w 154"/>
                <a:gd name="T33" fmla="*/ 26 h 96"/>
                <a:gd name="T34" fmla="*/ 19 w 154"/>
                <a:gd name="T35" fmla="*/ 48 h 96"/>
                <a:gd name="T36" fmla="*/ 21 w 154"/>
                <a:gd name="T37" fmla="*/ 61 h 96"/>
                <a:gd name="T38" fmla="*/ 18 w 154"/>
                <a:gd name="T39" fmla="*/ 64 h 96"/>
                <a:gd name="T40" fmla="*/ 5 w 154"/>
                <a:gd name="T41" fmla="*/ 78 h 96"/>
                <a:gd name="T42" fmla="*/ 9 w 154"/>
                <a:gd name="T43" fmla="*/ 87 h 96"/>
                <a:gd name="T44" fmla="*/ 62 w 154"/>
                <a:gd name="T45" fmla="*/ 91 h 96"/>
                <a:gd name="T46" fmla="*/ 77 w 154"/>
                <a:gd name="T47" fmla="*/ 91 h 96"/>
                <a:gd name="T48" fmla="*/ 64 w 154"/>
                <a:gd name="T49" fmla="*/ 96 h 96"/>
                <a:gd name="T50" fmla="*/ 19 w 154"/>
                <a:gd name="T51" fmla="*/ 96 h 96"/>
                <a:gd name="T52" fmla="*/ 6 w 154"/>
                <a:gd name="T53" fmla="*/ 91 h 96"/>
                <a:gd name="T54" fmla="*/ 6 w 154"/>
                <a:gd name="T55" fmla="*/ 65 h 96"/>
                <a:gd name="T56" fmla="*/ 15 w 154"/>
                <a:gd name="T57" fmla="*/ 55 h 96"/>
                <a:gd name="T58" fmla="*/ 16 w 154"/>
                <a:gd name="T59" fmla="*/ 35 h 96"/>
                <a:gd name="T60" fmla="*/ 38 w 154"/>
                <a:gd name="T61" fmla="*/ 6 h 96"/>
                <a:gd name="T62" fmla="*/ 77 w 154"/>
                <a:gd name="T6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96">
                  <a:moveTo>
                    <a:pt x="125" y="43"/>
                  </a:moveTo>
                  <a:cubicBezTo>
                    <a:pt x="122" y="43"/>
                    <a:pt x="119" y="44"/>
                    <a:pt x="117" y="45"/>
                  </a:cubicBezTo>
                  <a:cubicBezTo>
                    <a:pt x="114" y="46"/>
                    <a:pt x="112" y="47"/>
                    <a:pt x="110" y="49"/>
                  </a:cubicBezTo>
                  <a:cubicBezTo>
                    <a:pt x="109" y="50"/>
                    <a:pt x="107" y="50"/>
                    <a:pt x="106" y="49"/>
                  </a:cubicBezTo>
                  <a:cubicBezTo>
                    <a:pt x="106" y="48"/>
                    <a:pt x="106" y="48"/>
                    <a:pt x="106" y="47"/>
                  </a:cubicBezTo>
                  <a:cubicBezTo>
                    <a:pt x="106" y="47"/>
                    <a:pt x="106" y="47"/>
                    <a:pt x="106" y="47"/>
                  </a:cubicBezTo>
                  <a:cubicBezTo>
                    <a:pt x="106" y="42"/>
                    <a:pt x="104" y="36"/>
                    <a:pt x="102" y="32"/>
                  </a:cubicBezTo>
                  <a:cubicBezTo>
                    <a:pt x="100" y="27"/>
                    <a:pt x="98" y="22"/>
                    <a:pt x="94" y="18"/>
                  </a:cubicBezTo>
                  <a:cubicBezTo>
                    <a:pt x="90" y="14"/>
                    <a:pt x="85" y="10"/>
                    <a:pt x="79" y="8"/>
                  </a:cubicBezTo>
                  <a:cubicBezTo>
                    <a:pt x="79" y="8"/>
                    <a:pt x="78" y="7"/>
                    <a:pt x="77" y="7"/>
                  </a:cubicBezTo>
                  <a:cubicBezTo>
                    <a:pt x="77" y="2"/>
                    <a:pt x="77" y="2"/>
                    <a:pt x="77" y="2"/>
                  </a:cubicBezTo>
                  <a:cubicBezTo>
                    <a:pt x="79" y="3"/>
                    <a:pt x="80" y="3"/>
                    <a:pt x="81" y="4"/>
                  </a:cubicBezTo>
                  <a:cubicBezTo>
                    <a:pt x="87" y="6"/>
                    <a:pt x="93" y="10"/>
                    <a:pt x="97" y="15"/>
                  </a:cubicBezTo>
                  <a:cubicBezTo>
                    <a:pt x="101" y="19"/>
                    <a:pt x="105" y="24"/>
                    <a:pt x="107" y="30"/>
                  </a:cubicBezTo>
                  <a:cubicBezTo>
                    <a:pt x="109" y="34"/>
                    <a:pt x="110" y="38"/>
                    <a:pt x="110" y="43"/>
                  </a:cubicBezTo>
                  <a:cubicBezTo>
                    <a:pt x="112" y="42"/>
                    <a:pt x="113" y="41"/>
                    <a:pt x="115" y="40"/>
                  </a:cubicBezTo>
                  <a:cubicBezTo>
                    <a:pt x="118" y="39"/>
                    <a:pt x="122" y="38"/>
                    <a:pt x="125" y="38"/>
                  </a:cubicBezTo>
                  <a:cubicBezTo>
                    <a:pt x="133" y="38"/>
                    <a:pt x="140" y="42"/>
                    <a:pt x="146" y="47"/>
                  </a:cubicBezTo>
                  <a:cubicBezTo>
                    <a:pt x="151" y="52"/>
                    <a:pt x="154" y="59"/>
                    <a:pt x="154" y="67"/>
                  </a:cubicBezTo>
                  <a:cubicBezTo>
                    <a:pt x="154" y="75"/>
                    <a:pt x="151" y="82"/>
                    <a:pt x="146" y="88"/>
                  </a:cubicBezTo>
                  <a:cubicBezTo>
                    <a:pt x="146" y="88"/>
                    <a:pt x="146" y="88"/>
                    <a:pt x="146" y="88"/>
                  </a:cubicBezTo>
                  <a:cubicBezTo>
                    <a:pt x="140" y="93"/>
                    <a:pt x="133" y="96"/>
                    <a:pt x="125" y="96"/>
                  </a:cubicBezTo>
                  <a:cubicBezTo>
                    <a:pt x="77" y="96"/>
                    <a:pt x="77" y="96"/>
                    <a:pt x="77" y="96"/>
                  </a:cubicBezTo>
                  <a:cubicBezTo>
                    <a:pt x="77" y="91"/>
                    <a:pt x="77" y="91"/>
                    <a:pt x="77" y="91"/>
                  </a:cubicBezTo>
                  <a:cubicBezTo>
                    <a:pt x="125" y="91"/>
                    <a:pt x="125" y="91"/>
                    <a:pt x="125" y="91"/>
                  </a:cubicBezTo>
                  <a:cubicBezTo>
                    <a:pt x="132" y="91"/>
                    <a:pt x="138" y="89"/>
                    <a:pt x="142" y="84"/>
                  </a:cubicBezTo>
                  <a:cubicBezTo>
                    <a:pt x="142" y="84"/>
                    <a:pt x="142" y="84"/>
                    <a:pt x="142" y="84"/>
                  </a:cubicBezTo>
                  <a:cubicBezTo>
                    <a:pt x="147" y="80"/>
                    <a:pt x="149" y="74"/>
                    <a:pt x="149" y="67"/>
                  </a:cubicBezTo>
                  <a:cubicBezTo>
                    <a:pt x="149" y="61"/>
                    <a:pt x="146" y="55"/>
                    <a:pt x="142" y="50"/>
                  </a:cubicBezTo>
                  <a:cubicBezTo>
                    <a:pt x="138" y="46"/>
                    <a:pt x="132" y="43"/>
                    <a:pt x="125" y="43"/>
                  </a:cubicBezTo>
                  <a:close/>
                  <a:moveTo>
                    <a:pt x="77" y="7"/>
                  </a:moveTo>
                  <a:cubicBezTo>
                    <a:pt x="72" y="5"/>
                    <a:pt x="67" y="5"/>
                    <a:pt x="62" y="5"/>
                  </a:cubicBezTo>
                  <a:cubicBezTo>
                    <a:pt x="54" y="5"/>
                    <a:pt x="47" y="7"/>
                    <a:pt x="41" y="10"/>
                  </a:cubicBezTo>
                  <a:cubicBezTo>
                    <a:pt x="34" y="14"/>
                    <a:pt x="29" y="19"/>
                    <a:pt x="25" y="26"/>
                  </a:cubicBezTo>
                  <a:cubicBezTo>
                    <a:pt x="23" y="29"/>
                    <a:pt x="21" y="33"/>
                    <a:pt x="20" y="37"/>
                  </a:cubicBezTo>
                  <a:cubicBezTo>
                    <a:pt x="19" y="40"/>
                    <a:pt x="19" y="44"/>
                    <a:pt x="19" y="48"/>
                  </a:cubicBezTo>
                  <a:cubicBezTo>
                    <a:pt x="19" y="50"/>
                    <a:pt x="19" y="52"/>
                    <a:pt x="19" y="54"/>
                  </a:cubicBezTo>
                  <a:cubicBezTo>
                    <a:pt x="20" y="57"/>
                    <a:pt x="20" y="59"/>
                    <a:pt x="21" y="61"/>
                  </a:cubicBezTo>
                  <a:cubicBezTo>
                    <a:pt x="21" y="62"/>
                    <a:pt x="20" y="63"/>
                    <a:pt x="19" y="64"/>
                  </a:cubicBezTo>
                  <a:cubicBezTo>
                    <a:pt x="19" y="64"/>
                    <a:pt x="19" y="64"/>
                    <a:pt x="18" y="64"/>
                  </a:cubicBezTo>
                  <a:cubicBezTo>
                    <a:pt x="15" y="64"/>
                    <a:pt x="11" y="65"/>
                    <a:pt x="9" y="68"/>
                  </a:cubicBezTo>
                  <a:cubicBezTo>
                    <a:pt x="7" y="70"/>
                    <a:pt x="5" y="74"/>
                    <a:pt x="5" y="78"/>
                  </a:cubicBezTo>
                  <a:cubicBezTo>
                    <a:pt x="5" y="81"/>
                    <a:pt x="7" y="85"/>
                    <a:pt x="9" y="87"/>
                  </a:cubicBezTo>
                  <a:cubicBezTo>
                    <a:pt x="9" y="87"/>
                    <a:pt x="9" y="87"/>
                    <a:pt x="9" y="87"/>
                  </a:cubicBezTo>
                  <a:cubicBezTo>
                    <a:pt x="12" y="90"/>
                    <a:pt x="15" y="91"/>
                    <a:pt x="19" y="91"/>
                  </a:cubicBezTo>
                  <a:cubicBezTo>
                    <a:pt x="62" y="91"/>
                    <a:pt x="62" y="91"/>
                    <a:pt x="62" y="91"/>
                  </a:cubicBezTo>
                  <a:cubicBezTo>
                    <a:pt x="64" y="91"/>
                    <a:pt x="64" y="91"/>
                    <a:pt x="64" y="91"/>
                  </a:cubicBezTo>
                  <a:cubicBezTo>
                    <a:pt x="77" y="91"/>
                    <a:pt x="77" y="91"/>
                    <a:pt x="77" y="91"/>
                  </a:cubicBezTo>
                  <a:cubicBezTo>
                    <a:pt x="77" y="96"/>
                    <a:pt x="77" y="96"/>
                    <a:pt x="77" y="96"/>
                  </a:cubicBezTo>
                  <a:cubicBezTo>
                    <a:pt x="64" y="96"/>
                    <a:pt x="64" y="96"/>
                    <a:pt x="64" y="96"/>
                  </a:cubicBezTo>
                  <a:cubicBezTo>
                    <a:pt x="62" y="96"/>
                    <a:pt x="62" y="96"/>
                    <a:pt x="62" y="96"/>
                  </a:cubicBezTo>
                  <a:cubicBezTo>
                    <a:pt x="19" y="96"/>
                    <a:pt x="19" y="96"/>
                    <a:pt x="19" y="96"/>
                  </a:cubicBezTo>
                  <a:cubicBezTo>
                    <a:pt x="14" y="96"/>
                    <a:pt x="9" y="94"/>
                    <a:pt x="6" y="91"/>
                  </a:cubicBezTo>
                  <a:cubicBezTo>
                    <a:pt x="6" y="91"/>
                    <a:pt x="6" y="91"/>
                    <a:pt x="6" y="91"/>
                  </a:cubicBezTo>
                  <a:cubicBezTo>
                    <a:pt x="2" y="87"/>
                    <a:pt x="0" y="83"/>
                    <a:pt x="0" y="78"/>
                  </a:cubicBezTo>
                  <a:cubicBezTo>
                    <a:pt x="0" y="73"/>
                    <a:pt x="2" y="68"/>
                    <a:pt x="6" y="65"/>
                  </a:cubicBezTo>
                  <a:cubicBezTo>
                    <a:pt x="8" y="62"/>
                    <a:pt x="12" y="60"/>
                    <a:pt x="15" y="59"/>
                  </a:cubicBezTo>
                  <a:cubicBezTo>
                    <a:pt x="15" y="58"/>
                    <a:pt x="15" y="57"/>
                    <a:pt x="15" y="55"/>
                  </a:cubicBezTo>
                  <a:cubicBezTo>
                    <a:pt x="14" y="53"/>
                    <a:pt x="14" y="50"/>
                    <a:pt x="14" y="48"/>
                  </a:cubicBezTo>
                  <a:cubicBezTo>
                    <a:pt x="14" y="44"/>
                    <a:pt x="15" y="39"/>
                    <a:pt x="16" y="35"/>
                  </a:cubicBezTo>
                  <a:cubicBezTo>
                    <a:pt x="17" y="31"/>
                    <a:pt x="19" y="27"/>
                    <a:pt x="21" y="23"/>
                  </a:cubicBezTo>
                  <a:cubicBezTo>
                    <a:pt x="25" y="16"/>
                    <a:pt x="31" y="10"/>
                    <a:pt x="38" y="6"/>
                  </a:cubicBezTo>
                  <a:cubicBezTo>
                    <a:pt x="45" y="2"/>
                    <a:pt x="54" y="0"/>
                    <a:pt x="62" y="0"/>
                  </a:cubicBezTo>
                  <a:cubicBezTo>
                    <a:pt x="67" y="0"/>
                    <a:pt x="72" y="1"/>
                    <a:pt x="77" y="2"/>
                  </a:cubicBezTo>
                  <a:lnTo>
                    <a:pt x="7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8" name="Freeform 278"/>
            <p:cNvSpPr>
              <a:spLocks noEditPoints="1"/>
            </p:cNvSpPr>
            <p:nvPr/>
          </p:nvSpPr>
          <p:spPr bwMode="auto">
            <a:xfrm>
              <a:off x="6756410" y="2667016"/>
              <a:ext cx="179388" cy="144464"/>
            </a:xfrm>
            <a:custGeom>
              <a:avLst/>
              <a:gdLst>
                <a:gd name="T0" fmla="*/ 67 w 79"/>
                <a:gd name="T1" fmla="*/ 17 h 64"/>
                <a:gd name="T2" fmla="*/ 64 w 79"/>
                <a:gd name="T3" fmla="*/ 2 h 64"/>
                <a:gd name="T4" fmla="*/ 79 w 79"/>
                <a:gd name="T5" fmla="*/ 24 h 64"/>
                <a:gd name="T6" fmla="*/ 77 w 79"/>
                <a:gd name="T7" fmla="*/ 62 h 64"/>
                <a:gd name="T8" fmla="*/ 62 w 79"/>
                <a:gd name="T9" fmla="*/ 64 h 64"/>
                <a:gd name="T10" fmla="*/ 74 w 79"/>
                <a:gd name="T11" fmla="*/ 59 h 64"/>
                <a:gd name="T12" fmla="*/ 74 w 79"/>
                <a:gd name="T13" fmla="*/ 50 h 64"/>
                <a:gd name="T14" fmla="*/ 62 w 79"/>
                <a:gd name="T15" fmla="*/ 22 h 64"/>
                <a:gd name="T16" fmla="*/ 65 w 79"/>
                <a:gd name="T17" fmla="*/ 22 h 64"/>
                <a:gd name="T18" fmla="*/ 62 w 79"/>
                <a:gd name="T19" fmla="*/ 46 h 64"/>
                <a:gd name="T20" fmla="*/ 72 w 79"/>
                <a:gd name="T21" fmla="*/ 36 h 64"/>
                <a:gd name="T22" fmla="*/ 62 w 79"/>
                <a:gd name="T23" fmla="*/ 38 h 64"/>
                <a:gd name="T24" fmla="*/ 62 w 79"/>
                <a:gd name="T25" fmla="*/ 41 h 64"/>
                <a:gd name="T26" fmla="*/ 61 w 79"/>
                <a:gd name="T27" fmla="*/ 5 h 64"/>
                <a:gd name="T28" fmla="*/ 62 w 79"/>
                <a:gd name="T29" fmla="*/ 11 h 64"/>
                <a:gd name="T30" fmla="*/ 39 w 79"/>
                <a:gd name="T31" fmla="*/ 17 h 64"/>
                <a:gd name="T32" fmla="*/ 39 w 79"/>
                <a:gd name="T33" fmla="*/ 10 h 64"/>
                <a:gd name="T34" fmla="*/ 62 w 79"/>
                <a:gd name="T35" fmla="*/ 0 h 64"/>
                <a:gd name="T36" fmla="*/ 39 w 79"/>
                <a:gd name="T37" fmla="*/ 47 h 64"/>
                <a:gd name="T38" fmla="*/ 61 w 79"/>
                <a:gd name="T39" fmla="*/ 58 h 64"/>
                <a:gd name="T40" fmla="*/ 62 w 79"/>
                <a:gd name="T41" fmla="*/ 59 h 64"/>
                <a:gd name="T42" fmla="*/ 58 w 79"/>
                <a:gd name="T43" fmla="*/ 62 h 64"/>
                <a:gd name="T44" fmla="*/ 39 w 79"/>
                <a:gd name="T45" fmla="*/ 52 h 64"/>
                <a:gd name="T46" fmla="*/ 62 w 79"/>
                <a:gd name="T47" fmla="*/ 38 h 64"/>
                <a:gd name="T48" fmla="*/ 62 w 79"/>
                <a:gd name="T49" fmla="*/ 41 h 64"/>
                <a:gd name="T50" fmla="*/ 53 w 79"/>
                <a:gd name="T51" fmla="*/ 44 h 64"/>
                <a:gd name="T52" fmla="*/ 62 w 79"/>
                <a:gd name="T53" fmla="*/ 34 h 64"/>
                <a:gd name="T54" fmla="*/ 16 w 79"/>
                <a:gd name="T55" fmla="*/ 11 h 64"/>
                <a:gd name="T56" fmla="*/ 21 w 79"/>
                <a:gd name="T57" fmla="*/ 5 h 64"/>
                <a:gd name="T58" fmla="*/ 16 w 79"/>
                <a:gd name="T59" fmla="*/ 0 h 64"/>
                <a:gd name="T60" fmla="*/ 39 w 79"/>
                <a:gd name="T61" fmla="*/ 10 h 64"/>
                <a:gd name="T62" fmla="*/ 39 w 79"/>
                <a:gd name="T63" fmla="*/ 17 h 64"/>
                <a:gd name="T64" fmla="*/ 17 w 79"/>
                <a:gd name="T65" fmla="*/ 59 h 64"/>
                <a:gd name="T66" fmla="*/ 17 w 79"/>
                <a:gd name="T67" fmla="*/ 59 h 64"/>
                <a:gd name="T68" fmla="*/ 20 w 79"/>
                <a:gd name="T69" fmla="*/ 47 h 64"/>
                <a:gd name="T70" fmla="*/ 22 w 79"/>
                <a:gd name="T71" fmla="*/ 52 h 64"/>
                <a:gd name="T72" fmla="*/ 21 w 79"/>
                <a:gd name="T73" fmla="*/ 62 h 64"/>
                <a:gd name="T74" fmla="*/ 16 w 79"/>
                <a:gd name="T75" fmla="*/ 59 h 64"/>
                <a:gd name="T76" fmla="*/ 21 w 79"/>
                <a:gd name="T77" fmla="*/ 41 h 64"/>
                <a:gd name="T78" fmla="*/ 16 w 79"/>
                <a:gd name="T79" fmla="*/ 34 h 64"/>
                <a:gd name="T80" fmla="*/ 26 w 79"/>
                <a:gd name="T81" fmla="*/ 44 h 64"/>
                <a:gd name="T82" fmla="*/ 16 w 79"/>
                <a:gd name="T83" fmla="*/ 22 h 64"/>
                <a:gd name="T84" fmla="*/ 13 w 79"/>
                <a:gd name="T85" fmla="*/ 18 h 64"/>
                <a:gd name="T86" fmla="*/ 16 w 79"/>
                <a:gd name="T87" fmla="*/ 9 h 64"/>
                <a:gd name="T88" fmla="*/ 8 w 79"/>
                <a:gd name="T89" fmla="*/ 15 h 64"/>
                <a:gd name="T90" fmla="*/ 0 w 79"/>
                <a:gd name="T91" fmla="*/ 24 h 64"/>
                <a:gd name="T92" fmla="*/ 0 w 79"/>
                <a:gd name="T93" fmla="*/ 58 h 64"/>
                <a:gd name="T94" fmla="*/ 2 w 79"/>
                <a:gd name="T95" fmla="*/ 62 h 64"/>
                <a:gd name="T96" fmla="*/ 16 w 79"/>
                <a:gd name="T97" fmla="*/ 59 h 64"/>
                <a:gd name="T98" fmla="*/ 5 w 79"/>
                <a:gd name="T99" fmla="*/ 59 h 64"/>
                <a:gd name="T100" fmla="*/ 5 w 79"/>
                <a:gd name="T101" fmla="*/ 48 h 64"/>
                <a:gd name="T102" fmla="*/ 12 w 79"/>
                <a:gd name="T103" fmla="*/ 18 h 64"/>
                <a:gd name="T104" fmla="*/ 16 w 79"/>
                <a:gd name="T105" fmla="*/ 34 h 64"/>
                <a:gd name="T106" fmla="*/ 11 w 79"/>
                <a:gd name="T107" fmla="*/ 41 h 64"/>
                <a:gd name="T108" fmla="*/ 9 w 79"/>
                <a:gd name="T109" fmla="*/ 46 h 64"/>
                <a:gd name="T110" fmla="*/ 9 w 79"/>
                <a:gd name="T111"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 h="64">
                  <a:moveTo>
                    <a:pt x="74" y="25"/>
                  </a:moveTo>
                  <a:cubicBezTo>
                    <a:pt x="67" y="18"/>
                    <a:pt x="67" y="18"/>
                    <a:pt x="67" y="18"/>
                  </a:cubicBezTo>
                  <a:cubicBezTo>
                    <a:pt x="67" y="17"/>
                    <a:pt x="67" y="17"/>
                    <a:pt x="67" y="17"/>
                  </a:cubicBezTo>
                  <a:cubicBezTo>
                    <a:pt x="62" y="9"/>
                    <a:pt x="62" y="9"/>
                    <a:pt x="62" y="9"/>
                  </a:cubicBezTo>
                  <a:cubicBezTo>
                    <a:pt x="62" y="0"/>
                    <a:pt x="62" y="0"/>
                    <a:pt x="62" y="0"/>
                  </a:cubicBezTo>
                  <a:cubicBezTo>
                    <a:pt x="63" y="0"/>
                    <a:pt x="64" y="1"/>
                    <a:pt x="64" y="2"/>
                  </a:cubicBezTo>
                  <a:cubicBezTo>
                    <a:pt x="71" y="15"/>
                    <a:pt x="71" y="15"/>
                    <a:pt x="71" y="15"/>
                  </a:cubicBezTo>
                  <a:cubicBezTo>
                    <a:pt x="78" y="22"/>
                    <a:pt x="78" y="22"/>
                    <a:pt x="78" y="22"/>
                  </a:cubicBezTo>
                  <a:cubicBezTo>
                    <a:pt x="79" y="23"/>
                    <a:pt x="79" y="23"/>
                    <a:pt x="79" y="24"/>
                  </a:cubicBezTo>
                  <a:cubicBezTo>
                    <a:pt x="79" y="50"/>
                    <a:pt x="79" y="50"/>
                    <a:pt x="79" y="50"/>
                  </a:cubicBezTo>
                  <a:cubicBezTo>
                    <a:pt x="79" y="58"/>
                    <a:pt x="79" y="58"/>
                    <a:pt x="79" y="58"/>
                  </a:cubicBezTo>
                  <a:cubicBezTo>
                    <a:pt x="79" y="60"/>
                    <a:pt x="78" y="61"/>
                    <a:pt x="77" y="62"/>
                  </a:cubicBezTo>
                  <a:cubicBezTo>
                    <a:pt x="77" y="62"/>
                    <a:pt x="77" y="62"/>
                    <a:pt x="77" y="62"/>
                  </a:cubicBezTo>
                  <a:cubicBezTo>
                    <a:pt x="76" y="63"/>
                    <a:pt x="75" y="64"/>
                    <a:pt x="73" y="64"/>
                  </a:cubicBezTo>
                  <a:cubicBezTo>
                    <a:pt x="62" y="64"/>
                    <a:pt x="62" y="64"/>
                    <a:pt x="62" y="64"/>
                  </a:cubicBezTo>
                  <a:cubicBezTo>
                    <a:pt x="62" y="59"/>
                    <a:pt x="62" y="59"/>
                    <a:pt x="62" y="59"/>
                  </a:cubicBezTo>
                  <a:cubicBezTo>
                    <a:pt x="73" y="59"/>
                    <a:pt x="73" y="59"/>
                    <a:pt x="73" y="59"/>
                  </a:cubicBezTo>
                  <a:cubicBezTo>
                    <a:pt x="73" y="59"/>
                    <a:pt x="74" y="59"/>
                    <a:pt x="74" y="59"/>
                  </a:cubicBezTo>
                  <a:cubicBezTo>
                    <a:pt x="74" y="59"/>
                    <a:pt x="74" y="59"/>
                    <a:pt x="74" y="59"/>
                  </a:cubicBezTo>
                  <a:cubicBezTo>
                    <a:pt x="74" y="59"/>
                    <a:pt x="74" y="58"/>
                    <a:pt x="74" y="58"/>
                  </a:cubicBezTo>
                  <a:cubicBezTo>
                    <a:pt x="74" y="50"/>
                    <a:pt x="74" y="50"/>
                    <a:pt x="74" y="50"/>
                  </a:cubicBezTo>
                  <a:cubicBezTo>
                    <a:pt x="74" y="25"/>
                    <a:pt x="74" y="25"/>
                    <a:pt x="74" y="25"/>
                  </a:cubicBezTo>
                  <a:close/>
                  <a:moveTo>
                    <a:pt x="62" y="11"/>
                  </a:moveTo>
                  <a:cubicBezTo>
                    <a:pt x="62" y="22"/>
                    <a:pt x="62" y="22"/>
                    <a:pt x="62" y="22"/>
                  </a:cubicBezTo>
                  <a:cubicBezTo>
                    <a:pt x="64" y="22"/>
                    <a:pt x="64" y="22"/>
                    <a:pt x="64" y="22"/>
                  </a:cubicBezTo>
                  <a:cubicBezTo>
                    <a:pt x="64" y="22"/>
                    <a:pt x="64" y="22"/>
                    <a:pt x="64" y="22"/>
                  </a:cubicBezTo>
                  <a:cubicBezTo>
                    <a:pt x="65" y="22"/>
                    <a:pt x="65" y="22"/>
                    <a:pt x="65" y="22"/>
                  </a:cubicBezTo>
                  <a:cubicBezTo>
                    <a:pt x="66" y="21"/>
                    <a:pt x="67" y="20"/>
                    <a:pt x="66" y="18"/>
                  </a:cubicBezTo>
                  <a:cubicBezTo>
                    <a:pt x="62" y="11"/>
                    <a:pt x="62" y="11"/>
                    <a:pt x="62" y="11"/>
                  </a:cubicBezTo>
                  <a:close/>
                  <a:moveTo>
                    <a:pt x="62" y="46"/>
                  </a:moveTo>
                  <a:cubicBezTo>
                    <a:pt x="70" y="46"/>
                    <a:pt x="70" y="46"/>
                    <a:pt x="70" y="46"/>
                  </a:cubicBezTo>
                  <a:cubicBezTo>
                    <a:pt x="71" y="46"/>
                    <a:pt x="72" y="45"/>
                    <a:pt x="72" y="44"/>
                  </a:cubicBezTo>
                  <a:cubicBezTo>
                    <a:pt x="72" y="36"/>
                    <a:pt x="72" y="36"/>
                    <a:pt x="72" y="36"/>
                  </a:cubicBezTo>
                  <a:cubicBezTo>
                    <a:pt x="72" y="35"/>
                    <a:pt x="71" y="34"/>
                    <a:pt x="70" y="34"/>
                  </a:cubicBezTo>
                  <a:cubicBezTo>
                    <a:pt x="62" y="34"/>
                    <a:pt x="62" y="34"/>
                    <a:pt x="62" y="34"/>
                  </a:cubicBezTo>
                  <a:cubicBezTo>
                    <a:pt x="62" y="38"/>
                    <a:pt x="62" y="38"/>
                    <a:pt x="62" y="38"/>
                  </a:cubicBezTo>
                  <a:cubicBezTo>
                    <a:pt x="67" y="38"/>
                    <a:pt x="67" y="38"/>
                    <a:pt x="67" y="38"/>
                  </a:cubicBezTo>
                  <a:cubicBezTo>
                    <a:pt x="67" y="41"/>
                    <a:pt x="67" y="41"/>
                    <a:pt x="67" y="41"/>
                  </a:cubicBezTo>
                  <a:cubicBezTo>
                    <a:pt x="62" y="41"/>
                    <a:pt x="62" y="41"/>
                    <a:pt x="62" y="41"/>
                  </a:cubicBezTo>
                  <a:lnTo>
                    <a:pt x="62" y="46"/>
                  </a:lnTo>
                  <a:close/>
                  <a:moveTo>
                    <a:pt x="62" y="9"/>
                  </a:moveTo>
                  <a:cubicBezTo>
                    <a:pt x="61" y="5"/>
                    <a:pt x="61" y="5"/>
                    <a:pt x="61" y="5"/>
                  </a:cubicBezTo>
                  <a:cubicBezTo>
                    <a:pt x="58" y="5"/>
                    <a:pt x="58" y="5"/>
                    <a:pt x="58" y="5"/>
                  </a:cubicBezTo>
                  <a:cubicBezTo>
                    <a:pt x="59" y="5"/>
                    <a:pt x="60" y="6"/>
                    <a:pt x="60" y="7"/>
                  </a:cubicBezTo>
                  <a:cubicBezTo>
                    <a:pt x="62" y="11"/>
                    <a:pt x="62" y="11"/>
                    <a:pt x="62" y="11"/>
                  </a:cubicBezTo>
                  <a:cubicBezTo>
                    <a:pt x="62" y="22"/>
                    <a:pt x="62" y="22"/>
                    <a:pt x="62" y="22"/>
                  </a:cubicBezTo>
                  <a:cubicBezTo>
                    <a:pt x="39" y="22"/>
                    <a:pt x="39" y="22"/>
                    <a:pt x="39" y="22"/>
                  </a:cubicBezTo>
                  <a:cubicBezTo>
                    <a:pt x="39" y="17"/>
                    <a:pt x="39" y="17"/>
                    <a:pt x="39" y="17"/>
                  </a:cubicBezTo>
                  <a:cubicBezTo>
                    <a:pt x="60" y="17"/>
                    <a:pt x="60" y="17"/>
                    <a:pt x="60" y="17"/>
                  </a:cubicBezTo>
                  <a:cubicBezTo>
                    <a:pt x="57" y="10"/>
                    <a:pt x="57" y="10"/>
                    <a:pt x="57" y="10"/>
                  </a:cubicBezTo>
                  <a:cubicBezTo>
                    <a:pt x="39" y="10"/>
                    <a:pt x="39" y="10"/>
                    <a:pt x="39" y="10"/>
                  </a:cubicBezTo>
                  <a:cubicBezTo>
                    <a:pt x="39" y="0"/>
                    <a:pt x="39" y="0"/>
                    <a:pt x="39" y="0"/>
                  </a:cubicBezTo>
                  <a:cubicBezTo>
                    <a:pt x="62" y="0"/>
                    <a:pt x="62" y="0"/>
                    <a:pt x="62" y="0"/>
                  </a:cubicBezTo>
                  <a:cubicBezTo>
                    <a:pt x="62" y="0"/>
                    <a:pt x="62" y="0"/>
                    <a:pt x="62" y="0"/>
                  </a:cubicBezTo>
                  <a:cubicBezTo>
                    <a:pt x="62" y="0"/>
                    <a:pt x="62" y="0"/>
                    <a:pt x="62" y="0"/>
                  </a:cubicBezTo>
                  <a:cubicBezTo>
                    <a:pt x="62" y="9"/>
                    <a:pt x="62" y="9"/>
                    <a:pt x="62" y="9"/>
                  </a:cubicBezTo>
                  <a:close/>
                  <a:moveTo>
                    <a:pt x="39" y="47"/>
                  </a:moveTo>
                  <a:cubicBezTo>
                    <a:pt x="59" y="47"/>
                    <a:pt x="59" y="47"/>
                    <a:pt x="59" y="47"/>
                  </a:cubicBezTo>
                  <a:cubicBezTo>
                    <a:pt x="60" y="47"/>
                    <a:pt x="61" y="48"/>
                    <a:pt x="61" y="50"/>
                  </a:cubicBezTo>
                  <a:cubicBezTo>
                    <a:pt x="61" y="58"/>
                    <a:pt x="61" y="58"/>
                    <a:pt x="61" y="58"/>
                  </a:cubicBezTo>
                  <a:cubicBezTo>
                    <a:pt x="61" y="58"/>
                    <a:pt x="61" y="59"/>
                    <a:pt x="62" y="59"/>
                  </a:cubicBezTo>
                  <a:cubicBezTo>
                    <a:pt x="62" y="59"/>
                    <a:pt x="62" y="59"/>
                    <a:pt x="62" y="59"/>
                  </a:cubicBezTo>
                  <a:cubicBezTo>
                    <a:pt x="62" y="59"/>
                    <a:pt x="62" y="59"/>
                    <a:pt x="62" y="59"/>
                  </a:cubicBezTo>
                  <a:cubicBezTo>
                    <a:pt x="62" y="64"/>
                    <a:pt x="62" y="64"/>
                    <a:pt x="62" y="64"/>
                  </a:cubicBezTo>
                  <a:cubicBezTo>
                    <a:pt x="62" y="64"/>
                    <a:pt x="62" y="64"/>
                    <a:pt x="62" y="64"/>
                  </a:cubicBezTo>
                  <a:cubicBezTo>
                    <a:pt x="61" y="64"/>
                    <a:pt x="59" y="63"/>
                    <a:pt x="58" y="62"/>
                  </a:cubicBezTo>
                  <a:cubicBezTo>
                    <a:pt x="57" y="61"/>
                    <a:pt x="56" y="60"/>
                    <a:pt x="56" y="58"/>
                  </a:cubicBezTo>
                  <a:cubicBezTo>
                    <a:pt x="56" y="52"/>
                    <a:pt x="56" y="52"/>
                    <a:pt x="56" y="52"/>
                  </a:cubicBezTo>
                  <a:cubicBezTo>
                    <a:pt x="39" y="52"/>
                    <a:pt x="39" y="52"/>
                    <a:pt x="39" y="52"/>
                  </a:cubicBezTo>
                  <a:cubicBezTo>
                    <a:pt x="39" y="47"/>
                    <a:pt x="39" y="47"/>
                    <a:pt x="39" y="47"/>
                  </a:cubicBezTo>
                  <a:close/>
                  <a:moveTo>
                    <a:pt x="62" y="34"/>
                  </a:moveTo>
                  <a:cubicBezTo>
                    <a:pt x="62" y="38"/>
                    <a:pt x="62" y="38"/>
                    <a:pt x="62" y="38"/>
                  </a:cubicBezTo>
                  <a:cubicBezTo>
                    <a:pt x="57" y="38"/>
                    <a:pt x="57" y="38"/>
                    <a:pt x="57" y="38"/>
                  </a:cubicBezTo>
                  <a:cubicBezTo>
                    <a:pt x="57" y="41"/>
                    <a:pt x="57" y="41"/>
                    <a:pt x="57" y="41"/>
                  </a:cubicBezTo>
                  <a:cubicBezTo>
                    <a:pt x="62" y="41"/>
                    <a:pt x="62" y="41"/>
                    <a:pt x="62" y="41"/>
                  </a:cubicBezTo>
                  <a:cubicBezTo>
                    <a:pt x="62" y="46"/>
                    <a:pt x="62" y="46"/>
                    <a:pt x="62" y="46"/>
                  </a:cubicBezTo>
                  <a:cubicBezTo>
                    <a:pt x="55" y="46"/>
                    <a:pt x="55" y="46"/>
                    <a:pt x="55" y="46"/>
                  </a:cubicBezTo>
                  <a:cubicBezTo>
                    <a:pt x="54" y="46"/>
                    <a:pt x="53" y="45"/>
                    <a:pt x="53" y="44"/>
                  </a:cubicBezTo>
                  <a:cubicBezTo>
                    <a:pt x="53" y="36"/>
                    <a:pt x="53" y="36"/>
                    <a:pt x="53" y="36"/>
                  </a:cubicBezTo>
                  <a:cubicBezTo>
                    <a:pt x="53" y="35"/>
                    <a:pt x="54" y="34"/>
                    <a:pt x="55" y="34"/>
                  </a:cubicBezTo>
                  <a:lnTo>
                    <a:pt x="62" y="34"/>
                  </a:lnTo>
                  <a:close/>
                  <a:moveTo>
                    <a:pt x="39" y="22"/>
                  </a:moveTo>
                  <a:cubicBezTo>
                    <a:pt x="16" y="22"/>
                    <a:pt x="16" y="22"/>
                    <a:pt x="16" y="22"/>
                  </a:cubicBezTo>
                  <a:cubicBezTo>
                    <a:pt x="16" y="11"/>
                    <a:pt x="16" y="11"/>
                    <a:pt x="16" y="11"/>
                  </a:cubicBezTo>
                  <a:cubicBezTo>
                    <a:pt x="19" y="6"/>
                    <a:pt x="19" y="6"/>
                    <a:pt x="19" y="6"/>
                  </a:cubicBezTo>
                  <a:cubicBezTo>
                    <a:pt x="19" y="6"/>
                    <a:pt x="20" y="5"/>
                    <a:pt x="21" y="5"/>
                  </a:cubicBezTo>
                  <a:cubicBezTo>
                    <a:pt x="21" y="5"/>
                    <a:pt x="21" y="5"/>
                    <a:pt x="21" y="5"/>
                  </a:cubicBezTo>
                  <a:cubicBezTo>
                    <a:pt x="18" y="5"/>
                    <a:pt x="18" y="5"/>
                    <a:pt x="18" y="5"/>
                  </a:cubicBezTo>
                  <a:cubicBezTo>
                    <a:pt x="16" y="9"/>
                    <a:pt x="16" y="9"/>
                    <a:pt x="16" y="9"/>
                  </a:cubicBezTo>
                  <a:cubicBezTo>
                    <a:pt x="16" y="0"/>
                    <a:pt x="16" y="0"/>
                    <a:pt x="16" y="0"/>
                  </a:cubicBezTo>
                  <a:cubicBezTo>
                    <a:pt x="17" y="0"/>
                    <a:pt x="17" y="0"/>
                    <a:pt x="17" y="0"/>
                  </a:cubicBezTo>
                  <a:cubicBezTo>
                    <a:pt x="39" y="0"/>
                    <a:pt x="39" y="0"/>
                    <a:pt x="39" y="0"/>
                  </a:cubicBezTo>
                  <a:cubicBezTo>
                    <a:pt x="39" y="10"/>
                    <a:pt x="39" y="10"/>
                    <a:pt x="39" y="10"/>
                  </a:cubicBezTo>
                  <a:cubicBezTo>
                    <a:pt x="22" y="10"/>
                    <a:pt x="22" y="10"/>
                    <a:pt x="22" y="10"/>
                  </a:cubicBezTo>
                  <a:cubicBezTo>
                    <a:pt x="19" y="17"/>
                    <a:pt x="19" y="17"/>
                    <a:pt x="19" y="17"/>
                  </a:cubicBezTo>
                  <a:cubicBezTo>
                    <a:pt x="39" y="17"/>
                    <a:pt x="39" y="17"/>
                    <a:pt x="39" y="17"/>
                  </a:cubicBezTo>
                  <a:cubicBezTo>
                    <a:pt x="39" y="22"/>
                    <a:pt x="39" y="22"/>
                    <a:pt x="39" y="22"/>
                  </a:cubicBezTo>
                  <a:close/>
                  <a:moveTo>
                    <a:pt x="16" y="59"/>
                  </a:moveTo>
                  <a:cubicBezTo>
                    <a:pt x="17" y="59"/>
                    <a:pt x="17" y="59"/>
                    <a:pt x="17" y="59"/>
                  </a:cubicBezTo>
                  <a:cubicBezTo>
                    <a:pt x="17" y="59"/>
                    <a:pt x="17" y="59"/>
                    <a:pt x="17" y="59"/>
                  </a:cubicBezTo>
                  <a:cubicBezTo>
                    <a:pt x="17" y="59"/>
                    <a:pt x="17" y="59"/>
                    <a:pt x="17" y="59"/>
                  </a:cubicBezTo>
                  <a:cubicBezTo>
                    <a:pt x="17" y="59"/>
                    <a:pt x="17" y="59"/>
                    <a:pt x="17" y="59"/>
                  </a:cubicBezTo>
                  <a:cubicBezTo>
                    <a:pt x="17" y="59"/>
                    <a:pt x="18" y="58"/>
                    <a:pt x="18" y="58"/>
                  </a:cubicBezTo>
                  <a:cubicBezTo>
                    <a:pt x="18" y="50"/>
                    <a:pt x="18" y="50"/>
                    <a:pt x="18" y="50"/>
                  </a:cubicBezTo>
                  <a:cubicBezTo>
                    <a:pt x="18" y="48"/>
                    <a:pt x="19" y="47"/>
                    <a:pt x="20" y="47"/>
                  </a:cubicBezTo>
                  <a:cubicBezTo>
                    <a:pt x="39" y="47"/>
                    <a:pt x="39" y="47"/>
                    <a:pt x="39" y="47"/>
                  </a:cubicBezTo>
                  <a:cubicBezTo>
                    <a:pt x="39" y="52"/>
                    <a:pt x="39" y="52"/>
                    <a:pt x="39" y="52"/>
                  </a:cubicBezTo>
                  <a:cubicBezTo>
                    <a:pt x="22" y="52"/>
                    <a:pt x="22" y="52"/>
                    <a:pt x="22" y="52"/>
                  </a:cubicBezTo>
                  <a:cubicBezTo>
                    <a:pt x="22" y="58"/>
                    <a:pt x="22" y="58"/>
                    <a:pt x="22" y="58"/>
                  </a:cubicBezTo>
                  <a:cubicBezTo>
                    <a:pt x="22" y="60"/>
                    <a:pt x="22" y="61"/>
                    <a:pt x="21" y="62"/>
                  </a:cubicBezTo>
                  <a:cubicBezTo>
                    <a:pt x="21" y="62"/>
                    <a:pt x="21" y="62"/>
                    <a:pt x="21" y="62"/>
                  </a:cubicBezTo>
                  <a:cubicBezTo>
                    <a:pt x="20" y="63"/>
                    <a:pt x="18" y="64"/>
                    <a:pt x="17" y="64"/>
                  </a:cubicBezTo>
                  <a:cubicBezTo>
                    <a:pt x="16" y="64"/>
                    <a:pt x="16" y="64"/>
                    <a:pt x="16" y="64"/>
                  </a:cubicBezTo>
                  <a:cubicBezTo>
                    <a:pt x="16" y="59"/>
                    <a:pt x="16" y="59"/>
                    <a:pt x="16" y="59"/>
                  </a:cubicBezTo>
                  <a:close/>
                  <a:moveTo>
                    <a:pt x="16" y="46"/>
                  </a:moveTo>
                  <a:cubicBezTo>
                    <a:pt x="16" y="41"/>
                    <a:pt x="16" y="41"/>
                    <a:pt x="16" y="41"/>
                  </a:cubicBezTo>
                  <a:cubicBezTo>
                    <a:pt x="21" y="41"/>
                    <a:pt x="21" y="41"/>
                    <a:pt x="21" y="41"/>
                  </a:cubicBezTo>
                  <a:cubicBezTo>
                    <a:pt x="21" y="38"/>
                    <a:pt x="21" y="38"/>
                    <a:pt x="21" y="38"/>
                  </a:cubicBezTo>
                  <a:cubicBezTo>
                    <a:pt x="16" y="38"/>
                    <a:pt x="16" y="38"/>
                    <a:pt x="16" y="38"/>
                  </a:cubicBezTo>
                  <a:cubicBezTo>
                    <a:pt x="16" y="34"/>
                    <a:pt x="16" y="34"/>
                    <a:pt x="16" y="34"/>
                  </a:cubicBezTo>
                  <a:cubicBezTo>
                    <a:pt x="24" y="34"/>
                    <a:pt x="24" y="34"/>
                    <a:pt x="24" y="34"/>
                  </a:cubicBezTo>
                  <a:cubicBezTo>
                    <a:pt x="25" y="34"/>
                    <a:pt x="26" y="35"/>
                    <a:pt x="26" y="36"/>
                  </a:cubicBezTo>
                  <a:cubicBezTo>
                    <a:pt x="26" y="44"/>
                    <a:pt x="26" y="44"/>
                    <a:pt x="26" y="44"/>
                  </a:cubicBezTo>
                  <a:cubicBezTo>
                    <a:pt x="26" y="45"/>
                    <a:pt x="25" y="46"/>
                    <a:pt x="24" y="46"/>
                  </a:cubicBezTo>
                  <a:lnTo>
                    <a:pt x="16" y="46"/>
                  </a:lnTo>
                  <a:close/>
                  <a:moveTo>
                    <a:pt x="16" y="22"/>
                  </a:moveTo>
                  <a:cubicBezTo>
                    <a:pt x="15" y="22"/>
                    <a:pt x="15" y="22"/>
                    <a:pt x="15" y="22"/>
                  </a:cubicBezTo>
                  <a:cubicBezTo>
                    <a:pt x="13" y="22"/>
                    <a:pt x="12" y="21"/>
                    <a:pt x="12" y="20"/>
                  </a:cubicBezTo>
                  <a:cubicBezTo>
                    <a:pt x="12" y="19"/>
                    <a:pt x="12" y="19"/>
                    <a:pt x="13" y="18"/>
                  </a:cubicBezTo>
                  <a:cubicBezTo>
                    <a:pt x="16" y="11"/>
                    <a:pt x="16" y="11"/>
                    <a:pt x="16" y="11"/>
                  </a:cubicBezTo>
                  <a:cubicBezTo>
                    <a:pt x="16" y="22"/>
                    <a:pt x="16" y="22"/>
                    <a:pt x="16" y="22"/>
                  </a:cubicBezTo>
                  <a:close/>
                  <a:moveTo>
                    <a:pt x="16" y="9"/>
                  </a:moveTo>
                  <a:cubicBezTo>
                    <a:pt x="16" y="0"/>
                    <a:pt x="16" y="0"/>
                    <a:pt x="16" y="0"/>
                  </a:cubicBezTo>
                  <a:cubicBezTo>
                    <a:pt x="16" y="0"/>
                    <a:pt x="15" y="1"/>
                    <a:pt x="15" y="2"/>
                  </a:cubicBezTo>
                  <a:cubicBezTo>
                    <a:pt x="8" y="15"/>
                    <a:pt x="8" y="15"/>
                    <a:pt x="8" y="15"/>
                  </a:cubicBezTo>
                  <a:cubicBezTo>
                    <a:pt x="1" y="22"/>
                    <a:pt x="1" y="22"/>
                    <a:pt x="1" y="22"/>
                  </a:cubicBezTo>
                  <a:cubicBezTo>
                    <a:pt x="0" y="23"/>
                    <a:pt x="0" y="23"/>
                    <a:pt x="0" y="24"/>
                  </a:cubicBezTo>
                  <a:cubicBezTo>
                    <a:pt x="0" y="24"/>
                    <a:pt x="0" y="24"/>
                    <a:pt x="0" y="24"/>
                  </a:cubicBezTo>
                  <a:cubicBezTo>
                    <a:pt x="0" y="48"/>
                    <a:pt x="0" y="48"/>
                    <a:pt x="0" y="48"/>
                  </a:cubicBezTo>
                  <a:cubicBezTo>
                    <a:pt x="0" y="50"/>
                    <a:pt x="0" y="50"/>
                    <a:pt x="0" y="50"/>
                  </a:cubicBezTo>
                  <a:cubicBezTo>
                    <a:pt x="0" y="58"/>
                    <a:pt x="0" y="58"/>
                    <a:pt x="0" y="58"/>
                  </a:cubicBezTo>
                  <a:cubicBezTo>
                    <a:pt x="0" y="60"/>
                    <a:pt x="1" y="61"/>
                    <a:pt x="2" y="62"/>
                  </a:cubicBezTo>
                  <a:cubicBezTo>
                    <a:pt x="2" y="62"/>
                    <a:pt x="2" y="62"/>
                    <a:pt x="2" y="62"/>
                  </a:cubicBezTo>
                  <a:cubicBezTo>
                    <a:pt x="2" y="62"/>
                    <a:pt x="2" y="62"/>
                    <a:pt x="2" y="62"/>
                  </a:cubicBezTo>
                  <a:cubicBezTo>
                    <a:pt x="3" y="63"/>
                    <a:pt x="4" y="64"/>
                    <a:pt x="6" y="64"/>
                  </a:cubicBezTo>
                  <a:cubicBezTo>
                    <a:pt x="16" y="64"/>
                    <a:pt x="16" y="64"/>
                    <a:pt x="16" y="64"/>
                  </a:cubicBezTo>
                  <a:cubicBezTo>
                    <a:pt x="16" y="59"/>
                    <a:pt x="16" y="59"/>
                    <a:pt x="16" y="59"/>
                  </a:cubicBezTo>
                  <a:cubicBezTo>
                    <a:pt x="6" y="59"/>
                    <a:pt x="6" y="59"/>
                    <a:pt x="6" y="59"/>
                  </a:cubicBezTo>
                  <a:cubicBezTo>
                    <a:pt x="5" y="59"/>
                    <a:pt x="5" y="59"/>
                    <a:pt x="5" y="59"/>
                  </a:cubicBezTo>
                  <a:cubicBezTo>
                    <a:pt x="5" y="59"/>
                    <a:pt x="5" y="59"/>
                    <a:pt x="5" y="59"/>
                  </a:cubicBezTo>
                  <a:cubicBezTo>
                    <a:pt x="5" y="59"/>
                    <a:pt x="5" y="58"/>
                    <a:pt x="5" y="58"/>
                  </a:cubicBezTo>
                  <a:cubicBezTo>
                    <a:pt x="5" y="50"/>
                    <a:pt x="5" y="50"/>
                    <a:pt x="5" y="50"/>
                  </a:cubicBezTo>
                  <a:cubicBezTo>
                    <a:pt x="5" y="48"/>
                    <a:pt x="5" y="48"/>
                    <a:pt x="5" y="48"/>
                  </a:cubicBezTo>
                  <a:cubicBezTo>
                    <a:pt x="5" y="25"/>
                    <a:pt x="5" y="25"/>
                    <a:pt x="5" y="25"/>
                  </a:cubicBezTo>
                  <a:cubicBezTo>
                    <a:pt x="12" y="18"/>
                    <a:pt x="12" y="18"/>
                    <a:pt x="12" y="18"/>
                  </a:cubicBezTo>
                  <a:cubicBezTo>
                    <a:pt x="12" y="18"/>
                    <a:pt x="12" y="18"/>
                    <a:pt x="12" y="18"/>
                  </a:cubicBezTo>
                  <a:cubicBezTo>
                    <a:pt x="12" y="17"/>
                    <a:pt x="12" y="17"/>
                    <a:pt x="12" y="17"/>
                  </a:cubicBezTo>
                  <a:cubicBezTo>
                    <a:pt x="16" y="9"/>
                    <a:pt x="16" y="9"/>
                    <a:pt x="16" y="9"/>
                  </a:cubicBezTo>
                  <a:close/>
                  <a:moveTo>
                    <a:pt x="16" y="34"/>
                  </a:moveTo>
                  <a:cubicBezTo>
                    <a:pt x="16" y="38"/>
                    <a:pt x="16" y="38"/>
                    <a:pt x="16" y="38"/>
                  </a:cubicBezTo>
                  <a:cubicBezTo>
                    <a:pt x="11" y="38"/>
                    <a:pt x="11" y="38"/>
                    <a:pt x="11" y="38"/>
                  </a:cubicBezTo>
                  <a:cubicBezTo>
                    <a:pt x="11" y="41"/>
                    <a:pt x="11" y="41"/>
                    <a:pt x="11" y="41"/>
                  </a:cubicBezTo>
                  <a:cubicBezTo>
                    <a:pt x="16" y="41"/>
                    <a:pt x="16" y="41"/>
                    <a:pt x="16" y="41"/>
                  </a:cubicBezTo>
                  <a:cubicBezTo>
                    <a:pt x="16" y="46"/>
                    <a:pt x="16" y="46"/>
                    <a:pt x="16" y="46"/>
                  </a:cubicBezTo>
                  <a:cubicBezTo>
                    <a:pt x="9" y="46"/>
                    <a:pt x="9" y="46"/>
                    <a:pt x="9" y="46"/>
                  </a:cubicBezTo>
                  <a:cubicBezTo>
                    <a:pt x="8" y="46"/>
                    <a:pt x="7" y="45"/>
                    <a:pt x="7" y="44"/>
                  </a:cubicBezTo>
                  <a:cubicBezTo>
                    <a:pt x="7" y="36"/>
                    <a:pt x="7" y="36"/>
                    <a:pt x="7" y="36"/>
                  </a:cubicBezTo>
                  <a:cubicBezTo>
                    <a:pt x="7" y="35"/>
                    <a:pt x="8" y="34"/>
                    <a:pt x="9" y="34"/>
                  </a:cubicBez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59" name="Freeform 279"/>
            <p:cNvSpPr>
              <a:spLocks noEditPoints="1"/>
            </p:cNvSpPr>
            <p:nvPr/>
          </p:nvSpPr>
          <p:spPr bwMode="auto">
            <a:xfrm>
              <a:off x="7064386" y="3757634"/>
              <a:ext cx="254001" cy="284164"/>
            </a:xfrm>
            <a:custGeom>
              <a:avLst/>
              <a:gdLst>
                <a:gd name="T0" fmla="*/ 100 w 112"/>
                <a:gd name="T1" fmla="*/ 23 h 126"/>
                <a:gd name="T2" fmla="*/ 109 w 112"/>
                <a:gd name="T3" fmla="*/ 35 h 126"/>
                <a:gd name="T4" fmla="*/ 108 w 112"/>
                <a:gd name="T5" fmla="*/ 38 h 126"/>
                <a:gd name="T6" fmla="*/ 79 w 112"/>
                <a:gd name="T7" fmla="*/ 73 h 126"/>
                <a:gd name="T8" fmla="*/ 105 w 112"/>
                <a:gd name="T9" fmla="*/ 75 h 126"/>
                <a:gd name="T10" fmla="*/ 112 w 112"/>
                <a:gd name="T11" fmla="*/ 86 h 126"/>
                <a:gd name="T12" fmla="*/ 110 w 112"/>
                <a:gd name="T13" fmla="*/ 90 h 126"/>
                <a:gd name="T14" fmla="*/ 78 w 112"/>
                <a:gd name="T15" fmla="*/ 98 h 126"/>
                <a:gd name="T16" fmla="*/ 55 w 112"/>
                <a:gd name="T17" fmla="*/ 126 h 126"/>
                <a:gd name="T18" fmla="*/ 56 w 112"/>
                <a:gd name="T19" fmla="*/ 119 h 126"/>
                <a:gd name="T20" fmla="*/ 76 w 112"/>
                <a:gd name="T21" fmla="*/ 93 h 126"/>
                <a:gd name="T22" fmla="*/ 101 w 112"/>
                <a:gd name="T23" fmla="*/ 79 h 126"/>
                <a:gd name="T24" fmla="*/ 76 w 112"/>
                <a:gd name="T25" fmla="*/ 77 h 126"/>
                <a:gd name="T26" fmla="*/ 62 w 112"/>
                <a:gd name="T27" fmla="*/ 55 h 126"/>
                <a:gd name="T28" fmla="*/ 104 w 112"/>
                <a:gd name="T29" fmla="*/ 35 h 126"/>
                <a:gd name="T30" fmla="*/ 55 w 112"/>
                <a:gd name="T31" fmla="*/ 36 h 126"/>
                <a:gd name="T32" fmla="*/ 55 w 112"/>
                <a:gd name="T33" fmla="*/ 100 h 126"/>
                <a:gd name="T34" fmla="*/ 58 w 112"/>
                <a:gd name="T35" fmla="*/ 89 h 126"/>
                <a:gd name="T36" fmla="*/ 55 w 112"/>
                <a:gd name="T37" fmla="*/ 100 h 126"/>
                <a:gd name="T38" fmla="*/ 14 w 112"/>
                <a:gd name="T39" fmla="*/ 3 h 126"/>
                <a:gd name="T40" fmla="*/ 43 w 112"/>
                <a:gd name="T41" fmla="*/ 18 h 126"/>
                <a:gd name="T42" fmla="*/ 43 w 112"/>
                <a:gd name="T43" fmla="*/ 18 h 126"/>
                <a:gd name="T44" fmla="*/ 52 w 112"/>
                <a:gd name="T45" fmla="*/ 32 h 126"/>
                <a:gd name="T46" fmla="*/ 55 w 112"/>
                <a:gd name="T47" fmla="*/ 36 h 126"/>
                <a:gd name="T48" fmla="*/ 49 w 112"/>
                <a:gd name="T49" fmla="*/ 36 h 126"/>
                <a:gd name="T50" fmla="*/ 39 w 112"/>
                <a:gd name="T51" fmla="*/ 21 h 126"/>
                <a:gd name="T52" fmla="*/ 39 w 112"/>
                <a:gd name="T53" fmla="*/ 21 h 126"/>
                <a:gd name="T54" fmla="*/ 39 w 112"/>
                <a:gd name="T55" fmla="*/ 21 h 126"/>
                <a:gd name="T56" fmla="*/ 17 w 112"/>
                <a:gd name="T57" fmla="*/ 7 h 126"/>
                <a:gd name="T58" fmla="*/ 16 w 112"/>
                <a:gd name="T59" fmla="*/ 18 h 126"/>
                <a:gd name="T60" fmla="*/ 21 w 112"/>
                <a:gd name="T61" fmla="*/ 32 h 126"/>
                <a:gd name="T62" fmla="*/ 21 w 112"/>
                <a:gd name="T63" fmla="*/ 32 h 126"/>
                <a:gd name="T64" fmla="*/ 21 w 112"/>
                <a:gd name="T65" fmla="*/ 32 h 126"/>
                <a:gd name="T66" fmla="*/ 31 w 112"/>
                <a:gd name="T67" fmla="*/ 50 h 126"/>
                <a:gd name="T68" fmla="*/ 10 w 112"/>
                <a:gd name="T69" fmla="*/ 97 h 126"/>
                <a:gd name="T70" fmla="*/ 41 w 112"/>
                <a:gd name="T71" fmla="*/ 67 h 126"/>
                <a:gd name="T72" fmla="*/ 55 w 112"/>
                <a:gd name="T73" fmla="*/ 84 h 126"/>
                <a:gd name="T74" fmla="*/ 51 w 112"/>
                <a:gd name="T75" fmla="*/ 112 h 126"/>
                <a:gd name="T76" fmla="*/ 55 w 112"/>
                <a:gd name="T77" fmla="*/ 126 h 126"/>
                <a:gd name="T78" fmla="*/ 54 w 112"/>
                <a:gd name="T79" fmla="*/ 124 h 126"/>
                <a:gd name="T80" fmla="*/ 46 w 112"/>
                <a:gd name="T81" fmla="*/ 114 h 126"/>
                <a:gd name="T82" fmla="*/ 46 w 112"/>
                <a:gd name="T83" fmla="*/ 112 h 126"/>
                <a:gd name="T84" fmla="*/ 42 w 112"/>
                <a:gd name="T85" fmla="*/ 72 h 126"/>
                <a:gd name="T86" fmla="*/ 8 w 112"/>
                <a:gd name="T87" fmla="*/ 103 h 126"/>
                <a:gd name="T88" fmla="*/ 7 w 112"/>
                <a:gd name="T89" fmla="*/ 102 h 126"/>
                <a:gd name="T90" fmla="*/ 0 w 112"/>
                <a:gd name="T91" fmla="*/ 89 h 126"/>
                <a:gd name="T92" fmla="*/ 26 w 112"/>
                <a:gd name="T93" fmla="*/ 49 h 126"/>
                <a:gd name="T94" fmla="*/ 17 w 112"/>
                <a:gd name="T95" fmla="*/ 35 h 126"/>
                <a:gd name="T96" fmla="*/ 17 w 112"/>
                <a:gd name="T97" fmla="*/ 35 h 126"/>
                <a:gd name="T98" fmla="*/ 14 w 112"/>
                <a:gd name="T9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6">
                  <a:moveTo>
                    <a:pt x="55" y="31"/>
                  </a:moveTo>
                  <a:cubicBezTo>
                    <a:pt x="100" y="23"/>
                    <a:pt x="100" y="23"/>
                    <a:pt x="100" y="23"/>
                  </a:cubicBezTo>
                  <a:cubicBezTo>
                    <a:pt x="101" y="23"/>
                    <a:pt x="102" y="23"/>
                    <a:pt x="102" y="24"/>
                  </a:cubicBezTo>
                  <a:cubicBezTo>
                    <a:pt x="109" y="35"/>
                    <a:pt x="109" y="35"/>
                    <a:pt x="109" y="35"/>
                  </a:cubicBezTo>
                  <a:cubicBezTo>
                    <a:pt x="110" y="36"/>
                    <a:pt x="110" y="37"/>
                    <a:pt x="109" y="38"/>
                  </a:cubicBezTo>
                  <a:cubicBezTo>
                    <a:pt x="108" y="38"/>
                    <a:pt x="108" y="38"/>
                    <a:pt x="108" y="38"/>
                  </a:cubicBezTo>
                  <a:cubicBezTo>
                    <a:pt x="67" y="55"/>
                    <a:pt x="67" y="55"/>
                    <a:pt x="67" y="55"/>
                  </a:cubicBezTo>
                  <a:cubicBezTo>
                    <a:pt x="79" y="73"/>
                    <a:pt x="79" y="73"/>
                    <a:pt x="79" y="73"/>
                  </a:cubicBezTo>
                  <a:cubicBezTo>
                    <a:pt x="103" y="74"/>
                    <a:pt x="103" y="74"/>
                    <a:pt x="103" y="74"/>
                  </a:cubicBezTo>
                  <a:cubicBezTo>
                    <a:pt x="103" y="74"/>
                    <a:pt x="104" y="74"/>
                    <a:pt x="105" y="75"/>
                  </a:cubicBezTo>
                  <a:cubicBezTo>
                    <a:pt x="105" y="75"/>
                    <a:pt x="105" y="75"/>
                    <a:pt x="105" y="75"/>
                  </a:cubicBezTo>
                  <a:cubicBezTo>
                    <a:pt x="112" y="86"/>
                    <a:pt x="112" y="86"/>
                    <a:pt x="112" y="86"/>
                  </a:cubicBezTo>
                  <a:cubicBezTo>
                    <a:pt x="112" y="87"/>
                    <a:pt x="112" y="88"/>
                    <a:pt x="111" y="89"/>
                  </a:cubicBezTo>
                  <a:cubicBezTo>
                    <a:pt x="111" y="89"/>
                    <a:pt x="111" y="89"/>
                    <a:pt x="110" y="90"/>
                  </a:cubicBezTo>
                  <a:cubicBezTo>
                    <a:pt x="110" y="90"/>
                    <a:pt x="110" y="90"/>
                    <a:pt x="110" y="90"/>
                  </a:cubicBezTo>
                  <a:cubicBezTo>
                    <a:pt x="78" y="98"/>
                    <a:pt x="78" y="98"/>
                    <a:pt x="78" y="98"/>
                  </a:cubicBezTo>
                  <a:cubicBezTo>
                    <a:pt x="58" y="125"/>
                    <a:pt x="58" y="125"/>
                    <a:pt x="58" y="125"/>
                  </a:cubicBezTo>
                  <a:cubicBezTo>
                    <a:pt x="57" y="125"/>
                    <a:pt x="56" y="126"/>
                    <a:pt x="55" y="126"/>
                  </a:cubicBezTo>
                  <a:cubicBezTo>
                    <a:pt x="55" y="119"/>
                    <a:pt x="55" y="119"/>
                    <a:pt x="55" y="119"/>
                  </a:cubicBezTo>
                  <a:cubicBezTo>
                    <a:pt x="56" y="119"/>
                    <a:pt x="56" y="119"/>
                    <a:pt x="56" y="119"/>
                  </a:cubicBezTo>
                  <a:cubicBezTo>
                    <a:pt x="74" y="94"/>
                    <a:pt x="74" y="94"/>
                    <a:pt x="74" y="94"/>
                  </a:cubicBezTo>
                  <a:cubicBezTo>
                    <a:pt x="74" y="94"/>
                    <a:pt x="75" y="94"/>
                    <a:pt x="76" y="93"/>
                  </a:cubicBezTo>
                  <a:cubicBezTo>
                    <a:pt x="106" y="86"/>
                    <a:pt x="106" y="86"/>
                    <a:pt x="106" y="86"/>
                  </a:cubicBezTo>
                  <a:cubicBezTo>
                    <a:pt x="101" y="79"/>
                    <a:pt x="101" y="79"/>
                    <a:pt x="101" y="79"/>
                  </a:cubicBezTo>
                  <a:cubicBezTo>
                    <a:pt x="78" y="78"/>
                    <a:pt x="78" y="78"/>
                    <a:pt x="78" y="78"/>
                  </a:cubicBezTo>
                  <a:cubicBezTo>
                    <a:pt x="77" y="78"/>
                    <a:pt x="76" y="77"/>
                    <a:pt x="76" y="77"/>
                  </a:cubicBezTo>
                  <a:cubicBezTo>
                    <a:pt x="62" y="55"/>
                    <a:pt x="62" y="55"/>
                    <a:pt x="62" y="55"/>
                  </a:cubicBezTo>
                  <a:cubicBezTo>
                    <a:pt x="62" y="55"/>
                    <a:pt x="62" y="55"/>
                    <a:pt x="62" y="55"/>
                  </a:cubicBezTo>
                  <a:cubicBezTo>
                    <a:pt x="61" y="54"/>
                    <a:pt x="62" y="52"/>
                    <a:pt x="63" y="52"/>
                  </a:cubicBezTo>
                  <a:cubicBezTo>
                    <a:pt x="104" y="35"/>
                    <a:pt x="104" y="35"/>
                    <a:pt x="104" y="35"/>
                  </a:cubicBezTo>
                  <a:cubicBezTo>
                    <a:pt x="99" y="28"/>
                    <a:pt x="99" y="28"/>
                    <a:pt x="99" y="28"/>
                  </a:cubicBezTo>
                  <a:cubicBezTo>
                    <a:pt x="55" y="36"/>
                    <a:pt x="55" y="36"/>
                    <a:pt x="55" y="36"/>
                  </a:cubicBezTo>
                  <a:cubicBezTo>
                    <a:pt x="55" y="31"/>
                    <a:pt x="55" y="31"/>
                    <a:pt x="55" y="31"/>
                  </a:cubicBezTo>
                  <a:close/>
                  <a:moveTo>
                    <a:pt x="55" y="100"/>
                  </a:moveTo>
                  <a:cubicBezTo>
                    <a:pt x="59" y="91"/>
                    <a:pt x="59" y="91"/>
                    <a:pt x="59" y="91"/>
                  </a:cubicBezTo>
                  <a:cubicBezTo>
                    <a:pt x="59" y="90"/>
                    <a:pt x="59" y="89"/>
                    <a:pt x="58" y="89"/>
                  </a:cubicBezTo>
                  <a:cubicBezTo>
                    <a:pt x="55" y="84"/>
                    <a:pt x="55" y="84"/>
                    <a:pt x="55" y="84"/>
                  </a:cubicBezTo>
                  <a:lnTo>
                    <a:pt x="55" y="100"/>
                  </a:lnTo>
                  <a:close/>
                  <a:moveTo>
                    <a:pt x="14" y="3"/>
                  </a:moveTo>
                  <a:cubicBezTo>
                    <a:pt x="14" y="3"/>
                    <a:pt x="14" y="3"/>
                    <a:pt x="14" y="3"/>
                  </a:cubicBezTo>
                  <a:cubicBezTo>
                    <a:pt x="18" y="0"/>
                    <a:pt x="24" y="2"/>
                    <a:pt x="30" y="6"/>
                  </a:cubicBezTo>
                  <a:cubicBezTo>
                    <a:pt x="35" y="10"/>
                    <a:pt x="41" y="15"/>
                    <a:pt x="43" y="18"/>
                  </a:cubicBezTo>
                  <a:cubicBezTo>
                    <a:pt x="43" y="18"/>
                    <a:pt x="43" y="18"/>
                    <a:pt x="43" y="18"/>
                  </a:cubicBezTo>
                  <a:cubicBezTo>
                    <a:pt x="43" y="18"/>
                    <a:pt x="43" y="18"/>
                    <a:pt x="43" y="18"/>
                  </a:cubicBezTo>
                  <a:cubicBezTo>
                    <a:pt x="43" y="18"/>
                    <a:pt x="43" y="18"/>
                    <a:pt x="43" y="18"/>
                  </a:cubicBezTo>
                  <a:cubicBezTo>
                    <a:pt x="52" y="32"/>
                    <a:pt x="52" y="32"/>
                    <a:pt x="52" y="32"/>
                  </a:cubicBezTo>
                  <a:cubicBezTo>
                    <a:pt x="55" y="31"/>
                    <a:pt x="55" y="31"/>
                    <a:pt x="55" y="31"/>
                  </a:cubicBezTo>
                  <a:cubicBezTo>
                    <a:pt x="55" y="36"/>
                    <a:pt x="55" y="36"/>
                    <a:pt x="55" y="36"/>
                  </a:cubicBezTo>
                  <a:cubicBezTo>
                    <a:pt x="51" y="37"/>
                    <a:pt x="51" y="37"/>
                    <a:pt x="51" y="37"/>
                  </a:cubicBezTo>
                  <a:cubicBezTo>
                    <a:pt x="50" y="37"/>
                    <a:pt x="49" y="37"/>
                    <a:pt x="49" y="36"/>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7" y="18"/>
                    <a:pt x="32" y="13"/>
                    <a:pt x="27" y="10"/>
                  </a:cubicBezTo>
                  <a:cubicBezTo>
                    <a:pt x="23" y="7"/>
                    <a:pt x="19" y="5"/>
                    <a:pt x="17" y="7"/>
                  </a:cubicBezTo>
                  <a:cubicBezTo>
                    <a:pt x="17" y="7"/>
                    <a:pt x="17" y="7"/>
                    <a:pt x="17" y="7"/>
                  </a:cubicBezTo>
                  <a:cubicBezTo>
                    <a:pt x="15" y="8"/>
                    <a:pt x="15" y="13"/>
                    <a:pt x="16" y="18"/>
                  </a:cubicBezTo>
                  <a:cubicBezTo>
                    <a:pt x="17" y="24"/>
                    <a:pt x="19" y="29"/>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31" y="48"/>
                    <a:pt x="31" y="48"/>
                    <a:pt x="31" y="48"/>
                  </a:cubicBezTo>
                  <a:cubicBezTo>
                    <a:pt x="32" y="48"/>
                    <a:pt x="32" y="50"/>
                    <a:pt x="31" y="50"/>
                  </a:cubicBezTo>
                  <a:cubicBezTo>
                    <a:pt x="5" y="90"/>
                    <a:pt x="5" y="90"/>
                    <a:pt x="5" y="90"/>
                  </a:cubicBezTo>
                  <a:cubicBezTo>
                    <a:pt x="10" y="97"/>
                    <a:pt x="10" y="97"/>
                    <a:pt x="10" y="97"/>
                  </a:cubicBezTo>
                  <a:cubicBezTo>
                    <a:pt x="40" y="67"/>
                    <a:pt x="40" y="67"/>
                    <a:pt x="40" y="67"/>
                  </a:cubicBezTo>
                  <a:cubicBezTo>
                    <a:pt x="40" y="67"/>
                    <a:pt x="41" y="67"/>
                    <a:pt x="41" y="67"/>
                  </a:cubicBezTo>
                  <a:cubicBezTo>
                    <a:pt x="42" y="66"/>
                    <a:pt x="43" y="66"/>
                    <a:pt x="44" y="67"/>
                  </a:cubicBezTo>
                  <a:cubicBezTo>
                    <a:pt x="55" y="84"/>
                    <a:pt x="55" y="84"/>
                    <a:pt x="55" y="84"/>
                  </a:cubicBezTo>
                  <a:cubicBezTo>
                    <a:pt x="55" y="100"/>
                    <a:pt x="55" y="100"/>
                    <a:pt x="55" y="100"/>
                  </a:cubicBezTo>
                  <a:cubicBezTo>
                    <a:pt x="51" y="112"/>
                    <a:pt x="51" y="112"/>
                    <a:pt x="51" y="112"/>
                  </a:cubicBezTo>
                  <a:cubicBezTo>
                    <a:pt x="55" y="119"/>
                    <a:pt x="55" y="119"/>
                    <a:pt x="55" y="119"/>
                  </a:cubicBezTo>
                  <a:cubicBezTo>
                    <a:pt x="55" y="126"/>
                    <a:pt x="55" y="126"/>
                    <a:pt x="55" y="126"/>
                  </a:cubicBezTo>
                  <a:cubicBezTo>
                    <a:pt x="55" y="125"/>
                    <a:pt x="55" y="125"/>
                    <a:pt x="54" y="125"/>
                  </a:cubicBezTo>
                  <a:cubicBezTo>
                    <a:pt x="54" y="125"/>
                    <a:pt x="54" y="125"/>
                    <a:pt x="54" y="124"/>
                  </a:cubicBezTo>
                  <a:cubicBezTo>
                    <a:pt x="54" y="124"/>
                    <a:pt x="54" y="124"/>
                    <a:pt x="54" y="124"/>
                  </a:cubicBezTo>
                  <a:cubicBezTo>
                    <a:pt x="46" y="114"/>
                    <a:pt x="46" y="114"/>
                    <a:pt x="46" y="114"/>
                  </a:cubicBezTo>
                  <a:cubicBezTo>
                    <a:pt x="46" y="113"/>
                    <a:pt x="46" y="112"/>
                    <a:pt x="46" y="112"/>
                  </a:cubicBezTo>
                  <a:cubicBezTo>
                    <a:pt x="46" y="112"/>
                    <a:pt x="46" y="112"/>
                    <a:pt x="46" y="112"/>
                  </a:cubicBezTo>
                  <a:cubicBezTo>
                    <a:pt x="54" y="90"/>
                    <a:pt x="54" y="90"/>
                    <a:pt x="54" y="90"/>
                  </a:cubicBezTo>
                  <a:cubicBezTo>
                    <a:pt x="42" y="72"/>
                    <a:pt x="42" y="72"/>
                    <a:pt x="42" y="72"/>
                  </a:cubicBezTo>
                  <a:cubicBezTo>
                    <a:pt x="11" y="103"/>
                    <a:pt x="11" y="103"/>
                    <a:pt x="11" y="103"/>
                  </a:cubicBezTo>
                  <a:cubicBezTo>
                    <a:pt x="10" y="104"/>
                    <a:pt x="9" y="104"/>
                    <a:pt x="8" y="103"/>
                  </a:cubicBezTo>
                  <a:cubicBezTo>
                    <a:pt x="8" y="103"/>
                    <a:pt x="7" y="102"/>
                    <a:pt x="7" y="102"/>
                  </a:cubicBezTo>
                  <a:cubicBezTo>
                    <a:pt x="7" y="102"/>
                    <a:pt x="7" y="102"/>
                    <a:pt x="7" y="102"/>
                  </a:cubicBezTo>
                  <a:cubicBezTo>
                    <a:pt x="0" y="92"/>
                    <a:pt x="0" y="92"/>
                    <a:pt x="0" y="92"/>
                  </a:cubicBezTo>
                  <a:cubicBezTo>
                    <a:pt x="0" y="91"/>
                    <a:pt x="0" y="90"/>
                    <a:pt x="0" y="89"/>
                  </a:cubicBezTo>
                  <a:cubicBezTo>
                    <a:pt x="0" y="89"/>
                    <a:pt x="0" y="89"/>
                    <a:pt x="0" y="89"/>
                  </a:cubicBezTo>
                  <a:cubicBezTo>
                    <a:pt x="26" y="49"/>
                    <a:pt x="26" y="49"/>
                    <a:pt x="26" y="49"/>
                  </a:cubicBezTo>
                  <a:cubicBezTo>
                    <a:pt x="17" y="35"/>
                    <a:pt x="17" y="35"/>
                    <a:pt x="17" y="35"/>
                  </a:cubicBezTo>
                  <a:cubicBezTo>
                    <a:pt x="17" y="35"/>
                    <a:pt x="17" y="35"/>
                    <a:pt x="17" y="35"/>
                  </a:cubicBezTo>
                  <a:cubicBezTo>
                    <a:pt x="17" y="35"/>
                    <a:pt x="17" y="35"/>
                    <a:pt x="17" y="35"/>
                  </a:cubicBezTo>
                  <a:cubicBezTo>
                    <a:pt x="17" y="35"/>
                    <a:pt x="17" y="35"/>
                    <a:pt x="17" y="35"/>
                  </a:cubicBezTo>
                  <a:cubicBezTo>
                    <a:pt x="15" y="32"/>
                    <a:pt x="12" y="25"/>
                    <a:pt x="11" y="19"/>
                  </a:cubicBezTo>
                  <a:cubicBezTo>
                    <a:pt x="10" y="12"/>
                    <a:pt x="10"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0" name="Freeform 280"/>
            <p:cNvSpPr>
              <a:spLocks noEditPoints="1"/>
            </p:cNvSpPr>
            <p:nvPr/>
          </p:nvSpPr>
          <p:spPr bwMode="auto">
            <a:xfrm>
              <a:off x="11010917" y="595317"/>
              <a:ext cx="266700" cy="130176"/>
            </a:xfrm>
            <a:custGeom>
              <a:avLst/>
              <a:gdLst>
                <a:gd name="T0" fmla="*/ 116 w 118"/>
                <a:gd name="T1" fmla="*/ 58 h 58"/>
                <a:gd name="T2" fmla="*/ 103 w 118"/>
                <a:gd name="T3" fmla="*/ 13 h 58"/>
                <a:gd name="T4" fmla="*/ 96 w 118"/>
                <a:gd name="T5" fmla="*/ 53 h 58"/>
                <a:gd name="T6" fmla="*/ 101 w 118"/>
                <a:gd name="T7" fmla="*/ 18 h 58"/>
                <a:gd name="T8" fmla="*/ 96 w 118"/>
                <a:gd name="T9" fmla="*/ 38 h 58"/>
                <a:gd name="T10" fmla="*/ 98 w 118"/>
                <a:gd name="T11" fmla="*/ 27 h 58"/>
                <a:gd name="T12" fmla="*/ 96 w 118"/>
                <a:gd name="T13" fmla="*/ 53 h 58"/>
                <a:gd name="T14" fmla="*/ 96 w 118"/>
                <a:gd name="T15" fmla="*/ 23 h 58"/>
                <a:gd name="T16" fmla="*/ 91 w 118"/>
                <a:gd name="T17" fmla="*/ 23 h 58"/>
                <a:gd name="T18" fmla="*/ 88 w 118"/>
                <a:gd name="T19" fmla="*/ 38 h 58"/>
                <a:gd name="T20" fmla="*/ 96 w 118"/>
                <a:gd name="T21" fmla="*/ 10 h 58"/>
                <a:gd name="T22" fmla="*/ 88 w 118"/>
                <a:gd name="T23" fmla="*/ 5 h 58"/>
                <a:gd name="T24" fmla="*/ 88 w 118"/>
                <a:gd name="T25" fmla="*/ 18 h 58"/>
                <a:gd name="T26" fmla="*/ 81 w 118"/>
                <a:gd name="T27" fmla="*/ 43 h 58"/>
                <a:gd name="T28" fmla="*/ 81 w 118"/>
                <a:gd name="T29" fmla="*/ 33 h 58"/>
                <a:gd name="T30" fmla="*/ 81 w 118"/>
                <a:gd name="T31" fmla="*/ 37 h 58"/>
                <a:gd name="T32" fmla="*/ 81 w 118"/>
                <a:gd name="T33" fmla="*/ 0 h 58"/>
                <a:gd name="T34" fmla="*/ 74 w 118"/>
                <a:gd name="T35" fmla="*/ 35 h 58"/>
                <a:gd name="T36" fmla="*/ 81 w 118"/>
                <a:gd name="T37" fmla="*/ 48 h 58"/>
                <a:gd name="T38" fmla="*/ 74 w 118"/>
                <a:gd name="T39" fmla="*/ 13 h 58"/>
                <a:gd name="T40" fmla="*/ 74 w 118"/>
                <a:gd name="T41" fmla="*/ 58 h 58"/>
                <a:gd name="T42" fmla="*/ 74 w 118"/>
                <a:gd name="T43" fmla="*/ 13 h 58"/>
                <a:gd name="T44" fmla="*/ 74 w 118"/>
                <a:gd name="T45" fmla="*/ 8 h 58"/>
                <a:gd name="T46" fmla="*/ 66 w 118"/>
                <a:gd name="T47" fmla="*/ 48 h 58"/>
                <a:gd name="T48" fmla="*/ 73 w 118"/>
                <a:gd name="T49" fmla="*/ 25 h 58"/>
                <a:gd name="T50" fmla="*/ 66 w 118"/>
                <a:gd name="T51" fmla="*/ 5 h 58"/>
                <a:gd name="T52" fmla="*/ 66 w 118"/>
                <a:gd name="T53" fmla="*/ 33 h 58"/>
                <a:gd name="T54" fmla="*/ 59 w 118"/>
                <a:gd name="T55" fmla="*/ 43 h 58"/>
                <a:gd name="T56" fmla="*/ 59 w 118"/>
                <a:gd name="T57" fmla="*/ 18 h 58"/>
                <a:gd name="T58" fmla="*/ 59 w 118"/>
                <a:gd name="T59" fmla="*/ 23 h 58"/>
                <a:gd name="T60" fmla="*/ 59 w 118"/>
                <a:gd name="T61" fmla="*/ 0 h 58"/>
                <a:gd name="T62" fmla="*/ 51 w 118"/>
                <a:gd name="T63" fmla="*/ 20 h 58"/>
                <a:gd name="T64" fmla="*/ 59 w 118"/>
                <a:gd name="T65" fmla="*/ 38 h 58"/>
                <a:gd name="T66" fmla="*/ 59 w 118"/>
                <a:gd name="T67" fmla="*/ 48 h 58"/>
                <a:gd name="T68" fmla="*/ 59 w 118"/>
                <a:gd name="T69" fmla="*/ 35 h 58"/>
                <a:gd name="T70" fmla="*/ 44 w 118"/>
                <a:gd name="T71" fmla="*/ 5 h 58"/>
                <a:gd name="T72" fmla="*/ 51 w 118"/>
                <a:gd name="T73" fmla="*/ 37 h 58"/>
                <a:gd name="T74" fmla="*/ 44 w 118"/>
                <a:gd name="T75" fmla="*/ 38 h 58"/>
                <a:gd name="T76" fmla="*/ 46 w 118"/>
                <a:gd name="T77" fmla="*/ 18 h 58"/>
                <a:gd name="T78" fmla="*/ 36 w 118"/>
                <a:gd name="T79" fmla="*/ 53 h 58"/>
                <a:gd name="T80" fmla="*/ 44 w 118"/>
                <a:gd name="T81" fmla="*/ 5 h 58"/>
                <a:gd name="T82" fmla="*/ 36 w 118"/>
                <a:gd name="T83" fmla="*/ 10 h 58"/>
                <a:gd name="T84" fmla="*/ 44 w 118"/>
                <a:gd name="T85" fmla="*/ 53 h 58"/>
                <a:gd name="T86" fmla="*/ 36 w 118"/>
                <a:gd name="T87" fmla="*/ 23 h 58"/>
                <a:gd name="T88" fmla="*/ 29 w 118"/>
                <a:gd name="T89" fmla="*/ 58 h 58"/>
                <a:gd name="T90" fmla="*/ 34 w 118"/>
                <a:gd name="T91" fmla="*/ 27 h 58"/>
                <a:gd name="T92" fmla="*/ 36 w 118"/>
                <a:gd name="T93" fmla="*/ 38 h 58"/>
                <a:gd name="T94" fmla="*/ 36 w 118"/>
                <a:gd name="T95" fmla="*/ 48 h 58"/>
                <a:gd name="T96" fmla="*/ 36 w 118"/>
                <a:gd name="T97" fmla="*/ 20 h 58"/>
                <a:gd name="T98" fmla="*/ 22 w 118"/>
                <a:gd name="T99" fmla="*/ 5 h 58"/>
                <a:gd name="T100" fmla="*/ 29 w 118"/>
                <a:gd name="T101" fmla="*/ 23 h 58"/>
                <a:gd name="T102" fmla="*/ 24 w 118"/>
                <a:gd name="T103" fmla="*/ 48 h 58"/>
                <a:gd name="T104" fmla="*/ 24 w 118"/>
                <a:gd name="T105" fmla="*/ 27 h 58"/>
                <a:gd name="T106" fmla="*/ 22 w 118"/>
                <a:gd name="T107" fmla="*/ 53 h 58"/>
                <a:gd name="T108" fmla="*/ 22 w 118"/>
                <a:gd name="T109" fmla="*/ 23 h 58"/>
                <a:gd name="T110" fmla="*/ 17 w 118"/>
                <a:gd name="T111" fmla="*/ 23 h 58"/>
                <a:gd name="T112" fmla="*/ 17 w 118"/>
                <a:gd name="T113" fmla="*/ 18 h 58"/>
                <a:gd name="T114" fmla="*/ 5 w 118"/>
                <a:gd name="T115" fmla="*/ 53 h 58"/>
                <a:gd name="T116" fmla="*/ 5 w 118"/>
                <a:gd name="T117" fmla="*/ 5 h 58"/>
                <a:gd name="T118" fmla="*/ 12 w 118"/>
                <a:gd name="T11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58">
                  <a:moveTo>
                    <a:pt x="103" y="53"/>
                  </a:moveTo>
                  <a:cubicBezTo>
                    <a:pt x="113" y="53"/>
                    <a:pt x="113" y="53"/>
                    <a:pt x="113" y="53"/>
                  </a:cubicBezTo>
                  <a:cubicBezTo>
                    <a:pt x="113" y="5"/>
                    <a:pt x="113" y="5"/>
                    <a:pt x="113" y="5"/>
                  </a:cubicBezTo>
                  <a:cubicBezTo>
                    <a:pt x="103" y="5"/>
                    <a:pt x="103" y="5"/>
                    <a:pt x="103" y="5"/>
                  </a:cubicBezTo>
                  <a:cubicBezTo>
                    <a:pt x="103" y="0"/>
                    <a:pt x="103" y="0"/>
                    <a:pt x="103" y="0"/>
                  </a:cubicBezTo>
                  <a:cubicBezTo>
                    <a:pt x="116" y="0"/>
                    <a:pt x="116" y="0"/>
                    <a:pt x="116" y="0"/>
                  </a:cubicBezTo>
                  <a:cubicBezTo>
                    <a:pt x="117" y="0"/>
                    <a:pt x="118" y="1"/>
                    <a:pt x="118" y="3"/>
                  </a:cubicBezTo>
                  <a:cubicBezTo>
                    <a:pt x="118" y="55"/>
                    <a:pt x="118" y="55"/>
                    <a:pt x="118" y="55"/>
                  </a:cubicBezTo>
                  <a:cubicBezTo>
                    <a:pt x="118" y="57"/>
                    <a:pt x="117" y="58"/>
                    <a:pt x="116" y="58"/>
                  </a:cubicBezTo>
                  <a:cubicBezTo>
                    <a:pt x="103" y="58"/>
                    <a:pt x="103" y="58"/>
                    <a:pt x="103" y="58"/>
                  </a:cubicBezTo>
                  <a:cubicBezTo>
                    <a:pt x="103" y="53"/>
                    <a:pt x="103" y="53"/>
                    <a:pt x="103" y="53"/>
                  </a:cubicBezTo>
                  <a:close/>
                  <a:moveTo>
                    <a:pt x="103" y="23"/>
                  </a:moveTo>
                  <a:cubicBezTo>
                    <a:pt x="108" y="23"/>
                    <a:pt x="108" y="23"/>
                    <a:pt x="108" y="23"/>
                  </a:cubicBezTo>
                  <a:cubicBezTo>
                    <a:pt x="110" y="23"/>
                    <a:pt x="111" y="21"/>
                    <a:pt x="111" y="20"/>
                  </a:cubicBezTo>
                  <a:cubicBezTo>
                    <a:pt x="111" y="10"/>
                    <a:pt x="111" y="10"/>
                    <a:pt x="111" y="10"/>
                  </a:cubicBezTo>
                  <a:cubicBezTo>
                    <a:pt x="111" y="9"/>
                    <a:pt x="110" y="8"/>
                    <a:pt x="108" y="8"/>
                  </a:cubicBezTo>
                  <a:cubicBezTo>
                    <a:pt x="103" y="8"/>
                    <a:pt x="103" y="8"/>
                    <a:pt x="103" y="8"/>
                  </a:cubicBezTo>
                  <a:cubicBezTo>
                    <a:pt x="103" y="13"/>
                    <a:pt x="103" y="13"/>
                    <a:pt x="103" y="13"/>
                  </a:cubicBezTo>
                  <a:cubicBezTo>
                    <a:pt x="106" y="13"/>
                    <a:pt x="106" y="13"/>
                    <a:pt x="106" y="13"/>
                  </a:cubicBezTo>
                  <a:cubicBezTo>
                    <a:pt x="106" y="18"/>
                    <a:pt x="106" y="18"/>
                    <a:pt x="106" y="18"/>
                  </a:cubicBezTo>
                  <a:cubicBezTo>
                    <a:pt x="103" y="18"/>
                    <a:pt x="103" y="18"/>
                    <a:pt x="103" y="18"/>
                  </a:cubicBezTo>
                  <a:lnTo>
                    <a:pt x="103" y="23"/>
                  </a:lnTo>
                  <a:close/>
                  <a:moveTo>
                    <a:pt x="96" y="53"/>
                  </a:moveTo>
                  <a:cubicBezTo>
                    <a:pt x="103" y="53"/>
                    <a:pt x="103" y="53"/>
                    <a:pt x="103" y="53"/>
                  </a:cubicBezTo>
                  <a:cubicBezTo>
                    <a:pt x="103" y="58"/>
                    <a:pt x="103" y="58"/>
                    <a:pt x="103" y="58"/>
                  </a:cubicBezTo>
                  <a:cubicBezTo>
                    <a:pt x="96" y="58"/>
                    <a:pt x="96" y="58"/>
                    <a:pt x="96" y="58"/>
                  </a:cubicBezTo>
                  <a:cubicBezTo>
                    <a:pt x="96" y="53"/>
                    <a:pt x="96" y="53"/>
                    <a:pt x="96" y="53"/>
                  </a:cubicBezTo>
                  <a:close/>
                  <a:moveTo>
                    <a:pt x="103" y="5"/>
                  </a:moveTo>
                  <a:cubicBezTo>
                    <a:pt x="96" y="5"/>
                    <a:pt x="96" y="5"/>
                    <a:pt x="96" y="5"/>
                  </a:cubicBezTo>
                  <a:cubicBezTo>
                    <a:pt x="96" y="0"/>
                    <a:pt x="96" y="0"/>
                    <a:pt x="96" y="0"/>
                  </a:cubicBezTo>
                  <a:cubicBezTo>
                    <a:pt x="103" y="0"/>
                    <a:pt x="103" y="0"/>
                    <a:pt x="103" y="0"/>
                  </a:cubicBezTo>
                  <a:cubicBezTo>
                    <a:pt x="103" y="5"/>
                    <a:pt x="103" y="5"/>
                    <a:pt x="103" y="5"/>
                  </a:cubicBezTo>
                  <a:close/>
                  <a:moveTo>
                    <a:pt x="103" y="8"/>
                  </a:moveTo>
                  <a:cubicBezTo>
                    <a:pt x="103" y="13"/>
                    <a:pt x="103" y="13"/>
                    <a:pt x="103" y="13"/>
                  </a:cubicBezTo>
                  <a:cubicBezTo>
                    <a:pt x="101" y="13"/>
                    <a:pt x="101" y="13"/>
                    <a:pt x="101" y="13"/>
                  </a:cubicBezTo>
                  <a:cubicBezTo>
                    <a:pt x="101" y="18"/>
                    <a:pt x="101" y="18"/>
                    <a:pt x="101" y="18"/>
                  </a:cubicBezTo>
                  <a:cubicBezTo>
                    <a:pt x="103" y="18"/>
                    <a:pt x="103" y="18"/>
                    <a:pt x="103" y="18"/>
                  </a:cubicBezTo>
                  <a:cubicBezTo>
                    <a:pt x="103" y="23"/>
                    <a:pt x="103" y="23"/>
                    <a:pt x="103" y="23"/>
                  </a:cubicBezTo>
                  <a:cubicBezTo>
                    <a:pt x="98" y="23"/>
                    <a:pt x="98" y="23"/>
                    <a:pt x="98" y="23"/>
                  </a:cubicBezTo>
                  <a:cubicBezTo>
                    <a:pt x="97" y="23"/>
                    <a:pt x="96" y="21"/>
                    <a:pt x="96" y="20"/>
                  </a:cubicBezTo>
                  <a:cubicBezTo>
                    <a:pt x="96" y="10"/>
                    <a:pt x="96" y="10"/>
                    <a:pt x="96" y="10"/>
                  </a:cubicBezTo>
                  <a:cubicBezTo>
                    <a:pt x="96" y="9"/>
                    <a:pt x="97" y="8"/>
                    <a:pt x="98" y="8"/>
                  </a:cubicBezTo>
                  <a:cubicBezTo>
                    <a:pt x="103" y="8"/>
                    <a:pt x="103" y="8"/>
                    <a:pt x="103" y="8"/>
                  </a:cubicBezTo>
                  <a:close/>
                  <a:moveTo>
                    <a:pt x="96" y="53"/>
                  </a:moveTo>
                  <a:cubicBezTo>
                    <a:pt x="96" y="38"/>
                    <a:pt x="96" y="38"/>
                    <a:pt x="96" y="38"/>
                  </a:cubicBezTo>
                  <a:cubicBezTo>
                    <a:pt x="96" y="38"/>
                    <a:pt x="96" y="38"/>
                    <a:pt x="96" y="38"/>
                  </a:cubicBezTo>
                  <a:cubicBezTo>
                    <a:pt x="97" y="38"/>
                    <a:pt x="98" y="39"/>
                    <a:pt x="98" y="41"/>
                  </a:cubicBezTo>
                  <a:cubicBezTo>
                    <a:pt x="98" y="50"/>
                    <a:pt x="98" y="50"/>
                    <a:pt x="98" y="50"/>
                  </a:cubicBezTo>
                  <a:cubicBezTo>
                    <a:pt x="98" y="52"/>
                    <a:pt x="97" y="53"/>
                    <a:pt x="96" y="53"/>
                  </a:cubicBezTo>
                  <a:cubicBezTo>
                    <a:pt x="96" y="53"/>
                    <a:pt x="96" y="53"/>
                    <a:pt x="96" y="53"/>
                  </a:cubicBezTo>
                  <a:close/>
                  <a:moveTo>
                    <a:pt x="96" y="37"/>
                  </a:moveTo>
                  <a:cubicBezTo>
                    <a:pt x="96" y="33"/>
                    <a:pt x="96" y="33"/>
                    <a:pt x="96" y="33"/>
                  </a:cubicBezTo>
                  <a:cubicBezTo>
                    <a:pt x="98" y="33"/>
                    <a:pt x="98" y="33"/>
                    <a:pt x="98" y="33"/>
                  </a:cubicBezTo>
                  <a:cubicBezTo>
                    <a:pt x="98" y="27"/>
                    <a:pt x="98" y="27"/>
                    <a:pt x="98" y="27"/>
                  </a:cubicBezTo>
                  <a:cubicBezTo>
                    <a:pt x="96" y="27"/>
                    <a:pt x="96" y="27"/>
                    <a:pt x="96" y="27"/>
                  </a:cubicBezTo>
                  <a:cubicBezTo>
                    <a:pt x="96" y="23"/>
                    <a:pt x="96" y="23"/>
                    <a:pt x="96" y="23"/>
                  </a:cubicBezTo>
                  <a:cubicBezTo>
                    <a:pt x="101" y="23"/>
                    <a:pt x="101" y="23"/>
                    <a:pt x="101" y="23"/>
                  </a:cubicBezTo>
                  <a:cubicBezTo>
                    <a:pt x="102" y="23"/>
                    <a:pt x="103" y="24"/>
                    <a:pt x="103" y="25"/>
                  </a:cubicBezTo>
                  <a:cubicBezTo>
                    <a:pt x="103" y="35"/>
                    <a:pt x="103" y="35"/>
                    <a:pt x="103" y="35"/>
                  </a:cubicBezTo>
                  <a:cubicBezTo>
                    <a:pt x="103" y="36"/>
                    <a:pt x="102" y="37"/>
                    <a:pt x="101" y="37"/>
                  </a:cubicBezTo>
                  <a:lnTo>
                    <a:pt x="96" y="37"/>
                  </a:lnTo>
                  <a:close/>
                  <a:moveTo>
                    <a:pt x="88" y="53"/>
                  </a:moveTo>
                  <a:cubicBezTo>
                    <a:pt x="96" y="53"/>
                    <a:pt x="96" y="53"/>
                    <a:pt x="96" y="53"/>
                  </a:cubicBezTo>
                  <a:cubicBezTo>
                    <a:pt x="96" y="58"/>
                    <a:pt x="96" y="58"/>
                    <a:pt x="96" y="58"/>
                  </a:cubicBezTo>
                  <a:cubicBezTo>
                    <a:pt x="88" y="58"/>
                    <a:pt x="88" y="58"/>
                    <a:pt x="88" y="58"/>
                  </a:cubicBezTo>
                  <a:cubicBezTo>
                    <a:pt x="88" y="53"/>
                    <a:pt x="88" y="53"/>
                    <a:pt x="88" y="53"/>
                  </a:cubicBezTo>
                  <a:close/>
                  <a:moveTo>
                    <a:pt x="96" y="5"/>
                  </a:moveTo>
                  <a:cubicBezTo>
                    <a:pt x="88" y="5"/>
                    <a:pt x="88" y="5"/>
                    <a:pt x="88" y="5"/>
                  </a:cubicBezTo>
                  <a:cubicBezTo>
                    <a:pt x="88" y="0"/>
                    <a:pt x="88" y="0"/>
                    <a:pt x="88" y="0"/>
                  </a:cubicBezTo>
                  <a:cubicBezTo>
                    <a:pt x="96" y="0"/>
                    <a:pt x="96" y="0"/>
                    <a:pt x="96" y="0"/>
                  </a:cubicBezTo>
                  <a:cubicBezTo>
                    <a:pt x="96" y="5"/>
                    <a:pt x="96" y="5"/>
                    <a:pt x="96" y="5"/>
                  </a:cubicBezTo>
                  <a:close/>
                  <a:moveTo>
                    <a:pt x="96" y="23"/>
                  </a:moveTo>
                  <a:cubicBezTo>
                    <a:pt x="96" y="27"/>
                    <a:pt x="96" y="27"/>
                    <a:pt x="96" y="27"/>
                  </a:cubicBezTo>
                  <a:cubicBezTo>
                    <a:pt x="93" y="27"/>
                    <a:pt x="93" y="27"/>
                    <a:pt x="93" y="27"/>
                  </a:cubicBezTo>
                  <a:cubicBezTo>
                    <a:pt x="93" y="33"/>
                    <a:pt x="93" y="33"/>
                    <a:pt x="93" y="33"/>
                  </a:cubicBezTo>
                  <a:cubicBezTo>
                    <a:pt x="96" y="33"/>
                    <a:pt x="96" y="33"/>
                    <a:pt x="96" y="33"/>
                  </a:cubicBezTo>
                  <a:cubicBezTo>
                    <a:pt x="96" y="37"/>
                    <a:pt x="96" y="37"/>
                    <a:pt x="96" y="37"/>
                  </a:cubicBezTo>
                  <a:cubicBezTo>
                    <a:pt x="91" y="37"/>
                    <a:pt x="91" y="37"/>
                    <a:pt x="91" y="37"/>
                  </a:cubicBezTo>
                  <a:cubicBezTo>
                    <a:pt x="90" y="37"/>
                    <a:pt x="89" y="36"/>
                    <a:pt x="89" y="35"/>
                  </a:cubicBezTo>
                  <a:cubicBezTo>
                    <a:pt x="89" y="25"/>
                    <a:pt x="89" y="25"/>
                    <a:pt x="89" y="25"/>
                  </a:cubicBezTo>
                  <a:cubicBezTo>
                    <a:pt x="89" y="24"/>
                    <a:pt x="90" y="23"/>
                    <a:pt x="91" y="23"/>
                  </a:cubicBezTo>
                  <a:cubicBezTo>
                    <a:pt x="96" y="23"/>
                    <a:pt x="96" y="23"/>
                    <a:pt x="96" y="23"/>
                  </a:cubicBezTo>
                  <a:close/>
                  <a:moveTo>
                    <a:pt x="96" y="38"/>
                  </a:moveTo>
                  <a:cubicBezTo>
                    <a:pt x="96" y="53"/>
                    <a:pt x="96" y="53"/>
                    <a:pt x="96" y="53"/>
                  </a:cubicBezTo>
                  <a:cubicBezTo>
                    <a:pt x="88" y="53"/>
                    <a:pt x="88" y="53"/>
                    <a:pt x="88" y="53"/>
                  </a:cubicBezTo>
                  <a:cubicBezTo>
                    <a:pt x="88" y="48"/>
                    <a:pt x="88" y="48"/>
                    <a:pt x="88" y="48"/>
                  </a:cubicBezTo>
                  <a:cubicBezTo>
                    <a:pt x="93" y="48"/>
                    <a:pt x="93" y="48"/>
                    <a:pt x="93" y="48"/>
                  </a:cubicBezTo>
                  <a:cubicBezTo>
                    <a:pt x="93" y="43"/>
                    <a:pt x="93" y="43"/>
                    <a:pt x="93" y="43"/>
                  </a:cubicBezTo>
                  <a:cubicBezTo>
                    <a:pt x="88" y="43"/>
                    <a:pt x="88" y="43"/>
                    <a:pt x="88" y="43"/>
                  </a:cubicBezTo>
                  <a:cubicBezTo>
                    <a:pt x="88" y="38"/>
                    <a:pt x="88" y="38"/>
                    <a:pt x="88" y="38"/>
                  </a:cubicBezTo>
                  <a:cubicBezTo>
                    <a:pt x="96" y="38"/>
                    <a:pt x="96" y="38"/>
                    <a:pt x="96" y="38"/>
                  </a:cubicBezTo>
                  <a:close/>
                  <a:moveTo>
                    <a:pt x="88" y="23"/>
                  </a:moveTo>
                  <a:cubicBezTo>
                    <a:pt x="88" y="18"/>
                    <a:pt x="88" y="18"/>
                    <a:pt x="88" y="18"/>
                  </a:cubicBezTo>
                  <a:cubicBezTo>
                    <a:pt x="91" y="18"/>
                    <a:pt x="91" y="18"/>
                    <a:pt x="91" y="18"/>
                  </a:cubicBezTo>
                  <a:cubicBezTo>
                    <a:pt x="91" y="13"/>
                    <a:pt x="91" y="13"/>
                    <a:pt x="91" y="13"/>
                  </a:cubicBezTo>
                  <a:cubicBezTo>
                    <a:pt x="88" y="13"/>
                    <a:pt x="88" y="13"/>
                    <a:pt x="88" y="13"/>
                  </a:cubicBezTo>
                  <a:cubicBezTo>
                    <a:pt x="88" y="8"/>
                    <a:pt x="88" y="8"/>
                    <a:pt x="88" y="8"/>
                  </a:cubicBezTo>
                  <a:cubicBezTo>
                    <a:pt x="93" y="8"/>
                    <a:pt x="93" y="8"/>
                    <a:pt x="93" y="8"/>
                  </a:cubicBezTo>
                  <a:cubicBezTo>
                    <a:pt x="95" y="8"/>
                    <a:pt x="96" y="9"/>
                    <a:pt x="96" y="10"/>
                  </a:cubicBezTo>
                  <a:cubicBezTo>
                    <a:pt x="96" y="20"/>
                    <a:pt x="96" y="20"/>
                    <a:pt x="96" y="20"/>
                  </a:cubicBezTo>
                  <a:cubicBezTo>
                    <a:pt x="96" y="21"/>
                    <a:pt x="95" y="23"/>
                    <a:pt x="93" y="23"/>
                  </a:cubicBezTo>
                  <a:lnTo>
                    <a:pt x="88" y="23"/>
                  </a:lnTo>
                  <a:close/>
                  <a:moveTo>
                    <a:pt x="81" y="53"/>
                  </a:moveTo>
                  <a:cubicBezTo>
                    <a:pt x="88" y="53"/>
                    <a:pt x="88" y="53"/>
                    <a:pt x="88" y="53"/>
                  </a:cubicBezTo>
                  <a:cubicBezTo>
                    <a:pt x="88" y="58"/>
                    <a:pt x="88" y="58"/>
                    <a:pt x="88" y="58"/>
                  </a:cubicBezTo>
                  <a:cubicBezTo>
                    <a:pt x="81" y="58"/>
                    <a:pt x="81" y="58"/>
                    <a:pt x="81" y="58"/>
                  </a:cubicBezTo>
                  <a:cubicBezTo>
                    <a:pt x="81" y="53"/>
                    <a:pt x="81" y="53"/>
                    <a:pt x="81" y="53"/>
                  </a:cubicBezTo>
                  <a:close/>
                  <a:moveTo>
                    <a:pt x="88" y="5"/>
                  </a:moveTo>
                  <a:cubicBezTo>
                    <a:pt x="81" y="5"/>
                    <a:pt x="81" y="5"/>
                    <a:pt x="81" y="5"/>
                  </a:cubicBezTo>
                  <a:cubicBezTo>
                    <a:pt x="81" y="0"/>
                    <a:pt x="81" y="0"/>
                    <a:pt x="81" y="0"/>
                  </a:cubicBezTo>
                  <a:cubicBezTo>
                    <a:pt x="88" y="0"/>
                    <a:pt x="88" y="0"/>
                    <a:pt x="88" y="0"/>
                  </a:cubicBezTo>
                  <a:cubicBezTo>
                    <a:pt x="88" y="5"/>
                    <a:pt x="88" y="5"/>
                    <a:pt x="88" y="5"/>
                  </a:cubicBezTo>
                  <a:close/>
                  <a:moveTo>
                    <a:pt x="88" y="8"/>
                  </a:moveTo>
                  <a:cubicBezTo>
                    <a:pt x="88" y="13"/>
                    <a:pt x="88" y="13"/>
                    <a:pt x="88" y="13"/>
                  </a:cubicBezTo>
                  <a:cubicBezTo>
                    <a:pt x="86" y="13"/>
                    <a:pt x="86" y="13"/>
                    <a:pt x="86" y="13"/>
                  </a:cubicBezTo>
                  <a:cubicBezTo>
                    <a:pt x="86" y="18"/>
                    <a:pt x="86" y="18"/>
                    <a:pt x="86" y="18"/>
                  </a:cubicBezTo>
                  <a:cubicBezTo>
                    <a:pt x="88" y="18"/>
                    <a:pt x="88" y="18"/>
                    <a:pt x="88" y="18"/>
                  </a:cubicBezTo>
                  <a:cubicBezTo>
                    <a:pt x="88" y="23"/>
                    <a:pt x="88" y="23"/>
                    <a:pt x="88" y="23"/>
                  </a:cubicBezTo>
                  <a:cubicBezTo>
                    <a:pt x="83" y="23"/>
                    <a:pt x="83" y="23"/>
                    <a:pt x="83" y="23"/>
                  </a:cubicBezTo>
                  <a:cubicBezTo>
                    <a:pt x="82" y="23"/>
                    <a:pt x="81" y="21"/>
                    <a:pt x="81" y="20"/>
                  </a:cubicBezTo>
                  <a:cubicBezTo>
                    <a:pt x="81" y="10"/>
                    <a:pt x="81" y="10"/>
                    <a:pt x="81" y="10"/>
                  </a:cubicBezTo>
                  <a:cubicBezTo>
                    <a:pt x="81" y="9"/>
                    <a:pt x="82" y="8"/>
                    <a:pt x="83" y="8"/>
                  </a:cubicBezTo>
                  <a:cubicBezTo>
                    <a:pt x="88" y="8"/>
                    <a:pt x="88" y="8"/>
                    <a:pt x="88" y="8"/>
                  </a:cubicBezTo>
                  <a:close/>
                  <a:moveTo>
                    <a:pt x="88" y="38"/>
                  </a:moveTo>
                  <a:cubicBezTo>
                    <a:pt x="88" y="43"/>
                    <a:pt x="88" y="43"/>
                    <a:pt x="88" y="43"/>
                  </a:cubicBezTo>
                  <a:cubicBezTo>
                    <a:pt x="81" y="43"/>
                    <a:pt x="81" y="43"/>
                    <a:pt x="81" y="43"/>
                  </a:cubicBezTo>
                  <a:cubicBezTo>
                    <a:pt x="81" y="38"/>
                    <a:pt x="81" y="38"/>
                    <a:pt x="81" y="38"/>
                  </a:cubicBezTo>
                  <a:cubicBezTo>
                    <a:pt x="88" y="38"/>
                    <a:pt x="88" y="38"/>
                    <a:pt x="88" y="38"/>
                  </a:cubicBezTo>
                  <a:close/>
                  <a:moveTo>
                    <a:pt x="88" y="48"/>
                  </a:moveTo>
                  <a:cubicBezTo>
                    <a:pt x="88" y="53"/>
                    <a:pt x="88" y="53"/>
                    <a:pt x="88" y="53"/>
                  </a:cubicBezTo>
                  <a:cubicBezTo>
                    <a:pt x="81" y="53"/>
                    <a:pt x="81" y="53"/>
                    <a:pt x="81" y="53"/>
                  </a:cubicBezTo>
                  <a:cubicBezTo>
                    <a:pt x="81" y="48"/>
                    <a:pt x="81" y="48"/>
                    <a:pt x="81" y="48"/>
                  </a:cubicBezTo>
                  <a:cubicBezTo>
                    <a:pt x="88" y="48"/>
                    <a:pt x="88" y="48"/>
                    <a:pt x="88" y="48"/>
                  </a:cubicBezTo>
                  <a:close/>
                  <a:moveTo>
                    <a:pt x="81" y="37"/>
                  </a:moveTo>
                  <a:cubicBezTo>
                    <a:pt x="81" y="33"/>
                    <a:pt x="81" y="33"/>
                    <a:pt x="81" y="33"/>
                  </a:cubicBezTo>
                  <a:cubicBezTo>
                    <a:pt x="84" y="33"/>
                    <a:pt x="84" y="33"/>
                    <a:pt x="84" y="33"/>
                  </a:cubicBezTo>
                  <a:cubicBezTo>
                    <a:pt x="84" y="27"/>
                    <a:pt x="84" y="27"/>
                    <a:pt x="84" y="27"/>
                  </a:cubicBezTo>
                  <a:cubicBezTo>
                    <a:pt x="81" y="27"/>
                    <a:pt x="81" y="27"/>
                    <a:pt x="81" y="27"/>
                  </a:cubicBezTo>
                  <a:cubicBezTo>
                    <a:pt x="81" y="23"/>
                    <a:pt x="81" y="23"/>
                    <a:pt x="81" y="23"/>
                  </a:cubicBezTo>
                  <a:cubicBezTo>
                    <a:pt x="86" y="23"/>
                    <a:pt x="86" y="23"/>
                    <a:pt x="86" y="23"/>
                  </a:cubicBezTo>
                  <a:cubicBezTo>
                    <a:pt x="87" y="23"/>
                    <a:pt x="88" y="24"/>
                    <a:pt x="88" y="25"/>
                  </a:cubicBezTo>
                  <a:cubicBezTo>
                    <a:pt x="88" y="35"/>
                    <a:pt x="88" y="35"/>
                    <a:pt x="88" y="35"/>
                  </a:cubicBezTo>
                  <a:cubicBezTo>
                    <a:pt x="88" y="36"/>
                    <a:pt x="87" y="37"/>
                    <a:pt x="86" y="37"/>
                  </a:cubicBezTo>
                  <a:lnTo>
                    <a:pt x="81" y="37"/>
                  </a:lnTo>
                  <a:close/>
                  <a:moveTo>
                    <a:pt x="74" y="53"/>
                  </a:moveTo>
                  <a:cubicBezTo>
                    <a:pt x="81" y="53"/>
                    <a:pt x="81" y="53"/>
                    <a:pt x="81" y="53"/>
                  </a:cubicBezTo>
                  <a:cubicBezTo>
                    <a:pt x="81" y="58"/>
                    <a:pt x="81" y="58"/>
                    <a:pt x="81" y="58"/>
                  </a:cubicBezTo>
                  <a:cubicBezTo>
                    <a:pt x="74" y="58"/>
                    <a:pt x="74" y="58"/>
                    <a:pt x="74" y="58"/>
                  </a:cubicBezTo>
                  <a:cubicBezTo>
                    <a:pt x="74" y="53"/>
                    <a:pt x="74" y="53"/>
                    <a:pt x="74" y="53"/>
                  </a:cubicBezTo>
                  <a:close/>
                  <a:moveTo>
                    <a:pt x="81" y="5"/>
                  </a:moveTo>
                  <a:cubicBezTo>
                    <a:pt x="74" y="5"/>
                    <a:pt x="74" y="5"/>
                    <a:pt x="74" y="5"/>
                  </a:cubicBezTo>
                  <a:cubicBezTo>
                    <a:pt x="74" y="0"/>
                    <a:pt x="74" y="0"/>
                    <a:pt x="74" y="0"/>
                  </a:cubicBezTo>
                  <a:cubicBezTo>
                    <a:pt x="81" y="0"/>
                    <a:pt x="81" y="0"/>
                    <a:pt x="81" y="0"/>
                  </a:cubicBezTo>
                  <a:cubicBezTo>
                    <a:pt x="81" y="5"/>
                    <a:pt x="81" y="5"/>
                    <a:pt x="81" y="5"/>
                  </a:cubicBezTo>
                  <a:close/>
                  <a:moveTo>
                    <a:pt x="81" y="23"/>
                  </a:moveTo>
                  <a:cubicBezTo>
                    <a:pt x="81" y="27"/>
                    <a:pt x="81" y="27"/>
                    <a:pt x="81" y="27"/>
                  </a:cubicBezTo>
                  <a:cubicBezTo>
                    <a:pt x="78" y="27"/>
                    <a:pt x="78" y="27"/>
                    <a:pt x="78" y="27"/>
                  </a:cubicBezTo>
                  <a:cubicBezTo>
                    <a:pt x="78" y="33"/>
                    <a:pt x="78" y="33"/>
                    <a:pt x="78" y="33"/>
                  </a:cubicBezTo>
                  <a:cubicBezTo>
                    <a:pt x="81" y="33"/>
                    <a:pt x="81" y="33"/>
                    <a:pt x="81" y="33"/>
                  </a:cubicBezTo>
                  <a:cubicBezTo>
                    <a:pt x="81" y="37"/>
                    <a:pt x="81" y="37"/>
                    <a:pt x="81" y="37"/>
                  </a:cubicBezTo>
                  <a:cubicBezTo>
                    <a:pt x="76" y="37"/>
                    <a:pt x="76" y="37"/>
                    <a:pt x="76" y="37"/>
                  </a:cubicBezTo>
                  <a:cubicBezTo>
                    <a:pt x="75" y="37"/>
                    <a:pt x="74" y="36"/>
                    <a:pt x="74" y="35"/>
                  </a:cubicBezTo>
                  <a:cubicBezTo>
                    <a:pt x="74" y="25"/>
                    <a:pt x="74" y="25"/>
                    <a:pt x="74" y="25"/>
                  </a:cubicBezTo>
                  <a:cubicBezTo>
                    <a:pt x="74" y="24"/>
                    <a:pt x="75" y="23"/>
                    <a:pt x="76" y="23"/>
                  </a:cubicBezTo>
                  <a:cubicBezTo>
                    <a:pt x="81" y="23"/>
                    <a:pt x="81" y="23"/>
                    <a:pt x="81" y="23"/>
                  </a:cubicBezTo>
                  <a:close/>
                  <a:moveTo>
                    <a:pt x="81" y="38"/>
                  </a:moveTo>
                  <a:cubicBezTo>
                    <a:pt x="81" y="43"/>
                    <a:pt x="81" y="43"/>
                    <a:pt x="81" y="43"/>
                  </a:cubicBezTo>
                  <a:cubicBezTo>
                    <a:pt x="74" y="43"/>
                    <a:pt x="74" y="43"/>
                    <a:pt x="74" y="43"/>
                  </a:cubicBezTo>
                  <a:cubicBezTo>
                    <a:pt x="74" y="38"/>
                    <a:pt x="74" y="38"/>
                    <a:pt x="74" y="38"/>
                  </a:cubicBezTo>
                  <a:cubicBezTo>
                    <a:pt x="81" y="38"/>
                    <a:pt x="81" y="38"/>
                    <a:pt x="81" y="38"/>
                  </a:cubicBezTo>
                  <a:close/>
                  <a:moveTo>
                    <a:pt x="81" y="48"/>
                  </a:moveTo>
                  <a:cubicBezTo>
                    <a:pt x="81" y="53"/>
                    <a:pt x="81" y="53"/>
                    <a:pt x="81" y="53"/>
                  </a:cubicBezTo>
                  <a:cubicBezTo>
                    <a:pt x="74" y="53"/>
                    <a:pt x="74" y="53"/>
                    <a:pt x="74" y="53"/>
                  </a:cubicBezTo>
                  <a:cubicBezTo>
                    <a:pt x="74" y="48"/>
                    <a:pt x="74" y="48"/>
                    <a:pt x="74" y="48"/>
                  </a:cubicBezTo>
                  <a:cubicBezTo>
                    <a:pt x="81" y="48"/>
                    <a:pt x="81" y="48"/>
                    <a:pt x="81" y="48"/>
                  </a:cubicBezTo>
                  <a:close/>
                  <a:moveTo>
                    <a:pt x="74" y="23"/>
                  </a:moveTo>
                  <a:cubicBezTo>
                    <a:pt x="74" y="18"/>
                    <a:pt x="74" y="18"/>
                    <a:pt x="74" y="18"/>
                  </a:cubicBezTo>
                  <a:cubicBezTo>
                    <a:pt x="76" y="18"/>
                    <a:pt x="76" y="18"/>
                    <a:pt x="76" y="18"/>
                  </a:cubicBezTo>
                  <a:cubicBezTo>
                    <a:pt x="76" y="13"/>
                    <a:pt x="76" y="13"/>
                    <a:pt x="76" y="13"/>
                  </a:cubicBezTo>
                  <a:cubicBezTo>
                    <a:pt x="74" y="13"/>
                    <a:pt x="74" y="13"/>
                    <a:pt x="74" y="13"/>
                  </a:cubicBezTo>
                  <a:cubicBezTo>
                    <a:pt x="74" y="8"/>
                    <a:pt x="74" y="8"/>
                    <a:pt x="74" y="8"/>
                  </a:cubicBezTo>
                  <a:cubicBezTo>
                    <a:pt x="79" y="8"/>
                    <a:pt x="79" y="8"/>
                    <a:pt x="79" y="8"/>
                  </a:cubicBezTo>
                  <a:cubicBezTo>
                    <a:pt x="80" y="8"/>
                    <a:pt x="81" y="9"/>
                    <a:pt x="81" y="10"/>
                  </a:cubicBezTo>
                  <a:cubicBezTo>
                    <a:pt x="81" y="20"/>
                    <a:pt x="81" y="20"/>
                    <a:pt x="81" y="20"/>
                  </a:cubicBezTo>
                  <a:cubicBezTo>
                    <a:pt x="81" y="21"/>
                    <a:pt x="80" y="23"/>
                    <a:pt x="79" y="23"/>
                  </a:cubicBezTo>
                  <a:lnTo>
                    <a:pt x="74" y="23"/>
                  </a:lnTo>
                  <a:close/>
                  <a:moveTo>
                    <a:pt x="66" y="53"/>
                  </a:moveTo>
                  <a:cubicBezTo>
                    <a:pt x="74" y="53"/>
                    <a:pt x="74" y="53"/>
                    <a:pt x="74" y="53"/>
                  </a:cubicBezTo>
                  <a:cubicBezTo>
                    <a:pt x="74" y="58"/>
                    <a:pt x="74" y="58"/>
                    <a:pt x="74" y="58"/>
                  </a:cubicBezTo>
                  <a:cubicBezTo>
                    <a:pt x="66" y="58"/>
                    <a:pt x="66" y="58"/>
                    <a:pt x="66" y="58"/>
                  </a:cubicBezTo>
                  <a:cubicBezTo>
                    <a:pt x="66" y="53"/>
                    <a:pt x="66" y="53"/>
                    <a:pt x="66" y="53"/>
                  </a:cubicBezTo>
                  <a:close/>
                  <a:moveTo>
                    <a:pt x="74" y="5"/>
                  </a:moveTo>
                  <a:cubicBezTo>
                    <a:pt x="66" y="5"/>
                    <a:pt x="66" y="5"/>
                    <a:pt x="66" y="5"/>
                  </a:cubicBezTo>
                  <a:cubicBezTo>
                    <a:pt x="66" y="0"/>
                    <a:pt x="66" y="0"/>
                    <a:pt x="66" y="0"/>
                  </a:cubicBezTo>
                  <a:cubicBezTo>
                    <a:pt x="74" y="0"/>
                    <a:pt x="74" y="0"/>
                    <a:pt x="74" y="0"/>
                  </a:cubicBezTo>
                  <a:cubicBezTo>
                    <a:pt x="74" y="5"/>
                    <a:pt x="74" y="5"/>
                    <a:pt x="74" y="5"/>
                  </a:cubicBezTo>
                  <a:close/>
                  <a:moveTo>
                    <a:pt x="74" y="8"/>
                  </a:moveTo>
                  <a:cubicBezTo>
                    <a:pt x="74" y="13"/>
                    <a:pt x="74" y="13"/>
                    <a:pt x="74" y="13"/>
                  </a:cubicBezTo>
                  <a:cubicBezTo>
                    <a:pt x="71" y="13"/>
                    <a:pt x="71" y="13"/>
                    <a:pt x="71" y="13"/>
                  </a:cubicBezTo>
                  <a:cubicBezTo>
                    <a:pt x="71" y="18"/>
                    <a:pt x="71" y="18"/>
                    <a:pt x="71" y="18"/>
                  </a:cubicBezTo>
                  <a:cubicBezTo>
                    <a:pt x="74" y="18"/>
                    <a:pt x="74" y="18"/>
                    <a:pt x="74" y="18"/>
                  </a:cubicBezTo>
                  <a:cubicBezTo>
                    <a:pt x="74" y="23"/>
                    <a:pt x="74" y="23"/>
                    <a:pt x="74" y="23"/>
                  </a:cubicBezTo>
                  <a:cubicBezTo>
                    <a:pt x="69" y="23"/>
                    <a:pt x="69" y="23"/>
                    <a:pt x="69" y="23"/>
                  </a:cubicBezTo>
                  <a:cubicBezTo>
                    <a:pt x="67" y="23"/>
                    <a:pt x="66" y="21"/>
                    <a:pt x="66" y="20"/>
                  </a:cubicBezTo>
                  <a:cubicBezTo>
                    <a:pt x="66" y="10"/>
                    <a:pt x="66" y="10"/>
                    <a:pt x="66" y="10"/>
                  </a:cubicBezTo>
                  <a:cubicBezTo>
                    <a:pt x="66" y="9"/>
                    <a:pt x="67" y="8"/>
                    <a:pt x="69" y="8"/>
                  </a:cubicBezTo>
                  <a:cubicBezTo>
                    <a:pt x="74" y="8"/>
                    <a:pt x="74" y="8"/>
                    <a:pt x="74" y="8"/>
                  </a:cubicBezTo>
                  <a:close/>
                  <a:moveTo>
                    <a:pt x="74" y="38"/>
                  </a:moveTo>
                  <a:cubicBezTo>
                    <a:pt x="74" y="43"/>
                    <a:pt x="74" y="43"/>
                    <a:pt x="74" y="43"/>
                  </a:cubicBezTo>
                  <a:cubicBezTo>
                    <a:pt x="66" y="43"/>
                    <a:pt x="66" y="43"/>
                    <a:pt x="66" y="43"/>
                  </a:cubicBezTo>
                  <a:cubicBezTo>
                    <a:pt x="66" y="38"/>
                    <a:pt x="66" y="38"/>
                    <a:pt x="66" y="38"/>
                  </a:cubicBezTo>
                  <a:cubicBezTo>
                    <a:pt x="74" y="38"/>
                    <a:pt x="74" y="38"/>
                    <a:pt x="74" y="38"/>
                  </a:cubicBezTo>
                  <a:close/>
                  <a:moveTo>
                    <a:pt x="74" y="48"/>
                  </a:moveTo>
                  <a:cubicBezTo>
                    <a:pt x="74" y="53"/>
                    <a:pt x="74" y="53"/>
                    <a:pt x="74" y="53"/>
                  </a:cubicBezTo>
                  <a:cubicBezTo>
                    <a:pt x="66" y="53"/>
                    <a:pt x="66" y="53"/>
                    <a:pt x="66" y="53"/>
                  </a:cubicBezTo>
                  <a:cubicBezTo>
                    <a:pt x="66" y="48"/>
                    <a:pt x="66" y="48"/>
                    <a:pt x="66" y="48"/>
                  </a:cubicBezTo>
                  <a:cubicBezTo>
                    <a:pt x="74" y="48"/>
                    <a:pt x="74" y="48"/>
                    <a:pt x="74" y="48"/>
                  </a:cubicBezTo>
                  <a:close/>
                  <a:moveTo>
                    <a:pt x="66" y="37"/>
                  </a:moveTo>
                  <a:cubicBezTo>
                    <a:pt x="66" y="33"/>
                    <a:pt x="66" y="33"/>
                    <a:pt x="66" y="33"/>
                  </a:cubicBezTo>
                  <a:cubicBezTo>
                    <a:pt x="69" y="33"/>
                    <a:pt x="69" y="33"/>
                    <a:pt x="69" y="33"/>
                  </a:cubicBezTo>
                  <a:cubicBezTo>
                    <a:pt x="69" y="27"/>
                    <a:pt x="69" y="27"/>
                    <a:pt x="69" y="27"/>
                  </a:cubicBezTo>
                  <a:cubicBezTo>
                    <a:pt x="66" y="27"/>
                    <a:pt x="66" y="27"/>
                    <a:pt x="66" y="27"/>
                  </a:cubicBezTo>
                  <a:cubicBezTo>
                    <a:pt x="66" y="23"/>
                    <a:pt x="66" y="23"/>
                    <a:pt x="66" y="23"/>
                  </a:cubicBezTo>
                  <a:cubicBezTo>
                    <a:pt x="71" y="23"/>
                    <a:pt x="71" y="23"/>
                    <a:pt x="71" y="23"/>
                  </a:cubicBezTo>
                  <a:cubicBezTo>
                    <a:pt x="72" y="23"/>
                    <a:pt x="73" y="24"/>
                    <a:pt x="73" y="25"/>
                  </a:cubicBezTo>
                  <a:cubicBezTo>
                    <a:pt x="73" y="35"/>
                    <a:pt x="73" y="35"/>
                    <a:pt x="73" y="35"/>
                  </a:cubicBezTo>
                  <a:cubicBezTo>
                    <a:pt x="73" y="36"/>
                    <a:pt x="72" y="37"/>
                    <a:pt x="71" y="37"/>
                  </a:cubicBezTo>
                  <a:lnTo>
                    <a:pt x="66" y="37"/>
                  </a:lnTo>
                  <a:close/>
                  <a:moveTo>
                    <a:pt x="59" y="53"/>
                  </a:moveTo>
                  <a:cubicBezTo>
                    <a:pt x="66" y="53"/>
                    <a:pt x="66" y="53"/>
                    <a:pt x="66" y="53"/>
                  </a:cubicBezTo>
                  <a:cubicBezTo>
                    <a:pt x="66" y="58"/>
                    <a:pt x="66" y="58"/>
                    <a:pt x="66" y="58"/>
                  </a:cubicBezTo>
                  <a:cubicBezTo>
                    <a:pt x="59" y="58"/>
                    <a:pt x="59" y="58"/>
                    <a:pt x="59" y="58"/>
                  </a:cubicBezTo>
                  <a:cubicBezTo>
                    <a:pt x="59" y="53"/>
                    <a:pt x="59" y="53"/>
                    <a:pt x="59" y="53"/>
                  </a:cubicBezTo>
                  <a:close/>
                  <a:moveTo>
                    <a:pt x="66" y="5"/>
                  </a:moveTo>
                  <a:cubicBezTo>
                    <a:pt x="59" y="5"/>
                    <a:pt x="59" y="5"/>
                    <a:pt x="59" y="5"/>
                  </a:cubicBezTo>
                  <a:cubicBezTo>
                    <a:pt x="59" y="0"/>
                    <a:pt x="59" y="0"/>
                    <a:pt x="59" y="0"/>
                  </a:cubicBezTo>
                  <a:cubicBezTo>
                    <a:pt x="66" y="0"/>
                    <a:pt x="66" y="0"/>
                    <a:pt x="66" y="0"/>
                  </a:cubicBezTo>
                  <a:cubicBezTo>
                    <a:pt x="66" y="5"/>
                    <a:pt x="66" y="5"/>
                    <a:pt x="66" y="5"/>
                  </a:cubicBezTo>
                  <a:close/>
                  <a:moveTo>
                    <a:pt x="66" y="23"/>
                  </a:moveTo>
                  <a:cubicBezTo>
                    <a:pt x="66" y="27"/>
                    <a:pt x="66" y="27"/>
                    <a:pt x="66" y="27"/>
                  </a:cubicBezTo>
                  <a:cubicBezTo>
                    <a:pt x="64" y="27"/>
                    <a:pt x="64" y="27"/>
                    <a:pt x="64" y="27"/>
                  </a:cubicBezTo>
                  <a:cubicBezTo>
                    <a:pt x="64" y="33"/>
                    <a:pt x="64" y="33"/>
                    <a:pt x="64" y="33"/>
                  </a:cubicBezTo>
                  <a:cubicBezTo>
                    <a:pt x="66" y="33"/>
                    <a:pt x="66" y="33"/>
                    <a:pt x="66" y="33"/>
                  </a:cubicBezTo>
                  <a:cubicBezTo>
                    <a:pt x="66" y="37"/>
                    <a:pt x="66" y="37"/>
                    <a:pt x="66" y="37"/>
                  </a:cubicBezTo>
                  <a:cubicBezTo>
                    <a:pt x="61" y="37"/>
                    <a:pt x="61" y="37"/>
                    <a:pt x="61" y="37"/>
                  </a:cubicBezTo>
                  <a:cubicBezTo>
                    <a:pt x="60" y="37"/>
                    <a:pt x="59" y="37"/>
                    <a:pt x="59" y="36"/>
                  </a:cubicBezTo>
                  <a:cubicBezTo>
                    <a:pt x="59" y="24"/>
                    <a:pt x="59" y="24"/>
                    <a:pt x="59" y="24"/>
                  </a:cubicBezTo>
                  <a:cubicBezTo>
                    <a:pt x="59" y="23"/>
                    <a:pt x="60" y="23"/>
                    <a:pt x="61" y="23"/>
                  </a:cubicBezTo>
                  <a:cubicBezTo>
                    <a:pt x="66" y="23"/>
                    <a:pt x="66" y="23"/>
                    <a:pt x="66" y="23"/>
                  </a:cubicBezTo>
                  <a:close/>
                  <a:moveTo>
                    <a:pt x="66" y="38"/>
                  </a:moveTo>
                  <a:cubicBezTo>
                    <a:pt x="66" y="43"/>
                    <a:pt x="66" y="43"/>
                    <a:pt x="66" y="43"/>
                  </a:cubicBezTo>
                  <a:cubicBezTo>
                    <a:pt x="59" y="43"/>
                    <a:pt x="59" y="43"/>
                    <a:pt x="59" y="43"/>
                  </a:cubicBezTo>
                  <a:cubicBezTo>
                    <a:pt x="59" y="38"/>
                    <a:pt x="59" y="38"/>
                    <a:pt x="59" y="38"/>
                  </a:cubicBezTo>
                  <a:cubicBezTo>
                    <a:pt x="66" y="38"/>
                    <a:pt x="66" y="38"/>
                    <a:pt x="66" y="38"/>
                  </a:cubicBezTo>
                  <a:close/>
                  <a:moveTo>
                    <a:pt x="66" y="48"/>
                  </a:moveTo>
                  <a:cubicBezTo>
                    <a:pt x="66" y="53"/>
                    <a:pt x="66" y="53"/>
                    <a:pt x="66" y="53"/>
                  </a:cubicBezTo>
                  <a:cubicBezTo>
                    <a:pt x="59" y="53"/>
                    <a:pt x="59" y="53"/>
                    <a:pt x="59" y="53"/>
                  </a:cubicBezTo>
                  <a:cubicBezTo>
                    <a:pt x="59" y="48"/>
                    <a:pt x="59" y="48"/>
                    <a:pt x="59" y="48"/>
                  </a:cubicBezTo>
                  <a:cubicBezTo>
                    <a:pt x="66" y="48"/>
                    <a:pt x="66" y="48"/>
                    <a:pt x="66" y="48"/>
                  </a:cubicBezTo>
                  <a:close/>
                  <a:moveTo>
                    <a:pt x="59" y="23"/>
                  </a:moveTo>
                  <a:cubicBezTo>
                    <a:pt x="59" y="18"/>
                    <a:pt x="59" y="18"/>
                    <a:pt x="59" y="18"/>
                  </a:cubicBezTo>
                  <a:cubicBezTo>
                    <a:pt x="61" y="18"/>
                    <a:pt x="61" y="18"/>
                    <a:pt x="61" y="18"/>
                  </a:cubicBezTo>
                  <a:cubicBezTo>
                    <a:pt x="61" y="13"/>
                    <a:pt x="61" y="13"/>
                    <a:pt x="61" y="13"/>
                  </a:cubicBezTo>
                  <a:cubicBezTo>
                    <a:pt x="59" y="13"/>
                    <a:pt x="59" y="13"/>
                    <a:pt x="59" y="13"/>
                  </a:cubicBezTo>
                  <a:cubicBezTo>
                    <a:pt x="59" y="8"/>
                    <a:pt x="59" y="8"/>
                    <a:pt x="59" y="8"/>
                  </a:cubicBezTo>
                  <a:cubicBezTo>
                    <a:pt x="64" y="8"/>
                    <a:pt x="64" y="8"/>
                    <a:pt x="64" y="8"/>
                  </a:cubicBezTo>
                  <a:cubicBezTo>
                    <a:pt x="65" y="8"/>
                    <a:pt x="66" y="9"/>
                    <a:pt x="66" y="10"/>
                  </a:cubicBezTo>
                  <a:cubicBezTo>
                    <a:pt x="66" y="20"/>
                    <a:pt x="66" y="20"/>
                    <a:pt x="66" y="20"/>
                  </a:cubicBezTo>
                  <a:cubicBezTo>
                    <a:pt x="66" y="21"/>
                    <a:pt x="65" y="23"/>
                    <a:pt x="64" y="23"/>
                  </a:cubicBezTo>
                  <a:lnTo>
                    <a:pt x="59" y="23"/>
                  </a:lnTo>
                  <a:close/>
                  <a:moveTo>
                    <a:pt x="51" y="53"/>
                  </a:moveTo>
                  <a:cubicBezTo>
                    <a:pt x="59" y="53"/>
                    <a:pt x="59" y="53"/>
                    <a:pt x="59" y="53"/>
                  </a:cubicBezTo>
                  <a:cubicBezTo>
                    <a:pt x="59" y="58"/>
                    <a:pt x="59" y="58"/>
                    <a:pt x="59" y="58"/>
                  </a:cubicBezTo>
                  <a:cubicBezTo>
                    <a:pt x="51" y="58"/>
                    <a:pt x="51" y="58"/>
                    <a:pt x="51" y="58"/>
                  </a:cubicBezTo>
                  <a:cubicBezTo>
                    <a:pt x="51" y="53"/>
                    <a:pt x="51" y="53"/>
                    <a:pt x="51" y="53"/>
                  </a:cubicBezTo>
                  <a:close/>
                  <a:moveTo>
                    <a:pt x="59" y="5"/>
                  </a:moveTo>
                  <a:cubicBezTo>
                    <a:pt x="51" y="5"/>
                    <a:pt x="51" y="5"/>
                    <a:pt x="51" y="5"/>
                  </a:cubicBezTo>
                  <a:cubicBezTo>
                    <a:pt x="51" y="0"/>
                    <a:pt x="51" y="0"/>
                    <a:pt x="51" y="0"/>
                  </a:cubicBezTo>
                  <a:cubicBezTo>
                    <a:pt x="59" y="0"/>
                    <a:pt x="59" y="0"/>
                    <a:pt x="59" y="0"/>
                  </a:cubicBezTo>
                  <a:cubicBezTo>
                    <a:pt x="59" y="5"/>
                    <a:pt x="59" y="5"/>
                    <a:pt x="59" y="5"/>
                  </a:cubicBezTo>
                  <a:close/>
                  <a:moveTo>
                    <a:pt x="59" y="8"/>
                  </a:moveTo>
                  <a:cubicBezTo>
                    <a:pt x="59" y="13"/>
                    <a:pt x="59" y="13"/>
                    <a:pt x="59" y="13"/>
                  </a:cubicBezTo>
                  <a:cubicBezTo>
                    <a:pt x="56" y="13"/>
                    <a:pt x="56" y="13"/>
                    <a:pt x="56" y="13"/>
                  </a:cubicBezTo>
                  <a:cubicBezTo>
                    <a:pt x="56" y="18"/>
                    <a:pt x="56" y="18"/>
                    <a:pt x="56" y="18"/>
                  </a:cubicBezTo>
                  <a:cubicBezTo>
                    <a:pt x="59" y="18"/>
                    <a:pt x="59" y="18"/>
                    <a:pt x="59" y="18"/>
                  </a:cubicBezTo>
                  <a:cubicBezTo>
                    <a:pt x="59" y="23"/>
                    <a:pt x="59" y="23"/>
                    <a:pt x="59" y="23"/>
                  </a:cubicBezTo>
                  <a:cubicBezTo>
                    <a:pt x="54" y="23"/>
                    <a:pt x="54" y="23"/>
                    <a:pt x="54" y="23"/>
                  </a:cubicBezTo>
                  <a:cubicBezTo>
                    <a:pt x="52" y="23"/>
                    <a:pt x="51" y="21"/>
                    <a:pt x="51" y="20"/>
                  </a:cubicBezTo>
                  <a:cubicBezTo>
                    <a:pt x="51" y="10"/>
                    <a:pt x="51" y="10"/>
                    <a:pt x="51" y="10"/>
                  </a:cubicBezTo>
                  <a:cubicBezTo>
                    <a:pt x="51" y="9"/>
                    <a:pt x="52" y="8"/>
                    <a:pt x="54" y="8"/>
                  </a:cubicBezTo>
                  <a:cubicBezTo>
                    <a:pt x="59" y="8"/>
                    <a:pt x="59" y="8"/>
                    <a:pt x="59" y="8"/>
                  </a:cubicBezTo>
                  <a:close/>
                  <a:moveTo>
                    <a:pt x="59" y="24"/>
                  </a:moveTo>
                  <a:cubicBezTo>
                    <a:pt x="59" y="36"/>
                    <a:pt x="59" y="36"/>
                    <a:pt x="59" y="36"/>
                  </a:cubicBezTo>
                  <a:cubicBezTo>
                    <a:pt x="59" y="36"/>
                    <a:pt x="59" y="35"/>
                    <a:pt x="59" y="35"/>
                  </a:cubicBezTo>
                  <a:cubicBezTo>
                    <a:pt x="59" y="25"/>
                    <a:pt x="59" y="25"/>
                    <a:pt x="59" y="25"/>
                  </a:cubicBezTo>
                  <a:cubicBezTo>
                    <a:pt x="59" y="25"/>
                    <a:pt x="59" y="24"/>
                    <a:pt x="59" y="24"/>
                  </a:cubicBezTo>
                  <a:close/>
                  <a:moveTo>
                    <a:pt x="59" y="38"/>
                  </a:moveTo>
                  <a:cubicBezTo>
                    <a:pt x="59" y="43"/>
                    <a:pt x="59" y="43"/>
                    <a:pt x="59" y="43"/>
                  </a:cubicBezTo>
                  <a:cubicBezTo>
                    <a:pt x="51" y="43"/>
                    <a:pt x="51" y="43"/>
                    <a:pt x="51" y="43"/>
                  </a:cubicBezTo>
                  <a:cubicBezTo>
                    <a:pt x="51" y="38"/>
                    <a:pt x="51" y="38"/>
                    <a:pt x="51" y="38"/>
                  </a:cubicBezTo>
                  <a:cubicBezTo>
                    <a:pt x="59" y="38"/>
                    <a:pt x="59" y="38"/>
                    <a:pt x="59" y="38"/>
                  </a:cubicBezTo>
                  <a:close/>
                  <a:moveTo>
                    <a:pt x="59" y="48"/>
                  </a:moveTo>
                  <a:cubicBezTo>
                    <a:pt x="59" y="53"/>
                    <a:pt x="59" y="53"/>
                    <a:pt x="59" y="53"/>
                  </a:cubicBezTo>
                  <a:cubicBezTo>
                    <a:pt x="51" y="53"/>
                    <a:pt x="51" y="53"/>
                    <a:pt x="51" y="53"/>
                  </a:cubicBezTo>
                  <a:cubicBezTo>
                    <a:pt x="51" y="48"/>
                    <a:pt x="51" y="48"/>
                    <a:pt x="51" y="48"/>
                  </a:cubicBezTo>
                  <a:cubicBezTo>
                    <a:pt x="59" y="48"/>
                    <a:pt x="59" y="48"/>
                    <a:pt x="59" y="48"/>
                  </a:cubicBezTo>
                  <a:close/>
                  <a:moveTo>
                    <a:pt x="51" y="37"/>
                  </a:moveTo>
                  <a:cubicBezTo>
                    <a:pt x="51" y="33"/>
                    <a:pt x="51" y="33"/>
                    <a:pt x="51" y="33"/>
                  </a:cubicBezTo>
                  <a:cubicBezTo>
                    <a:pt x="54" y="33"/>
                    <a:pt x="54" y="33"/>
                    <a:pt x="54" y="33"/>
                  </a:cubicBezTo>
                  <a:cubicBezTo>
                    <a:pt x="54" y="27"/>
                    <a:pt x="54" y="27"/>
                    <a:pt x="54" y="27"/>
                  </a:cubicBezTo>
                  <a:cubicBezTo>
                    <a:pt x="51" y="27"/>
                    <a:pt x="51" y="27"/>
                    <a:pt x="51" y="27"/>
                  </a:cubicBezTo>
                  <a:cubicBezTo>
                    <a:pt x="51" y="23"/>
                    <a:pt x="51" y="23"/>
                    <a:pt x="51" y="23"/>
                  </a:cubicBezTo>
                  <a:cubicBezTo>
                    <a:pt x="56" y="23"/>
                    <a:pt x="56" y="23"/>
                    <a:pt x="56" y="23"/>
                  </a:cubicBezTo>
                  <a:cubicBezTo>
                    <a:pt x="58" y="23"/>
                    <a:pt x="59" y="24"/>
                    <a:pt x="59" y="25"/>
                  </a:cubicBezTo>
                  <a:cubicBezTo>
                    <a:pt x="59" y="35"/>
                    <a:pt x="59" y="35"/>
                    <a:pt x="59" y="35"/>
                  </a:cubicBezTo>
                  <a:cubicBezTo>
                    <a:pt x="59" y="36"/>
                    <a:pt x="58" y="37"/>
                    <a:pt x="56" y="37"/>
                  </a:cubicBezTo>
                  <a:lnTo>
                    <a:pt x="51" y="37"/>
                  </a:lnTo>
                  <a:close/>
                  <a:moveTo>
                    <a:pt x="44" y="53"/>
                  </a:moveTo>
                  <a:cubicBezTo>
                    <a:pt x="51" y="53"/>
                    <a:pt x="51" y="53"/>
                    <a:pt x="51" y="53"/>
                  </a:cubicBezTo>
                  <a:cubicBezTo>
                    <a:pt x="51" y="58"/>
                    <a:pt x="51" y="58"/>
                    <a:pt x="51" y="58"/>
                  </a:cubicBezTo>
                  <a:cubicBezTo>
                    <a:pt x="44" y="58"/>
                    <a:pt x="44" y="58"/>
                    <a:pt x="44" y="58"/>
                  </a:cubicBezTo>
                  <a:cubicBezTo>
                    <a:pt x="44" y="53"/>
                    <a:pt x="44" y="53"/>
                    <a:pt x="44" y="53"/>
                  </a:cubicBezTo>
                  <a:close/>
                  <a:moveTo>
                    <a:pt x="51" y="5"/>
                  </a:moveTo>
                  <a:cubicBezTo>
                    <a:pt x="44" y="5"/>
                    <a:pt x="44" y="5"/>
                    <a:pt x="44" y="5"/>
                  </a:cubicBezTo>
                  <a:cubicBezTo>
                    <a:pt x="44" y="0"/>
                    <a:pt x="44" y="0"/>
                    <a:pt x="44" y="0"/>
                  </a:cubicBezTo>
                  <a:cubicBezTo>
                    <a:pt x="51" y="0"/>
                    <a:pt x="51" y="0"/>
                    <a:pt x="51" y="0"/>
                  </a:cubicBezTo>
                  <a:cubicBezTo>
                    <a:pt x="51" y="5"/>
                    <a:pt x="51" y="5"/>
                    <a:pt x="51" y="5"/>
                  </a:cubicBezTo>
                  <a:close/>
                  <a:moveTo>
                    <a:pt x="51" y="23"/>
                  </a:moveTo>
                  <a:cubicBezTo>
                    <a:pt x="51" y="27"/>
                    <a:pt x="51" y="27"/>
                    <a:pt x="51" y="27"/>
                  </a:cubicBezTo>
                  <a:cubicBezTo>
                    <a:pt x="49" y="27"/>
                    <a:pt x="49" y="27"/>
                    <a:pt x="49" y="27"/>
                  </a:cubicBezTo>
                  <a:cubicBezTo>
                    <a:pt x="49" y="33"/>
                    <a:pt x="49" y="33"/>
                    <a:pt x="49" y="33"/>
                  </a:cubicBezTo>
                  <a:cubicBezTo>
                    <a:pt x="51" y="33"/>
                    <a:pt x="51" y="33"/>
                    <a:pt x="51" y="33"/>
                  </a:cubicBezTo>
                  <a:cubicBezTo>
                    <a:pt x="51" y="37"/>
                    <a:pt x="51" y="37"/>
                    <a:pt x="51" y="37"/>
                  </a:cubicBezTo>
                  <a:cubicBezTo>
                    <a:pt x="46" y="37"/>
                    <a:pt x="46" y="37"/>
                    <a:pt x="46" y="37"/>
                  </a:cubicBezTo>
                  <a:cubicBezTo>
                    <a:pt x="45" y="37"/>
                    <a:pt x="44" y="36"/>
                    <a:pt x="44" y="35"/>
                  </a:cubicBezTo>
                  <a:cubicBezTo>
                    <a:pt x="44" y="25"/>
                    <a:pt x="44" y="25"/>
                    <a:pt x="44" y="25"/>
                  </a:cubicBezTo>
                  <a:cubicBezTo>
                    <a:pt x="44" y="24"/>
                    <a:pt x="45" y="23"/>
                    <a:pt x="46" y="23"/>
                  </a:cubicBezTo>
                  <a:cubicBezTo>
                    <a:pt x="51" y="23"/>
                    <a:pt x="51" y="23"/>
                    <a:pt x="51" y="23"/>
                  </a:cubicBezTo>
                  <a:close/>
                  <a:moveTo>
                    <a:pt x="51" y="38"/>
                  </a:moveTo>
                  <a:cubicBezTo>
                    <a:pt x="51" y="43"/>
                    <a:pt x="51" y="43"/>
                    <a:pt x="51" y="43"/>
                  </a:cubicBezTo>
                  <a:cubicBezTo>
                    <a:pt x="44" y="43"/>
                    <a:pt x="44" y="43"/>
                    <a:pt x="44" y="43"/>
                  </a:cubicBezTo>
                  <a:cubicBezTo>
                    <a:pt x="44" y="38"/>
                    <a:pt x="44" y="38"/>
                    <a:pt x="44" y="38"/>
                  </a:cubicBezTo>
                  <a:cubicBezTo>
                    <a:pt x="51" y="38"/>
                    <a:pt x="51" y="38"/>
                    <a:pt x="51" y="38"/>
                  </a:cubicBezTo>
                  <a:close/>
                  <a:moveTo>
                    <a:pt x="51" y="48"/>
                  </a:moveTo>
                  <a:cubicBezTo>
                    <a:pt x="51" y="53"/>
                    <a:pt x="51" y="53"/>
                    <a:pt x="51" y="53"/>
                  </a:cubicBezTo>
                  <a:cubicBezTo>
                    <a:pt x="44" y="53"/>
                    <a:pt x="44" y="53"/>
                    <a:pt x="44" y="53"/>
                  </a:cubicBezTo>
                  <a:cubicBezTo>
                    <a:pt x="44" y="48"/>
                    <a:pt x="44" y="48"/>
                    <a:pt x="44" y="48"/>
                  </a:cubicBezTo>
                  <a:cubicBezTo>
                    <a:pt x="51" y="48"/>
                    <a:pt x="51" y="48"/>
                    <a:pt x="51" y="48"/>
                  </a:cubicBezTo>
                  <a:close/>
                  <a:moveTo>
                    <a:pt x="44" y="23"/>
                  </a:moveTo>
                  <a:cubicBezTo>
                    <a:pt x="44" y="18"/>
                    <a:pt x="44" y="18"/>
                    <a:pt x="44" y="18"/>
                  </a:cubicBezTo>
                  <a:cubicBezTo>
                    <a:pt x="46" y="18"/>
                    <a:pt x="46" y="18"/>
                    <a:pt x="46" y="18"/>
                  </a:cubicBezTo>
                  <a:cubicBezTo>
                    <a:pt x="46" y="13"/>
                    <a:pt x="46" y="13"/>
                    <a:pt x="46" y="13"/>
                  </a:cubicBezTo>
                  <a:cubicBezTo>
                    <a:pt x="44" y="13"/>
                    <a:pt x="44" y="13"/>
                    <a:pt x="44" y="13"/>
                  </a:cubicBezTo>
                  <a:cubicBezTo>
                    <a:pt x="44" y="8"/>
                    <a:pt x="44" y="8"/>
                    <a:pt x="44" y="8"/>
                  </a:cubicBezTo>
                  <a:cubicBezTo>
                    <a:pt x="49" y="8"/>
                    <a:pt x="49" y="8"/>
                    <a:pt x="49" y="8"/>
                  </a:cubicBezTo>
                  <a:cubicBezTo>
                    <a:pt x="50" y="8"/>
                    <a:pt x="51" y="9"/>
                    <a:pt x="51" y="10"/>
                  </a:cubicBezTo>
                  <a:cubicBezTo>
                    <a:pt x="51" y="20"/>
                    <a:pt x="51" y="20"/>
                    <a:pt x="51" y="20"/>
                  </a:cubicBezTo>
                  <a:cubicBezTo>
                    <a:pt x="51" y="21"/>
                    <a:pt x="50" y="23"/>
                    <a:pt x="49" y="23"/>
                  </a:cubicBezTo>
                  <a:lnTo>
                    <a:pt x="44" y="23"/>
                  </a:lnTo>
                  <a:close/>
                  <a:moveTo>
                    <a:pt x="36" y="53"/>
                  </a:moveTo>
                  <a:cubicBezTo>
                    <a:pt x="44" y="53"/>
                    <a:pt x="44" y="53"/>
                    <a:pt x="44" y="53"/>
                  </a:cubicBezTo>
                  <a:cubicBezTo>
                    <a:pt x="44" y="58"/>
                    <a:pt x="44" y="58"/>
                    <a:pt x="44" y="58"/>
                  </a:cubicBezTo>
                  <a:cubicBezTo>
                    <a:pt x="36" y="58"/>
                    <a:pt x="36" y="58"/>
                    <a:pt x="36" y="58"/>
                  </a:cubicBezTo>
                  <a:cubicBezTo>
                    <a:pt x="36" y="53"/>
                    <a:pt x="36" y="53"/>
                    <a:pt x="36" y="53"/>
                  </a:cubicBezTo>
                  <a:close/>
                  <a:moveTo>
                    <a:pt x="44" y="5"/>
                  </a:moveTo>
                  <a:cubicBezTo>
                    <a:pt x="36" y="5"/>
                    <a:pt x="36" y="5"/>
                    <a:pt x="36" y="5"/>
                  </a:cubicBezTo>
                  <a:cubicBezTo>
                    <a:pt x="36" y="0"/>
                    <a:pt x="36" y="0"/>
                    <a:pt x="36" y="0"/>
                  </a:cubicBezTo>
                  <a:cubicBezTo>
                    <a:pt x="44" y="0"/>
                    <a:pt x="44" y="0"/>
                    <a:pt x="44" y="0"/>
                  </a:cubicBezTo>
                  <a:cubicBezTo>
                    <a:pt x="44" y="5"/>
                    <a:pt x="44" y="5"/>
                    <a:pt x="44" y="5"/>
                  </a:cubicBezTo>
                  <a:close/>
                  <a:moveTo>
                    <a:pt x="44" y="8"/>
                  </a:moveTo>
                  <a:cubicBezTo>
                    <a:pt x="44" y="13"/>
                    <a:pt x="44" y="13"/>
                    <a:pt x="44" y="13"/>
                  </a:cubicBezTo>
                  <a:cubicBezTo>
                    <a:pt x="41" y="13"/>
                    <a:pt x="41" y="13"/>
                    <a:pt x="41" y="13"/>
                  </a:cubicBezTo>
                  <a:cubicBezTo>
                    <a:pt x="41" y="18"/>
                    <a:pt x="41" y="18"/>
                    <a:pt x="41" y="18"/>
                  </a:cubicBezTo>
                  <a:cubicBezTo>
                    <a:pt x="44" y="18"/>
                    <a:pt x="44" y="18"/>
                    <a:pt x="44" y="18"/>
                  </a:cubicBezTo>
                  <a:cubicBezTo>
                    <a:pt x="44" y="23"/>
                    <a:pt x="44" y="23"/>
                    <a:pt x="44" y="23"/>
                  </a:cubicBezTo>
                  <a:cubicBezTo>
                    <a:pt x="39" y="23"/>
                    <a:pt x="39" y="23"/>
                    <a:pt x="39" y="23"/>
                  </a:cubicBezTo>
                  <a:cubicBezTo>
                    <a:pt x="38" y="23"/>
                    <a:pt x="36" y="21"/>
                    <a:pt x="36" y="20"/>
                  </a:cubicBezTo>
                  <a:cubicBezTo>
                    <a:pt x="36" y="10"/>
                    <a:pt x="36" y="10"/>
                    <a:pt x="36" y="10"/>
                  </a:cubicBezTo>
                  <a:cubicBezTo>
                    <a:pt x="36" y="9"/>
                    <a:pt x="38" y="8"/>
                    <a:pt x="39" y="8"/>
                  </a:cubicBezTo>
                  <a:cubicBezTo>
                    <a:pt x="44" y="8"/>
                    <a:pt x="44" y="8"/>
                    <a:pt x="44" y="8"/>
                  </a:cubicBezTo>
                  <a:close/>
                  <a:moveTo>
                    <a:pt x="44" y="38"/>
                  </a:moveTo>
                  <a:cubicBezTo>
                    <a:pt x="44" y="43"/>
                    <a:pt x="44" y="43"/>
                    <a:pt x="44" y="43"/>
                  </a:cubicBezTo>
                  <a:cubicBezTo>
                    <a:pt x="36" y="43"/>
                    <a:pt x="36" y="43"/>
                    <a:pt x="36" y="43"/>
                  </a:cubicBezTo>
                  <a:cubicBezTo>
                    <a:pt x="36" y="38"/>
                    <a:pt x="36" y="38"/>
                    <a:pt x="36" y="38"/>
                  </a:cubicBezTo>
                  <a:cubicBezTo>
                    <a:pt x="44" y="38"/>
                    <a:pt x="44" y="38"/>
                    <a:pt x="44" y="38"/>
                  </a:cubicBezTo>
                  <a:close/>
                  <a:moveTo>
                    <a:pt x="44" y="48"/>
                  </a:moveTo>
                  <a:cubicBezTo>
                    <a:pt x="44" y="53"/>
                    <a:pt x="44" y="53"/>
                    <a:pt x="44" y="53"/>
                  </a:cubicBezTo>
                  <a:cubicBezTo>
                    <a:pt x="36" y="53"/>
                    <a:pt x="36" y="53"/>
                    <a:pt x="36" y="53"/>
                  </a:cubicBezTo>
                  <a:cubicBezTo>
                    <a:pt x="36" y="48"/>
                    <a:pt x="36" y="48"/>
                    <a:pt x="36" y="48"/>
                  </a:cubicBezTo>
                  <a:cubicBezTo>
                    <a:pt x="44" y="48"/>
                    <a:pt x="44" y="48"/>
                    <a:pt x="44" y="48"/>
                  </a:cubicBezTo>
                  <a:close/>
                  <a:moveTo>
                    <a:pt x="36" y="37"/>
                  </a:moveTo>
                  <a:cubicBezTo>
                    <a:pt x="36" y="33"/>
                    <a:pt x="36" y="33"/>
                    <a:pt x="36" y="33"/>
                  </a:cubicBezTo>
                  <a:cubicBezTo>
                    <a:pt x="39" y="33"/>
                    <a:pt x="39" y="33"/>
                    <a:pt x="39" y="33"/>
                  </a:cubicBezTo>
                  <a:cubicBezTo>
                    <a:pt x="39" y="27"/>
                    <a:pt x="39" y="27"/>
                    <a:pt x="39" y="27"/>
                  </a:cubicBezTo>
                  <a:cubicBezTo>
                    <a:pt x="36" y="27"/>
                    <a:pt x="36" y="27"/>
                    <a:pt x="36" y="27"/>
                  </a:cubicBezTo>
                  <a:cubicBezTo>
                    <a:pt x="36" y="23"/>
                    <a:pt x="36" y="23"/>
                    <a:pt x="36" y="23"/>
                  </a:cubicBezTo>
                  <a:cubicBezTo>
                    <a:pt x="41" y="23"/>
                    <a:pt x="41" y="23"/>
                    <a:pt x="41" y="23"/>
                  </a:cubicBezTo>
                  <a:cubicBezTo>
                    <a:pt x="43" y="23"/>
                    <a:pt x="44" y="24"/>
                    <a:pt x="44" y="25"/>
                  </a:cubicBezTo>
                  <a:cubicBezTo>
                    <a:pt x="44" y="35"/>
                    <a:pt x="44" y="35"/>
                    <a:pt x="44" y="35"/>
                  </a:cubicBezTo>
                  <a:cubicBezTo>
                    <a:pt x="44" y="36"/>
                    <a:pt x="43" y="37"/>
                    <a:pt x="41" y="37"/>
                  </a:cubicBezTo>
                  <a:lnTo>
                    <a:pt x="36" y="37"/>
                  </a:lnTo>
                  <a:close/>
                  <a:moveTo>
                    <a:pt x="29" y="53"/>
                  </a:moveTo>
                  <a:cubicBezTo>
                    <a:pt x="36" y="53"/>
                    <a:pt x="36" y="53"/>
                    <a:pt x="36" y="53"/>
                  </a:cubicBezTo>
                  <a:cubicBezTo>
                    <a:pt x="36" y="58"/>
                    <a:pt x="36" y="58"/>
                    <a:pt x="36" y="58"/>
                  </a:cubicBezTo>
                  <a:cubicBezTo>
                    <a:pt x="29" y="58"/>
                    <a:pt x="29" y="58"/>
                    <a:pt x="29" y="58"/>
                  </a:cubicBezTo>
                  <a:cubicBezTo>
                    <a:pt x="29" y="53"/>
                    <a:pt x="29" y="53"/>
                    <a:pt x="29" y="53"/>
                  </a:cubicBezTo>
                  <a:close/>
                  <a:moveTo>
                    <a:pt x="36" y="5"/>
                  </a:moveTo>
                  <a:cubicBezTo>
                    <a:pt x="29" y="5"/>
                    <a:pt x="29" y="5"/>
                    <a:pt x="29" y="5"/>
                  </a:cubicBezTo>
                  <a:cubicBezTo>
                    <a:pt x="29" y="0"/>
                    <a:pt x="29" y="0"/>
                    <a:pt x="29" y="0"/>
                  </a:cubicBezTo>
                  <a:cubicBezTo>
                    <a:pt x="36" y="0"/>
                    <a:pt x="36" y="0"/>
                    <a:pt x="36" y="0"/>
                  </a:cubicBezTo>
                  <a:cubicBezTo>
                    <a:pt x="36" y="5"/>
                    <a:pt x="36" y="5"/>
                    <a:pt x="36" y="5"/>
                  </a:cubicBezTo>
                  <a:close/>
                  <a:moveTo>
                    <a:pt x="36" y="23"/>
                  </a:moveTo>
                  <a:cubicBezTo>
                    <a:pt x="36" y="27"/>
                    <a:pt x="36" y="27"/>
                    <a:pt x="36" y="27"/>
                  </a:cubicBezTo>
                  <a:cubicBezTo>
                    <a:pt x="34" y="27"/>
                    <a:pt x="34" y="27"/>
                    <a:pt x="34" y="27"/>
                  </a:cubicBezTo>
                  <a:cubicBezTo>
                    <a:pt x="34" y="33"/>
                    <a:pt x="34" y="33"/>
                    <a:pt x="34" y="33"/>
                  </a:cubicBezTo>
                  <a:cubicBezTo>
                    <a:pt x="36" y="33"/>
                    <a:pt x="36" y="33"/>
                    <a:pt x="36" y="33"/>
                  </a:cubicBezTo>
                  <a:cubicBezTo>
                    <a:pt x="36" y="37"/>
                    <a:pt x="36" y="37"/>
                    <a:pt x="36" y="37"/>
                  </a:cubicBezTo>
                  <a:cubicBezTo>
                    <a:pt x="31" y="37"/>
                    <a:pt x="31" y="37"/>
                    <a:pt x="31" y="37"/>
                  </a:cubicBezTo>
                  <a:cubicBezTo>
                    <a:pt x="30" y="37"/>
                    <a:pt x="29" y="36"/>
                    <a:pt x="29" y="35"/>
                  </a:cubicBezTo>
                  <a:cubicBezTo>
                    <a:pt x="29" y="25"/>
                    <a:pt x="29" y="25"/>
                    <a:pt x="29" y="25"/>
                  </a:cubicBezTo>
                  <a:cubicBezTo>
                    <a:pt x="29" y="24"/>
                    <a:pt x="30" y="23"/>
                    <a:pt x="31" y="23"/>
                  </a:cubicBezTo>
                  <a:cubicBezTo>
                    <a:pt x="36" y="23"/>
                    <a:pt x="36" y="23"/>
                    <a:pt x="36" y="23"/>
                  </a:cubicBezTo>
                  <a:close/>
                  <a:moveTo>
                    <a:pt x="36" y="38"/>
                  </a:moveTo>
                  <a:cubicBezTo>
                    <a:pt x="36" y="43"/>
                    <a:pt x="36" y="43"/>
                    <a:pt x="36" y="43"/>
                  </a:cubicBezTo>
                  <a:cubicBezTo>
                    <a:pt x="29" y="43"/>
                    <a:pt x="29" y="43"/>
                    <a:pt x="29" y="43"/>
                  </a:cubicBezTo>
                  <a:cubicBezTo>
                    <a:pt x="29" y="38"/>
                    <a:pt x="29" y="38"/>
                    <a:pt x="29" y="38"/>
                  </a:cubicBezTo>
                  <a:cubicBezTo>
                    <a:pt x="36" y="38"/>
                    <a:pt x="36" y="38"/>
                    <a:pt x="36" y="38"/>
                  </a:cubicBezTo>
                  <a:close/>
                  <a:moveTo>
                    <a:pt x="36" y="48"/>
                  </a:moveTo>
                  <a:cubicBezTo>
                    <a:pt x="36" y="53"/>
                    <a:pt x="36" y="53"/>
                    <a:pt x="36" y="53"/>
                  </a:cubicBezTo>
                  <a:cubicBezTo>
                    <a:pt x="29" y="53"/>
                    <a:pt x="29" y="53"/>
                    <a:pt x="29" y="53"/>
                  </a:cubicBezTo>
                  <a:cubicBezTo>
                    <a:pt x="29" y="48"/>
                    <a:pt x="29" y="48"/>
                    <a:pt x="29" y="48"/>
                  </a:cubicBezTo>
                  <a:cubicBezTo>
                    <a:pt x="36" y="48"/>
                    <a:pt x="36" y="48"/>
                    <a:pt x="36" y="48"/>
                  </a:cubicBezTo>
                  <a:close/>
                  <a:moveTo>
                    <a:pt x="29" y="23"/>
                  </a:moveTo>
                  <a:cubicBezTo>
                    <a:pt x="29" y="18"/>
                    <a:pt x="29" y="18"/>
                    <a:pt x="29" y="18"/>
                  </a:cubicBezTo>
                  <a:cubicBezTo>
                    <a:pt x="32" y="18"/>
                    <a:pt x="32" y="18"/>
                    <a:pt x="32" y="18"/>
                  </a:cubicBezTo>
                  <a:cubicBezTo>
                    <a:pt x="32" y="13"/>
                    <a:pt x="32" y="13"/>
                    <a:pt x="32" y="13"/>
                  </a:cubicBezTo>
                  <a:cubicBezTo>
                    <a:pt x="29" y="13"/>
                    <a:pt x="29" y="13"/>
                    <a:pt x="29" y="13"/>
                  </a:cubicBezTo>
                  <a:cubicBezTo>
                    <a:pt x="29" y="8"/>
                    <a:pt x="29" y="8"/>
                    <a:pt x="29" y="8"/>
                  </a:cubicBezTo>
                  <a:cubicBezTo>
                    <a:pt x="34" y="8"/>
                    <a:pt x="34" y="8"/>
                    <a:pt x="34" y="8"/>
                  </a:cubicBezTo>
                  <a:cubicBezTo>
                    <a:pt x="35" y="8"/>
                    <a:pt x="36" y="9"/>
                    <a:pt x="36" y="10"/>
                  </a:cubicBezTo>
                  <a:cubicBezTo>
                    <a:pt x="36" y="20"/>
                    <a:pt x="36" y="20"/>
                    <a:pt x="36" y="20"/>
                  </a:cubicBezTo>
                  <a:cubicBezTo>
                    <a:pt x="36" y="21"/>
                    <a:pt x="35" y="23"/>
                    <a:pt x="34" y="23"/>
                  </a:cubicBezTo>
                  <a:lnTo>
                    <a:pt x="29" y="23"/>
                  </a:lnTo>
                  <a:close/>
                  <a:moveTo>
                    <a:pt x="22" y="53"/>
                  </a:moveTo>
                  <a:cubicBezTo>
                    <a:pt x="29" y="53"/>
                    <a:pt x="29" y="53"/>
                    <a:pt x="29" y="53"/>
                  </a:cubicBezTo>
                  <a:cubicBezTo>
                    <a:pt x="29" y="58"/>
                    <a:pt x="29" y="58"/>
                    <a:pt x="29" y="58"/>
                  </a:cubicBezTo>
                  <a:cubicBezTo>
                    <a:pt x="22" y="58"/>
                    <a:pt x="22" y="58"/>
                    <a:pt x="22" y="58"/>
                  </a:cubicBezTo>
                  <a:cubicBezTo>
                    <a:pt x="22" y="53"/>
                    <a:pt x="22" y="53"/>
                    <a:pt x="22" y="53"/>
                  </a:cubicBezTo>
                  <a:close/>
                  <a:moveTo>
                    <a:pt x="29" y="5"/>
                  </a:moveTo>
                  <a:cubicBezTo>
                    <a:pt x="22" y="5"/>
                    <a:pt x="22" y="5"/>
                    <a:pt x="22" y="5"/>
                  </a:cubicBezTo>
                  <a:cubicBezTo>
                    <a:pt x="22" y="0"/>
                    <a:pt x="22" y="0"/>
                    <a:pt x="22" y="0"/>
                  </a:cubicBezTo>
                  <a:cubicBezTo>
                    <a:pt x="29" y="0"/>
                    <a:pt x="29" y="0"/>
                    <a:pt x="29" y="0"/>
                  </a:cubicBezTo>
                  <a:cubicBezTo>
                    <a:pt x="29" y="5"/>
                    <a:pt x="29" y="5"/>
                    <a:pt x="29" y="5"/>
                  </a:cubicBezTo>
                  <a:close/>
                  <a:moveTo>
                    <a:pt x="29" y="8"/>
                  </a:moveTo>
                  <a:cubicBezTo>
                    <a:pt x="29" y="13"/>
                    <a:pt x="29" y="13"/>
                    <a:pt x="29" y="13"/>
                  </a:cubicBezTo>
                  <a:cubicBezTo>
                    <a:pt x="26" y="13"/>
                    <a:pt x="26" y="13"/>
                    <a:pt x="26" y="13"/>
                  </a:cubicBezTo>
                  <a:cubicBezTo>
                    <a:pt x="26" y="18"/>
                    <a:pt x="26" y="18"/>
                    <a:pt x="26" y="18"/>
                  </a:cubicBezTo>
                  <a:cubicBezTo>
                    <a:pt x="29" y="18"/>
                    <a:pt x="29" y="18"/>
                    <a:pt x="29" y="18"/>
                  </a:cubicBezTo>
                  <a:cubicBezTo>
                    <a:pt x="29" y="23"/>
                    <a:pt x="29" y="23"/>
                    <a:pt x="29" y="23"/>
                  </a:cubicBezTo>
                  <a:cubicBezTo>
                    <a:pt x="24" y="23"/>
                    <a:pt x="24" y="23"/>
                    <a:pt x="24" y="23"/>
                  </a:cubicBezTo>
                  <a:cubicBezTo>
                    <a:pt x="23" y="23"/>
                    <a:pt x="22" y="21"/>
                    <a:pt x="22" y="20"/>
                  </a:cubicBezTo>
                  <a:cubicBezTo>
                    <a:pt x="22" y="10"/>
                    <a:pt x="22" y="10"/>
                    <a:pt x="22" y="10"/>
                  </a:cubicBezTo>
                  <a:cubicBezTo>
                    <a:pt x="22" y="9"/>
                    <a:pt x="23" y="8"/>
                    <a:pt x="24" y="8"/>
                  </a:cubicBezTo>
                  <a:cubicBezTo>
                    <a:pt x="29" y="8"/>
                    <a:pt x="29" y="8"/>
                    <a:pt x="29" y="8"/>
                  </a:cubicBezTo>
                  <a:close/>
                  <a:moveTo>
                    <a:pt x="29" y="38"/>
                  </a:moveTo>
                  <a:cubicBezTo>
                    <a:pt x="29" y="43"/>
                    <a:pt x="29" y="43"/>
                    <a:pt x="29" y="43"/>
                  </a:cubicBezTo>
                  <a:cubicBezTo>
                    <a:pt x="24" y="43"/>
                    <a:pt x="24" y="43"/>
                    <a:pt x="24" y="43"/>
                  </a:cubicBezTo>
                  <a:cubicBezTo>
                    <a:pt x="24" y="48"/>
                    <a:pt x="24" y="48"/>
                    <a:pt x="24" y="48"/>
                  </a:cubicBezTo>
                  <a:cubicBezTo>
                    <a:pt x="29" y="48"/>
                    <a:pt x="29" y="48"/>
                    <a:pt x="29" y="48"/>
                  </a:cubicBezTo>
                  <a:cubicBezTo>
                    <a:pt x="29" y="53"/>
                    <a:pt x="29" y="53"/>
                    <a:pt x="29" y="53"/>
                  </a:cubicBezTo>
                  <a:cubicBezTo>
                    <a:pt x="22" y="53"/>
                    <a:pt x="22" y="53"/>
                    <a:pt x="22" y="53"/>
                  </a:cubicBezTo>
                  <a:cubicBezTo>
                    <a:pt x="22" y="38"/>
                    <a:pt x="22" y="38"/>
                    <a:pt x="22" y="38"/>
                  </a:cubicBezTo>
                  <a:cubicBezTo>
                    <a:pt x="29" y="38"/>
                    <a:pt x="29" y="38"/>
                    <a:pt x="29" y="38"/>
                  </a:cubicBezTo>
                  <a:close/>
                  <a:moveTo>
                    <a:pt x="22" y="37"/>
                  </a:moveTo>
                  <a:cubicBezTo>
                    <a:pt x="22" y="33"/>
                    <a:pt x="22" y="33"/>
                    <a:pt x="22" y="33"/>
                  </a:cubicBezTo>
                  <a:cubicBezTo>
                    <a:pt x="24" y="33"/>
                    <a:pt x="24" y="33"/>
                    <a:pt x="24" y="33"/>
                  </a:cubicBezTo>
                  <a:cubicBezTo>
                    <a:pt x="24" y="27"/>
                    <a:pt x="24" y="27"/>
                    <a:pt x="24" y="27"/>
                  </a:cubicBezTo>
                  <a:cubicBezTo>
                    <a:pt x="22" y="27"/>
                    <a:pt x="22" y="27"/>
                    <a:pt x="22" y="27"/>
                  </a:cubicBezTo>
                  <a:cubicBezTo>
                    <a:pt x="22" y="23"/>
                    <a:pt x="22" y="23"/>
                    <a:pt x="22" y="23"/>
                  </a:cubicBezTo>
                  <a:cubicBezTo>
                    <a:pt x="26" y="23"/>
                    <a:pt x="26" y="23"/>
                    <a:pt x="26" y="23"/>
                  </a:cubicBezTo>
                  <a:cubicBezTo>
                    <a:pt x="28" y="23"/>
                    <a:pt x="29" y="24"/>
                    <a:pt x="29" y="25"/>
                  </a:cubicBezTo>
                  <a:cubicBezTo>
                    <a:pt x="29" y="35"/>
                    <a:pt x="29" y="35"/>
                    <a:pt x="29" y="35"/>
                  </a:cubicBezTo>
                  <a:cubicBezTo>
                    <a:pt x="29" y="36"/>
                    <a:pt x="28" y="37"/>
                    <a:pt x="26" y="37"/>
                  </a:cubicBezTo>
                  <a:lnTo>
                    <a:pt x="22" y="37"/>
                  </a:lnTo>
                  <a:close/>
                  <a:moveTo>
                    <a:pt x="14" y="53"/>
                  </a:moveTo>
                  <a:cubicBezTo>
                    <a:pt x="22" y="53"/>
                    <a:pt x="22" y="53"/>
                    <a:pt x="22" y="53"/>
                  </a:cubicBezTo>
                  <a:cubicBezTo>
                    <a:pt x="22" y="58"/>
                    <a:pt x="22" y="58"/>
                    <a:pt x="22" y="58"/>
                  </a:cubicBezTo>
                  <a:cubicBezTo>
                    <a:pt x="14" y="58"/>
                    <a:pt x="14" y="58"/>
                    <a:pt x="14" y="58"/>
                  </a:cubicBezTo>
                  <a:cubicBezTo>
                    <a:pt x="14" y="53"/>
                    <a:pt x="14" y="53"/>
                    <a:pt x="14" y="53"/>
                  </a:cubicBezTo>
                  <a:close/>
                  <a:moveTo>
                    <a:pt x="22" y="5"/>
                  </a:moveTo>
                  <a:cubicBezTo>
                    <a:pt x="14" y="5"/>
                    <a:pt x="14" y="5"/>
                    <a:pt x="14" y="5"/>
                  </a:cubicBezTo>
                  <a:cubicBezTo>
                    <a:pt x="14" y="0"/>
                    <a:pt x="14" y="0"/>
                    <a:pt x="14" y="0"/>
                  </a:cubicBezTo>
                  <a:cubicBezTo>
                    <a:pt x="22" y="0"/>
                    <a:pt x="22" y="0"/>
                    <a:pt x="22" y="0"/>
                  </a:cubicBezTo>
                  <a:cubicBezTo>
                    <a:pt x="22" y="5"/>
                    <a:pt x="22" y="5"/>
                    <a:pt x="22" y="5"/>
                  </a:cubicBezTo>
                  <a:close/>
                  <a:moveTo>
                    <a:pt x="22" y="23"/>
                  </a:moveTo>
                  <a:cubicBezTo>
                    <a:pt x="22" y="27"/>
                    <a:pt x="22" y="27"/>
                    <a:pt x="22" y="27"/>
                  </a:cubicBezTo>
                  <a:cubicBezTo>
                    <a:pt x="19" y="27"/>
                    <a:pt x="19" y="27"/>
                    <a:pt x="19" y="27"/>
                  </a:cubicBezTo>
                  <a:cubicBezTo>
                    <a:pt x="19" y="33"/>
                    <a:pt x="19" y="33"/>
                    <a:pt x="19" y="33"/>
                  </a:cubicBezTo>
                  <a:cubicBezTo>
                    <a:pt x="22" y="33"/>
                    <a:pt x="22" y="33"/>
                    <a:pt x="22" y="33"/>
                  </a:cubicBezTo>
                  <a:cubicBezTo>
                    <a:pt x="22" y="37"/>
                    <a:pt x="22" y="37"/>
                    <a:pt x="22" y="37"/>
                  </a:cubicBezTo>
                  <a:cubicBezTo>
                    <a:pt x="17" y="37"/>
                    <a:pt x="17" y="37"/>
                    <a:pt x="17" y="37"/>
                  </a:cubicBezTo>
                  <a:cubicBezTo>
                    <a:pt x="15" y="37"/>
                    <a:pt x="14" y="36"/>
                    <a:pt x="14" y="35"/>
                  </a:cubicBezTo>
                  <a:cubicBezTo>
                    <a:pt x="14" y="25"/>
                    <a:pt x="14" y="25"/>
                    <a:pt x="14" y="25"/>
                  </a:cubicBezTo>
                  <a:cubicBezTo>
                    <a:pt x="14" y="24"/>
                    <a:pt x="15" y="23"/>
                    <a:pt x="17" y="23"/>
                  </a:cubicBezTo>
                  <a:cubicBezTo>
                    <a:pt x="22" y="23"/>
                    <a:pt x="22" y="23"/>
                    <a:pt x="22" y="23"/>
                  </a:cubicBezTo>
                  <a:close/>
                  <a:moveTo>
                    <a:pt x="22" y="38"/>
                  </a:moveTo>
                  <a:cubicBezTo>
                    <a:pt x="22" y="53"/>
                    <a:pt x="22" y="53"/>
                    <a:pt x="22" y="53"/>
                  </a:cubicBezTo>
                  <a:cubicBezTo>
                    <a:pt x="20" y="53"/>
                    <a:pt x="19" y="52"/>
                    <a:pt x="19" y="50"/>
                  </a:cubicBezTo>
                  <a:cubicBezTo>
                    <a:pt x="19" y="41"/>
                    <a:pt x="19" y="41"/>
                    <a:pt x="19" y="41"/>
                  </a:cubicBezTo>
                  <a:cubicBezTo>
                    <a:pt x="19" y="39"/>
                    <a:pt x="20" y="38"/>
                    <a:pt x="22" y="38"/>
                  </a:cubicBezTo>
                  <a:close/>
                  <a:moveTo>
                    <a:pt x="14" y="23"/>
                  </a:moveTo>
                  <a:cubicBezTo>
                    <a:pt x="14" y="18"/>
                    <a:pt x="14" y="18"/>
                    <a:pt x="14" y="18"/>
                  </a:cubicBezTo>
                  <a:cubicBezTo>
                    <a:pt x="17" y="18"/>
                    <a:pt x="17" y="18"/>
                    <a:pt x="17" y="18"/>
                  </a:cubicBezTo>
                  <a:cubicBezTo>
                    <a:pt x="17" y="13"/>
                    <a:pt x="17" y="13"/>
                    <a:pt x="17" y="13"/>
                  </a:cubicBezTo>
                  <a:cubicBezTo>
                    <a:pt x="14" y="13"/>
                    <a:pt x="14" y="13"/>
                    <a:pt x="14" y="13"/>
                  </a:cubicBezTo>
                  <a:cubicBezTo>
                    <a:pt x="14" y="8"/>
                    <a:pt x="14" y="8"/>
                    <a:pt x="14" y="8"/>
                  </a:cubicBezTo>
                  <a:cubicBezTo>
                    <a:pt x="19" y="8"/>
                    <a:pt x="19" y="8"/>
                    <a:pt x="19" y="8"/>
                  </a:cubicBezTo>
                  <a:cubicBezTo>
                    <a:pt x="20" y="8"/>
                    <a:pt x="21" y="9"/>
                    <a:pt x="21" y="10"/>
                  </a:cubicBezTo>
                  <a:cubicBezTo>
                    <a:pt x="21" y="20"/>
                    <a:pt x="21" y="20"/>
                    <a:pt x="21" y="20"/>
                  </a:cubicBezTo>
                  <a:cubicBezTo>
                    <a:pt x="21" y="21"/>
                    <a:pt x="20" y="23"/>
                    <a:pt x="19" y="23"/>
                  </a:cubicBezTo>
                  <a:lnTo>
                    <a:pt x="14" y="23"/>
                  </a:lnTo>
                  <a:close/>
                  <a:moveTo>
                    <a:pt x="5" y="53"/>
                  </a:moveTo>
                  <a:cubicBezTo>
                    <a:pt x="14" y="53"/>
                    <a:pt x="14" y="53"/>
                    <a:pt x="14" y="53"/>
                  </a:cubicBezTo>
                  <a:cubicBezTo>
                    <a:pt x="14" y="58"/>
                    <a:pt x="14" y="58"/>
                    <a:pt x="14" y="58"/>
                  </a:cubicBezTo>
                  <a:cubicBezTo>
                    <a:pt x="2" y="58"/>
                    <a:pt x="2" y="58"/>
                    <a:pt x="2" y="58"/>
                  </a:cubicBezTo>
                  <a:cubicBezTo>
                    <a:pt x="1" y="58"/>
                    <a:pt x="0" y="57"/>
                    <a:pt x="0" y="55"/>
                  </a:cubicBezTo>
                  <a:cubicBezTo>
                    <a:pt x="0" y="3"/>
                    <a:pt x="0" y="3"/>
                    <a:pt x="0" y="3"/>
                  </a:cubicBezTo>
                  <a:cubicBezTo>
                    <a:pt x="0" y="1"/>
                    <a:pt x="1" y="0"/>
                    <a:pt x="2" y="0"/>
                  </a:cubicBezTo>
                  <a:cubicBezTo>
                    <a:pt x="14" y="0"/>
                    <a:pt x="14" y="0"/>
                    <a:pt x="14" y="0"/>
                  </a:cubicBezTo>
                  <a:cubicBezTo>
                    <a:pt x="14" y="5"/>
                    <a:pt x="14" y="5"/>
                    <a:pt x="14" y="5"/>
                  </a:cubicBezTo>
                  <a:cubicBezTo>
                    <a:pt x="5" y="5"/>
                    <a:pt x="5" y="5"/>
                    <a:pt x="5" y="5"/>
                  </a:cubicBezTo>
                  <a:cubicBezTo>
                    <a:pt x="5" y="53"/>
                    <a:pt x="5" y="53"/>
                    <a:pt x="5" y="53"/>
                  </a:cubicBezTo>
                  <a:close/>
                  <a:moveTo>
                    <a:pt x="14" y="8"/>
                  </a:moveTo>
                  <a:cubicBezTo>
                    <a:pt x="9" y="8"/>
                    <a:pt x="9" y="8"/>
                    <a:pt x="9" y="8"/>
                  </a:cubicBezTo>
                  <a:cubicBezTo>
                    <a:pt x="8" y="8"/>
                    <a:pt x="7" y="9"/>
                    <a:pt x="7" y="10"/>
                  </a:cubicBezTo>
                  <a:cubicBezTo>
                    <a:pt x="7" y="20"/>
                    <a:pt x="7" y="20"/>
                    <a:pt x="7" y="20"/>
                  </a:cubicBezTo>
                  <a:cubicBezTo>
                    <a:pt x="7" y="21"/>
                    <a:pt x="8" y="23"/>
                    <a:pt x="9" y="23"/>
                  </a:cubicBezTo>
                  <a:cubicBezTo>
                    <a:pt x="14" y="23"/>
                    <a:pt x="14" y="23"/>
                    <a:pt x="14" y="23"/>
                  </a:cubicBezTo>
                  <a:cubicBezTo>
                    <a:pt x="14" y="18"/>
                    <a:pt x="14" y="18"/>
                    <a:pt x="14" y="18"/>
                  </a:cubicBezTo>
                  <a:cubicBezTo>
                    <a:pt x="12" y="18"/>
                    <a:pt x="12" y="18"/>
                    <a:pt x="12" y="18"/>
                  </a:cubicBezTo>
                  <a:cubicBezTo>
                    <a:pt x="12" y="13"/>
                    <a:pt x="12" y="13"/>
                    <a:pt x="12" y="13"/>
                  </a:cubicBezTo>
                  <a:cubicBezTo>
                    <a:pt x="14" y="13"/>
                    <a:pt x="14" y="13"/>
                    <a:pt x="14" y="13"/>
                  </a:cubicBez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1" name="Freeform 281"/>
            <p:cNvSpPr>
              <a:spLocks noEditPoints="1"/>
            </p:cNvSpPr>
            <p:nvPr/>
          </p:nvSpPr>
          <p:spPr bwMode="auto">
            <a:xfrm>
              <a:off x="11056955" y="539754"/>
              <a:ext cx="160338" cy="47625"/>
            </a:xfrm>
            <a:custGeom>
              <a:avLst/>
              <a:gdLst>
                <a:gd name="T0" fmla="*/ 35 w 71"/>
                <a:gd name="T1" fmla="*/ 9 h 21"/>
                <a:gd name="T2" fmla="*/ 51 w 71"/>
                <a:gd name="T3" fmla="*/ 11 h 21"/>
                <a:gd name="T4" fmla="*/ 62 w 71"/>
                <a:gd name="T5" fmla="*/ 15 h 21"/>
                <a:gd name="T6" fmla="*/ 65 w 71"/>
                <a:gd name="T7" fmla="*/ 11 h 21"/>
                <a:gd name="T8" fmla="*/ 52 w 71"/>
                <a:gd name="T9" fmla="*/ 7 h 21"/>
                <a:gd name="T10" fmla="*/ 35 w 71"/>
                <a:gd name="T11" fmla="*/ 5 h 21"/>
                <a:gd name="T12" fmla="*/ 35 w 71"/>
                <a:gd name="T13" fmla="*/ 0 h 21"/>
                <a:gd name="T14" fmla="*/ 53 w 71"/>
                <a:gd name="T15" fmla="*/ 2 h 21"/>
                <a:gd name="T16" fmla="*/ 69 w 71"/>
                <a:gd name="T17" fmla="*/ 8 h 21"/>
                <a:gd name="T18" fmla="*/ 70 w 71"/>
                <a:gd name="T19" fmla="*/ 11 h 21"/>
                <a:gd name="T20" fmla="*/ 65 w 71"/>
                <a:gd name="T21" fmla="*/ 20 h 21"/>
                <a:gd name="T22" fmla="*/ 62 w 71"/>
                <a:gd name="T23" fmla="*/ 21 h 21"/>
                <a:gd name="T24" fmla="*/ 50 w 71"/>
                <a:gd name="T25" fmla="*/ 16 h 21"/>
                <a:gd name="T26" fmla="*/ 35 w 71"/>
                <a:gd name="T27" fmla="*/ 14 h 21"/>
                <a:gd name="T28" fmla="*/ 35 w 71"/>
                <a:gd name="T29" fmla="*/ 9 h 21"/>
                <a:gd name="T30" fmla="*/ 6 w 71"/>
                <a:gd name="T31" fmla="*/ 11 h 21"/>
                <a:gd name="T32" fmla="*/ 8 w 71"/>
                <a:gd name="T33" fmla="*/ 15 h 21"/>
                <a:gd name="T34" fmla="*/ 20 w 71"/>
                <a:gd name="T35" fmla="*/ 11 h 21"/>
                <a:gd name="T36" fmla="*/ 35 w 71"/>
                <a:gd name="T37" fmla="*/ 9 h 21"/>
                <a:gd name="T38" fmla="*/ 35 w 71"/>
                <a:gd name="T39" fmla="*/ 9 h 21"/>
                <a:gd name="T40" fmla="*/ 35 w 71"/>
                <a:gd name="T41" fmla="*/ 14 h 21"/>
                <a:gd name="T42" fmla="*/ 35 w 71"/>
                <a:gd name="T43" fmla="*/ 14 h 21"/>
                <a:gd name="T44" fmla="*/ 21 w 71"/>
                <a:gd name="T45" fmla="*/ 16 h 21"/>
                <a:gd name="T46" fmla="*/ 8 w 71"/>
                <a:gd name="T47" fmla="*/ 21 h 21"/>
                <a:gd name="T48" fmla="*/ 5 w 71"/>
                <a:gd name="T49" fmla="*/ 20 h 21"/>
                <a:gd name="T50" fmla="*/ 0 w 71"/>
                <a:gd name="T51" fmla="*/ 11 h 21"/>
                <a:gd name="T52" fmla="*/ 1 w 71"/>
                <a:gd name="T53" fmla="*/ 8 h 21"/>
                <a:gd name="T54" fmla="*/ 17 w 71"/>
                <a:gd name="T55" fmla="*/ 2 h 21"/>
                <a:gd name="T56" fmla="*/ 35 w 71"/>
                <a:gd name="T57" fmla="*/ 0 h 21"/>
                <a:gd name="T58" fmla="*/ 35 w 71"/>
                <a:gd name="T59" fmla="*/ 0 h 21"/>
                <a:gd name="T60" fmla="*/ 35 w 71"/>
                <a:gd name="T61" fmla="*/ 5 h 21"/>
                <a:gd name="T62" fmla="*/ 35 w 71"/>
                <a:gd name="T63" fmla="*/ 5 h 21"/>
                <a:gd name="T64" fmla="*/ 18 w 71"/>
                <a:gd name="T65" fmla="*/ 7 h 21"/>
                <a:gd name="T66" fmla="*/ 6 w 71"/>
                <a:gd name="T6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21">
                  <a:moveTo>
                    <a:pt x="35" y="9"/>
                  </a:moveTo>
                  <a:cubicBezTo>
                    <a:pt x="41" y="9"/>
                    <a:pt x="46" y="10"/>
                    <a:pt x="51" y="11"/>
                  </a:cubicBezTo>
                  <a:cubicBezTo>
                    <a:pt x="55" y="12"/>
                    <a:pt x="59" y="14"/>
                    <a:pt x="62" y="15"/>
                  </a:cubicBezTo>
                  <a:cubicBezTo>
                    <a:pt x="65" y="11"/>
                    <a:pt x="65" y="11"/>
                    <a:pt x="65" y="11"/>
                  </a:cubicBezTo>
                  <a:cubicBezTo>
                    <a:pt x="61" y="9"/>
                    <a:pt x="56" y="8"/>
                    <a:pt x="52" y="7"/>
                  </a:cubicBezTo>
                  <a:cubicBezTo>
                    <a:pt x="47" y="6"/>
                    <a:pt x="41" y="5"/>
                    <a:pt x="35" y="5"/>
                  </a:cubicBezTo>
                  <a:cubicBezTo>
                    <a:pt x="35" y="0"/>
                    <a:pt x="35" y="0"/>
                    <a:pt x="35" y="0"/>
                  </a:cubicBezTo>
                  <a:cubicBezTo>
                    <a:pt x="41" y="0"/>
                    <a:pt x="47" y="1"/>
                    <a:pt x="53" y="2"/>
                  </a:cubicBezTo>
                  <a:cubicBezTo>
                    <a:pt x="59" y="4"/>
                    <a:pt x="64" y="6"/>
                    <a:pt x="69" y="8"/>
                  </a:cubicBezTo>
                  <a:cubicBezTo>
                    <a:pt x="70" y="9"/>
                    <a:pt x="71" y="10"/>
                    <a:pt x="70" y="11"/>
                  </a:cubicBezTo>
                  <a:cubicBezTo>
                    <a:pt x="65" y="20"/>
                    <a:pt x="65" y="20"/>
                    <a:pt x="65" y="20"/>
                  </a:cubicBezTo>
                  <a:cubicBezTo>
                    <a:pt x="65" y="21"/>
                    <a:pt x="63" y="21"/>
                    <a:pt x="62" y="21"/>
                  </a:cubicBezTo>
                  <a:cubicBezTo>
                    <a:pt x="58" y="19"/>
                    <a:pt x="54" y="17"/>
                    <a:pt x="50" y="16"/>
                  </a:cubicBezTo>
                  <a:cubicBezTo>
                    <a:pt x="45" y="15"/>
                    <a:pt x="40" y="14"/>
                    <a:pt x="35" y="14"/>
                  </a:cubicBezTo>
                  <a:lnTo>
                    <a:pt x="35" y="9"/>
                  </a:lnTo>
                  <a:close/>
                  <a:moveTo>
                    <a:pt x="6" y="11"/>
                  </a:moveTo>
                  <a:cubicBezTo>
                    <a:pt x="8" y="15"/>
                    <a:pt x="8" y="15"/>
                    <a:pt x="8" y="15"/>
                  </a:cubicBezTo>
                  <a:cubicBezTo>
                    <a:pt x="12" y="14"/>
                    <a:pt x="15" y="12"/>
                    <a:pt x="20" y="11"/>
                  </a:cubicBezTo>
                  <a:cubicBezTo>
                    <a:pt x="25" y="10"/>
                    <a:pt x="30" y="9"/>
                    <a:pt x="35" y="9"/>
                  </a:cubicBezTo>
                  <a:cubicBezTo>
                    <a:pt x="35" y="9"/>
                    <a:pt x="35" y="9"/>
                    <a:pt x="35" y="9"/>
                  </a:cubicBezTo>
                  <a:cubicBezTo>
                    <a:pt x="35" y="14"/>
                    <a:pt x="35" y="14"/>
                    <a:pt x="35" y="14"/>
                  </a:cubicBezTo>
                  <a:cubicBezTo>
                    <a:pt x="35" y="14"/>
                    <a:pt x="35" y="14"/>
                    <a:pt x="35" y="14"/>
                  </a:cubicBezTo>
                  <a:cubicBezTo>
                    <a:pt x="30" y="14"/>
                    <a:pt x="25" y="15"/>
                    <a:pt x="21" y="16"/>
                  </a:cubicBezTo>
                  <a:cubicBezTo>
                    <a:pt x="16" y="17"/>
                    <a:pt x="12" y="19"/>
                    <a:pt x="8" y="21"/>
                  </a:cubicBezTo>
                  <a:cubicBezTo>
                    <a:pt x="7" y="21"/>
                    <a:pt x="6" y="21"/>
                    <a:pt x="5" y="20"/>
                  </a:cubicBezTo>
                  <a:cubicBezTo>
                    <a:pt x="0" y="11"/>
                    <a:pt x="0" y="11"/>
                    <a:pt x="0" y="11"/>
                  </a:cubicBezTo>
                  <a:cubicBezTo>
                    <a:pt x="0" y="10"/>
                    <a:pt x="0" y="9"/>
                    <a:pt x="1" y="8"/>
                  </a:cubicBezTo>
                  <a:cubicBezTo>
                    <a:pt x="6" y="6"/>
                    <a:pt x="12" y="4"/>
                    <a:pt x="17" y="2"/>
                  </a:cubicBezTo>
                  <a:cubicBezTo>
                    <a:pt x="23" y="1"/>
                    <a:pt x="29" y="0"/>
                    <a:pt x="35" y="0"/>
                  </a:cubicBezTo>
                  <a:cubicBezTo>
                    <a:pt x="35" y="0"/>
                    <a:pt x="35" y="0"/>
                    <a:pt x="35" y="0"/>
                  </a:cubicBezTo>
                  <a:cubicBezTo>
                    <a:pt x="35" y="5"/>
                    <a:pt x="35" y="5"/>
                    <a:pt x="35" y="5"/>
                  </a:cubicBezTo>
                  <a:cubicBezTo>
                    <a:pt x="35" y="5"/>
                    <a:pt x="35" y="5"/>
                    <a:pt x="35" y="5"/>
                  </a:cubicBezTo>
                  <a:cubicBezTo>
                    <a:pt x="29" y="5"/>
                    <a:pt x="24" y="6"/>
                    <a:pt x="18" y="7"/>
                  </a:cubicBezTo>
                  <a:cubicBezTo>
                    <a:pt x="14" y="8"/>
                    <a:pt x="10" y="9"/>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2" name="Freeform 282"/>
            <p:cNvSpPr>
              <a:spLocks noEditPoints="1"/>
            </p:cNvSpPr>
            <p:nvPr/>
          </p:nvSpPr>
          <p:spPr bwMode="auto">
            <a:xfrm>
              <a:off x="11033142" y="500067"/>
              <a:ext cx="209551" cy="53976"/>
            </a:xfrm>
            <a:custGeom>
              <a:avLst/>
              <a:gdLst>
                <a:gd name="T0" fmla="*/ 87 w 93"/>
                <a:gd name="T1" fmla="*/ 14 h 24"/>
                <a:gd name="T2" fmla="*/ 69 w 93"/>
                <a:gd name="T3" fmla="*/ 8 h 24"/>
                <a:gd name="T4" fmla="*/ 46 w 93"/>
                <a:gd name="T5" fmla="*/ 5 h 24"/>
                <a:gd name="T6" fmla="*/ 46 w 93"/>
                <a:gd name="T7" fmla="*/ 5 h 24"/>
                <a:gd name="T8" fmla="*/ 46 w 93"/>
                <a:gd name="T9" fmla="*/ 0 h 24"/>
                <a:gd name="T10" fmla="*/ 46 w 93"/>
                <a:gd name="T11" fmla="*/ 0 h 24"/>
                <a:gd name="T12" fmla="*/ 70 w 93"/>
                <a:gd name="T13" fmla="*/ 3 h 24"/>
                <a:gd name="T14" fmla="*/ 91 w 93"/>
                <a:gd name="T15" fmla="*/ 11 h 24"/>
                <a:gd name="T16" fmla="*/ 92 w 93"/>
                <a:gd name="T17" fmla="*/ 14 h 24"/>
                <a:gd name="T18" fmla="*/ 88 w 93"/>
                <a:gd name="T19" fmla="*/ 23 h 24"/>
                <a:gd name="T20" fmla="*/ 84 w 93"/>
                <a:gd name="T21" fmla="*/ 24 h 24"/>
                <a:gd name="T22" fmla="*/ 67 w 93"/>
                <a:gd name="T23" fmla="*/ 17 h 24"/>
                <a:gd name="T24" fmla="*/ 46 w 93"/>
                <a:gd name="T25" fmla="*/ 15 h 24"/>
                <a:gd name="T26" fmla="*/ 46 w 93"/>
                <a:gd name="T27" fmla="*/ 15 h 24"/>
                <a:gd name="T28" fmla="*/ 46 w 93"/>
                <a:gd name="T29" fmla="*/ 10 h 24"/>
                <a:gd name="T30" fmla="*/ 46 w 93"/>
                <a:gd name="T31" fmla="*/ 10 h 24"/>
                <a:gd name="T32" fmla="*/ 68 w 93"/>
                <a:gd name="T33" fmla="*/ 12 h 24"/>
                <a:gd name="T34" fmla="*/ 84 w 93"/>
                <a:gd name="T35" fmla="*/ 18 h 24"/>
                <a:gd name="T36" fmla="*/ 87 w 93"/>
                <a:gd name="T37" fmla="*/ 14 h 24"/>
                <a:gd name="T38" fmla="*/ 46 w 93"/>
                <a:gd name="T39" fmla="*/ 5 h 24"/>
                <a:gd name="T40" fmla="*/ 24 w 93"/>
                <a:gd name="T41" fmla="*/ 8 h 24"/>
                <a:gd name="T42" fmla="*/ 6 w 93"/>
                <a:gd name="T43" fmla="*/ 14 h 24"/>
                <a:gd name="T44" fmla="*/ 8 w 93"/>
                <a:gd name="T45" fmla="*/ 18 h 24"/>
                <a:gd name="T46" fmla="*/ 25 w 93"/>
                <a:gd name="T47" fmla="*/ 12 h 24"/>
                <a:gd name="T48" fmla="*/ 46 w 93"/>
                <a:gd name="T49" fmla="*/ 10 h 24"/>
                <a:gd name="T50" fmla="*/ 46 w 93"/>
                <a:gd name="T51" fmla="*/ 15 h 24"/>
                <a:gd name="T52" fmla="*/ 26 w 93"/>
                <a:gd name="T53" fmla="*/ 17 h 24"/>
                <a:gd name="T54" fmla="*/ 8 w 93"/>
                <a:gd name="T55" fmla="*/ 24 h 24"/>
                <a:gd name="T56" fmla="*/ 5 w 93"/>
                <a:gd name="T57" fmla="*/ 23 h 24"/>
                <a:gd name="T58" fmla="*/ 0 w 93"/>
                <a:gd name="T59" fmla="*/ 14 h 24"/>
                <a:gd name="T60" fmla="*/ 1 w 93"/>
                <a:gd name="T61" fmla="*/ 11 h 24"/>
                <a:gd name="T62" fmla="*/ 22 w 93"/>
                <a:gd name="T63" fmla="*/ 3 h 24"/>
                <a:gd name="T64" fmla="*/ 46 w 93"/>
                <a:gd name="T65" fmla="*/ 0 h 24"/>
                <a:gd name="T66" fmla="*/ 46 w 93"/>
                <a:gd name="T6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24">
                  <a:moveTo>
                    <a:pt x="87" y="14"/>
                  </a:moveTo>
                  <a:cubicBezTo>
                    <a:pt x="81" y="12"/>
                    <a:pt x="75" y="9"/>
                    <a:pt x="69" y="8"/>
                  </a:cubicBezTo>
                  <a:cubicBezTo>
                    <a:pt x="62" y="6"/>
                    <a:pt x="54" y="5"/>
                    <a:pt x="46" y="5"/>
                  </a:cubicBezTo>
                  <a:cubicBezTo>
                    <a:pt x="46" y="5"/>
                    <a:pt x="46" y="5"/>
                    <a:pt x="46" y="5"/>
                  </a:cubicBezTo>
                  <a:cubicBezTo>
                    <a:pt x="46" y="0"/>
                    <a:pt x="46" y="0"/>
                    <a:pt x="46" y="0"/>
                  </a:cubicBezTo>
                  <a:cubicBezTo>
                    <a:pt x="46" y="0"/>
                    <a:pt x="46" y="0"/>
                    <a:pt x="46" y="0"/>
                  </a:cubicBezTo>
                  <a:cubicBezTo>
                    <a:pt x="54" y="0"/>
                    <a:pt x="62" y="1"/>
                    <a:pt x="70" y="3"/>
                  </a:cubicBezTo>
                  <a:cubicBezTo>
                    <a:pt x="78" y="5"/>
                    <a:pt x="85" y="8"/>
                    <a:pt x="91" y="11"/>
                  </a:cubicBezTo>
                  <a:cubicBezTo>
                    <a:pt x="92" y="12"/>
                    <a:pt x="93" y="13"/>
                    <a:pt x="92" y="14"/>
                  </a:cubicBezTo>
                  <a:cubicBezTo>
                    <a:pt x="88" y="23"/>
                    <a:pt x="88" y="23"/>
                    <a:pt x="88" y="23"/>
                  </a:cubicBezTo>
                  <a:cubicBezTo>
                    <a:pt x="87" y="24"/>
                    <a:pt x="85" y="24"/>
                    <a:pt x="84" y="24"/>
                  </a:cubicBezTo>
                  <a:cubicBezTo>
                    <a:pt x="79" y="21"/>
                    <a:pt x="73" y="18"/>
                    <a:pt x="67" y="17"/>
                  </a:cubicBezTo>
                  <a:cubicBezTo>
                    <a:pt x="60" y="15"/>
                    <a:pt x="53" y="15"/>
                    <a:pt x="46" y="15"/>
                  </a:cubicBezTo>
                  <a:cubicBezTo>
                    <a:pt x="46" y="15"/>
                    <a:pt x="46" y="15"/>
                    <a:pt x="46" y="15"/>
                  </a:cubicBezTo>
                  <a:cubicBezTo>
                    <a:pt x="46" y="10"/>
                    <a:pt x="46" y="10"/>
                    <a:pt x="46" y="10"/>
                  </a:cubicBezTo>
                  <a:cubicBezTo>
                    <a:pt x="46" y="10"/>
                    <a:pt x="46" y="10"/>
                    <a:pt x="46" y="10"/>
                  </a:cubicBezTo>
                  <a:cubicBezTo>
                    <a:pt x="54" y="10"/>
                    <a:pt x="61" y="11"/>
                    <a:pt x="68" y="12"/>
                  </a:cubicBezTo>
                  <a:cubicBezTo>
                    <a:pt x="74" y="14"/>
                    <a:pt x="79" y="16"/>
                    <a:pt x="84" y="18"/>
                  </a:cubicBezTo>
                  <a:lnTo>
                    <a:pt x="87" y="14"/>
                  </a:lnTo>
                  <a:close/>
                  <a:moveTo>
                    <a:pt x="46" y="5"/>
                  </a:moveTo>
                  <a:cubicBezTo>
                    <a:pt x="38" y="5"/>
                    <a:pt x="31" y="6"/>
                    <a:pt x="24" y="8"/>
                  </a:cubicBezTo>
                  <a:cubicBezTo>
                    <a:pt x="17" y="9"/>
                    <a:pt x="11" y="12"/>
                    <a:pt x="6" y="14"/>
                  </a:cubicBezTo>
                  <a:cubicBezTo>
                    <a:pt x="8" y="18"/>
                    <a:pt x="8" y="18"/>
                    <a:pt x="8" y="18"/>
                  </a:cubicBezTo>
                  <a:cubicBezTo>
                    <a:pt x="13" y="16"/>
                    <a:pt x="19" y="14"/>
                    <a:pt x="25" y="12"/>
                  </a:cubicBezTo>
                  <a:cubicBezTo>
                    <a:pt x="32" y="11"/>
                    <a:pt x="39" y="10"/>
                    <a:pt x="46" y="10"/>
                  </a:cubicBezTo>
                  <a:cubicBezTo>
                    <a:pt x="46" y="15"/>
                    <a:pt x="46" y="15"/>
                    <a:pt x="46" y="15"/>
                  </a:cubicBezTo>
                  <a:cubicBezTo>
                    <a:pt x="39" y="15"/>
                    <a:pt x="32" y="15"/>
                    <a:pt x="26" y="17"/>
                  </a:cubicBezTo>
                  <a:cubicBezTo>
                    <a:pt x="19" y="18"/>
                    <a:pt x="13" y="21"/>
                    <a:pt x="8" y="24"/>
                  </a:cubicBezTo>
                  <a:cubicBezTo>
                    <a:pt x="7" y="24"/>
                    <a:pt x="5" y="24"/>
                    <a:pt x="5" y="23"/>
                  </a:cubicBezTo>
                  <a:cubicBezTo>
                    <a:pt x="0" y="14"/>
                    <a:pt x="0" y="14"/>
                    <a:pt x="0" y="14"/>
                  </a:cubicBezTo>
                  <a:cubicBezTo>
                    <a:pt x="0" y="13"/>
                    <a:pt x="0" y="12"/>
                    <a:pt x="1" y="11"/>
                  </a:cubicBezTo>
                  <a:cubicBezTo>
                    <a:pt x="8" y="8"/>
                    <a:pt x="15" y="5"/>
                    <a:pt x="22" y="3"/>
                  </a:cubicBezTo>
                  <a:cubicBezTo>
                    <a:pt x="30" y="1"/>
                    <a:pt x="38" y="0"/>
                    <a:pt x="46" y="0"/>
                  </a:cubicBezTo>
                  <a:lnTo>
                    <a:pt x="4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3" name="Freeform 283"/>
            <p:cNvSpPr>
              <a:spLocks noEditPoints="1"/>
            </p:cNvSpPr>
            <p:nvPr/>
          </p:nvSpPr>
          <p:spPr bwMode="auto">
            <a:xfrm>
              <a:off x="8285175" y="4302150"/>
              <a:ext cx="166688" cy="187326"/>
            </a:xfrm>
            <a:custGeom>
              <a:avLst/>
              <a:gdLst>
                <a:gd name="T0" fmla="*/ 65 w 74"/>
                <a:gd name="T1" fmla="*/ 15 h 83"/>
                <a:gd name="T2" fmla="*/ 72 w 74"/>
                <a:gd name="T3" fmla="*/ 23 h 83"/>
                <a:gd name="T4" fmla="*/ 71 w 74"/>
                <a:gd name="T5" fmla="*/ 26 h 83"/>
                <a:gd name="T6" fmla="*/ 52 w 74"/>
                <a:gd name="T7" fmla="*/ 47 h 83"/>
                <a:gd name="T8" fmla="*/ 69 w 74"/>
                <a:gd name="T9" fmla="*/ 49 h 83"/>
                <a:gd name="T10" fmla="*/ 73 w 74"/>
                <a:gd name="T11" fmla="*/ 56 h 83"/>
                <a:gd name="T12" fmla="*/ 72 w 74"/>
                <a:gd name="T13" fmla="*/ 59 h 83"/>
                <a:gd name="T14" fmla="*/ 51 w 74"/>
                <a:gd name="T15" fmla="*/ 65 h 83"/>
                <a:gd name="T16" fmla="*/ 36 w 74"/>
                <a:gd name="T17" fmla="*/ 82 h 83"/>
                <a:gd name="T18" fmla="*/ 37 w 74"/>
                <a:gd name="T19" fmla="*/ 76 h 83"/>
                <a:gd name="T20" fmla="*/ 49 w 74"/>
                <a:gd name="T21" fmla="*/ 60 h 83"/>
                <a:gd name="T22" fmla="*/ 65 w 74"/>
                <a:gd name="T23" fmla="*/ 52 h 83"/>
                <a:gd name="T24" fmla="*/ 49 w 74"/>
                <a:gd name="T25" fmla="*/ 51 h 83"/>
                <a:gd name="T26" fmla="*/ 40 w 74"/>
                <a:gd name="T27" fmla="*/ 37 h 83"/>
                <a:gd name="T28" fmla="*/ 66 w 74"/>
                <a:gd name="T29" fmla="*/ 23 h 83"/>
                <a:gd name="T30" fmla="*/ 36 w 74"/>
                <a:gd name="T31" fmla="*/ 25 h 83"/>
                <a:gd name="T32" fmla="*/ 36 w 74"/>
                <a:gd name="T33" fmla="*/ 68 h 83"/>
                <a:gd name="T34" fmla="*/ 39 w 74"/>
                <a:gd name="T35" fmla="*/ 58 h 83"/>
                <a:gd name="T36" fmla="*/ 36 w 74"/>
                <a:gd name="T37" fmla="*/ 68 h 83"/>
                <a:gd name="T38" fmla="*/ 21 w 74"/>
                <a:gd name="T39" fmla="*/ 4 h 83"/>
                <a:gd name="T40" fmla="*/ 29 w 74"/>
                <a:gd name="T41" fmla="*/ 12 h 83"/>
                <a:gd name="T42" fmla="*/ 36 w 74"/>
                <a:gd name="T43" fmla="*/ 20 h 83"/>
                <a:gd name="T44" fmla="*/ 34 w 74"/>
                <a:gd name="T45" fmla="*/ 26 h 83"/>
                <a:gd name="T46" fmla="*/ 25 w 74"/>
                <a:gd name="T47" fmla="*/ 15 h 83"/>
                <a:gd name="T48" fmla="*/ 18 w 74"/>
                <a:gd name="T49" fmla="*/ 8 h 83"/>
                <a:gd name="T50" fmla="*/ 12 w 74"/>
                <a:gd name="T51" fmla="*/ 13 h 83"/>
                <a:gd name="T52" fmla="*/ 15 w 74"/>
                <a:gd name="T53" fmla="*/ 22 h 83"/>
                <a:gd name="T54" fmla="*/ 22 w 74"/>
                <a:gd name="T55" fmla="*/ 34 h 83"/>
                <a:gd name="T56" fmla="*/ 7 w 74"/>
                <a:gd name="T57" fmla="*/ 62 h 83"/>
                <a:gd name="T58" fmla="*/ 27 w 74"/>
                <a:gd name="T59" fmla="*/ 43 h 83"/>
                <a:gd name="T60" fmla="*/ 36 w 74"/>
                <a:gd name="T61" fmla="*/ 53 h 83"/>
                <a:gd name="T62" fmla="*/ 35 w 74"/>
                <a:gd name="T63" fmla="*/ 73 h 83"/>
                <a:gd name="T64" fmla="*/ 36 w 74"/>
                <a:gd name="T65" fmla="*/ 82 h 83"/>
                <a:gd name="T66" fmla="*/ 35 w 74"/>
                <a:gd name="T67" fmla="*/ 81 h 83"/>
                <a:gd name="T68" fmla="*/ 30 w 74"/>
                <a:gd name="T69" fmla="*/ 74 h 83"/>
                <a:gd name="T70" fmla="*/ 30 w 74"/>
                <a:gd name="T71" fmla="*/ 72 h 83"/>
                <a:gd name="T72" fmla="*/ 28 w 74"/>
                <a:gd name="T73" fmla="*/ 49 h 83"/>
                <a:gd name="T74" fmla="*/ 5 w 74"/>
                <a:gd name="T75" fmla="*/ 68 h 83"/>
                <a:gd name="T76" fmla="*/ 5 w 74"/>
                <a:gd name="T77" fmla="*/ 67 h 83"/>
                <a:gd name="T78" fmla="*/ 0 w 74"/>
                <a:gd name="T79" fmla="*/ 58 h 83"/>
                <a:gd name="T80" fmla="*/ 17 w 74"/>
                <a:gd name="T81" fmla="*/ 33 h 83"/>
                <a:gd name="T82" fmla="*/ 11 w 74"/>
                <a:gd name="T83" fmla="*/ 24 h 83"/>
                <a:gd name="T84" fmla="*/ 9 w 74"/>
                <a:gd name="T8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83">
                  <a:moveTo>
                    <a:pt x="36" y="20"/>
                  </a:moveTo>
                  <a:cubicBezTo>
                    <a:pt x="65" y="15"/>
                    <a:pt x="65" y="15"/>
                    <a:pt x="65" y="15"/>
                  </a:cubicBezTo>
                  <a:cubicBezTo>
                    <a:pt x="66" y="15"/>
                    <a:pt x="67" y="15"/>
                    <a:pt x="67" y="16"/>
                  </a:cubicBezTo>
                  <a:cubicBezTo>
                    <a:pt x="72" y="23"/>
                    <a:pt x="72" y="23"/>
                    <a:pt x="72" y="23"/>
                  </a:cubicBezTo>
                  <a:cubicBezTo>
                    <a:pt x="72" y="24"/>
                    <a:pt x="72" y="26"/>
                    <a:pt x="71" y="26"/>
                  </a:cubicBezTo>
                  <a:cubicBezTo>
                    <a:pt x="71" y="26"/>
                    <a:pt x="71" y="26"/>
                    <a:pt x="71" y="26"/>
                  </a:cubicBezTo>
                  <a:cubicBezTo>
                    <a:pt x="45" y="37"/>
                    <a:pt x="45" y="37"/>
                    <a:pt x="45" y="37"/>
                  </a:cubicBezTo>
                  <a:cubicBezTo>
                    <a:pt x="52" y="47"/>
                    <a:pt x="52" y="47"/>
                    <a:pt x="52" y="47"/>
                  </a:cubicBezTo>
                  <a:cubicBezTo>
                    <a:pt x="67" y="48"/>
                    <a:pt x="67" y="48"/>
                    <a:pt x="67" y="48"/>
                  </a:cubicBezTo>
                  <a:cubicBezTo>
                    <a:pt x="68" y="48"/>
                    <a:pt x="68" y="48"/>
                    <a:pt x="69" y="49"/>
                  </a:cubicBezTo>
                  <a:cubicBezTo>
                    <a:pt x="69" y="49"/>
                    <a:pt x="69" y="49"/>
                    <a:pt x="69" y="49"/>
                  </a:cubicBezTo>
                  <a:cubicBezTo>
                    <a:pt x="73" y="56"/>
                    <a:pt x="73" y="56"/>
                    <a:pt x="73" y="56"/>
                  </a:cubicBezTo>
                  <a:cubicBezTo>
                    <a:pt x="74" y="57"/>
                    <a:pt x="74" y="58"/>
                    <a:pt x="73" y="59"/>
                  </a:cubicBezTo>
                  <a:cubicBezTo>
                    <a:pt x="72" y="59"/>
                    <a:pt x="72" y="59"/>
                    <a:pt x="72" y="59"/>
                  </a:cubicBezTo>
                  <a:cubicBezTo>
                    <a:pt x="72" y="59"/>
                    <a:pt x="72" y="59"/>
                    <a:pt x="72" y="59"/>
                  </a:cubicBezTo>
                  <a:cubicBezTo>
                    <a:pt x="51" y="65"/>
                    <a:pt x="51" y="65"/>
                    <a:pt x="51" y="65"/>
                  </a:cubicBezTo>
                  <a:cubicBezTo>
                    <a:pt x="39" y="81"/>
                    <a:pt x="39" y="81"/>
                    <a:pt x="39" y="81"/>
                  </a:cubicBezTo>
                  <a:cubicBezTo>
                    <a:pt x="38" y="82"/>
                    <a:pt x="37" y="83"/>
                    <a:pt x="36" y="82"/>
                  </a:cubicBezTo>
                  <a:cubicBezTo>
                    <a:pt x="36" y="75"/>
                    <a:pt x="36" y="75"/>
                    <a:pt x="36" y="75"/>
                  </a:cubicBezTo>
                  <a:cubicBezTo>
                    <a:pt x="37" y="76"/>
                    <a:pt x="37" y="76"/>
                    <a:pt x="37" y="76"/>
                  </a:cubicBezTo>
                  <a:cubicBezTo>
                    <a:pt x="48" y="61"/>
                    <a:pt x="48" y="61"/>
                    <a:pt x="48" y="61"/>
                  </a:cubicBezTo>
                  <a:cubicBezTo>
                    <a:pt x="48" y="61"/>
                    <a:pt x="49" y="60"/>
                    <a:pt x="49" y="60"/>
                  </a:cubicBezTo>
                  <a:cubicBezTo>
                    <a:pt x="67" y="56"/>
                    <a:pt x="67" y="56"/>
                    <a:pt x="67" y="56"/>
                  </a:cubicBezTo>
                  <a:cubicBezTo>
                    <a:pt x="65" y="52"/>
                    <a:pt x="65" y="52"/>
                    <a:pt x="65" y="52"/>
                  </a:cubicBezTo>
                  <a:cubicBezTo>
                    <a:pt x="51" y="52"/>
                    <a:pt x="51" y="52"/>
                    <a:pt x="51" y="52"/>
                  </a:cubicBezTo>
                  <a:cubicBezTo>
                    <a:pt x="50" y="52"/>
                    <a:pt x="49" y="51"/>
                    <a:pt x="49" y="51"/>
                  </a:cubicBezTo>
                  <a:cubicBezTo>
                    <a:pt x="40" y="37"/>
                    <a:pt x="40" y="37"/>
                    <a:pt x="40" y="37"/>
                  </a:cubicBezTo>
                  <a:cubicBezTo>
                    <a:pt x="40" y="37"/>
                    <a:pt x="40" y="37"/>
                    <a:pt x="40" y="37"/>
                  </a:cubicBezTo>
                  <a:cubicBezTo>
                    <a:pt x="39" y="36"/>
                    <a:pt x="40" y="34"/>
                    <a:pt x="41" y="34"/>
                  </a:cubicBezTo>
                  <a:cubicBezTo>
                    <a:pt x="66" y="23"/>
                    <a:pt x="66" y="23"/>
                    <a:pt x="66" y="23"/>
                  </a:cubicBezTo>
                  <a:cubicBezTo>
                    <a:pt x="64" y="20"/>
                    <a:pt x="64" y="20"/>
                    <a:pt x="64" y="20"/>
                  </a:cubicBezTo>
                  <a:cubicBezTo>
                    <a:pt x="36" y="25"/>
                    <a:pt x="36" y="25"/>
                    <a:pt x="36" y="25"/>
                  </a:cubicBezTo>
                  <a:cubicBezTo>
                    <a:pt x="36" y="20"/>
                    <a:pt x="36" y="20"/>
                    <a:pt x="36" y="20"/>
                  </a:cubicBezTo>
                  <a:close/>
                  <a:moveTo>
                    <a:pt x="36" y="68"/>
                  </a:moveTo>
                  <a:cubicBezTo>
                    <a:pt x="39" y="60"/>
                    <a:pt x="39" y="60"/>
                    <a:pt x="39" y="60"/>
                  </a:cubicBezTo>
                  <a:cubicBezTo>
                    <a:pt x="40" y="59"/>
                    <a:pt x="39" y="58"/>
                    <a:pt x="39" y="58"/>
                  </a:cubicBezTo>
                  <a:cubicBezTo>
                    <a:pt x="36" y="53"/>
                    <a:pt x="36" y="53"/>
                    <a:pt x="36" y="53"/>
                  </a:cubicBezTo>
                  <a:lnTo>
                    <a:pt x="36" y="68"/>
                  </a:lnTo>
                  <a:close/>
                  <a:moveTo>
                    <a:pt x="9" y="2"/>
                  </a:moveTo>
                  <a:cubicBezTo>
                    <a:pt x="12" y="0"/>
                    <a:pt x="17" y="2"/>
                    <a:pt x="21" y="4"/>
                  </a:cubicBezTo>
                  <a:cubicBezTo>
                    <a:pt x="24" y="7"/>
                    <a:pt x="27" y="10"/>
                    <a:pt x="29" y="12"/>
                  </a:cubicBezTo>
                  <a:cubicBezTo>
                    <a:pt x="29" y="12"/>
                    <a:pt x="29" y="12"/>
                    <a:pt x="29" y="12"/>
                  </a:cubicBezTo>
                  <a:cubicBezTo>
                    <a:pt x="35" y="21"/>
                    <a:pt x="35" y="21"/>
                    <a:pt x="35" y="21"/>
                  </a:cubicBezTo>
                  <a:cubicBezTo>
                    <a:pt x="36" y="20"/>
                    <a:pt x="36" y="20"/>
                    <a:pt x="36" y="20"/>
                  </a:cubicBezTo>
                  <a:cubicBezTo>
                    <a:pt x="36" y="25"/>
                    <a:pt x="36" y="25"/>
                    <a:pt x="36" y="25"/>
                  </a:cubicBezTo>
                  <a:cubicBezTo>
                    <a:pt x="34" y="26"/>
                    <a:pt x="34" y="26"/>
                    <a:pt x="34" y="26"/>
                  </a:cubicBezTo>
                  <a:cubicBezTo>
                    <a:pt x="33" y="26"/>
                    <a:pt x="32" y="25"/>
                    <a:pt x="32" y="25"/>
                  </a:cubicBezTo>
                  <a:cubicBezTo>
                    <a:pt x="25" y="15"/>
                    <a:pt x="25" y="15"/>
                    <a:pt x="25" y="15"/>
                  </a:cubicBezTo>
                  <a:cubicBezTo>
                    <a:pt x="25" y="15"/>
                    <a:pt x="25" y="15"/>
                    <a:pt x="25" y="15"/>
                  </a:cubicBezTo>
                  <a:cubicBezTo>
                    <a:pt x="24" y="13"/>
                    <a:pt x="21" y="10"/>
                    <a:pt x="18" y="8"/>
                  </a:cubicBezTo>
                  <a:cubicBezTo>
                    <a:pt x="16" y="7"/>
                    <a:pt x="13" y="6"/>
                    <a:pt x="12" y="6"/>
                  </a:cubicBezTo>
                  <a:cubicBezTo>
                    <a:pt x="11" y="7"/>
                    <a:pt x="11" y="10"/>
                    <a:pt x="12" y="13"/>
                  </a:cubicBezTo>
                  <a:cubicBezTo>
                    <a:pt x="13" y="16"/>
                    <a:pt x="14" y="20"/>
                    <a:pt x="15" y="21"/>
                  </a:cubicBezTo>
                  <a:cubicBezTo>
                    <a:pt x="15" y="22"/>
                    <a:pt x="15" y="22"/>
                    <a:pt x="15" y="22"/>
                  </a:cubicBezTo>
                  <a:cubicBezTo>
                    <a:pt x="22" y="31"/>
                    <a:pt x="22" y="31"/>
                    <a:pt x="22" y="31"/>
                  </a:cubicBezTo>
                  <a:cubicBezTo>
                    <a:pt x="22" y="32"/>
                    <a:pt x="22" y="33"/>
                    <a:pt x="22" y="34"/>
                  </a:cubicBezTo>
                  <a:cubicBezTo>
                    <a:pt x="5" y="59"/>
                    <a:pt x="5" y="59"/>
                    <a:pt x="5" y="59"/>
                  </a:cubicBezTo>
                  <a:cubicBezTo>
                    <a:pt x="7" y="62"/>
                    <a:pt x="7" y="62"/>
                    <a:pt x="7" y="62"/>
                  </a:cubicBezTo>
                  <a:cubicBezTo>
                    <a:pt x="26" y="44"/>
                    <a:pt x="26" y="44"/>
                    <a:pt x="26" y="44"/>
                  </a:cubicBezTo>
                  <a:cubicBezTo>
                    <a:pt x="26" y="43"/>
                    <a:pt x="26" y="43"/>
                    <a:pt x="27" y="43"/>
                  </a:cubicBezTo>
                  <a:cubicBezTo>
                    <a:pt x="28" y="42"/>
                    <a:pt x="29" y="43"/>
                    <a:pt x="30" y="44"/>
                  </a:cubicBezTo>
                  <a:cubicBezTo>
                    <a:pt x="36" y="53"/>
                    <a:pt x="36" y="53"/>
                    <a:pt x="36" y="53"/>
                  </a:cubicBezTo>
                  <a:cubicBezTo>
                    <a:pt x="36" y="68"/>
                    <a:pt x="36" y="68"/>
                    <a:pt x="36" y="68"/>
                  </a:cubicBezTo>
                  <a:cubicBezTo>
                    <a:pt x="35" y="73"/>
                    <a:pt x="35" y="73"/>
                    <a:pt x="35" y="73"/>
                  </a:cubicBezTo>
                  <a:cubicBezTo>
                    <a:pt x="36" y="75"/>
                    <a:pt x="36" y="75"/>
                    <a:pt x="36" y="75"/>
                  </a:cubicBezTo>
                  <a:cubicBezTo>
                    <a:pt x="36" y="82"/>
                    <a:pt x="36" y="82"/>
                    <a:pt x="36" y="82"/>
                  </a:cubicBezTo>
                  <a:cubicBezTo>
                    <a:pt x="36" y="82"/>
                    <a:pt x="35" y="82"/>
                    <a:pt x="35" y="82"/>
                  </a:cubicBezTo>
                  <a:cubicBezTo>
                    <a:pt x="35" y="82"/>
                    <a:pt x="35" y="82"/>
                    <a:pt x="35" y="81"/>
                  </a:cubicBezTo>
                  <a:cubicBezTo>
                    <a:pt x="35" y="81"/>
                    <a:pt x="35" y="81"/>
                    <a:pt x="35" y="81"/>
                  </a:cubicBezTo>
                  <a:cubicBezTo>
                    <a:pt x="30" y="74"/>
                    <a:pt x="30" y="74"/>
                    <a:pt x="30" y="74"/>
                  </a:cubicBezTo>
                  <a:cubicBezTo>
                    <a:pt x="30" y="74"/>
                    <a:pt x="30" y="73"/>
                    <a:pt x="30" y="72"/>
                  </a:cubicBezTo>
                  <a:cubicBezTo>
                    <a:pt x="30" y="72"/>
                    <a:pt x="30" y="72"/>
                    <a:pt x="30" y="72"/>
                  </a:cubicBezTo>
                  <a:cubicBezTo>
                    <a:pt x="34" y="59"/>
                    <a:pt x="34" y="59"/>
                    <a:pt x="34" y="59"/>
                  </a:cubicBezTo>
                  <a:cubicBezTo>
                    <a:pt x="28" y="49"/>
                    <a:pt x="28" y="49"/>
                    <a:pt x="28" y="49"/>
                  </a:cubicBezTo>
                  <a:cubicBezTo>
                    <a:pt x="9" y="68"/>
                    <a:pt x="9" y="68"/>
                    <a:pt x="9" y="68"/>
                  </a:cubicBezTo>
                  <a:cubicBezTo>
                    <a:pt x="8" y="69"/>
                    <a:pt x="6" y="69"/>
                    <a:pt x="5" y="68"/>
                  </a:cubicBezTo>
                  <a:cubicBezTo>
                    <a:pt x="5" y="67"/>
                    <a:pt x="5" y="67"/>
                    <a:pt x="5" y="67"/>
                  </a:cubicBezTo>
                  <a:cubicBezTo>
                    <a:pt x="5" y="67"/>
                    <a:pt x="5" y="67"/>
                    <a:pt x="5" y="67"/>
                  </a:cubicBezTo>
                  <a:cubicBezTo>
                    <a:pt x="0" y="60"/>
                    <a:pt x="0" y="60"/>
                    <a:pt x="0" y="60"/>
                  </a:cubicBezTo>
                  <a:cubicBezTo>
                    <a:pt x="0" y="60"/>
                    <a:pt x="0" y="58"/>
                    <a:pt x="0" y="58"/>
                  </a:cubicBezTo>
                  <a:cubicBezTo>
                    <a:pt x="0" y="58"/>
                    <a:pt x="0" y="58"/>
                    <a:pt x="0" y="58"/>
                  </a:cubicBezTo>
                  <a:cubicBezTo>
                    <a:pt x="17" y="33"/>
                    <a:pt x="17" y="33"/>
                    <a:pt x="17" y="33"/>
                  </a:cubicBezTo>
                  <a:cubicBezTo>
                    <a:pt x="11" y="24"/>
                    <a:pt x="11" y="24"/>
                    <a:pt x="11" y="24"/>
                  </a:cubicBezTo>
                  <a:cubicBezTo>
                    <a:pt x="11" y="24"/>
                    <a:pt x="11" y="24"/>
                    <a:pt x="11" y="24"/>
                  </a:cubicBezTo>
                  <a:cubicBezTo>
                    <a:pt x="10" y="22"/>
                    <a:pt x="8" y="18"/>
                    <a:pt x="7" y="13"/>
                  </a:cubicBezTo>
                  <a:cubicBezTo>
                    <a:pt x="6" y="9"/>
                    <a:pt x="7" y="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4" name="Freeform 284"/>
            <p:cNvSpPr>
              <a:spLocks noEditPoints="1"/>
            </p:cNvSpPr>
            <p:nvPr/>
          </p:nvSpPr>
          <p:spPr bwMode="auto">
            <a:xfrm>
              <a:off x="7699387" y="4202138"/>
              <a:ext cx="79375" cy="214315"/>
            </a:xfrm>
            <a:custGeom>
              <a:avLst/>
              <a:gdLst>
                <a:gd name="T0" fmla="*/ 19 w 35"/>
                <a:gd name="T1" fmla="*/ 90 h 95"/>
                <a:gd name="T2" fmla="*/ 21 w 35"/>
                <a:gd name="T3" fmla="*/ 42 h 95"/>
                <a:gd name="T4" fmla="*/ 28 w 35"/>
                <a:gd name="T5" fmla="*/ 33 h 95"/>
                <a:gd name="T6" fmla="*/ 30 w 35"/>
                <a:gd name="T7" fmla="*/ 29 h 95"/>
                <a:gd name="T8" fmla="*/ 28 w 35"/>
                <a:gd name="T9" fmla="*/ 15 h 95"/>
                <a:gd name="T10" fmla="*/ 27 w 35"/>
                <a:gd name="T11" fmla="*/ 14 h 95"/>
                <a:gd name="T12" fmla="*/ 27 w 35"/>
                <a:gd name="T13" fmla="*/ 13 h 95"/>
                <a:gd name="T14" fmla="*/ 26 w 35"/>
                <a:gd name="T15" fmla="*/ 10 h 95"/>
                <a:gd name="T16" fmla="*/ 25 w 35"/>
                <a:gd name="T17" fmla="*/ 26 h 95"/>
                <a:gd name="T18" fmla="*/ 25 w 35"/>
                <a:gd name="T19" fmla="*/ 26 h 95"/>
                <a:gd name="T20" fmla="*/ 19 w 35"/>
                <a:gd name="T21" fmla="*/ 24 h 95"/>
                <a:gd name="T22" fmla="*/ 17 w 35"/>
                <a:gd name="T23" fmla="*/ 5 h 95"/>
                <a:gd name="T24" fmla="*/ 20 w 35"/>
                <a:gd name="T25" fmla="*/ 0 h 95"/>
                <a:gd name="T26" fmla="*/ 21 w 35"/>
                <a:gd name="T27" fmla="*/ 1 h 95"/>
                <a:gd name="T28" fmla="*/ 31 w 35"/>
                <a:gd name="T29" fmla="*/ 11 h 95"/>
                <a:gd name="T30" fmla="*/ 32 w 35"/>
                <a:gd name="T31" fmla="*/ 12 h 95"/>
                <a:gd name="T32" fmla="*/ 32 w 35"/>
                <a:gd name="T33" fmla="*/ 14 h 95"/>
                <a:gd name="T34" fmla="*/ 35 w 35"/>
                <a:gd name="T35" fmla="*/ 30 h 95"/>
                <a:gd name="T36" fmla="*/ 33 w 35"/>
                <a:gd name="T37" fmla="*/ 35 h 95"/>
                <a:gd name="T38" fmla="*/ 24 w 35"/>
                <a:gd name="T39" fmla="*/ 45 h 95"/>
                <a:gd name="T40" fmla="*/ 22 w 35"/>
                <a:gd name="T41" fmla="*/ 95 h 95"/>
                <a:gd name="T42" fmla="*/ 17 w 35"/>
                <a:gd name="T43" fmla="*/ 90 h 95"/>
                <a:gd name="T44" fmla="*/ 7 w 35"/>
                <a:gd name="T45" fmla="*/ 15 h 95"/>
                <a:gd name="T46" fmla="*/ 5 w 35"/>
                <a:gd name="T47" fmla="*/ 29 h 95"/>
                <a:gd name="T48" fmla="*/ 10 w 35"/>
                <a:gd name="T49" fmla="*/ 38 h 95"/>
                <a:gd name="T50" fmla="*/ 15 w 35"/>
                <a:gd name="T51" fmla="*/ 44 h 95"/>
                <a:gd name="T52" fmla="*/ 15 w 35"/>
                <a:gd name="T53" fmla="*/ 90 h 95"/>
                <a:gd name="T54" fmla="*/ 17 w 35"/>
                <a:gd name="T55" fmla="*/ 95 h 95"/>
                <a:gd name="T56" fmla="*/ 11 w 35"/>
                <a:gd name="T57" fmla="*/ 93 h 95"/>
                <a:gd name="T58" fmla="*/ 7 w 35"/>
                <a:gd name="T59" fmla="*/ 42 h 95"/>
                <a:gd name="T60" fmla="*/ 0 w 35"/>
                <a:gd name="T61" fmla="*/ 30 h 95"/>
                <a:gd name="T62" fmla="*/ 3 w 35"/>
                <a:gd name="T63" fmla="*/ 14 h 95"/>
                <a:gd name="T64" fmla="*/ 3 w 35"/>
                <a:gd name="T65" fmla="*/ 12 h 95"/>
                <a:gd name="T66" fmla="*/ 3 w 35"/>
                <a:gd name="T67" fmla="*/ 12 h 95"/>
                <a:gd name="T68" fmla="*/ 12 w 35"/>
                <a:gd name="T69" fmla="*/ 0 h 95"/>
                <a:gd name="T70" fmla="*/ 14 w 35"/>
                <a:gd name="T71" fmla="*/ 1 h 95"/>
                <a:gd name="T72" fmla="*/ 17 w 35"/>
                <a:gd name="T73" fmla="*/ 0 h 95"/>
                <a:gd name="T74" fmla="*/ 17 w 35"/>
                <a:gd name="T75" fmla="*/ 5 h 95"/>
                <a:gd name="T76" fmla="*/ 13 w 35"/>
                <a:gd name="T77" fmla="*/ 26 h 95"/>
                <a:gd name="T78" fmla="*/ 10 w 35"/>
                <a:gd name="T79" fmla="*/ 26 h 95"/>
                <a:gd name="T80" fmla="*/ 8 w 35"/>
                <a:gd name="T81" fmla="*/ 23 h 95"/>
                <a:gd name="T82" fmla="*/ 8 w 35"/>
                <a:gd name="T83" fmla="*/ 13 h 95"/>
                <a:gd name="T84" fmla="*/ 8 w 35"/>
                <a:gd name="T85"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95">
                  <a:moveTo>
                    <a:pt x="17" y="90"/>
                  </a:moveTo>
                  <a:cubicBezTo>
                    <a:pt x="19" y="90"/>
                    <a:pt x="19" y="90"/>
                    <a:pt x="19" y="90"/>
                  </a:cubicBezTo>
                  <a:cubicBezTo>
                    <a:pt x="19" y="44"/>
                    <a:pt x="19" y="44"/>
                    <a:pt x="19" y="44"/>
                  </a:cubicBezTo>
                  <a:cubicBezTo>
                    <a:pt x="19" y="43"/>
                    <a:pt x="20" y="42"/>
                    <a:pt x="21" y="42"/>
                  </a:cubicBezTo>
                  <a:cubicBezTo>
                    <a:pt x="22" y="41"/>
                    <a:pt x="23" y="40"/>
                    <a:pt x="24" y="38"/>
                  </a:cubicBezTo>
                  <a:cubicBezTo>
                    <a:pt x="26" y="37"/>
                    <a:pt x="27" y="34"/>
                    <a:pt x="28" y="33"/>
                  </a:cubicBezTo>
                  <a:cubicBezTo>
                    <a:pt x="28" y="33"/>
                    <a:pt x="28" y="33"/>
                    <a:pt x="28" y="33"/>
                  </a:cubicBezTo>
                  <a:cubicBezTo>
                    <a:pt x="29" y="31"/>
                    <a:pt x="30" y="30"/>
                    <a:pt x="30" y="29"/>
                  </a:cubicBezTo>
                  <a:cubicBezTo>
                    <a:pt x="30" y="28"/>
                    <a:pt x="30" y="26"/>
                    <a:pt x="30" y="25"/>
                  </a:cubicBezTo>
                  <a:cubicBezTo>
                    <a:pt x="30" y="22"/>
                    <a:pt x="29" y="18"/>
                    <a:pt x="28" y="15"/>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6" y="12"/>
                    <a:pt x="26" y="11"/>
                    <a:pt x="26" y="10"/>
                  </a:cubicBezTo>
                  <a:cubicBezTo>
                    <a:pt x="27" y="24"/>
                    <a:pt x="27" y="24"/>
                    <a:pt x="27" y="24"/>
                  </a:cubicBezTo>
                  <a:cubicBezTo>
                    <a:pt x="27" y="25"/>
                    <a:pt x="26" y="26"/>
                    <a:pt x="25" y="26"/>
                  </a:cubicBezTo>
                  <a:cubicBezTo>
                    <a:pt x="25" y="26"/>
                    <a:pt x="25" y="26"/>
                    <a:pt x="25" y="26"/>
                  </a:cubicBezTo>
                  <a:cubicBezTo>
                    <a:pt x="25" y="26"/>
                    <a:pt x="25" y="26"/>
                    <a:pt x="25" y="26"/>
                  </a:cubicBezTo>
                  <a:cubicBezTo>
                    <a:pt x="22" y="26"/>
                    <a:pt x="22" y="26"/>
                    <a:pt x="22" y="26"/>
                  </a:cubicBezTo>
                  <a:cubicBezTo>
                    <a:pt x="21" y="26"/>
                    <a:pt x="20" y="25"/>
                    <a:pt x="19" y="24"/>
                  </a:cubicBezTo>
                  <a:cubicBezTo>
                    <a:pt x="17" y="5"/>
                    <a:pt x="17" y="5"/>
                    <a:pt x="17" y="5"/>
                  </a:cubicBezTo>
                  <a:cubicBezTo>
                    <a:pt x="17" y="5"/>
                    <a:pt x="17" y="5"/>
                    <a:pt x="17" y="5"/>
                  </a:cubicBezTo>
                  <a:cubicBezTo>
                    <a:pt x="17" y="0"/>
                    <a:pt x="17" y="0"/>
                    <a:pt x="17" y="0"/>
                  </a:cubicBezTo>
                  <a:cubicBezTo>
                    <a:pt x="20" y="0"/>
                    <a:pt x="20" y="0"/>
                    <a:pt x="20" y="0"/>
                  </a:cubicBezTo>
                  <a:cubicBezTo>
                    <a:pt x="20" y="0"/>
                    <a:pt x="20" y="0"/>
                    <a:pt x="20" y="0"/>
                  </a:cubicBezTo>
                  <a:cubicBezTo>
                    <a:pt x="20" y="0"/>
                    <a:pt x="21" y="0"/>
                    <a:pt x="21" y="1"/>
                  </a:cubicBezTo>
                  <a:cubicBezTo>
                    <a:pt x="22" y="0"/>
                    <a:pt x="22" y="0"/>
                    <a:pt x="23" y="0"/>
                  </a:cubicBezTo>
                  <a:cubicBezTo>
                    <a:pt x="28" y="1"/>
                    <a:pt x="30" y="8"/>
                    <a:pt x="31" y="11"/>
                  </a:cubicBezTo>
                  <a:cubicBezTo>
                    <a:pt x="31" y="11"/>
                    <a:pt x="31" y="11"/>
                    <a:pt x="31" y="11"/>
                  </a:cubicBezTo>
                  <a:cubicBezTo>
                    <a:pt x="32" y="12"/>
                    <a:pt x="32" y="12"/>
                    <a:pt x="32" y="12"/>
                  </a:cubicBezTo>
                  <a:cubicBezTo>
                    <a:pt x="32" y="12"/>
                    <a:pt x="32" y="12"/>
                    <a:pt x="32" y="12"/>
                  </a:cubicBezTo>
                  <a:cubicBezTo>
                    <a:pt x="32" y="14"/>
                    <a:pt x="32" y="14"/>
                    <a:pt x="32" y="14"/>
                  </a:cubicBezTo>
                  <a:cubicBezTo>
                    <a:pt x="33" y="17"/>
                    <a:pt x="35" y="21"/>
                    <a:pt x="35" y="24"/>
                  </a:cubicBezTo>
                  <a:cubicBezTo>
                    <a:pt x="35" y="26"/>
                    <a:pt x="35" y="28"/>
                    <a:pt x="35" y="30"/>
                  </a:cubicBezTo>
                  <a:cubicBezTo>
                    <a:pt x="34" y="32"/>
                    <a:pt x="34" y="33"/>
                    <a:pt x="33" y="35"/>
                  </a:cubicBezTo>
                  <a:cubicBezTo>
                    <a:pt x="33" y="35"/>
                    <a:pt x="33" y="35"/>
                    <a:pt x="33" y="35"/>
                  </a:cubicBezTo>
                  <a:cubicBezTo>
                    <a:pt x="31" y="37"/>
                    <a:pt x="30" y="40"/>
                    <a:pt x="28" y="42"/>
                  </a:cubicBezTo>
                  <a:cubicBezTo>
                    <a:pt x="27" y="43"/>
                    <a:pt x="25" y="44"/>
                    <a:pt x="24" y="45"/>
                  </a:cubicBezTo>
                  <a:cubicBezTo>
                    <a:pt x="24" y="93"/>
                    <a:pt x="24" y="93"/>
                    <a:pt x="24" y="93"/>
                  </a:cubicBezTo>
                  <a:cubicBezTo>
                    <a:pt x="24" y="94"/>
                    <a:pt x="23" y="95"/>
                    <a:pt x="22" y="95"/>
                  </a:cubicBezTo>
                  <a:cubicBezTo>
                    <a:pt x="17" y="95"/>
                    <a:pt x="17" y="95"/>
                    <a:pt x="17" y="95"/>
                  </a:cubicBezTo>
                  <a:lnTo>
                    <a:pt x="17" y="90"/>
                  </a:lnTo>
                  <a:close/>
                  <a:moveTo>
                    <a:pt x="8" y="14"/>
                  </a:moveTo>
                  <a:cubicBezTo>
                    <a:pt x="7" y="15"/>
                    <a:pt x="7" y="15"/>
                    <a:pt x="7" y="15"/>
                  </a:cubicBezTo>
                  <a:cubicBezTo>
                    <a:pt x="6" y="18"/>
                    <a:pt x="5" y="22"/>
                    <a:pt x="5" y="25"/>
                  </a:cubicBezTo>
                  <a:cubicBezTo>
                    <a:pt x="4" y="26"/>
                    <a:pt x="4" y="28"/>
                    <a:pt x="5" y="29"/>
                  </a:cubicBezTo>
                  <a:cubicBezTo>
                    <a:pt x="5" y="30"/>
                    <a:pt x="6" y="31"/>
                    <a:pt x="6" y="33"/>
                  </a:cubicBezTo>
                  <a:cubicBezTo>
                    <a:pt x="7" y="34"/>
                    <a:pt x="9" y="37"/>
                    <a:pt x="10" y="38"/>
                  </a:cubicBezTo>
                  <a:cubicBezTo>
                    <a:pt x="12" y="40"/>
                    <a:pt x="13" y="41"/>
                    <a:pt x="14" y="42"/>
                  </a:cubicBezTo>
                  <a:cubicBezTo>
                    <a:pt x="15" y="42"/>
                    <a:pt x="15" y="43"/>
                    <a:pt x="15" y="44"/>
                  </a:cubicBezTo>
                  <a:cubicBezTo>
                    <a:pt x="15" y="44"/>
                    <a:pt x="15" y="44"/>
                    <a:pt x="15" y="44"/>
                  </a:cubicBezTo>
                  <a:cubicBezTo>
                    <a:pt x="15" y="90"/>
                    <a:pt x="15" y="90"/>
                    <a:pt x="15" y="90"/>
                  </a:cubicBezTo>
                  <a:cubicBezTo>
                    <a:pt x="17" y="90"/>
                    <a:pt x="17" y="90"/>
                    <a:pt x="17" y="90"/>
                  </a:cubicBezTo>
                  <a:cubicBezTo>
                    <a:pt x="17" y="95"/>
                    <a:pt x="17" y="95"/>
                    <a:pt x="17" y="95"/>
                  </a:cubicBezTo>
                  <a:cubicBezTo>
                    <a:pt x="13" y="95"/>
                    <a:pt x="13" y="95"/>
                    <a:pt x="13" y="95"/>
                  </a:cubicBezTo>
                  <a:cubicBezTo>
                    <a:pt x="12" y="95"/>
                    <a:pt x="11" y="94"/>
                    <a:pt x="11" y="93"/>
                  </a:cubicBezTo>
                  <a:cubicBezTo>
                    <a:pt x="11" y="45"/>
                    <a:pt x="11" y="45"/>
                    <a:pt x="11" y="45"/>
                  </a:cubicBezTo>
                  <a:cubicBezTo>
                    <a:pt x="9" y="44"/>
                    <a:pt x="8" y="43"/>
                    <a:pt x="7" y="42"/>
                  </a:cubicBezTo>
                  <a:cubicBezTo>
                    <a:pt x="5" y="39"/>
                    <a:pt x="3" y="37"/>
                    <a:pt x="2" y="35"/>
                  </a:cubicBezTo>
                  <a:cubicBezTo>
                    <a:pt x="1" y="33"/>
                    <a:pt x="1" y="32"/>
                    <a:pt x="0" y="30"/>
                  </a:cubicBezTo>
                  <a:cubicBezTo>
                    <a:pt x="0" y="28"/>
                    <a:pt x="0" y="26"/>
                    <a:pt x="0" y="24"/>
                  </a:cubicBezTo>
                  <a:cubicBezTo>
                    <a:pt x="0" y="21"/>
                    <a:pt x="1" y="17"/>
                    <a:pt x="3" y="14"/>
                  </a:cubicBezTo>
                  <a:cubicBezTo>
                    <a:pt x="3" y="12"/>
                    <a:pt x="3" y="12"/>
                    <a:pt x="3" y="12"/>
                  </a:cubicBezTo>
                  <a:cubicBezTo>
                    <a:pt x="3" y="12"/>
                    <a:pt x="3" y="12"/>
                    <a:pt x="3" y="12"/>
                  </a:cubicBezTo>
                  <a:cubicBezTo>
                    <a:pt x="3" y="12"/>
                    <a:pt x="3" y="12"/>
                    <a:pt x="3" y="12"/>
                  </a:cubicBezTo>
                  <a:cubicBezTo>
                    <a:pt x="3" y="12"/>
                    <a:pt x="3" y="12"/>
                    <a:pt x="3" y="12"/>
                  </a:cubicBezTo>
                  <a:cubicBezTo>
                    <a:pt x="5" y="8"/>
                    <a:pt x="7" y="1"/>
                    <a:pt x="12" y="0"/>
                  </a:cubicBezTo>
                  <a:cubicBezTo>
                    <a:pt x="12" y="0"/>
                    <a:pt x="12" y="0"/>
                    <a:pt x="12" y="0"/>
                  </a:cubicBezTo>
                  <a:cubicBezTo>
                    <a:pt x="12" y="0"/>
                    <a:pt x="12" y="0"/>
                    <a:pt x="13" y="0"/>
                  </a:cubicBezTo>
                  <a:cubicBezTo>
                    <a:pt x="13" y="0"/>
                    <a:pt x="13" y="1"/>
                    <a:pt x="14" y="1"/>
                  </a:cubicBezTo>
                  <a:cubicBezTo>
                    <a:pt x="14" y="0"/>
                    <a:pt x="15" y="0"/>
                    <a:pt x="15" y="0"/>
                  </a:cubicBezTo>
                  <a:cubicBezTo>
                    <a:pt x="17" y="0"/>
                    <a:pt x="17" y="0"/>
                    <a:pt x="17" y="0"/>
                  </a:cubicBezTo>
                  <a:cubicBezTo>
                    <a:pt x="17" y="5"/>
                    <a:pt x="17" y="5"/>
                    <a:pt x="17" y="5"/>
                  </a:cubicBezTo>
                  <a:cubicBezTo>
                    <a:pt x="17" y="5"/>
                    <a:pt x="17" y="5"/>
                    <a:pt x="17" y="5"/>
                  </a:cubicBezTo>
                  <a:cubicBezTo>
                    <a:pt x="15" y="24"/>
                    <a:pt x="15" y="24"/>
                    <a:pt x="15" y="24"/>
                  </a:cubicBezTo>
                  <a:cubicBezTo>
                    <a:pt x="15" y="25"/>
                    <a:pt x="14" y="26"/>
                    <a:pt x="13" y="26"/>
                  </a:cubicBezTo>
                  <a:cubicBezTo>
                    <a:pt x="13" y="26"/>
                    <a:pt x="13" y="26"/>
                    <a:pt x="13" y="26"/>
                  </a:cubicBezTo>
                  <a:cubicBezTo>
                    <a:pt x="10" y="26"/>
                    <a:pt x="10" y="26"/>
                    <a:pt x="10" y="26"/>
                  </a:cubicBezTo>
                  <a:cubicBezTo>
                    <a:pt x="9" y="26"/>
                    <a:pt x="8" y="25"/>
                    <a:pt x="8" y="24"/>
                  </a:cubicBezTo>
                  <a:cubicBezTo>
                    <a:pt x="8" y="24"/>
                    <a:pt x="8" y="24"/>
                    <a:pt x="8" y="23"/>
                  </a:cubicBezTo>
                  <a:cubicBezTo>
                    <a:pt x="9" y="10"/>
                    <a:pt x="9" y="10"/>
                    <a:pt x="9" y="10"/>
                  </a:cubicBezTo>
                  <a:cubicBezTo>
                    <a:pt x="9" y="11"/>
                    <a:pt x="8" y="12"/>
                    <a:pt x="8" y="13"/>
                  </a:cubicBezTo>
                  <a:cubicBezTo>
                    <a:pt x="8" y="13"/>
                    <a:pt x="8" y="13"/>
                    <a:pt x="8" y="13"/>
                  </a:cubicBezTo>
                  <a:cubicBezTo>
                    <a:pt x="8" y="14"/>
                    <a:pt x="8" y="14"/>
                    <a:pt x="8" y="14"/>
                  </a:cubicBezTo>
                  <a:cubicBezTo>
                    <a:pt x="8" y="14"/>
                    <a:pt x="8"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5" name="Freeform 286"/>
            <p:cNvSpPr>
              <a:spLocks noEditPoints="1"/>
            </p:cNvSpPr>
            <p:nvPr/>
          </p:nvSpPr>
          <p:spPr bwMode="auto">
            <a:xfrm>
              <a:off x="5037145" y="249240"/>
              <a:ext cx="452439" cy="454028"/>
            </a:xfrm>
            <a:custGeom>
              <a:avLst/>
              <a:gdLst>
                <a:gd name="T0" fmla="*/ 100 w 200"/>
                <a:gd name="T1" fmla="*/ 196 h 201"/>
                <a:gd name="T2" fmla="*/ 167 w 200"/>
                <a:gd name="T3" fmla="*/ 168 h 201"/>
                <a:gd name="T4" fmla="*/ 195 w 200"/>
                <a:gd name="T5" fmla="*/ 100 h 201"/>
                <a:gd name="T6" fmla="*/ 167 w 200"/>
                <a:gd name="T7" fmla="*/ 33 h 201"/>
                <a:gd name="T8" fmla="*/ 100 w 200"/>
                <a:gd name="T9" fmla="*/ 5 h 201"/>
                <a:gd name="T10" fmla="*/ 100 w 200"/>
                <a:gd name="T11" fmla="*/ 0 h 201"/>
                <a:gd name="T12" fmla="*/ 171 w 200"/>
                <a:gd name="T13" fmla="*/ 29 h 201"/>
                <a:gd name="T14" fmla="*/ 200 w 200"/>
                <a:gd name="T15" fmla="*/ 100 h 201"/>
                <a:gd name="T16" fmla="*/ 171 w 200"/>
                <a:gd name="T17" fmla="*/ 171 h 201"/>
                <a:gd name="T18" fmla="*/ 100 w 200"/>
                <a:gd name="T19" fmla="*/ 201 h 201"/>
                <a:gd name="T20" fmla="*/ 100 w 200"/>
                <a:gd name="T21" fmla="*/ 196 h 201"/>
                <a:gd name="T22" fmla="*/ 100 w 200"/>
                <a:gd name="T23" fmla="*/ 131 h 201"/>
                <a:gd name="T24" fmla="*/ 121 w 200"/>
                <a:gd name="T25" fmla="*/ 122 h 201"/>
                <a:gd name="T26" fmla="*/ 122 w 200"/>
                <a:gd name="T27" fmla="*/ 122 h 201"/>
                <a:gd name="T28" fmla="*/ 131 w 200"/>
                <a:gd name="T29" fmla="*/ 100 h 201"/>
                <a:gd name="T30" fmla="*/ 122 w 200"/>
                <a:gd name="T31" fmla="*/ 79 h 201"/>
                <a:gd name="T32" fmla="*/ 122 w 200"/>
                <a:gd name="T33" fmla="*/ 79 h 201"/>
                <a:gd name="T34" fmla="*/ 122 w 200"/>
                <a:gd name="T35" fmla="*/ 79 h 201"/>
                <a:gd name="T36" fmla="*/ 100 w 200"/>
                <a:gd name="T37" fmla="*/ 70 h 201"/>
                <a:gd name="T38" fmla="*/ 100 w 200"/>
                <a:gd name="T39" fmla="*/ 75 h 201"/>
                <a:gd name="T40" fmla="*/ 118 w 200"/>
                <a:gd name="T41" fmla="*/ 82 h 201"/>
                <a:gd name="T42" fmla="*/ 118 w 200"/>
                <a:gd name="T43" fmla="*/ 82 h 201"/>
                <a:gd name="T44" fmla="*/ 126 w 200"/>
                <a:gd name="T45" fmla="*/ 100 h 201"/>
                <a:gd name="T46" fmla="*/ 118 w 200"/>
                <a:gd name="T47" fmla="*/ 119 h 201"/>
                <a:gd name="T48" fmla="*/ 118 w 200"/>
                <a:gd name="T49" fmla="*/ 119 h 201"/>
                <a:gd name="T50" fmla="*/ 100 w 200"/>
                <a:gd name="T51" fmla="*/ 126 h 201"/>
                <a:gd name="T52" fmla="*/ 100 w 200"/>
                <a:gd name="T53" fmla="*/ 131 h 201"/>
                <a:gd name="T54" fmla="*/ 100 w 200"/>
                <a:gd name="T55" fmla="*/ 5 h 201"/>
                <a:gd name="T56" fmla="*/ 32 w 200"/>
                <a:gd name="T57" fmla="*/ 33 h 201"/>
                <a:gd name="T58" fmla="*/ 4 w 200"/>
                <a:gd name="T59" fmla="*/ 100 h 201"/>
                <a:gd name="T60" fmla="*/ 32 w 200"/>
                <a:gd name="T61" fmla="*/ 168 h 201"/>
                <a:gd name="T62" fmla="*/ 100 w 200"/>
                <a:gd name="T63" fmla="*/ 196 h 201"/>
                <a:gd name="T64" fmla="*/ 100 w 200"/>
                <a:gd name="T65" fmla="*/ 196 h 201"/>
                <a:gd name="T66" fmla="*/ 100 w 200"/>
                <a:gd name="T67" fmla="*/ 201 h 201"/>
                <a:gd name="T68" fmla="*/ 100 w 200"/>
                <a:gd name="T69" fmla="*/ 201 h 201"/>
                <a:gd name="T70" fmla="*/ 29 w 200"/>
                <a:gd name="T71" fmla="*/ 171 h 201"/>
                <a:gd name="T72" fmla="*/ 0 w 200"/>
                <a:gd name="T73" fmla="*/ 100 h 201"/>
                <a:gd name="T74" fmla="*/ 29 w 200"/>
                <a:gd name="T75" fmla="*/ 29 h 201"/>
                <a:gd name="T76" fmla="*/ 100 w 200"/>
                <a:gd name="T77" fmla="*/ 0 h 201"/>
                <a:gd name="T78" fmla="*/ 100 w 200"/>
                <a:gd name="T79" fmla="*/ 0 h 201"/>
                <a:gd name="T80" fmla="*/ 100 w 200"/>
                <a:gd name="T81" fmla="*/ 5 h 201"/>
                <a:gd name="T82" fmla="*/ 100 w 200"/>
                <a:gd name="T83" fmla="*/ 5 h 201"/>
                <a:gd name="T84" fmla="*/ 100 w 200"/>
                <a:gd name="T85" fmla="*/ 70 h 201"/>
                <a:gd name="T86" fmla="*/ 100 w 200"/>
                <a:gd name="T87" fmla="*/ 70 h 201"/>
                <a:gd name="T88" fmla="*/ 78 w 200"/>
                <a:gd name="T89" fmla="*/ 79 h 201"/>
                <a:gd name="T90" fmla="*/ 69 w 200"/>
                <a:gd name="T91" fmla="*/ 100 h 201"/>
                <a:gd name="T92" fmla="*/ 78 w 200"/>
                <a:gd name="T93" fmla="*/ 122 h 201"/>
                <a:gd name="T94" fmla="*/ 78 w 200"/>
                <a:gd name="T95" fmla="*/ 122 h 201"/>
                <a:gd name="T96" fmla="*/ 100 w 200"/>
                <a:gd name="T97" fmla="*/ 131 h 201"/>
                <a:gd name="T98" fmla="*/ 100 w 200"/>
                <a:gd name="T99" fmla="*/ 131 h 201"/>
                <a:gd name="T100" fmla="*/ 100 w 200"/>
                <a:gd name="T101" fmla="*/ 126 h 201"/>
                <a:gd name="T102" fmla="*/ 100 w 200"/>
                <a:gd name="T103" fmla="*/ 126 h 201"/>
                <a:gd name="T104" fmla="*/ 82 w 200"/>
                <a:gd name="T105" fmla="*/ 119 h 201"/>
                <a:gd name="T106" fmla="*/ 82 w 200"/>
                <a:gd name="T107" fmla="*/ 119 h 201"/>
                <a:gd name="T108" fmla="*/ 82 w 200"/>
                <a:gd name="T109" fmla="*/ 119 h 201"/>
                <a:gd name="T110" fmla="*/ 74 w 200"/>
                <a:gd name="T111" fmla="*/ 100 h 201"/>
                <a:gd name="T112" fmla="*/ 82 w 200"/>
                <a:gd name="T113" fmla="*/ 82 h 201"/>
                <a:gd name="T114" fmla="*/ 100 w 200"/>
                <a:gd name="T115" fmla="*/ 75 h 201"/>
                <a:gd name="T116" fmla="*/ 100 w 200"/>
                <a:gd name="T117" fmla="*/ 75 h 201"/>
                <a:gd name="T118" fmla="*/ 100 w 200"/>
                <a:gd name="T119" fmla="*/ 7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1">
                  <a:moveTo>
                    <a:pt x="100" y="196"/>
                  </a:moveTo>
                  <a:cubicBezTo>
                    <a:pt x="126" y="196"/>
                    <a:pt x="150" y="185"/>
                    <a:pt x="167" y="168"/>
                  </a:cubicBezTo>
                  <a:cubicBezTo>
                    <a:pt x="185" y="151"/>
                    <a:pt x="195" y="127"/>
                    <a:pt x="195" y="100"/>
                  </a:cubicBezTo>
                  <a:cubicBezTo>
                    <a:pt x="195" y="74"/>
                    <a:pt x="185" y="50"/>
                    <a:pt x="167" y="33"/>
                  </a:cubicBezTo>
                  <a:cubicBezTo>
                    <a:pt x="150" y="16"/>
                    <a:pt x="126" y="5"/>
                    <a:pt x="100" y="5"/>
                  </a:cubicBezTo>
                  <a:cubicBezTo>
                    <a:pt x="100" y="0"/>
                    <a:pt x="100" y="0"/>
                    <a:pt x="100" y="0"/>
                  </a:cubicBezTo>
                  <a:cubicBezTo>
                    <a:pt x="128" y="0"/>
                    <a:pt x="153" y="11"/>
                    <a:pt x="171" y="29"/>
                  </a:cubicBezTo>
                  <a:cubicBezTo>
                    <a:pt x="189" y="48"/>
                    <a:pt x="200" y="73"/>
                    <a:pt x="200" y="100"/>
                  </a:cubicBezTo>
                  <a:cubicBezTo>
                    <a:pt x="200" y="128"/>
                    <a:pt x="189" y="153"/>
                    <a:pt x="171" y="171"/>
                  </a:cubicBezTo>
                  <a:cubicBezTo>
                    <a:pt x="153" y="189"/>
                    <a:pt x="128" y="201"/>
                    <a:pt x="100" y="201"/>
                  </a:cubicBezTo>
                  <a:cubicBezTo>
                    <a:pt x="100" y="196"/>
                    <a:pt x="100" y="196"/>
                    <a:pt x="100" y="196"/>
                  </a:cubicBezTo>
                  <a:close/>
                  <a:moveTo>
                    <a:pt x="100" y="131"/>
                  </a:moveTo>
                  <a:cubicBezTo>
                    <a:pt x="108" y="131"/>
                    <a:pt x="116" y="128"/>
                    <a:pt x="121" y="122"/>
                  </a:cubicBezTo>
                  <a:cubicBezTo>
                    <a:pt x="122" y="122"/>
                    <a:pt x="122" y="122"/>
                    <a:pt x="122" y="122"/>
                  </a:cubicBezTo>
                  <a:cubicBezTo>
                    <a:pt x="127" y="116"/>
                    <a:pt x="131" y="109"/>
                    <a:pt x="131" y="100"/>
                  </a:cubicBezTo>
                  <a:cubicBezTo>
                    <a:pt x="131" y="92"/>
                    <a:pt x="127" y="84"/>
                    <a:pt x="122" y="79"/>
                  </a:cubicBezTo>
                  <a:cubicBezTo>
                    <a:pt x="122" y="79"/>
                    <a:pt x="122" y="79"/>
                    <a:pt x="122" y="79"/>
                  </a:cubicBezTo>
                  <a:cubicBezTo>
                    <a:pt x="122" y="79"/>
                    <a:pt x="122" y="79"/>
                    <a:pt x="122" y="79"/>
                  </a:cubicBezTo>
                  <a:cubicBezTo>
                    <a:pt x="116" y="73"/>
                    <a:pt x="108" y="70"/>
                    <a:pt x="100" y="70"/>
                  </a:cubicBezTo>
                  <a:cubicBezTo>
                    <a:pt x="100" y="75"/>
                    <a:pt x="100" y="75"/>
                    <a:pt x="100" y="75"/>
                  </a:cubicBezTo>
                  <a:cubicBezTo>
                    <a:pt x="107" y="75"/>
                    <a:pt x="114" y="77"/>
                    <a:pt x="118" y="82"/>
                  </a:cubicBezTo>
                  <a:cubicBezTo>
                    <a:pt x="118" y="82"/>
                    <a:pt x="118" y="82"/>
                    <a:pt x="118" y="82"/>
                  </a:cubicBezTo>
                  <a:cubicBezTo>
                    <a:pt x="123" y="87"/>
                    <a:pt x="126" y="93"/>
                    <a:pt x="126" y="100"/>
                  </a:cubicBezTo>
                  <a:cubicBezTo>
                    <a:pt x="126" y="108"/>
                    <a:pt x="123" y="114"/>
                    <a:pt x="118" y="119"/>
                  </a:cubicBezTo>
                  <a:cubicBezTo>
                    <a:pt x="118" y="119"/>
                    <a:pt x="118" y="119"/>
                    <a:pt x="118" y="119"/>
                  </a:cubicBezTo>
                  <a:cubicBezTo>
                    <a:pt x="113" y="123"/>
                    <a:pt x="107" y="126"/>
                    <a:pt x="100" y="126"/>
                  </a:cubicBezTo>
                  <a:lnTo>
                    <a:pt x="100" y="131"/>
                  </a:lnTo>
                  <a:close/>
                  <a:moveTo>
                    <a:pt x="100" y="5"/>
                  </a:moveTo>
                  <a:cubicBezTo>
                    <a:pt x="74" y="5"/>
                    <a:pt x="50" y="16"/>
                    <a:pt x="32" y="33"/>
                  </a:cubicBezTo>
                  <a:cubicBezTo>
                    <a:pt x="15" y="50"/>
                    <a:pt x="4" y="74"/>
                    <a:pt x="4" y="100"/>
                  </a:cubicBezTo>
                  <a:cubicBezTo>
                    <a:pt x="4" y="127"/>
                    <a:pt x="15" y="151"/>
                    <a:pt x="32" y="168"/>
                  </a:cubicBezTo>
                  <a:cubicBezTo>
                    <a:pt x="50" y="185"/>
                    <a:pt x="74" y="196"/>
                    <a:pt x="100" y="196"/>
                  </a:cubicBezTo>
                  <a:cubicBezTo>
                    <a:pt x="100" y="196"/>
                    <a:pt x="100" y="196"/>
                    <a:pt x="100" y="196"/>
                  </a:cubicBezTo>
                  <a:cubicBezTo>
                    <a:pt x="100" y="201"/>
                    <a:pt x="100" y="201"/>
                    <a:pt x="100" y="201"/>
                  </a:cubicBezTo>
                  <a:cubicBezTo>
                    <a:pt x="100" y="201"/>
                    <a:pt x="100" y="201"/>
                    <a:pt x="100" y="201"/>
                  </a:cubicBezTo>
                  <a:cubicBezTo>
                    <a:pt x="72" y="201"/>
                    <a:pt x="47" y="189"/>
                    <a:pt x="29" y="171"/>
                  </a:cubicBezTo>
                  <a:cubicBezTo>
                    <a:pt x="11" y="153"/>
                    <a:pt x="0" y="128"/>
                    <a:pt x="0" y="100"/>
                  </a:cubicBezTo>
                  <a:cubicBezTo>
                    <a:pt x="0" y="73"/>
                    <a:pt x="11" y="48"/>
                    <a:pt x="29" y="29"/>
                  </a:cubicBezTo>
                  <a:cubicBezTo>
                    <a:pt x="47" y="11"/>
                    <a:pt x="72" y="0"/>
                    <a:pt x="100" y="0"/>
                  </a:cubicBezTo>
                  <a:cubicBezTo>
                    <a:pt x="100" y="0"/>
                    <a:pt x="100" y="0"/>
                    <a:pt x="100" y="0"/>
                  </a:cubicBezTo>
                  <a:cubicBezTo>
                    <a:pt x="100" y="5"/>
                    <a:pt x="100" y="5"/>
                    <a:pt x="100" y="5"/>
                  </a:cubicBezTo>
                  <a:cubicBezTo>
                    <a:pt x="100" y="5"/>
                    <a:pt x="100" y="5"/>
                    <a:pt x="100" y="5"/>
                  </a:cubicBezTo>
                  <a:close/>
                  <a:moveTo>
                    <a:pt x="100" y="70"/>
                  </a:moveTo>
                  <a:cubicBezTo>
                    <a:pt x="100" y="70"/>
                    <a:pt x="100" y="70"/>
                    <a:pt x="100" y="70"/>
                  </a:cubicBezTo>
                  <a:cubicBezTo>
                    <a:pt x="91" y="70"/>
                    <a:pt x="84" y="73"/>
                    <a:pt x="78" y="79"/>
                  </a:cubicBezTo>
                  <a:cubicBezTo>
                    <a:pt x="73" y="84"/>
                    <a:pt x="69" y="92"/>
                    <a:pt x="69" y="100"/>
                  </a:cubicBezTo>
                  <a:cubicBezTo>
                    <a:pt x="69" y="109"/>
                    <a:pt x="73" y="116"/>
                    <a:pt x="78" y="122"/>
                  </a:cubicBezTo>
                  <a:cubicBezTo>
                    <a:pt x="78" y="122"/>
                    <a:pt x="78" y="122"/>
                    <a:pt x="78" y="122"/>
                  </a:cubicBezTo>
                  <a:cubicBezTo>
                    <a:pt x="84" y="128"/>
                    <a:pt x="91" y="131"/>
                    <a:pt x="100" y="131"/>
                  </a:cubicBezTo>
                  <a:cubicBezTo>
                    <a:pt x="100" y="131"/>
                    <a:pt x="100" y="131"/>
                    <a:pt x="100" y="131"/>
                  </a:cubicBezTo>
                  <a:cubicBezTo>
                    <a:pt x="100" y="126"/>
                    <a:pt x="100" y="126"/>
                    <a:pt x="100" y="126"/>
                  </a:cubicBezTo>
                  <a:cubicBezTo>
                    <a:pt x="100" y="126"/>
                    <a:pt x="100" y="126"/>
                    <a:pt x="100" y="126"/>
                  </a:cubicBezTo>
                  <a:cubicBezTo>
                    <a:pt x="93" y="126"/>
                    <a:pt x="86" y="123"/>
                    <a:pt x="82" y="119"/>
                  </a:cubicBezTo>
                  <a:cubicBezTo>
                    <a:pt x="82" y="119"/>
                    <a:pt x="82" y="119"/>
                    <a:pt x="82" y="119"/>
                  </a:cubicBezTo>
                  <a:cubicBezTo>
                    <a:pt x="82" y="119"/>
                    <a:pt x="82" y="119"/>
                    <a:pt x="82" y="119"/>
                  </a:cubicBezTo>
                  <a:cubicBezTo>
                    <a:pt x="77" y="114"/>
                    <a:pt x="74" y="108"/>
                    <a:pt x="74" y="100"/>
                  </a:cubicBezTo>
                  <a:cubicBezTo>
                    <a:pt x="74" y="93"/>
                    <a:pt x="77" y="87"/>
                    <a:pt x="82" y="82"/>
                  </a:cubicBezTo>
                  <a:cubicBezTo>
                    <a:pt x="86" y="77"/>
                    <a:pt x="93" y="75"/>
                    <a:pt x="100" y="75"/>
                  </a:cubicBezTo>
                  <a:cubicBezTo>
                    <a:pt x="100" y="75"/>
                    <a:pt x="100" y="75"/>
                    <a:pt x="100" y="75"/>
                  </a:cubicBezTo>
                  <a:lnTo>
                    <a:pt x="10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6" name="Freeform 287"/>
            <p:cNvSpPr>
              <a:spLocks noEditPoints="1"/>
            </p:cNvSpPr>
            <p:nvPr/>
          </p:nvSpPr>
          <p:spPr bwMode="auto">
            <a:xfrm>
              <a:off x="5207008" y="417516"/>
              <a:ext cx="112714" cy="115889"/>
            </a:xfrm>
            <a:custGeom>
              <a:avLst/>
              <a:gdLst>
                <a:gd name="T0" fmla="*/ 25 w 50"/>
                <a:gd name="T1" fmla="*/ 46 h 51"/>
                <a:gd name="T2" fmla="*/ 39 w 50"/>
                <a:gd name="T3" fmla="*/ 40 h 51"/>
                <a:gd name="T4" fmla="*/ 45 w 50"/>
                <a:gd name="T5" fmla="*/ 25 h 51"/>
                <a:gd name="T6" fmla="*/ 39 w 50"/>
                <a:gd name="T7" fmla="*/ 11 h 51"/>
                <a:gd name="T8" fmla="*/ 39 w 50"/>
                <a:gd name="T9" fmla="*/ 11 h 51"/>
                <a:gd name="T10" fmla="*/ 39 w 50"/>
                <a:gd name="T11" fmla="*/ 11 h 51"/>
                <a:gd name="T12" fmla="*/ 25 w 50"/>
                <a:gd name="T13" fmla="*/ 5 h 51"/>
                <a:gd name="T14" fmla="*/ 25 w 50"/>
                <a:gd name="T15" fmla="*/ 0 h 51"/>
                <a:gd name="T16" fmla="*/ 43 w 50"/>
                <a:gd name="T17" fmla="*/ 8 h 51"/>
                <a:gd name="T18" fmla="*/ 43 w 50"/>
                <a:gd name="T19" fmla="*/ 8 h 51"/>
                <a:gd name="T20" fmla="*/ 50 w 50"/>
                <a:gd name="T21" fmla="*/ 25 h 51"/>
                <a:gd name="T22" fmla="*/ 43 w 50"/>
                <a:gd name="T23" fmla="*/ 43 h 51"/>
                <a:gd name="T24" fmla="*/ 25 w 50"/>
                <a:gd name="T25" fmla="*/ 51 h 51"/>
                <a:gd name="T26" fmla="*/ 25 w 50"/>
                <a:gd name="T27" fmla="*/ 46 h 51"/>
                <a:gd name="T28" fmla="*/ 25 w 50"/>
                <a:gd name="T29" fmla="*/ 44 h 51"/>
                <a:gd name="T30" fmla="*/ 38 w 50"/>
                <a:gd name="T31" fmla="*/ 38 h 51"/>
                <a:gd name="T32" fmla="*/ 38 w 50"/>
                <a:gd name="T33" fmla="*/ 38 h 51"/>
                <a:gd name="T34" fmla="*/ 38 w 50"/>
                <a:gd name="T35" fmla="*/ 38 h 51"/>
                <a:gd name="T36" fmla="*/ 38 w 50"/>
                <a:gd name="T37" fmla="*/ 38 h 51"/>
                <a:gd name="T38" fmla="*/ 43 w 50"/>
                <a:gd name="T39" fmla="*/ 25 h 51"/>
                <a:gd name="T40" fmla="*/ 38 w 50"/>
                <a:gd name="T41" fmla="*/ 12 h 51"/>
                <a:gd name="T42" fmla="*/ 38 w 50"/>
                <a:gd name="T43" fmla="*/ 12 h 51"/>
                <a:gd name="T44" fmla="*/ 38 w 50"/>
                <a:gd name="T45" fmla="*/ 12 h 51"/>
                <a:gd name="T46" fmla="*/ 25 w 50"/>
                <a:gd name="T47" fmla="*/ 7 h 51"/>
                <a:gd name="T48" fmla="*/ 25 w 50"/>
                <a:gd name="T49" fmla="*/ 12 h 51"/>
                <a:gd name="T50" fmla="*/ 35 w 50"/>
                <a:gd name="T51" fmla="*/ 16 h 51"/>
                <a:gd name="T52" fmla="*/ 35 w 50"/>
                <a:gd name="T53" fmla="*/ 16 h 51"/>
                <a:gd name="T54" fmla="*/ 39 w 50"/>
                <a:gd name="T55" fmla="*/ 25 h 51"/>
                <a:gd name="T56" fmla="*/ 35 w 50"/>
                <a:gd name="T57" fmla="*/ 35 h 51"/>
                <a:gd name="T58" fmla="*/ 35 w 50"/>
                <a:gd name="T59" fmla="*/ 35 h 51"/>
                <a:gd name="T60" fmla="*/ 25 w 50"/>
                <a:gd name="T61" fmla="*/ 39 h 51"/>
                <a:gd name="T62" fmla="*/ 25 w 50"/>
                <a:gd name="T63" fmla="*/ 44 h 51"/>
                <a:gd name="T64" fmla="*/ 25 w 50"/>
                <a:gd name="T65" fmla="*/ 5 h 51"/>
                <a:gd name="T66" fmla="*/ 10 w 50"/>
                <a:gd name="T67" fmla="*/ 11 h 51"/>
                <a:gd name="T68" fmla="*/ 10 w 50"/>
                <a:gd name="T69" fmla="*/ 11 h 51"/>
                <a:gd name="T70" fmla="*/ 4 w 50"/>
                <a:gd name="T71" fmla="*/ 25 h 51"/>
                <a:gd name="T72" fmla="*/ 10 w 50"/>
                <a:gd name="T73" fmla="*/ 40 h 51"/>
                <a:gd name="T74" fmla="*/ 11 w 50"/>
                <a:gd name="T75" fmla="*/ 40 h 51"/>
                <a:gd name="T76" fmla="*/ 25 w 50"/>
                <a:gd name="T77" fmla="*/ 46 h 51"/>
                <a:gd name="T78" fmla="*/ 25 w 50"/>
                <a:gd name="T79" fmla="*/ 51 h 51"/>
                <a:gd name="T80" fmla="*/ 7 w 50"/>
                <a:gd name="T81" fmla="*/ 43 h 51"/>
                <a:gd name="T82" fmla="*/ 7 w 50"/>
                <a:gd name="T83" fmla="*/ 43 h 51"/>
                <a:gd name="T84" fmla="*/ 0 w 50"/>
                <a:gd name="T85" fmla="*/ 25 h 51"/>
                <a:gd name="T86" fmla="*/ 7 w 50"/>
                <a:gd name="T87" fmla="*/ 8 h 51"/>
                <a:gd name="T88" fmla="*/ 7 w 50"/>
                <a:gd name="T89" fmla="*/ 8 h 51"/>
                <a:gd name="T90" fmla="*/ 25 w 50"/>
                <a:gd name="T91" fmla="*/ 0 h 51"/>
                <a:gd name="T92" fmla="*/ 25 w 50"/>
                <a:gd name="T93" fmla="*/ 5 h 51"/>
                <a:gd name="T94" fmla="*/ 25 w 50"/>
                <a:gd name="T95" fmla="*/ 7 h 51"/>
                <a:gd name="T96" fmla="*/ 12 w 50"/>
                <a:gd name="T97" fmla="*/ 12 h 51"/>
                <a:gd name="T98" fmla="*/ 12 w 50"/>
                <a:gd name="T99" fmla="*/ 12 h 51"/>
                <a:gd name="T100" fmla="*/ 6 w 50"/>
                <a:gd name="T101" fmla="*/ 25 h 51"/>
                <a:gd name="T102" fmla="*/ 12 w 50"/>
                <a:gd name="T103" fmla="*/ 38 h 51"/>
                <a:gd name="T104" fmla="*/ 25 w 50"/>
                <a:gd name="T105" fmla="*/ 44 h 51"/>
                <a:gd name="T106" fmla="*/ 25 w 50"/>
                <a:gd name="T107" fmla="*/ 39 h 51"/>
                <a:gd name="T108" fmla="*/ 15 w 50"/>
                <a:gd name="T109" fmla="*/ 35 h 51"/>
                <a:gd name="T110" fmla="*/ 11 w 50"/>
                <a:gd name="T111" fmla="*/ 25 h 51"/>
                <a:gd name="T112" fmla="*/ 15 w 50"/>
                <a:gd name="T113" fmla="*/ 16 h 51"/>
                <a:gd name="T114" fmla="*/ 15 w 50"/>
                <a:gd name="T115" fmla="*/ 16 h 51"/>
                <a:gd name="T116" fmla="*/ 25 w 50"/>
                <a:gd name="T117" fmla="*/ 12 h 51"/>
                <a:gd name="T118" fmla="*/ 25 w 50"/>
                <a:gd name="T119"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1">
                  <a:moveTo>
                    <a:pt x="25" y="46"/>
                  </a:moveTo>
                  <a:cubicBezTo>
                    <a:pt x="31" y="46"/>
                    <a:pt x="36" y="43"/>
                    <a:pt x="39" y="40"/>
                  </a:cubicBezTo>
                  <a:cubicBezTo>
                    <a:pt x="43" y="36"/>
                    <a:pt x="45" y="31"/>
                    <a:pt x="45" y="25"/>
                  </a:cubicBezTo>
                  <a:cubicBezTo>
                    <a:pt x="45" y="20"/>
                    <a:pt x="43" y="15"/>
                    <a:pt x="39" y="11"/>
                  </a:cubicBezTo>
                  <a:cubicBezTo>
                    <a:pt x="39" y="11"/>
                    <a:pt x="39" y="11"/>
                    <a:pt x="39" y="11"/>
                  </a:cubicBezTo>
                  <a:cubicBezTo>
                    <a:pt x="39" y="11"/>
                    <a:pt x="39" y="11"/>
                    <a:pt x="39" y="11"/>
                  </a:cubicBezTo>
                  <a:cubicBezTo>
                    <a:pt x="36" y="7"/>
                    <a:pt x="31" y="5"/>
                    <a:pt x="25" y="5"/>
                  </a:cubicBezTo>
                  <a:cubicBezTo>
                    <a:pt x="25" y="0"/>
                    <a:pt x="25" y="0"/>
                    <a:pt x="25" y="0"/>
                  </a:cubicBezTo>
                  <a:cubicBezTo>
                    <a:pt x="32" y="0"/>
                    <a:pt x="38" y="3"/>
                    <a:pt x="43" y="8"/>
                  </a:cubicBezTo>
                  <a:cubicBezTo>
                    <a:pt x="43" y="8"/>
                    <a:pt x="43" y="8"/>
                    <a:pt x="43" y="8"/>
                  </a:cubicBezTo>
                  <a:cubicBezTo>
                    <a:pt x="47" y="12"/>
                    <a:pt x="50" y="18"/>
                    <a:pt x="50" y="25"/>
                  </a:cubicBezTo>
                  <a:cubicBezTo>
                    <a:pt x="50" y="32"/>
                    <a:pt x="47" y="39"/>
                    <a:pt x="43" y="43"/>
                  </a:cubicBezTo>
                  <a:cubicBezTo>
                    <a:pt x="38" y="48"/>
                    <a:pt x="32" y="51"/>
                    <a:pt x="25" y="51"/>
                  </a:cubicBezTo>
                  <a:cubicBezTo>
                    <a:pt x="25" y="46"/>
                    <a:pt x="25" y="46"/>
                    <a:pt x="25" y="46"/>
                  </a:cubicBezTo>
                  <a:close/>
                  <a:moveTo>
                    <a:pt x="25" y="44"/>
                  </a:moveTo>
                  <a:cubicBezTo>
                    <a:pt x="30" y="44"/>
                    <a:pt x="35" y="42"/>
                    <a:pt x="38" y="38"/>
                  </a:cubicBezTo>
                  <a:cubicBezTo>
                    <a:pt x="38" y="38"/>
                    <a:pt x="38" y="38"/>
                    <a:pt x="38" y="38"/>
                  </a:cubicBezTo>
                  <a:cubicBezTo>
                    <a:pt x="38" y="38"/>
                    <a:pt x="38" y="38"/>
                    <a:pt x="38" y="38"/>
                  </a:cubicBezTo>
                  <a:cubicBezTo>
                    <a:pt x="38" y="38"/>
                    <a:pt x="38" y="38"/>
                    <a:pt x="38" y="38"/>
                  </a:cubicBezTo>
                  <a:cubicBezTo>
                    <a:pt x="41" y="35"/>
                    <a:pt x="43" y="30"/>
                    <a:pt x="43" y="25"/>
                  </a:cubicBezTo>
                  <a:cubicBezTo>
                    <a:pt x="43" y="20"/>
                    <a:pt x="41" y="16"/>
                    <a:pt x="38" y="12"/>
                  </a:cubicBezTo>
                  <a:cubicBezTo>
                    <a:pt x="38" y="12"/>
                    <a:pt x="38" y="12"/>
                    <a:pt x="38" y="12"/>
                  </a:cubicBezTo>
                  <a:cubicBezTo>
                    <a:pt x="38" y="12"/>
                    <a:pt x="38" y="12"/>
                    <a:pt x="38" y="12"/>
                  </a:cubicBezTo>
                  <a:cubicBezTo>
                    <a:pt x="35" y="9"/>
                    <a:pt x="30" y="7"/>
                    <a:pt x="25" y="7"/>
                  </a:cubicBezTo>
                  <a:cubicBezTo>
                    <a:pt x="25" y="12"/>
                    <a:pt x="25" y="12"/>
                    <a:pt x="25" y="12"/>
                  </a:cubicBezTo>
                  <a:cubicBezTo>
                    <a:pt x="29" y="12"/>
                    <a:pt x="32" y="13"/>
                    <a:pt x="35" y="16"/>
                  </a:cubicBezTo>
                  <a:cubicBezTo>
                    <a:pt x="35" y="16"/>
                    <a:pt x="35" y="16"/>
                    <a:pt x="35" y="16"/>
                  </a:cubicBezTo>
                  <a:cubicBezTo>
                    <a:pt x="37" y="18"/>
                    <a:pt x="39" y="22"/>
                    <a:pt x="39" y="25"/>
                  </a:cubicBezTo>
                  <a:cubicBezTo>
                    <a:pt x="39" y="29"/>
                    <a:pt x="37" y="33"/>
                    <a:pt x="35" y="35"/>
                  </a:cubicBezTo>
                  <a:cubicBezTo>
                    <a:pt x="35" y="35"/>
                    <a:pt x="35" y="35"/>
                    <a:pt x="35" y="35"/>
                  </a:cubicBezTo>
                  <a:cubicBezTo>
                    <a:pt x="32" y="38"/>
                    <a:pt x="29" y="39"/>
                    <a:pt x="25" y="39"/>
                  </a:cubicBezTo>
                  <a:lnTo>
                    <a:pt x="25" y="44"/>
                  </a:lnTo>
                  <a:close/>
                  <a:moveTo>
                    <a:pt x="25" y="5"/>
                  </a:moveTo>
                  <a:cubicBezTo>
                    <a:pt x="19" y="5"/>
                    <a:pt x="14" y="7"/>
                    <a:pt x="10" y="11"/>
                  </a:cubicBezTo>
                  <a:cubicBezTo>
                    <a:pt x="10" y="11"/>
                    <a:pt x="10" y="11"/>
                    <a:pt x="10" y="11"/>
                  </a:cubicBezTo>
                  <a:cubicBezTo>
                    <a:pt x="7" y="15"/>
                    <a:pt x="4" y="20"/>
                    <a:pt x="4" y="25"/>
                  </a:cubicBezTo>
                  <a:cubicBezTo>
                    <a:pt x="4" y="31"/>
                    <a:pt x="7" y="36"/>
                    <a:pt x="10" y="40"/>
                  </a:cubicBezTo>
                  <a:cubicBezTo>
                    <a:pt x="11" y="40"/>
                    <a:pt x="11" y="40"/>
                    <a:pt x="11" y="40"/>
                  </a:cubicBezTo>
                  <a:cubicBezTo>
                    <a:pt x="14" y="44"/>
                    <a:pt x="19" y="46"/>
                    <a:pt x="25" y="46"/>
                  </a:cubicBezTo>
                  <a:cubicBezTo>
                    <a:pt x="25" y="51"/>
                    <a:pt x="25" y="51"/>
                    <a:pt x="25" y="51"/>
                  </a:cubicBezTo>
                  <a:cubicBezTo>
                    <a:pt x="18" y="51"/>
                    <a:pt x="12" y="48"/>
                    <a:pt x="7" y="43"/>
                  </a:cubicBezTo>
                  <a:cubicBezTo>
                    <a:pt x="7" y="43"/>
                    <a:pt x="7" y="43"/>
                    <a:pt x="7" y="43"/>
                  </a:cubicBezTo>
                  <a:cubicBezTo>
                    <a:pt x="3" y="39"/>
                    <a:pt x="0" y="32"/>
                    <a:pt x="0" y="25"/>
                  </a:cubicBezTo>
                  <a:cubicBezTo>
                    <a:pt x="0" y="19"/>
                    <a:pt x="2" y="12"/>
                    <a:pt x="7" y="8"/>
                  </a:cubicBezTo>
                  <a:cubicBezTo>
                    <a:pt x="7" y="8"/>
                    <a:pt x="7" y="8"/>
                    <a:pt x="7" y="8"/>
                  </a:cubicBezTo>
                  <a:cubicBezTo>
                    <a:pt x="12" y="3"/>
                    <a:pt x="18" y="0"/>
                    <a:pt x="25" y="0"/>
                  </a:cubicBezTo>
                  <a:cubicBezTo>
                    <a:pt x="25" y="5"/>
                    <a:pt x="25" y="5"/>
                    <a:pt x="25" y="5"/>
                  </a:cubicBezTo>
                  <a:close/>
                  <a:moveTo>
                    <a:pt x="25" y="7"/>
                  </a:moveTo>
                  <a:cubicBezTo>
                    <a:pt x="20" y="7"/>
                    <a:pt x="15" y="9"/>
                    <a:pt x="12" y="12"/>
                  </a:cubicBezTo>
                  <a:cubicBezTo>
                    <a:pt x="12" y="12"/>
                    <a:pt x="12" y="12"/>
                    <a:pt x="12" y="12"/>
                  </a:cubicBezTo>
                  <a:cubicBezTo>
                    <a:pt x="8" y="16"/>
                    <a:pt x="6" y="20"/>
                    <a:pt x="6" y="25"/>
                  </a:cubicBezTo>
                  <a:cubicBezTo>
                    <a:pt x="6" y="30"/>
                    <a:pt x="8" y="35"/>
                    <a:pt x="12" y="38"/>
                  </a:cubicBezTo>
                  <a:cubicBezTo>
                    <a:pt x="15" y="42"/>
                    <a:pt x="20" y="44"/>
                    <a:pt x="25" y="44"/>
                  </a:cubicBezTo>
                  <a:cubicBezTo>
                    <a:pt x="25" y="39"/>
                    <a:pt x="25" y="39"/>
                    <a:pt x="25" y="39"/>
                  </a:cubicBezTo>
                  <a:cubicBezTo>
                    <a:pt x="21" y="39"/>
                    <a:pt x="18" y="38"/>
                    <a:pt x="15" y="35"/>
                  </a:cubicBezTo>
                  <a:cubicBezTo>
                    <a:pt x="13" y="33"/>
                    <a:pt x="11" y="29"/>
                    <a:pt x="11" y="25"/>
                  </a:cubicBezTo>
                  <a:cubicBezTo>
                    <a:pt x="11" y="22"/>
                    <a:pt x="13" y="18"/>
                    <a:pt x="15" y="16"/>
                  </a:cubicBezTo>
                  <a:cubicBezTo>
                    <a:pt x="15" y="16"/>
                    <a:pt x="15" y="16"/>
                    <a:pt x="15" y="16"/>
                  </a:cubicBezTo>
                  <a:cubicBezTo>
                    <a:pt x="18" y="13"/>
                    <a:pt x="21" y="12"/>
                    <a:pt x="25" y="12"/>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7" name="Freeform 290"/>
            <p:cNvSpPr>
              <a:spLocks noEditPoints="1"/>
            </p:cNvSpPr>
            <p:nvPr/>
          </p:nvSpPr>
          <p:spPr bwMode="auto">
            <a:xfrm>
              <a:off x="9898077" y="2517790"/>
              <a:ext cx="38100" cy="39688"/>
            </a:xfrm>
            <a:custGeom>
              <a:avLst/>
              <a:gdLst>
                <a:gd name="T0" fmla="*/ 9 w 17"/>
                <a:gd name="T1" fmla="*/ 0 h 17"/>
                <a:gd name="T2" fmla="*/ 15 w 17"/>
                <a:gd name="T3" fmla="*/ 3 h 17"/>
                <a:gd name="T4" fmla="*/ 15 w 17"/>
                <a:gd name="T5" fmla="*/ 3 h 17"/>
                <a:gd name="T6" fmla="*/ 17 w 17"/>
                <a:gd name="T7" fmla="*/ 9 h 17"/>
                <a:gd name="T8" fmla="*/ 15 w 17"/>
                <a:gd name="T9" fmla="*/ 15 h 17"/>
                <a:gd name="T10" fmla="*/ 15 w 17"/>
                <a:gd name="T11" fmla="*/ 15 h 17"/>
                <a:gd name="T12" fmla="*/ 9 w 17"/>
                <a:gd name="T13" fmla="*/ 17 h 17"/>
                <a:gd name="T14" fmla="*/ 9 w 17"/>
                <a:gd name="T15" fmla="*/ 17 h 17"/>
                <a:gd name="T16" fmla="*/ 9 w 17"/>
                <a:gd name="T17" fmla="*/ 13 h 17"/>
                <a:gd name="T18" fmla="*/ 9 w 17"/>
                <a:gd name="T19" fmla="*/ 13 h 17"/>
                <a:gd name="T20" fmla="*/ 11 w 17"/>
                <a:gd name="T21" fmla="*/ 12 h 17"/>
                <a:gd name="T22" fmla="*/ 11 w 17"/>
                <a:gd name="T23" fmla="*/ 12 h 17"/>
                <a:gd name="T24" fmla="*/ 13 w 17"/>
                <a:gd name="T25" fmla="*/ 9 h 17"/>
                <a:gd name="T26" fmla="*/ 12 w 17"/>
                <a:gd name="T27" fmla="*/ 6 h 17"/>
                <a:gd name="T28" fmla="*/ 11 w 17"/>
                <a:gd name="T29" fmla="*/ 6 h 17"/>
                <a:gd name="T30" fmla="*/ 9 w 17"/>
                <a:gd name="T31" fmla="*/ 5 h 17"/>
                <a:gd name="T32" fmla="*/ 9 w 17"/>
                <a:gd name="T33" fmla="*/ 5 h 17"/>
                <a:gd name="T34" fmla="*/ 9 w 17"/>
                <a:gd name="T35" fmla="*/ 0 h 17"/>
                <a:gd name="T36" fmla="*/ 9 w 17"/>
                <a:gd name="T37" fmla="*/ 17 h 17"/>
                <a:gd name="T38" fmla="*/ 2 w 17"/>
                <a:gd name="T39" fmla="*/ 15 h 17"/>
                <a:gd name="T40" fmla="*/ 2 w 17"/>
                <a:gd name="T41" fmla="*/ 15 h 17"/>
                <a:gd name="T42" fmla="*/ 2 w 17"/>
                <a:gd name="T43" fmla="*/ 15 h 17"/>
                <a:gd name="T44" fmla="*/ 0 w 17"/>
                <a:gd name="T45" fmla="*/ 9 h 17"/>
                <a:gd name="T46" fmla="*/ 2 w 17"/>
                <a:gd name="T47" fmla="*/ 3 h 17"/>
                <a:gd name="T48" fmla="*/ 9 w 17"/>
                <a:gd name="T49" fmla="*/ 0 h 17"/>
                <a:gd name="T50" fmla="*/ 9 w 17"/>
                <a:gd name="T51" fmla="*/ 5 h 17"/>
                <a:gd name="T52" fmla="*/ 6 w 17"/>
                <a:gd name="T53" fmla="*/ 6 h 17"/>
                <a:gd name="T54" fmla="*/ 5 w 17"/>
                <a:gd name="T55" fmla="*/ 9 h 17"/>
                <a:gd name="T56" fmla="*/ 6 w 17"/>
                <a:gd name="T57" fmla="*/ 12 h 17"/>
                <a:gd name="T58" fmla="*/ 6 w 17"/>
                <a:gd name="T59" fmla="*/ 12 h 17"/>
                <a:gd name="T60" fmla="*/ 9 w 17"/>
                <a:gd name="T61" fmla="*/ 13 h 17"/>
                <a:gd name="T62" fmla="*/ 9 w 17"/>
                <a:gd name="T6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7">
                  <a:moveTo>
                    <a:pt x="9" y="0"/>
                  </a:moveTo>
                  <a:cubicBezTo>
                    <a:pt x="11" y="0"/>
                    <a:pt x="13" y="1"/>
                    <a:pt x="15" y="3"/>
                  </a:cubicBezTo>
                  <a:cubicBezTo>
                    <a:pt x="15" y="3"/>
                    <a:pt x="15" y="3"/>
                    <a:pt x="15" y="3"/>
                  </a:cubicBezTo>
                  <a:cubicBezTo>
                    <a:pt x="16" y="4"/>
                    <a:pt x="17" y="6"/>
                    <a:pt x="17" y="9"/>
                  </a:cubicBezTo>
                  <a:cubicBezTo>
                    <a:pt x="17" y="11"/>
                    <a:pt x="16" y="13"/>
                    <a:pt x="15" y="15"/>
                  </a:cubicBezTo>
                  <a:cubicBezTo>
                    <a:pt x="15" y="15"/>
                    <a:pt x="15" y="15"/>
                    <a:pt x="15" y="15"/>
                  </a:cubicBezTo>
                  <a:cubicBezTo>
                    <a:pt x="13" y="17"/>
                    <a:pt x="11" y="17"/>
                    <a:pt x="9" y="17"/>
                  </a:cubicBezTo>
                  <a:cubicBezTo>
                    <a:pt x="9" y="17"/>
                    <a:pt x="9" y="17"/>
                    <a:pt x="9" y="17"/>
                  </a:cubicBezTo>
                  <a:cubicBezTo>
                    <a:pt x="9" y="13"/>
                    <a:pt x="9" y="13"/>
                    <a:pt x="9" y="13"/>
                  </a:cubicBezTo>
                  <a:cubicBezTo>
                    <a:pt x="9" y="13"/>
                    <a:pt x="9" y="13"/>
                    <a:pt x="9" y="13"/>
                  </a:cubicBezTo>
                  <a:cubicBezTo>
                    <a:pt x="10" y="13"/>
                    <a:pt x="11" y="12"/>
                    <a:pt x="11" y="12"/>
                  </a:cubicBezTo>
                  <a:cubicBezTo>
                    <a:pt x="11" y="12"/>
                    <a:pt x="11" y="12"/>
                    <a:pt x="11" y="12"/>
                  </a:cubicBezTo>
                  <a:cubicBezTo>
                    <a:pt x="12" y="11"/>
                    <a:pt x="13" y="10"/>
                    <a:pt x="13" y="9"/>
                  </a:cubicBezTo>
                  <a:cubicBezTo>
                    <a:pt x="13" y="8"/>
                    <a:pt x="12" y="7"/>
                    <a:pt x="12" y="6"/>
                  </a:cubicBezTo>
                  <a:cubicBezTo>
                    <a:pt x="11" y="6"/>
                    <a:pt x="11" y="6"/>
                    <a:pt x="11" y="6"/>
                  </a:cubicBezTo>
                  <a:cubicBezTo>
                    <a:pt x="11" y="5"/>
                    <a:pt x="10" y="5"/>
                    <a:pt x="9" y="5"/>
                  </a:cubicBezTo>
                  <a:cubicBezTo>
                    <a:pt x="9" y="5"/>
                    <a:pt x="9" y="5"/>
                    <a:pt x="9" y="5"/>
                  </a:cubicBezTo>
                  <a:cubicBezTo>
                    <a:pt x="9" y="0"/>
                    <a:pt x="9" y="0"/>
                    <a:pt x="9" y="0"/>
                  </a:cubicBezTo>
                  <a:close/>
                  <a:moveTo>
                    <a:pt x="9" y="17"/>
                  </a:moveTo>
                  <a:cubicBezTo>
                    <a:pt x="6" y="17"/>
                    <a:pt x="4" y="16"/>
                    <a:pt x="2" y="15"/>
                  </a:cubicBezTo>
                  <a:cubicBezTo>
                    <a:pt x="2" y="15"/>
                    <a:pt x="2" y="15"/>
                    <a:pt x="2" y="15"/>
                  </a:cubicBezTo>
                  <a:cubicBezTo>
                    <a:pt x="2" y="15"/>
                    <a:pt x="2" y="15"/>
                    <a:pt x="2" y="15"/>
                  </a:cubicBezTo>
                  <a:cubicBezTo>
                    <a:pt x="1" y="13"/>
                    <a:pt x="0" y="11"/>
                    <a:pt x="0" y="9"/>
                  </a:cubicBezTo>
                  <a:cubicBezTo>
                    <a:pt x="0" y="6"/>
                    <a:pt x="1" y="4"/>
                    <a:pt x="2" y="3"/>
                  </a:cubicBezTo>
                  <a:cubicBezTo>
                    <a:pt x="4" y="1"/>
                    <a:pt x="6" y="0"/>
                    <a:pt x="9" y="0"/>
                  </a:cubicBezTo>
                  <a:cubicBezTo>
                    <a:pt x="9" y="5"/>
                    <a:pt x="9" y="5"/>
                    <a:pt x="9" y="5"/>
                  </a:cubicBezTo>
                  <a:cubicBezTo>
                    <a:pt x="8" y="5"/>
                    <a:pt x="7" y="5"/>
                    <a:pt x="6" y="6"/>
                  </a:cubicBezTo>
                  <a:cubicBezTo>
                    <a:pt x="5" y="7"/>
                    <a:pt x="5" y="8"/>
                    <a:pt x="5" y="9"/>
                  </a:cubicBezTo>
                  <a:cubicBezTo>
                    <a:pt x="5" y="10"/>
                    <a:pt x="5" y="11"/>
                    <a:pt x="6" y="12"/>
                  </a:cubicBezTo>
                  <a:cubicBezTo>
                    <a:pt x="6" y="12"/>
                    <a:pt x="6" y="12"/>
                    <a:pt x="6" y="12"/>
                  </a:cubicBezTo>
                  <a:cubicBezTo>
                    <a:pt x="7" y="12"/>
                    <a:pt x="8" y="13"/>
                    <a:pt x="9" y="13"/>
                  </a:cubicBezTo>
                  <a:lnTo>
                    <a:pt x="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8" name="Freeform 292"/>
            <p:cNvSpPr>
              <a:spLocks noEditPoints="1"/>
            </p:cNvSpPr>
            <p:nvPr/>
          </p:nvSpPr>
          <p:spPr bwMode="auto">
            <a:xfrm>
              <a:off x="4752982" y="101601"/>
              <a:ext cx="101600" cy="95251"/>
            </a:xfrm>
            <a:custGeom>
              <a:avLst/>
              <a:gdLst>
                <a:gd name="T0" fmla="*/ 30 w 45"/>
                <a:gd name="T1" fmla="*/ 7 h 42"/>
                <a:gd name="T2" fmla="*/ 23 w 45"/>
                <a:gd name="T3" fmla="*/ 17 h 42"/>
                <a:gd name="T4" fmla="*/ 23 w 45"/>
                <a:gd name="T5" fmla="*/ 9 h 42"/>
                <a:gd name="T6" fmla="*/ 29 w 45"/>
                <a:gd name="T7" fmla="*/ 1 h 42"/>
                <a:gd name="T8" fmla="*/ 30 w 45"/>
                <a:gd name="T9" fmla="*/ 0 h 42"/>
                <a:gd name="T10" fmla="*/ 33 w 45"/>
                <a:gd name="T11" fmla="*/ 1 h 42"/>
                <a:gd name="T12" fmla="*/ 37 w 45"/>
                <a:gd name="T13" fmla="*/ 6 h 42"/>
                <a:gd name="T14" fmla="*/ 43 w 45"/>
                <a:gd name="T15" fmla="*/ 9 h 42"/>
                <a:gd name="T16" fmla="*/ 43 w 45"/>
                <a:gd name="T17" fmla="*/ 9 h 42"/>
                <a:gd name="T18" fmla="*/ 44 w 45"/>
                <a:gd name="T19" fmla="*/ 9 h 42"/>
                <a:gd name="T20" fmla="*/ 44 w 45"/>
                <a:gd name="T21" fmla="*/ 12 h 42"/>
                <a:gd name="T22" fmla="*/ 23 w 45"/>
                <a:gd name="T23" fmla="*/ 41 h 42"/>
                <a:gd name="T24" fmla="*/ 23 w 45"/>
                <a:gd name="T25" fmla="*/ 33 h 42"/>
                <a:gd name="T26" fmla="*/ 38 w 45"/>
                <a:gd name="T27" fmla="*/ 12 h 42"/>
                <a:gd name="T28" fmla="*/ 34 w 45"/>
                <a:gd name="T29" fmla="*/ 10 h 42"/>
                <a:gd name="T30" fmla="*/ 30 w 45"/>
                <a:gd name="T31" fmla="*/ 7 h 42"/>
                <a:gd name="T32" fmla="*/ 23 w 45"/>
                <a:gd name="T33" fmla="*/ 17 h 42"/>
                <a:gd name="T34" fmla="*/ 7 w 45"/>
                <a:gd name="T35" fmla="*/ 37 h 42"/>
                <a:gd name="T36" fmla="*/ 19 w 45"/>
                <a:gd name="T37" fmla="*/ 37 h 42"/>
                <a:gd name="T38" fmla="*/ 23 w 45"/>
                <a:gd name="T39" fmla="*/ 33 h 42"/>
                <a:gd name="T40" fmla="*/ 23 w 45"/>
                <a:gd name="T41" fmla="*/ 41 h 42"/>
                <a:gd name="T42" fmla="*/ 23 w 45"/>
                <a:gd name="T43" fmla="*/ 41 h 42"/>
                <a:gd name="T44" fmla="*/ 21 w 45"/>
                <a:gd name="T45" fmla="*/ 42 h 42"/>
                <a:gd name="T46" fmla="*/ 2 w 45"/>
                <a:gd name="T47" fmla="*/ 42 h 42"/>
                <a:gd name="T48" fmla="*/ 2 w 45"/>
                <a:gd name="T49" fmla="*/ 42 h 42"/>
                <a:gd name="T50" fmla="*/ 1 w 45"/>
                <a:gd name="T51" fmla="*/ 42 h 42"/>
                <a:gd name="T52" fmla="*/ 0 w 45"/>
                <a:gd name="T53" fmla="*/ 38 h 42"/>
                <a:gd name="T54" fmla="*/ 23 w 45"/>
                <a:gd name="T55" fmla="*/ 9 h 42"/>
                <a:gd name="T56" fmla="*/ 23 w 45"/>
                <a:gd name="T5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2">
                  <a:moveTo>
                    <a:pt x="30" y="7"/>
                  </a:moveTo>
                  <a:cubicBezTo>
                    <a:pt x="23" y="17"/>
                    <a:pt x="23" y="17"/>
                    <a:pt x="23" y="17"/>
                  </a:cubicBezTo>
                  <a:cubicBezTo>
                    <a:pt x="23" y="9"/>
                    <a:pt x="23" y="9"/>
                    <a:pt x="23" y="9"/>
                  </a:cubicBezTo>
                  <a:cubicBezTo>
                    <a:pt x="29" y="1"/>
                    <a:pt x="29" y="1"/>
                    <a:pt x="29" y="1"/>
                  </a:cubicBezTo>
                  <a:cubicBezTo>
                    <a:pt x="29" y="1"/>
                    <a:pt x="29" y="0"/>
                    <a:pt x="30" y="0"/>
                  </a:cubicBezTo>
                  <a:cubicBezTo>
                    <a:pt x="31" y="0"/>
                    <a:pt x="32" y="0"/>
                    <a:pt x="33" y="1"/>
                  </a:cubicBezTo>
                  <a:cubicBezTo>
                    <a:pt x="34" y="3"/>
                    <a:pt x="35" y="5"/>
                    <a:pt x="37" y="6"/>
                  </a:cubicBezTo>
                  <a:cubicBezTo>
                    <a:pt x="38" y="7"/>
                    <a:pt x="40" y="8"/>
                    <a:pt x="43" y="9"/>
                  </a:cubicBezTo>
                  <a:cubicBezTo>
                    <a:pt x="43" y="9"/>
                    <a:pt x="43" y="9"/>
                    <a:pt x="43" y="9"/>
                  </a:cubicBezTo>
                  <a:cubicBezTo>
                    <a:pt x="43" y="9"/>
                    <a:pt x="43" y="9"/>
                    <a:pt x="44" y="9"/>
                  </a:cubicBezTo>
                  <a:cubicBezTo>
                    <a:pt x="45" y="10"/>
                    <a:pt x="45" y="11"/>
                    <a:pt x="44" y="12"/>
                  </a:cubicBezTo>
                  <a:cubicBezTo>
                    <a:pt x="23" y="41"/>
                    <a:pt x="23" y="41"/>
                    <a:pt x="23" y="41"/>
                  </a:cubicBezTo>
                  <a:cubicBezTo>
                    <a:pt x="23" y="33"/>
                    <a:pt x="23" y="33"/>
                    <a:pt x="23" y="33"/>
                  </a:cubicBezTo>
                  <a:cubicBezTo>
                    <a:pt x="38" y="12"/>
                    <a:pt x="38" y="12"/>
                    <a:pt x="38" y="12"/>
                  </a:cubicBezTo>
                  <a:cubicBezTo>
                    <a:pt x="37" y="12"/>
                    <a:pt x="35" y="11"/>
                    <a:pt x="34" y="10"/>
                  </a:cubicBezTo>
                  <a:cubicBezTo>
                    <a:pt x="33" y="9"/>
                    <a:pt x="31" y="8"/>
                    <a:pt x="30" y="7"/>
                  </a:cubicBezTo>
                  <a:close/>
                  <a:moveTo>
                    <a:pt x="23" y="17"/>
                  </a:moveTo>
                  <a:cubicBezTo>
                    <a:pt x="7" y="37"/>
                    <a:pt x="7" y="37"/>
                    <a:pt x="7" y="37"/>
                  </a:cubicBezTo>
                  <a:cubicBezTo>
                    <a:pt x="19" y="37"/>
                    <a:pt x="19" y="37"/>
                    <a:pt x="19" y="37"/>
                  </a:cubicBezTo>
                  <a:cubicBezTo>
                    <a:pt x="23" y="33"/>
                    <a:pt x="23" y="33"/>
                    <a:pt x="23" y="33"/>
                  </a:cubicBezTo>
                  <a:cubicBezTo>
                    <a:pt x="23" y="41"/>
                    <a:pt x="23" y="41"/>
                    <a:pt x="23" y="41"/>
                  </a:cubicBezTo>
                  <a:cubicBezTo>
                    <a:pt x="23" y="41"/>
                    <a:pt x="23" y="41"/>
                    <a:pt x="23" y="41"/>
                  </a:cubicBezTo>
                  <a:cubicBezTo>
                    <a:pt x="22" y="42"/>
                    <a:pt x="21" y="42"/>
                    <a:pt x="21" y="42"/>
                  </a:cubicBezTo>
                  <a:cubicBezTo>
                    <a:pt x="2" y="42"/>
                    <a:pt x="2" y="42"/>
                    <a:pt x="2" y="42"/>
                  </a:cubicBezTo>
                  <a:cubicBezTo>
                    <a:pt x="2" y="42"/>
                    <a:pt x="2" y="42"/>
                    <a:pt x="2" y="42"/>
                  </a:cubicBezTo>
                  <a:cubicBezTo>
                    <a:pt x="2" y="42"/>
                    <a:pt x="1" y="42"/>
                    <a:pt x="1" y="42"/>
                  </a:cubicBezTo>
                  <a:cubicBezTo>
                    <a:pt x="0" y="41"/>
                    <a:pt x="0" y="39"/>
                    <a:pt x="0" y="38"/>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69" name="Freeform 293"/>
            <p:cNvSpPr>
              <a:spLocks noEditPoints="1"/>
            </p:cNvSpPr>
            <p:nvPr/>
          </p:nvSpPr>
          <p:spPr bwMode="auto">
            <a:xfrm>
              <a:off x="4822833" y="63501"/>
              <a:ext cx="60325" cy="58738"/>
            </a:xfrm>
            <a:custGeom>
              <a:avLst/>
              <a:gdLst>
                <a:gd name="T0" fmla="*/ 14 w 27"/>
                <a:gd name="T1" fmla="*/ 21 h 26"/>
                <a:gd name="T2" fmla="*/ 15 w 27"/>
                <a:gd name="T3" fmla="*/ 21 h 26"/>
                <a:gd name="T4" fmla="*/ 15 w 27"/>
                <a:gd name="T5" fmla="*/ 21 h 26"/>
                <a:gd name="T6" fmla="*/ 16 w 27"/>
                <a:gd name="T7" fmla="*/ 21 h 26"/>
                <a:gd name="T8" fmla="*/ 22 w 27"/>
                <a:gd name="T9" fmla="*/ 13 h 26"/>
                <a:gd name="T10" fmla="*/ 22 w 27"/>
                <a:gd name="T11" fmla="*/ 13 h 26"/>
                <a:gd name="T12" fmla="*/ 22 w 27"/>
                <a:gd name="T13" fmla="*/ 12 h 26"/>
                <a:gd name="T14" fmla="*/ 22 w 27"/>
                <a:gd name="T15" fmla="*/ 11 h 26"/>
                <a:gd name="T16" fmla="*/ 19 w 27"/>
                <a:gd name="T17" fmla="*/ 6 h 26"/>
                <a:gd name="T18" fmla="*/ 14 w 27"/>
                <a:gd name="T19" fmla="*/ 5 h 26"/>
                <a:gd name="T20" fmla="*/ 14 w 27"/>
                <a:gd name="T21" fmla="*/ 0 h 26"/>
                <a:gd name="T22" fmla="*/ 26 w 27"/>
                <a:gd name="T23" fmla="*/ 10 h 26"/>
                <a:gd name="T24" fmla="*/ 26 w 27"/>
                <a:gd name="T25" fmla="*/ 10 h 26"/>
                <a:gd name="T26" fmla="*/ 26 w 27"/>
                <a:gd name="T27" fmla="*/ 11 h 26"/>
                <a:gd name="T28" fmla="*/ 27 w 27"/>
                <a:gd name="T29" fmla="*/ 12 h 26"/>
                <a:gd name="T30" fmla="*/ 27 w 27"/>
                <a:gd name="T31" fmla="*/ 12 h 26"/>
                <a:gd name="T32" fmla="*/ 27 w 27"/>
                <a:gd name="T33" fmla="*/ 13 h 26"/>
                <a:gd name="T34" fmla="*/ 27 w 27"/>
                <a:gd name="T35" fmla="*/ 13 h 26"/>
                <a:gd name="T36" fmla="*/ 24 w 27"/>
                <a:gd name="T37" fmla="*/ 21 h 26"/>
                <a:gd name="T38" fmla="*/ 17 w 27"/>
                <a:gd name="T39" fmla="*/ 25 h 26"/>
                <a:gd name="T40" fmla="*/ 15 w 27"/>
                <a:gd name="T41" fmla="*/ 26 h 26"/>
                <a:gd name="T42" fmla="*/ 15 w 27"/>
                <a:gd name="T43" fmla="*/ 26 h 26"/>
                <a:gd name="T44" fmla="*/ 14 w 27"/>
                <a:gd name="T45" fmla="*/ 26 h 26"/>
                <a:gd name="T46" fmla="*/ 14 w 27"/>
                <a:gd name="T47" fmla="*/ 21 h 26"/>
                <a:gd name="T48" fmla="*/ 14 w 27"/>
                <a:gd name="T49" fmla="*/ 21 h 26"/>
                <a:gd name="T50" fmla="*/ 14 w 27"/>
                <a:gd name="T51" fmla="*/ 26 h 26"/>
                <a:gd name="T52" fmla="*/ 1 w 27"/>
                <a:gd name="T53" fmla="*/ 16 h 26"/>
                <a:gd name="T54" fmla="*/ 1 w 27"/>
                <a:gd name="T55" fmla="*/ 16 h 26"/>
                <a:gd name="T56" fmla="*/ 1 w 27"/>
                <a:gd name="T57" fmla="*/ 15 h 26"/>
                <a:gd name="T58" fmla="*/ 3 w 27"/>
                <a:gd name="T59" fmla="*/ 6 h 26"/>
                <a:gd name="T60" fmla="*/ 11 w 27"/>
                <a:gd name="T61" fmla="*/ 0 h 26"/>
                <a:gd name="T62" fmla="*/ 12 w 27"/>
                <a:gd name="T63" fmla="*/ 0 h 26"/>
                <a:gd name="T64" fmla="*/ 14 w 27"/>
                <a:gd name="T65" fmla="*/ 5 h 26"/>
                <a:gd name="T66" fmla="*/ 12 w 27"/>
                <a:gd name="T67" fmla="*/ 5 h 26"/>
                <a:gd name="T68" fmla="*/ 7 w 27"/>
                <a:gd name="T69" fmla="*/ 8 h 26"/>
                <a:gd name="T70" fmla="*/ 6 w 27"/>
                <a:gd name="T71" fmla="*/ 14 h 26"/>
                <a:gd name="T72" fmla="*/ 6 w 27"/>
                <a:gd name="T73" fmla="*/ 15 h 26"/>
                <a:gd name="T74" fmla="*/ 9 w 27"/>
                <a:gd name="T7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6">
                  <a:moveTo>
                    <a:pt x="14" y="21"/>
                  </a:move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5" y="21"/>
                    <a:pt x="16" y="21"/>
                  </a:cubicBezTo>
                  <a:cubicBezTo>
                    <a:pt x="16" y="21"/>
                    <a:pt x="16" y="21"/>
                    <a:pt x="16" y="21"/>
                  </a:cubicBezTo>
                  <a:cubicBezTo>
                    <a:pt x="17" y="20"/>
                    <a:pt x="19" y="19"/>
                    <a:pt x="20" y="18"/>
                  </a:cubicBezTo>
                  <a:cubicBezTo>
                    <a:pt x="21" y="16"/>
                    <a:pt x="22" y="15"/>
                    <a:pt x="22" y="13"/>
                  </a:cubicBezTo>
                  <a:cubicBezTo>
                    <a:pt x="22" y="13"/>
                    <a:pt x="22" y="13"/>
                    <a:pt x="22" y="13"/>
                  </a:cubicBezTo>
                  <a:cubicBezTo>
                    <a:pt x="22" y="13"/>
                    <a:pt x="22" y="13"/>
                    <a:pt x="22" y="13"/>
                  </a:cubicBezTo>
                  <a:cubicBezTo>
                    <a:pt x="22" y="12"/>
                    <a:pt x="22" y="12"/>
                    <a:pt x="22" y="12"/>
                  </a:cubicBezTo>
                  <a:cubicBezTo>
                    <a:pt x="22" y="12"/>
                    <a:pt x="22" y="12"/>
                    <a:pt x="22" y="12"/>
                  </a:cubicBezTo>
                  <a:cubicBezTo>
                    <a:pt x="22" y="12"/>
                    <a:pt x="22" y="12"/>
                    <a:pt x="22" y="12"/>
                  </a:cubicBezTo>
                  <a:cubicBezTo>
                    <a:pt x="22" y="11"/>
                    <a:pt x="22" y="11"/>
                    <a:pt x="22" y="11"/>
                  </a:cubicBezTo>
                  <a:cubicBezTo>
                    <a:pt x="22" y="11"/>
                    <a:pt x="22" y="11"/>
                    <a:pt x="22" y="11"/>
                  </a:cubicBezTo>
                  <a:cubicBezTo>
                    <a:pt x="21" y="9"/>
                    <a:pt x="20" y="8"/>
                    <a:pt x="19" y="6"/>
                  </a:cubicBezTo>
                  <a:cubicBezTo>
                    <a:pt x="17" y="5"/>
                    <a:pt x="16" y="5"/>
                    <a:pt x="14" y="5"/>
                  </a:cubicBezTo>
                  <a:cubicBezTo>
                    <a:pt x="14" y="5"/>
                    <a:pt x="14" y="5"/>
                    <a:pt x="14" y="5"/>
                  </a:cubicBezTo>
                  <a:cubicBezTo>
                    <a:pt x="14" y="0"/>
                    <a:pt x="14" y="0"/>
                    <a:pt x="14" y="0"/>
                  </a:cubicBezTo>
                  <a:cubicBezTo>
                    <a:pt x="14" y="0"/>
                    <a:pt x="14" y="0"/>
                    <a:pt x="14" y="0"/>
                  </a:cubicBezTo>
                  <a:cubicBezTo>
                    <a:pt x="17" y="0"/>
                    <a:pt x="19" y="1"/>
                    <a:pt x="22" y="3"/>
                  </a:cubicBezTo>
                  <a:cubicBezTo>
                    <a:pt x="24" y="4"/>
                    <a:pt x="26" y="7"/>
                    <a:pt x="26" y="10"/>
                  </a:cubicBezTo>
                  <a:cubicBezTo>
                    <a:pt x="26" y="10"/>
                    <a:pt x="26" y="10"/>
                    <a:pt x="26" y="10"/>
                  </a:cubicBezTo>
                  <a:cubicBezTo>
                    <a:pt x="26" y="10"/>
                    <a:pt x="26" y="10"/>
                    <a:pt x="26" y="10"/>
                  </a:cubicBezTo>
                  <a:cubicBezTo>
                    <a:pt x="26" y="10"/>
                    <a:pt x="26" y="11"/>
                    <a:pt x="26" y="11"/>
                  </a:cubicBezTo>
                  <a:cubicBezTo>
                    <a:pt x="26" y="11"/>
                    <a:pt x="26" y="11"/>
                    <a:pt x="26" y="11"/>
                  </a:cubicBezTo>
                  <a:cubicBezTo>
                    <a:pt x="26" y="11"/>
                    <a:pt x="26" y="11"/>
                    <a:pt x="26" y="11"/>
                  </a:cubicBezTo>
                  <a:cubicBezTo>
                    <a:pt x="27" y="11"/>
                    <a:pt x="27" y="12"/>
                    <a:pt x="27" y="12"/>
                  </a:cubicBezTo>
                  <a:cubicBezTo>
                    <a:pt x="27" y="12"/>
                    <a:pt x="27" y="12"/>
                    <a:pt x="27" y="12"/>
                  </a:cubicBezTo>
                  <a:cubicBezTo>
                    <a:pt x="27" y="12"/>
                    <a:pt x="27" y="12"/>
                    <a:pt x="27" y="12"/>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6"/>
                    <a:pt x="26" y="19"/>
                    <a:pt x="24" y="21"/>
                  </a:cubicBezTo>
                  <a:cubicBezTo>
                    <a:pt x="22" y="23"/>
                    <a:pt x="20" y="25"/>
                    <a:pt x="17" y="25"/>
                  </a:cubicBezTo>
                  <a:cubicBezTo>
                    <a:pt x="17" y="25"/>
                    <a:pt x="17" y="25"/>
                    <a:pt x="17" y="25"/>
                  </a:cubicBezTo>
                  <a:cubicBezTo>
                    <a:pt x="16" y="25"/>
                    <a:pt x="16" y="25"/>
                    <a:pt x="16" y="25"/>
                  </a:cubicBezTo>
                  <a:cubicBezTo>
                    <a:pt x="16" y="26"/>
                    <a:pt x="15" y="26"/>
                    <a:pt x="15" y="26"/>
                  </a:cubicBezTo>
                  <a:cubicBezTo>
                    <a:pt x="15" y="26"/>
                    <a:pt x="15" y="26"/>
                    <a:pt x="15" y="26"/>
                  </a:cubicBezTo>
                  <a:cubicBezTo>
                    <a:pt x="15" y="26"/>
                    <a:pt x="15" y="26"/>
                    <a:pt x="15" y="26"/>
                  </a:cubicBezTo>
                  <a:cubicBezTo>
                    <a:pt x="15" y="26"/>
                    <a:pt x="15" y="26"/>
                    <a:pt x="15" y="26"/>
                  </a:cubicBezTo>
                  <a:cubicBezTo>
                    <a:pt x="14" y="26"/>
                    <a:pt x="14" y="26"/>
                    <a:pt x="14" y="26"/>
                  </a:cubicBezTo>
                  <a:cubicBezTo>
                    <a:pt x="14" y="26"/>
                    <a:pt x="14" y="26"/>
                    <a:pt x="14" y="26"/>
                  </a:cubicBezTo>
                  <a:lnTo>
                    <a:pt x="14" y="21"/>
                  </a:lnTo>
                  <a:close/>
                  <a:moveTo>
                    <a:pt x="14" y="21"/>
                  </a:moveTo>
                  <a:cubicBezTo>
                    <a:pt x="14" y="21"/>
                    <a:pt x="14" y="21"/>
                    <a:pt x="14" y="21"/>
                  </a:cubicBezTo>
                  <a:cubicBezTo>
                    <a:pt x="14" y="26"/>
                    <a:pt x="14" y="26"/>
                    <a:pt x="14" y="26"/>
                  </a:cubicBezTo>
                  <a:cubicBezTo>
                    <a:pt x="14" y="26"/>
                    <a:pt x="14" y="26"/>
                    <a:pt x="14" y="26"/>
                  </a:cubicBezTo>
                  <a:cubicBezTo>
                    <a:pt x="11" y="26"/>
                    <a:pt x="8" y="25"/>
                    <a:pt x="6" y="23"/>
                  </a:cubicBezTo>
                  <a:cubicBezTo>
                    <a:pt x="3" y="21"/>
                    <a:pt x="2" y="19"/>
                    <a:pt x="1" y="16"/>
                  </a:cubicBezTo>
                  <a:cubicBezTo>
                    <a:pt x="1" y="16"/>
                    <a:pt x="1" y="16"/>
                    <a:pt x="1" y="16"/>
                  </a:cubicBezTo>
                  <a:cubicBezTo>
                    <a:pt x="1" y="16"/>
                    <a:pt x="1" y="16"/>
                    <a:pt x="1" y="16"/>
                  </a:cubicBezTo>
                  <a:cubicBezTo>
                    <a:pt x="1" y="15"/>
                    <a:pt x="1" y="15"/>
                    <a:pt x="1" y="15"/>
                  </a:cubicBezTo>
                  <a:cubicBezTo>
                    <a:pt x="1" y="15"/>
                    <a:pt x="1" y="15"/>
                    <a:pt x="1" y="15"/>
                  </a:cubicBezTo>
                  <a:cubicBezTo>
                    <a:pt x="1" y="15"/>
                    <a:pt x="1" y="15"/>
                    <a:pt x="1" y="15"/>
                  </a:cubicBezTo>
                  <a:cubicBezTo>
                    <a:pt x="0" y="11"/>
                    <a:pt x="1" y="8"/>
                    <a:pt x="3" y="6"/>
                  </a:cubicBezTo>
                  <a:cubicBezTo>
                    <a:pt x="5" y="3"/>
                    <a:pt x="7" y="1"/>
                    <a:pt x="11" y="0"/>
                  </a:cubicBezTo>
                  <a:cubicBezTo>
                    <a:pt x="11" y="0"/>
                    <a:pt x="11" y="0"/>
                    <a:pt x="11" y="0"/>
                  </a:cubicBezTo>
                  <a:cubicBezTo>
                    <a:pt x="11" y="0"/>
                    <a:pt x="11" y="0"/>
                    <a:pt x="11" y="0"/>
                  </a:cubicBezTo>
                  <a:cubicBezTo>
                    <a:pt x="11" y="0"/>
                    <a:pt x="12" y="0"/>
                    <a:pt x="12" y="0"/>
                  </a:cubicBezTo>
                  <a:cubicBezTo>
                    <a:pt x="13" y="0"/>
                    <a:pt x="13" y="0"/>
                    <a:pt x="14" y="0"/>
                  </a:cubicBezTo>
                  <a:cubicBezTo>
                    <a:pt x="14" y="5"/>
                    <a:pt x="14" y="5"/>
                    <a:pt x="14" y="5"/>
                  </a:cubicBezTo>
                  <a:cubicBezTo>
                    <a:pt x="13" y="5"/>
                    <a:pt x="13" y="5"/>
                    <a:pt x="13" y="5"/>
                  </a:cubicBezTo>
                  <a:cubicBezTo>
                    <a:pt x="12" y="5"/>
                    <a:pt x="12" y="5"/>
                    <a:pt x="12" y="5"/>
                  </a:cubicBezTo>
                  <a:cubicBezTo>
                    <a:pt x="12" y="5"/>
                    <a:pt x="12" y="5"/>
                    <a:pt x="12" y="5"/>
                  </a:cubicBezTo>
                  <a:cubicBezTo>
                    <a:pt x="10" y="5"/>
                    <a:pt x="8" y="7"/>
                    <a:pt x="7" y="8"/>
                  </a:cubicBezTo>
                  <a:cubicBezTo>
                    <a:pt x="6" y="10"/>
                    <a:pt x="5" y="12"/>
                    <a:pt x="6" y="14"/>
                  </a:cubicBezTo>
                  <a:cubicBezTo>
                    <a:pt x="6" y="14"/>
                    <a:pt x="6" y="14"/>
                    <a:pt x="6" y="14"/>
                  </a:cubicBezTo>
                  <a:cubicBezTo>
                    <a:pt x="6" y="14"/>
                    <a:pt x="6" y="14"/>
                    <a:pt x="6" y="14"/>
                  </a:cubicBezTo>
                  <a:cubicBezTo>
                    <a:pt x="6" y="15"/>
                    <a:pt x="6" y="15"/>
                    <a:pt x="6" y="15"/>
                  </a:cubicBezTo>
                  <a:cubicBezTo>
                    <a:pt x="6" y="15"/>
                    <a:pt x="6" y="15"/>
                    <a:pt x="6" y="15"/>
                  </a:cubicBezTo>
                  <a:cubicBezTo>
                    <a:pt x="6" y="16"/>
                    <a:pt x="7" y="18"/>
                    <a:pt x="9" y="19"/>
                  </a:cubicBezTo>
                  <a:cubicBezTo>
                    <a:pt x="10" y="20"/>
                    <a:pt x="12" y="21"/>
                    <a:pt x="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0" name="Freeform 294"/>
            <p:cNvSpPr>
              <a:spLocks noEditPoints="1"/>
            </p:cNvSpPr>
            <p:nvPr/>
          </p:nvSpPr>
          <p:spPr bwMode="auto">
            <a:xfrm>
              <a:off x="4910145" y="101601"/>
              <a:ext cx="103188" cy="95251"/>
            </a:xfrm>
            <a:custGeom>
              <a:avLst/>
              <a:gdLst>
                <a:gd name="T0" fmla="*/ 26 w 45"/>
                <a:gd name="T1" fmla="*/ 37 h 42"/>
                <a:gd name="T2" fmla="*/ 38 w 45"/>
                <a:gd name="T3" fmla="*/ 37 h 42"/>
                <a:gd name="T4" fmla="*/ 23 w 45"/>
                <a:gd name="T5" fmla="*/ 17 h 42"/>
                <a:gd name="T6" fmla="*/ 23 w 45"/>
                <a:gd name="T7" fmla="*/ 9 h 42"/>
                <a:gd name="T8" fmla="*/ 45 w 45"/>
                <a:gd name="T9" fmla="*/ 38 h 42"/>
                <a:gd name="T10" fmla="*/ 45 w 45"/>
                <a:gd name="T11" fmla="*/ 40 h 42"/>
                <a:gd name="T12" fmla="*/ 43 w 45"/>
                <a:gd name="T13" fmla="*/ 42 h 42"/>
                <a:gd name="T14" fmla="*/ 25 w 45"/>
                <a:gd name="T15" fmla="*/ 42 h 42"/>
                <a:gd name="T16" fmla="*/ 25 w 45"/>
                <a:gd name="T17" fmla="*/ 42 h 42"/>
                <a:gd name="T18" fmla="*/ 23 w 45"/>
                <a:gd name="T19" fmla="*/ 41 h 42"/>
                <a:gd name="T20" fmla="*/ 23 w 45"/>
                <a:gd name="T21" fmla="*/ 41 h 42"/>
                <a:gd name="T22" fmla="*/ 23 w 45"/>
                <a:gd name="T23" fmla="*/ 33 h 42"/>
                <a:gd name="T24" fmla="*/ 26 w 45"/>
                <a:gd name="T25" fmla="*/ 37 h 42"/>
                <a:gd name="T26" fmla="*/ 23 w 45"/>
                <a:gd name="T27" fmla="*/ 17 h 42"/>
                <a:gd name="T28" fmla="*/ 15 w 45"/>
                <a:gd name="T29" fmla="*/ 7 h 42"/>
                <a:gd name="T30" fmla="*/ 11 w 45"/>
                <a:gd name="T31" fmla="*/ 10 h 42"/>
                <a:gd name="T32" fmla="*/ 7 w 45"/>
                <a:gd name="T33" fmla="*/ 12 h 42"/>
                <a:gd name="T34" fmla="*/ 23 w 45"/>
                <a:gd name="T35" fmla="*/ 33 h 42"/>
                <a:gd name="T36" fmla="*/ 23 w 45"/>
                <a:gd name="T37" fmla="*/ 41 h 42"/>
                <a:gd name="T38" fmla="*/ 1 w 45"/>
                <a:gd name="T39" fmla="*/ 13 h 42"/>
                <a:gd name="T40" fmla="*/ 1 w 45"/>
                <a:gd name="T41" fmla="*/ 11 h 42"/>
                <a:gd name="T42" fmla="*/ 3 w 45"/>
                <a:gd name="T43" fmla="*/ 9 h 42"/>
                <a:gd name="T44" fmla="*/ 8 w 45"/>
                <a:gd name="T45" fmla="*/ 6 h 42"/>
                <a:gd name="T46" fmla="*/ 12 w 45"/>
                <a:gd name="T47" fmla="*/ 1 h 42"/>
                <a:gd name="T48" fmla="*/ 13 w 45"/>
                <a:gd name="T49" fmla="*/ 0 h 42"/>
                <a:gd name="T50" fmla="*/ 16 w 45"/>
                <a:gd name="T51" fmla="*/ 1 h 42"/>
                <a:gd name="T52" fmla="*/ 23 w 45"/>
                <a:gd name="T53" fmla="*/ 9 h 42"/>
                <a:gd name="T54" fmla="*/ 23 w 45"/>
                <a:gd name="T55"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2">
                  <a:moveTo>
                    <a:pt x="26" y="37"/>
                  </a:moveTo>
                  <a:cubicBezTo>
                    <a:pt x="38" y="37"/>
                    <a:pt x="38" y="37"/>
                    <a:pt x="38" y="37"/>
                  </a:cubicBezTo>
                  <a:cubicBezTo>
                    <a:pt x="23" y="17"/>
                    <a:pt x="23" y="17"/>
                    <a:pt x="23" y="17"/>
                  </a:cubicBezTo>
                  <a:cubicBezTo>
                    <a:pt x="23" y="9"/>
                    <a:pt x="23" y="9"/>
                    <a:pt x="23" y="9"/>
                  </a:cubicBezTo>
                  <a:cubicBezTo>
                    <a:pt x="45" y="38"/>
                    <a:pt x="45" y="38"/>
                    <a:pt x="45" y="38"/>
                  </a:cubicBezTo>
                  <a:cubicBezTo>
                    <a:pt x="45" y="38"/>
                    <a:pt x="45" y="39"/>
                    <a:pt x="45" y="40"/>
                  </a:cubicBezTo>
                  <a:cubicBezTo>
                    <a:pt x="45" y="41"/>
                    <a:pt x="44" y="42"/>
                    <a:pt x="43" y="42"/>
                  </a:cubicBezTo>
                  <a:cubicBezTo>
                    <a:pt x="25" y="42"/>
                    <a:pt x="25" y="42"/>
                    <a:pt x="25" y="42"/>
                  </a:cubicBezTo>
                  <a:cubicBezTo>
                    <a:pt x="25" y="42"/>
                    <a:pt x="25" y="42"/>
                    <a:pt x="25" y="42"/>
                  </a:cubicBezTo>
                  <a:cubicBezTo>
                    <a:pt x="24" y="42"/>
                    <a:pt x="23" y="42"/>
                    <a:pt x="23" y="41"/>
                  </a:cubicBezTo>
                  <a:cubicBezTo>
                    <a:pt x="23" y="41"/>
                    <a:pt x="23" y="41"/>
                    <a:pt x="23" y="41"/>
                  </a:cubicBezTo>
                  <a:cubicBezTo>
                    <a:pt x="23" y="33"/>
                    <a:pt x="23" y="33"/>
                    <a:pt x="23" y="33"/>
                  </a:cubicBezTo>
                  <a:lnTo>
                    <a:pt x="26" y="37"/>
                  </a:lnTo>
                  <a:close/>
                  <a:moveTo>
                    <a:pt x="23" y="17"/>
                  </a:moveTo>
                  <a:cubicBezTo>
                    <a:pt x="15" y="7"/>
                    <a:pt x="15" y="7"/>
                    <a:pt x="15" y="7"/>
                  </a:cubicBezTo>
                  <a:cubicBezTo>
                    <a:pt x="14" y="8"/>
                    <a:pt x="13" y="9"/>
                    <a:pt x="11" y="10"/>
                  </a:cubicBezTo>
                  <a:cubicBezTo>
                    <a:pt x="10" y="11"/>
                    <a:pt x="9" y="12"/>
                    <a:pt x="7" y="12"/>
                  </a:cubicBezTo>
                  <a:cubicBezTo>
                    <a:pt x="23" y="33"/>
                    <a:pt x="23" y="33"/>
                    <a:pt x="23" y="33"/>
                  </a:cubicBezTo>
                  <a:cubicBezTo>
                    <a:pt x="23" y="41"/>
                    <a:pt x="23" y="41"/>
                    <a:pt x="23" y="41"/>
                  </a:cubicBezTo>
                  <a:cubicBezTo>
                    <a:pt x="1" y="13"/>
                    <a:pt x="1" y="13"/>
                    <a:pt x="1" y="13"/>
                  </a:cubicBezTo>
                  <a:cubicBezTo>
                    <a:pt x="1" y="12"/>
                    <a:pt x="1" y="12"/>
                    <a:pt x="1" y="11"/>
                  </a:cubicBezTo>
                  <a:cubicBezTo>
                    <a:pt x="0" y="10"/>
                    <a:pt x="1" y="9"/>
                    <a:pt x="3" y="9"/>
                  </a:cubicBezTo>
                  <a:cubicBezTo>
                    <a:pt x="5" y="8"/>
                    <a:pt x="7" y="7"/>
                    <a:pt x="8" y="6"/>
                  </a:cubicBezTo>
                  <a:cubicBezTo>
                    <a:pt x="10" y="5"/>
                    <a:pt x="11" y="3"/>
                    <a:pt x="12" y="1"/>
                  </a:cubicBezTo>
                  <a:cubicBezTo>
                    <a:pt x="12" y="1"/>
                    <a:pt x="13" y="1"/>
                    <a:pt x="13" y="0"/>
                  </a:cubicBezTo>
                  <a:cubicBezTo>
                    <a:pt x="14" y="0"/>
                    <a:pt x="16" y="0"/>
                    <a:pt x="16" y="1"/>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1" name="Freeform 295"/>
            <p:cNvSpPr>
              <a:spLocks noEditPoints="1"/>
            </p:cNvSpPr>
            <p:nvPr/>
          </p:nvSpPr>
          <p:spPr bwMode="auto">
            <a:xfrm>
              <a:off x="4883158" y="63501"/>
              <a:ext cx="58738" cy="58738"/>
            </a:xfrm>
            <a:custGeom>
              <a:avLst/>
              <a:gdLst>
                <a:gd name="T0" fmla="*/ 13 w 26"/>
                <a:gd name="T1" fmla="*/ 5 h 26"/>
                <a:gd name="T2" fmla="*/ 13 w 26"/>
                <a:gd name="T3" fmla="*/ 1 h 26"/>
                <a:gd name="T4" fmla="*/ 15 w 26"/>
                <a:gd name="T5" fmla="*/ 0 h 26"/>
                <a:gd name="T6" fmla="*/ 25 w 26"/>
                <a:gd name="T7" fmla="*/ 15 h 26"/>
                <a:gd name="T8" fmla="*/ 21 w 26"/>
                <a:gd name="T9" fmla="*/ 23 h 26"/>
                <a:gd name="T10" fmla="*/ 13 w 26"/>
                <a:gd name="T11" fmla="*/ 21 h 26"/>
                <a:gd name="T12" fmla="*/ 20 w 26"/>
                <a:gd name="T13" fmla="*/ 15 h 26"/>
                <a:gd name="T14" fmla="*/ 21 w 26"/>
                <a:gd name="T15" fmla="*/ 14 h 26"/>
                <a:gd name="T16" fmla="*/ 14 w 26"/>
                <a:gd name="T17" fmla="*/ 5 h 26"/>
                <a:gd name="T18" fmla="*/ 14 w 26"/>
                <a:gd name="T19" fmla="*/ 0 h 26"/>
                <a:gd name="T20" fmla="*/ 12 w 26"/>
                <a:gd name="T21" fmla="*/ 5 h 26"/>
                <a:gd name="T22" fmla="*/ 13 w 26"/>
                <a:gd name="T23" fmla="*/ 1 h 26"/>
                <a:gd name="T24" fmla="*/ 11 w 26"/>
                <a:gd name="T25" fmla="*/ 21 h 26"/>
                <a:gd name="T26" fmla="*/ 12 w 26"/>
                <a:gd name="T27" fmla="*/ 21 h 26"/>
                <a:gd name="T28" fmla="*/ 12 w 26"/>
                <a:gd name="T29" fmla="*/ 21 h 26"/>
                <a:gd name="T30" fmla="*/ 12 w 26"/>
                <a:gd name="T31" fmla="*/ 26 h 26"/>
                <a:gd name="T32" fmla="*/ 11 w 26"/>
                <a:gd name="T33" fmla="*/ 26 h 26"/>
                <a:gd name="T34" fmla="*/ 11 w 26"/>
                <a:gd name="T35" fmla="*/ 21 h 26"/>
                <a:gd name="T36" fmla="*/ 11 w 26"/>
                <a:gd name="T37" fmla="*/ 0 h 26"/>
                <a:gd name="T38" fmla="*/ 11 w 26"/>
                <a:gd name="T39" fmla="*/ 0 h 26"/>
                <a:gd name="T40" fmla="*/ 12 w 26"/>
                <a:gd name="T41" fmla="*/ 0 h 26"/>
                <a:gd name="T42" fmla="*/ 8 w 26"/>
                <a:gd name="T43" fmla="*/ 5 h 26"/>
                <a:gd name="T44" fmla="*/ 8 w 26"/>
                <a:gd name="T45" fmla="*/ 20 h 26"/>
                <a:gd name="T46" fmla="*/ 11 w 26"/>
                <a:gd name="T47" fmla="*/ 21 h 26"/>
                <a:gd name="T48" fmla="*/ 11 w 26"/>
                <a:gd name="T49" fmla="*/ 21 h 26"/>
                <a:gd name="T50" fmla="*/ 10 w 26"/>
                <a:gd name="T51" fmla="*/ 26 h 26"/>
                <a:gd name="T52" fmla="*/ 10 w 26"/>
                <a:gd name="T53" fmla="*/ 25 h 26"/>
                <a:gd name="T54" fmla="*/ 8 w 26"/>
                <a:gd name="T55" fmla="*/ 20 h 26"/>
                <a:gd name="T56" fmla="*/ 8 w 26"/>
                <a:gd name="T57" fmla="*/ 1 h 26"/>
                <a:gd name="T58" fmla="*/ 8 w 26"/>
                <a:gd name="T59" fmla="*/ 6 h 26"/>
                <a:gd name="T60" fmla="*/ 5 w 26"/>
                <a:gd name="T61" fmla="*/ 11 h 26"/>
                <a:gd name="T62" fmla="*/ 4 w 26"/>
                <a:gd name="T63" fmla="*/ 8 h 26"/>
                <a:gd name="T64" fmla="*/ 4 w 26"/>
                <a:gd name="T65" fmla="*/ 14 h 26"/>
                <a:gd name="T66" fmla="*/ 8 w 26"/>
                <a:gd name="T67" fmla="*/ 25 h 26"/>
                <a:gd name="T68" fmla="*/ 8 w 26"/>
                <a:gd name="T69" fmla="*/ 1 h 26"/>
                <a:gd name="T70" fmla="*/ 8 w 26"/>
                <a:gd name="T71" fmla="*/ 1 h 26"/>
                <a:gd name="T72" fmla="*/ 4 w 26"/>
                <a:gd name="T73" fmla="*/ 3 h 26"/>
                <a:gd name="T74" fmla="*/ 4 w 26"/>
                <a:gd name="T75" fmla="*/ 12 h 26"/>
                <a:gd name="T76" fmla="*/ 4 w 26"/>
                <a:gd name="T77" fmla="*/ 13 h 26"/>
                <a:gd name="T78" fmla="*/ 2 w 26"/>
                <a:gd name="T79" fmla="*/ 21 h 26"/>
                <a:gd name="T80" fmla="*/ 4 w 26"/>
                <a:gd name="T81" fmla="*/ 8 h 26"/>
                <a:gd name="T82" fmla="*/ 0 w 26"/>
                <a:gd name="T83" fmla="*/ 10 h 26"/>
                <a:gd name="T84" fmla="*/ 0 w 26"/>
                <a:gd name="T85" fmla="*/ 10 h 26"/>
                <a:gd name="T86" fmla="*/ 0 w 26"/>
                <a:gd name="T87" fmla="*/ 10 h 26"/>
                <a:gd name="T88" fmla="*/ 0 w 26"/>
                <a:gd name="T89" fmla="*/ 10 h 26"/>
                <a:gd name="T90" fmla="*/ 0 w 26"/>
                <a:gd name="T91" fmla="*/ 15 h 26"/>
                <a:gd name="T92" fmla="*/ 0 w 26"/>
                <a:gd name="T93" fmla="*/ 11 h 26"/>
                <a:gd name="T94" fmla="*/ 0 w 26"/>
                <a:gd name="T95" fmla="*/ 11 h 26"/>
                <a:gd name="T96" fmla="*/ 0 w 26"/>
                <a:gd name="T97" fmla="*/ 11 h 26"/>
                <a:gd name="T98" fmla="*/ 0 w 26"/>
                <a:gd name="T99" fmla="*/ 14 h 26"/>
                <a:gd name="T100" fmla="*/ 0 w 26"/>
                <a:gd name="T101" fmla="*/ 12 h 26"/>
                <a:gd name="T102" fmla="*/ 0 w 26"/>
                <a:gd name="T103" fmla="*/ 12 h 26"/>
                <a:gd name="T104" fmla="*/ 0 w 26"/>
                <a:gd name="T105" fmla="*/ 12 h 26"/>
                <a:gd name="T106" fmla="*/ 0 w 26"/>
                <a:gd name="T107" fmla="*/ 13 h 26"/>
                <a:gd name="T108" fmla="*/ 0 w 26"/>
                <a:gd name="T109" fmla="*/ 12 h 26"/>
                <a:gd name="T110" fmla="*/ 0 w 26"/>
                <a:gd name="T111" fmla="*/ 12 h 26"/>
                <a:gd name="T112" fmla="*/ 0 w 26"/>
                <a:gd name="T113" fmla="*/ 12 h 26"/>
                <a:gd name="T114" fmla="*/ 0 w 26"/>
                <a:gd name="T115" fmla="*/ 13 h 26"/>
                <a:gd name="T116" fmla="*/ 0 w 26"/>
                <a:gd name="T117" fmla="*/ 12 h 26"/>
                <a:gd name="T118" fmla="*/ 0 w 26"/>
                <a:gd name="T119" fmla="*/ 12 h 26"/>
                <a:gd name="T120" fmla="*/ 0 w 26"/>
                <a:gd name="T121" fmla="*/ 13 h 26"/>
                <a:gd name="T122" fmla="*/ 0 w 26"/>
                <a:gd name="T123" fmla="*/ 12 h 26"/>
                <a:gd name="T124" fmla="*/ 0 w 26"/>
                <a:gd name="T1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6">
                  <a:moveTo>
                    <a:pt x="14" y="5"/>
                  </a:moveTo>
                  <a:cubicBezTo>
                    <a:pt x="14" y="5"/>
                    <a:pt x="14" y="5"/>
                    <a:pt x="13" y="5"/>
                  </a:cubicBezTo>
                  <a:cubicBezTo>
                    <a:pt x="13" y="5"/>
                    <a:pt x="13" y="5"/>
                    <a:pt x="13" y="5"/>
                  </a:cubicBezTo>
                  <a:cubicBezTo>
                    <a:pt x="13" y="5"/>
                    <a:pt x="13" y="5"/>
                    <a:pt x="13" y="5"/>
                  </a:cubicBezTo>
                  <a:cubicBezTo>
                    <a:pt x="13" y="5"/>
                    <a:pt x="13" y="5"/>
                    <a:pt x="13" y="5"/>
                  </a:cubicBezTo>
                  <a:cubicBezTo>
                    <a:pt x="13" y="1"/>
                    <a:pt x="13" y="1"/>
                    <a:pt x="13" y="1"/>
                  </a:cubicBezTo>
                  <a:cubicBezTo>
                    <a:pt x="14" y="0"/>
                    <a:pt x="14" y="0"/>
                    <a:pt x="14" y="0"/>
                  </a:cubicBezTo>
                  <a:cubicBezTo>
                    <a:pt x="14" y="0"/>
                    <a:pt x="15" y="0"/>
                    <a:pt x="15" y="0"/>
                  </a:cubicBezTo>
                  <a:cubicBezTo>
                    <a:pt x="15" y="0"/>
                    <a:pt x="15" y="0"/>
                    <a:pt x="15" y="0"/>
                  </a:cubicBezTo>
                  <a:cubicBezTo>
                    <a:pt x="19" y="1"/>
                    <a:pt x="21" y="3"/>
                    <a:pt x="23" y="6"/>
                  </a:cubicBezTo>
                  <a:cubicBezTo>
                    <a:pt x="25" y="8"/>
                    <a:pt x="26" y="11"/>
                    <a:pt x="25" y="15"/>
                  </a:cubicBezTo>
                  <a:cubicBezTo>
                    <a:pt x="25" y="15"/>
                    <a:pt x="25" y="15"/>
                    <a:pt x="25" y="15"/>
                  </a:cubicBezTo>
                  <a:cubicBezTo>
                    <a:pt x="25" y="15"/>
                    <a:pt x="25" y="15"/>
                    <a:pt x="25" y="15"/>
                  </a:cubicBezTo>
                  <a:cubicBezTo>
                    <a:pt x="25" y="15"/>
                    <a:pt x="25" y="15"/>
                    <a:pt x="25" y="16"/>
                  </a:cubicBezTo>
                  <a:cubicBezTo>
                    <a:pt x="24" y="19"/>
                    <a:pt x="23" y="21"/>
                    <a:pt x="21" y="23"/>
                  </a:cubicBezTo>
                  <a:cubicBezTo>
                    <a:pt x="18" y="25"/>
                    <a:pt x="15" y="26"/>
                    <a:pt x="13" y="26"/>
                  </a:cubicBezTo>
                  <a:cubicBezTo>
                    <a:pt x="13" y="26"/>
                    <a:pt x="13" y="26"/>
                    <a:pt x="13" y="26"/>
                  </a:cubicBezTo>
                  <a:cubicBezTo>
                    <a:pt x="13" y="21"/>
                    <a:pt x="13" y="21"/>
                    <a:pt x="13" y="21"/>
                  </a:cubicBezTo>
                  <a:cubicBezTo>
                    <a:pt x="13" y="21"/>
                    <a:pt x="13" y="21"/>
                    <a:pt x="13" y="21"/>
                  </a:cubicBezTo>
                  <a:cubicBezTo>
                    <a:pt x="14" y="21"/>
                    <a:pt x="16" y="20"/>
                    <a:pt x="18" y="19"/>
                  </a:cubicBezTo>
                  <a:cubicBezTo>
                    <a:pt x="19" y="18"/>
                    <a:pt x="20" y="16"/>
                    <a:pt x="20" y="15"/>
                  </a:cubicBezTo>
                  <a:cubicBezTo>
                    <a:pt x="20" y="14"/>
                    <a:pt x="20" y="14"/>
                    <a:pt x="21" y="14"/>
                  </a:cubicBezTo>
                  <a:cubicBezTo>
                    <a:pt x="21" y="14"/>
                    <a:pt x="21" y="14"/>
                    <a:pt x="21" y="14"/>
                  </a:cubicBezTo>
                  <a:cubicBezTo>
                    <a:pt x="21" y="14"/>
                    <a:pt x="21" y="14"/>
                    <a:pt x="21" y="14"/>
                  </a:cubicBezTo>
                  <a:cubicBezTo>
                    <a:pt x="21" y="12"/>
                    <a:pt x="20" y="10"/>
                    <a:pt x="19" y="8"/>
                  </a:cubicBezTo>
                  <a:cubicBezTo>
                    <a:pt x="18" y="7"/>
                    <a:pt x="16" y="5"/>
                    <a:pt x="14" y="5"/>
                  </a:cubicBezTo>
                  <a:cubicBezTo>
                    <a:pt x="14" y="5"/>
                    <a:pt x="14" y="5"/>
                    <a:pt x="14" y="5"/>
                  </a:cubicBezTo>
                  <a:close/>
                  <a:moveTo>
                    <a:pt x="13" y="0"/>
                  </a:moveTo>
                  <a:cubicBezTo>
                    <a:pt x="14" y="0"/>
                    <a:pt x="14" y="0"/>
                    <a:pt x="14" y="0"/>
                  </a:cubicBezTo>
                  <a:cubicBezTo>
                    <a:pt x="14" y="0"/>
                    <a:pt x="14" y="0"/>
                    <a:pt x="14" y="0"/>
                  </a:cubicBezTo>
                  <a:cubicBezTo>
                    <a:pt x="13" y="0"/>
                    <a:pt x="13" y="0"/>
                    <a:pt x="13" y="0"/>
                  </a:cubicBezTo>
                  <a:close/>
                  <a:moveTo>
                    <a:pt x="13" y="5"/>
                  </a:moveTo>
                  <a:cubicBezTo>
                    <a:pt x="12" y="5"/>
                    <a:pt x="12" y="5"/>
                    <a:pt x="12" y="5"/>
                  </a:cubicBezTo>
                  <a:cubicBezTo>
                    <a:pt x="12" y="5"/>
                    <a:pt x="11" y="5"/>
                    <a:pt x="11" y="5"/>
                  </a:cubicBezTo>
                  <a:cubicBezTo>
                    <a:pt x="11" y="3"/>
                    <a:pt x="11" y="3"/>
                    <a:pt x="11" y="3"/>
                  </a:cubicBezTo>
                  <a:cubicBezTo>
                    <a:pt x="13" y="1"/>
                    <a:pt x="13" y="1"/>
                    <a:pt x="13" y="1"/>
                  </a:cubicBezTo>
                  <a:cubicBezTo>
                    <a:pt x="13" y="5"/>
                    <a:pt x="13" y="5"/>
                    <a:pt x="13" y="5"/>
                  </a:cubicBezTo>
                  <a:close/>
                  <a:moveTo>
                    <a:pt x="11" y="21"/>
                  </a:moveTo>
                  <a:cubicBezTo>
                    <a:pt x="11" y="21"/>
                    <a:pt x="11" y="21"/>
                    <a:pt x="11" y="21"/>
                  </a:cubicBezTo>
                  <a:cubicBezTo>
                    <a:pt x="11" y="21"/>
                    <a:pt x="11" y="21"/>
                    <a:pt x="11"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3" y="21"/>
                  </a:cubicBezTo>
                  <a:cubicBezTo>
                    <a:pt x="13" y="26"/>
                    <a:pt x="13" y="26"/>
                    <a:pt x="13" y="26"/>
                  </a:cubicBezTo>
                  <a:cubicBezTo>
                    <a:pt x="12" y="26"/>
                    <a:pt x="12" y="26"/>
                    <a:pt x="12" y="26"/>
                  </a:cubicBezTo>
                  <a:cubicBezTo>
                    <a:pt x="12" y="26"/>
                    <a:pt x="12" y="26"/>
                    <a:pt x="12" y="26"/>
                  </a:cubicBezTo>
                  <a:cubicBezTo>
                    <a:pt x="12" y="26"/>
                    <a:pt x="11" y="26"/>
                    <a:pt x="11" y="26"/>
                  </a:cubicBezTo>
                  <a:cubicBezTo>
                    <a:pt x="11" y="26"/>
                    <a:pt x="11" y="26"/>
                    <a:pt x="11" y="26"/>
                  </a:cubicBezTo>
                  <a:cubicBezTo>
                    <a:pt x="11" y="26"/>
                    <a:pt x="11" y="26"/>
                    <a:pt x="11" y="26"/>
                  </a:cubicBezTo>
                  <a:cubicBezTo>
                    <a:pt x="11" y="21"/>
                    <a:pt x="11" y="21"/>
                    <a:pt x="11" y="21"/>
                  </a:cubicBezTo>
                  <a:cubicBezTo>
                    <a:pt x="11" y="21"/>
                    <a:pt x="11" y="21"/>
                    <a:pt x="11" y="21"/>
                  </a:cubicBezTo>
                  <a:cubicBezTo>
                    <a:pt x="11" y="21"/>
                    <a:pt x="11" y="21"/>
                    <a:pt x="11" y="21"/>
                  </a:cubicBezTo>
                  <a:cubicBezTo>
                    <a:pt x="11" y="21"/>
                    <a:pt x="11" y="21"/>
                    <a:pt x="11" y="21"/>
                  </a:cubicBezTo>
                  <a:close/>
                  <a:moveTo>
                    <a:pt x="11" y="0"/>
                  </a:moveTo>
                  <a:cubicBezTo>
                    <a:pt x="11" y="0"/>
                    <a:pt x="11" y="0"/>
                    <a:pt x="11" y="0"/>
                  </a:cubicBezTo>
                  <a:cubicBezTo>
                    <a:pt x="11" y="0"/>
                    <a:pt x="12" y="0"/>
                    <a:pt x="12" y="0"/>
                  </a:cubicBezTo>
                  <a:cubicBezTo>
                    <a:pt x="11" y="0"/>
                    <a:pt x="11" y="0"/>
                    <a:pt x="11" y="0"/>
                  </a:cubicBezTo>
                  <a:close/>
                  <a:moveTo>
                    <a:pt x="12" y="0"/>
                  </a:moveTo>
                  <a:cubicBezTo>
                    <a:pt x="13" y="0"/>
                    <a:pt x="13" y="0"/>
                    <a:pt x="13" y="0"/>
                  </a:cubicBezTo>
                  <a:lnTo>
                    <a:pt x="12" y="0"/>
                  </a:lnTo>
                  <a:close/>
                  <a:moveTo>
                    <a:pt x="11" y="5"/>
                  </a:moveTo>
                  <a:cubicBezTo>
                    <a:pt x="10" y="5"/>
                    <a:pt x="9" y="5"/>
                    <a:pt x="8" y="6"/>
                  </a:cubicBezTo>
                  <a:cubicBezTo>
                    <a:pt x="8" y="5"/>
                    <a:pt x="8" y="5"/>
                    <a:pt x="8" y="5"/>
                  </a:cubicBezTo>
                  <a:cubicBezTo>
                    <a:pt x="11" y="3"/>
                    <a:pt x="11" y="3"/>
                    <a:pt x="11" y="3"/>
                  </a:cubicBezTo>
                  <a:cubicBezTo>
                    <a:pt x="11" y="5"/>
                    <a:pt x="11" y="5"/>
                    <a:pt x="11" y="5"/>
                  </a:cubicBezTo>
                  <a:close/>
                  <a:moveTo>
                    <a:pt x="8" y="20"/>
                  </a:moveTo>
                  <a:cubicBezTo>
                    <a:pt x="9" y="20"/>
                    <a:pt x="10" y="20"/>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6"/>
                    <a:pt x="11" y="26"/>
                    <a:pt x="11" y="26"/>
                  </a:cubicBezTo>
                  <a:cubicBezTo>
                    <a:pt x="11" y="26"/>
                    <a:pt x="11" y="26"/>
                    <a:pt x="10" y="26"/>
                  </a:cubicBezTo>
                  <a:cubicBezTo>
                    <a:pt x="10" y="26"/>
                    <a:pt x="10" y="26"/>
                    <a:pt x="10" y="26"/>
                  </a:cubicBezTo>
                  <a:cubicBezTo>
                    <a:pt x="10" y="26"/>
                    <a:pt x="10" y="26"/>
                    <a:pt x="10" y="26"/>
                  </a:cubicBezTo>
                  <a:cubicBezTo>
                    <a:pt x="10" y="25"/>
                    <a:pt x="10" y="25"/>
                    <a:pt x="10" y="25"/>
                  </a:cubicBezTo>
                  <a:cubicBezTo>
                    <a:pt x="10" y="25"/>
                    <a:pt x="10" y="25"/>
                    <a:pt x="10" y="25"/>
                  </a:cubicBezTo>
                  <a:cubicBezTo>
                    <a:pt x="10" y="25"/>
                    <a:pt x="10" y="25"/>
                    <a:pt x="10" y="25"/>
                  </a:cubicBezTo>
                  <a:cubicBezTo>
                    <a:pt x="9" y="25"/>
                    <a:pt x="9" y="25"/>
                    <a:pt x="8" y="25"/>
                  </a:cubicBezTo>
                  <a:cubicBezTo>
                    <a:pt x="8" y="20"/>
                    <a:pt x="8" y="20"/>
                    <a:pt x="8" y="20"/>
                  </a:cubicBezTo>
                  <a:close/>
                  <a:moveTo>
                    <a:pt x="11" y="0"/>
                  </a:moveTo>
                  <a:cubicBezTo>
                    <a:pt x="11" y="0"/>
                    <a:pt x="11" y="0"/>
                    <a:pt x="11" y="0"/>
                  </a:cubicBezTo>
                  <a:cubicBezTo>
                    <a:pt x="8" y="1"/>
                    <a:pt x="8" y="1"/>
                    <a:pt x="8" y="1"/>
                  </a:cubicBezTo>
                  <a:cubicBezTo>
                    <a:pt x="8" y="1"/>
                    <a:pt x="8" y="1"/>
                    <a:pt x="8" y="1"/>
                  </a:cubicBezTo>
                  <a:cubicBezTo>
                    <a:pt x="9" y="0"/>
                    <a:pt x="10" y="0"/>
                    <a:pt x="11" y="0"/>
                  </a:cubicBezTo>
                  <a:close/>
                  <a:moveTo>
                    <a:pt x="8" y="6"/>
                  </a:moveTo>
                  <a:cubicBezTo>
                    <a:pt x="8" y="6"/>
                    <a:pt x="8" y="6"/>
                    <a:pt x="7" y="6"/>
                  </a:cubicBezTo>
                  <a:cubicBezTo>
                    <a:pt x="6" y="8"/>
                    <a:pt x="5" y="9"/>
                    <a:pt x="5" y="11"/>
                  </a:cubicBezTo>
                  <a:cubicBezTo>
                    <a:pt x="5" y="11"/>
                    <a:pt x="5" y="11"/>
                    <a:pt x="5" y="11"/>
                  </a:cubicBezTo>
                  <a:cubicBezTo>
                    <a:pt x="5" y="11"/>
                    <a:pt x="5" y="11"/>
                    <a:pt x="4" y="12"/>
                  </a:cubicBezTo>
                  <a:cubicBezTo>
                    <a:pt x="4" y="12"/>
                    <a:pt x="4" y="12"/>
                    <a:pt x="4" y="12"/>
                  </a:cubicBezTo>
                  <a:cubicBezTo>
                    <a:pt x="4" y="8"/>
                    <a:pt x="4" y="8"/>
                    <a:pt x="4" y="8"/>
                  </a:cubicBezTo>
                  <a:cubicBezTo>
                    <a:pt x="8" y="5"/>
                    <a:pt x="8" y="5"/>
                    <a:pt x="8" y="5"/>
                  </a:cubicBezTo>
                  <a:cubicBezTo>
                    <a:pt x="8" y="6"/>
                    <a:pt x="8" y="6"/>
                    <a:pt x="8" y="6"/>
                  </a:cubicBezTo>
                  <a:close/>
                  <a:moveTo>
                    <a:pt x="4" y="14"/>
                  </a:moveTo>
                  <a:cubicBezTo>
                    <a:pt x="5" y="15"/>
                    <a:pt x="5" y="17"/>
                    <a:pt x="6" y="18"/>
                  </a:cubicBezTo>
                  <a:cubicBezTo>
                    <a:pt x="7" y="19"/>
                    <a:pt x="8" y="19"/>
                    <a:pt x="8" y="20"/>
                  </a:cubicBezTo>
                  <a:cubicBezTo>
                    <a:pt x="8" y="25"/>
                    <a:pt x="8" y="25"/>
                    <a:pt x="8" y="25"/>
                  </a:cubicBezTo>
                  <a:cubicBezTo>
                    <a:pt x="7" y="25"/>
                    <a:pt x="6" y="24"/>
                    <a:pt x="4" y="23"/>
                  </a:cubicBezTo>
                  <a:cubicBezTo>
                    <a:pt x="4" y="14"/>
                    <a:pt x="4" y="14"/>
                    <a:pt x="4" y="14"/>
                  </a:cubicBezTo>
                  <a:close/>
                  <a:moveTo>
                    <a:pt x="8" y="1"/>
                  </a:moveTo>
                  <a:cubicBezTo>
                    <a:pt x="8" y="1"/>
                    <a:pt x="8" y="1"/>
                    <a:pt x="8" y="1"/>
                  </a:cubicBezTo>
                  <a:cubicBezTo>
                    <a:pt x="4" y="3"/>
                    <a:pt x="4" y="3"/>
                    <a:pt x="4" y="3"/>
                  </a:cubicBezTo>
                  <a:cubicBezTo>
                    <a:pt x="6" y="2"/>
                    <a:pt x="7" y="1"/>
                    <a:pt x="8" y="1"/>
                  </a:cubicBezTo>
                  <a:close/>
                  <a:moveTo>
                    <a:pt x="4" y="3"/>
                  </a:moveTo>
                  <a:cubicBezTo>
                    <a:pt x="4" y="3"/>
                    <a:pt x="4" y="3"/>
                    <a:pt x="4" y="3"/>
                  </a:cubicBezTo>
                  <a:cubicBezTo>
                    <a:pt x="4" y="3"/>
                    <a:pt x="4" y="3"/>
                    <a:pt x="4" y="3"/>
                  </a:cubicBezTo>
                  <a:close/>
                  <a:moveTo>
                    <a:pt x="4" y="12"/>
                  </a:moveTo>
                  <a:cubicBezTo>
                    <a:pt x="4" y="12"/>
                    <a:pt x="4" y="12"/>
                    <a:pt x="4" y="12"/>
                  </a:cubicBezTo>
                  <a:cubicBezTo>
                    <a:pt x="4" y="12"/>
                    <a:pt x="4" y="12"/>
                    <a:pt x="4" y="12"/>
                  </a:cubicBezTo>
                  <a:cubicBezTo>
                    <a:pt x="4" y="13"/>
                    <a:pt x="4" y="13"/>
                    <a:pt x="4" y="13"/>
                  </a:cubicBezTo>
                  <a:cubicBezTo>
                    <a:pt x="4" y="13"/>
                    <a:pt x="4" y="13"/>
                    <a:pt x="4" y="13"/>
                  </a:cubicBezTo>
                  <a:cubicBezTo>
                    <a:pt x="4" y="13"/>
                    <a:pt x="4" y="13"/>
                    <a:pt x="4" y="13"/>
                  </a:cubicBezTo>
                  <a:cubicBezTo>
                    <a:pt x="4" y="13"/>
                    <a:pt x="4" y="13"/>
                    <a:pt x="4" y="14"/>
                  </a:cubicBezTo>
                  <a:cubicBezTo>
                    <a:pt x="4" y="23"/>
                    <a:pt x="4" y="23"/>
                    <a:pt x="4" y="23"/>
                  </a:cubicBezTo>
                  <a:cubicBezTo>
                    <a:pt x="4" y="22"/>
                    <a:pt x="3" y="22"/>
                    <a:pt x="2" y="21"/>
                  </a:cubicBezTo>
                  <a:cubicBezTo>
                    <a:pt x="1" y="19"/>
                    <a:pt x="0" y="17"/>
                    <a:pt x="0" y="16"/>
                  </a:cubicBezTo>
                  <a:cubicBezTo>
                    <a:pt x="0" y="12"/>
                    <a:pt x="0" y="12"/>
                    <a:pt x="0" y="12"/>
                  </a:cubicBezTo>
                  <a:cubicBezTo>
                    <a:pt x="4" y="8"/>
                    <a:pt x="4" y="8"/>
                    <a:pt x="4" y="8"/>
                  </a:cubicBezTo>
                  <a:cubicBezTo>
                    <a:pt x="4" y="12"/>
                    <a:pt x="4" y="12"/>
                    <a:pt x="4" y="12"/>
                  </a:cubicBezTo>
                  <a:close/>
                  <a:moveTo>
                    <a:pt x="4" y="3"/>
                  </a:moveTo>
                  <a:cubicBezTo>
                    <a:pt x="2" y="4"/>
                    <a:pt x="1" y="7"/>
                    <a:pt x="0" y="10"/>
                  </a:cubicBezTo>
                  <a:cubicBezTo>
                    <a:pt x="4" y="3"/>
                    <a:pt x="4" y="3"/>
                    <a:pt x="4" y="3"/>
                  </a:cubicBezTo>
                  <a:cubicBezTo>
                    <a:pt x="4" y="3"/>
                    <a:pt x="4" y="3"/>
                    <a:pt x="4" y="3"/>
                  </a:cubicBezTo>
                  <a:close/>
                  <a:moveTo>
                    <a:pt x="0" y="10"/>
                  </a:moveTo>
                  <a:cubicBezTo>
                    <a:pt x="0" y="10"/>
                    <a:pt x="0" y="10"/>
                    <a:pt x="0" y="10"/>
                  </a:cubicBezTo>
                  <a:cubicBezTo>
                    <a:pt x="0" y="10"/>
                    <a:pt x="0" y="10"/>
                    <a:pt x="0" y="10"/>
                  </a:cubicBezTo>
                  <a:close/>
                  <a:moveTo>
                    <a:pt x="0" y="10"/>
                  </a:moveTo>
                  <a:cubicBezTo>
                    <a:pt x="0" y="10"/>
                    <a:pt x="0" y="10"/>
                    <a:pt x="0" y="10"/>
                  </a:cubicBezTo>
                  <a:cubicBezTo>
                    <a:pt x="0" y="10"/>
                    <a:pt x="0" y="10"/>
                    <a:pt x="0" y="10"/>
                  </a:cubicBezTo>
                  <a:cubicBezTo>
                    <a:pt x="0" y="10"/>
                    <a:pt x="0" y="10"/>
                    <a:pt x="0" y="10"/>
                  </a:cubicBezTo>
                  <a:close/>
                  <a:moveTo>
                    <a:pt x="0" y="12"/>
                  </a:moveTo>
                  <a:cubicBezTo>
                    <a:pt x="0" y="16"/>
                    <a:pt x="0" y="16"/>
                    <a:pt x="0" y="16"/>
                  </a:cubicBezTo>
                  <a:cubicBezTo>
                    <a:pt x="0" y="15"/>
                    <a:pt x="0" y="15"/>
                    <a:pt x="0" y="15"/>
                  </a:cubicBezTo>
                  <a:cubicBezTo>
                    <a:pt x="0" y="12"/>
                    <a:pt x="0" y="12"/>
                    <a:pt x="0" y="12"/>
                  </a:cubicBezTo>
                  <a:cubicBezTo>
                    <a:pt x="0" y="12"/>
                    <a:pt x="0" y="12"/>
                    <a:pt x="0" y="12"/>
                  </a:cubicBezTo>
                  <a:close/>
                  <a:moveTo>
                    <a:pt x="0" y="11"/>
                  </a:moveTo>
                  <a:cubicBezTo>
                    <a:pt x="0" y="10"/>
                    <a:pt x="0" y="10"/>
                    <a:pt x="0" y="10"/>
                  </a:cubicBezTo>
                  <a:cubicBezTo>
                    <a:pt x="0" y="11"/>
                    <a:pt x="0" y="11"/>
                    <a:pt x="0" y="11"/>
                  </a:cubicBezTo>
                  <a:close/>
                  <a:moveTo>
                    <a:pt x="0" y="11"/>
                  </a:moveTo>
                  <a:cubicBezTo>
                    <a:pt x="0" y="11"/>
                    <a:pt x="0" y="11"/>
                    <a:pt x="0" y="11"/>
                  </a:cubicBezTo>
                  <a:cubicBezTo>
                    <a:pt x="0" y="11"/>
                    <a:pt x="0" y="11"/>
                    <a:pt x="0" y="11"/>
                  </a:cubicBezTo>
                  <a:cubicBezTo>
                    <a:pt x="0" y="11"/>
                    <a:pt x="0" y="11"/>
                    <a:pt x="0" y="11"/>
                  </a:cubicBezTo>
                  <a:close/>
                  <a:moveTo>
                    <a:pt x="0" y="12"/>
                  </a:moveTo>
                  <a:cubicBezTo>
                    <a:pt x="0" y="15"/>
                    <a:pt x="0" y="15"/>
                    <a:pt x="0" y="15"/>
                  </a:cubicBezTo>
                  <a:cubicBezTo>
                    <a:pt x="0" y="15"/>
                    <a:pt x="0" y="14"/>
                    <a:pt x="0" y="14"/>
                  </a:cubicBezTo>
                  <a:cubicBezTo>
                    <a:pt x="0" y="12"/>
                    <a:pt x="0" y="12"/>
                    <a:pt x="0" y="12"/>
                  </a:cubicBezTo>
                  <a:cubicBezTo>
                    <a:pt x="0" y="12"/>
                    <a:pt x="0" y="12"/>
                    <a:pt x="0" y="12"/>
                  </a:cubicBezTo>
                  <a:close/>
                  <a:moveTo>
                    <a:pt x="0" y="12"/>
                  </a:moveTo>
                  <a:cubicBezTo>
                    <a:pt x="0" y="11"/>
                    <a:pt x="0" y="11"/>
                    <a:pt x="0" y="11"/>
                  </a:cubicBezTo>
                  <a:cubicBezTo>
                    <a:pt x="0" y="12"/>
                    <a:pt x="0" y="12"/>
                    <a:pt x="0" y="12"/>
                  </a:cubicBezTo>
                  <a:close/>
                  <a:moveTo>
                    <a:pt x="0" y="12"/>
                  </a:moveTo>
                  <a:cubicBezTo>
                    <a:pt x="0" y="12"/>
                    <a:pt x="0" y="12"/>
                    <a:pt x="0" y="12"/>
                  </a:cubicBezTo>
                  <a:cubicBezTo>
                    <a:pt x="0" y="12"/>
                    <a:pt x="0" y="12"/>
                    <a:pt x="0" y="12"/>
                  </a:cubicBezTo>
                  <a:cubicBezTo>
                    <a:pt x="0" y="12"/>
                    <a:pt x="0" y="12"/>
                    <a:pt x="0" y="12"/>
                  </a:cubicBezTo>
                  <a:close/>
                  <a:moveTo>
                    <a:pt x="0" y="12"/>
                  </a:moveTo>
                  <a:cubicBezTo>
                    <a:pt x="0" y="14"/>
                    <a:pt x="0" y="14"/>
                    <a:pt x="0" y="14"/>
                  </a:cubicBezTo>
                  <a:cubicBezTo>
                    <a:pt x="0" y="14"/>
                    <a:pt x="0" y="14"/>
                    <a:pt x="0" y="13"/>
                  </a:cubicBezTo>
                  <a:cubicBezTo>
                    <a:pt x="0" y="12"/>
                    <a:pt x="0" y="12"/>
                    <a:pt x="0" y="12"/>
                  </a:cubicBez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lose/>
                  <a:moveTo>
                    <a:pt x="0" y="12"/>
                  </a:moveTo>
                  <a:cubicBezTo>
                    <a:pt x="0" y="12"/>
                    <a:pt x="0" y="12"/>
                    <a:pt x="0" y="12"/>
                  </a:cubicBezTo>
                  <a:cubicBezTo>
                    <a:pt x="0" y="13"/>
                    <a:pt x="0" y="13"/>
                    <a:pt x="0" y="13"/>
                  </a:cubicBezTo>
                  <a:cubicBezTo>
                    <a:pt x="0" y="13"/>
                    <a:pt x="0" y="13"/>
                    <a:pt x="0" y="13"/>
                  </a:cubicBezTo>
                  <a:cubicBezTo>
                    <a:pt x="0" y="12"/>
                    <a:pt x="0" y="12"/>
                    <a:pt x="0" y="12"/>
                  </a:cubicBezTo>
                  <a:close/>
                  <a:moveTo>
                    <a:pt x="0" y="12"/>
                  </a:move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3"/>
                    <a:pt x="0" y="13"/>
                    <a:pt x="0" y="13"/>
                  </a:cubicBezTo>
                  <a:cubicBezTo>
                    <a:pt x="0" y="13"/>
                    <a:pt x="0" y="13"/>
                    <a:pt x="0" y="13"/>
                  </a:cubicBezTo>
                  <a:cubicBezTo>
                    <a:pt x="0" y="12"/>
                    <a:pt x="0" y="12"/>
                    <a:pt x="0" y="12"/>
                  </a:cubicBezTo>
                  <a:cubicBezTo>
                    <a:pt x="0" y="12"/>
                    <a:pt x="0" y="12"/>
                    <a:pt x="0" y="12"/>
                  </a:cubicBezTo>
                  <a:cubicBezTo>
                    <a:pt x="0" y="12"/>
                    <a:pt x="0" y="12"/>
                    <a:pt x="0" y="12"/>
                  </a:cubicBezTo>
                  <a:cubicBezTo>
                    <a:pt x="0" y="12"/>
                    <a:pt x="0" y="12"/>
                    <a:pt x="0" y="12"/>
                  </a:cubicBezTo>
                  <a:close/>
                  <a:moveTo>
                    <a:pt x="0" y="13"/>
                  </a:moveTo>
                  <a:cubicBezTo>
                    <a:pt x="0" y="13"/>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2" name="Freeform 296"/>
            <p:cNvSpPr>
              <a:spLocks noEditPoints="1"/>
            </p:cNvSpPr>
            <p:nvPr/>
          </p:nvSpPr>
          <p:spPr bwMode="auto">
            <a:xfrm>
              <a:off x="4710120" y="196852"/>
              <a:ext cx="346075" cy="176214"/>
            </a:xfrm>
            <a:custGeom>
              <a:avLst/>
              <a:gdLst>
                <a:gd name="T0" fmla="*/ 77 w 153"/>
                <a:gd name="T1" fmla="*/ 73 h 78"/>
                <a:gd name="T2" fmla="*/ 129 w 153"/>
                <a:gd name="T3" fmla="*/ 73 h 78"/>
                <a:gd name="T4" fmla="*/ 147 w 153"/>
                <a:gd name="T5" fmla="*/ 4 h 78"/>
                <a:gd name="T6" fmla="*/ 135 w 153"/>
                <a:gd name="T7" fmla="*/ 4 h 78"/>
                <a:gd name="T8" fmla="*/ 117 w 153"/>
                <a:gd name="T9" fmla="*/ 4 h 78"/>
                <a:gd name="T10" fmla="*/ 77 w 153"/>
                <a:gd name="T11" fmla="*/ 4 h 78"/>
                <a:gd name="T12" fmla="*/ 77 w 153"/>
                <a:gd name="T13" fmla="*/ 0 h 78"/>
                <a:gd name="T14" fmla="*/ 117 w 153"/>
                <a:gd name="T15" fmla="*/ 0 h 78"/>
                <a:gd name="T16" fmla="*/ 135 w 153"/>
                <a:gd name="T17" fmla="*/ 0 h 78"/>
                <a:gd name="T18" fmla="*/ 150 w 153"/>
                <a:gd name="T19" fmla="*/ 0 h 78"/>
                <a:gd name="T20" fmla="*/ 150 w 153"/>
                <a:gd name="T21" fmla="*/ 0 h 78"/>
                <a:gd name="T22" fmla="*/ 151 w 153"/>
                <a:gd name="T23" fmla="*/ 0 h 78"/>
                <a:gd name="T24" fmla="*/ 153 w 153"/>
                <a:gd name="T25" fmla="*/ 3 h 78"/>
                <a:gd name="T26" fmla="*/ 133 w 153"/>
                <a:gd name="T27" fmla="*/ 76 h 78"/>
                <a:gd name="T28" fmla="*/ 131 w 153"/>
                <a:gd name="T29" fmla="*/ 78 h 78"/>
                <a:gd name="T30" fmla="*/ 77 w 153"/>
                <a:gd name="T31" fmla="*/ 78 h 78"/>
                <a:gd name="T32" fmla="*/ 77 w 153"/>
                <a:gd name="T33" fmla="*/ 73 h 78"/>
                <a:gd name="T34" fmla="*/ 6 w 153"/>
                <a:gd name="T35" fmla="*/ 4 h 78"/>
                <a:gd name="T36" fmla="*/ 24 w 153"/>
                <a:gd name="T37" fmla="*/ 73 h 78"/>
                <a:gd name="T38" fmla="*/ 77 w 153"/>
                <a:gd name="T39" fmla="*/ 73 h 78"/>
                <a:gd name="T40" fmla="*/ 77 w 153"/>
                <a:gd name="T41" fmla="*/ 78 h 78"/>
                <a:gd name="T42" fmla="*/ 22 w 153"/>
                <a:gd name="T43" fmla="*/ 78 h 78"/>
                <a:gd name="T44" fmla="*/ 22 w 153"/>
                <a:gd name="T45" fmla="*/ 78 h 78"/>
                <a:gd name="T46" fmla="*/ 20 w 153"/>
                <a:gd name="T47" fmla="*/ 76 h 78"/>
                <a:gd name="T48" fmla="*/ 1 w 153"/>
                <a:gd name="T49" fmla="*/ 3 h 78"/>
                <a:gd name="T50" fmla="*/ 0 w 153"/>
                <a:gd name="T51" fmla="*/ 2 h 78"/>
                <a:gd name="T52" fmla="*/ 3 w 153"/>
                <a:gd name="T53" fmla="*/ 0 h 78"/>
                <a:gd name="T54" fmla="*/ 18 w 153"/>
                <a:gd name="T55" fmla="*/ 0 h 78"/>
                <a:gd name="T56" fmla="*/ 36 w 153"/>
                <a:gd name="T57" fmla="*/ 0 h 78"/>
                <a:gd name="T58" fmla="*/ 77 w 153"/>
                <a:gd name="T59" fmla="*/ 0 h 78"/>
                <a:gd name="T60" fmla="*/ 77 w 153"/>
                <a:gd name="T61" fmla="*/ 4 h 78"/>
                <a:gd name="T62" fmla="*/ 36 w 153"/>
                <a:gd name="T63" fmla="*/ 4 h 78"/>
                <a:gd name="T64" fmla="*/ 18 w 153"/>
                <a:gd name="T65" fmla="*/ 4 h 78"/>
                <a:gd name="T66" fmla="*/ 6 w 153"/>
                <a:gd name="T6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78">
                  <a:moveTo>
                    <a:pt x="77" y="73"/>
                  </a:moveTo>
                  <a:cubicBezTo>
                    <a:pt x="129" y="73"/>
                    <a:pt x="129" y="73"/>
                    <a:pt x="129" y="73"/>
                  </a:cubicBezTo>
                  <a:cubicBezTo>
                    <a:pt x="147" y="4"/>
                    <a:pt x="147" y="4"/>
                    <a:pt x="147" y="4"/>
                  </a:cubicBezTo>
                  <a:cubicBezTo>
                    <a:pt x="135" y="4"/>
                    <a:pt x="135" y="4"/>
                    <a:pt x="135" y="4"/>
                  </a:cubicBezTo>
                  <a:cubicBezTo>
                    <a:pt x="117" y="4"/>
                    <a:pt x="117" y="4"/>
                    <a:pt x="117" y="4"/>
                  </a:cubicBezTo>
                  <a:cubicBezTo>
                    <a:pt x="77" y="4"/>
                    <a:pt x="77" y="4"/>
                    <a:pt x="77" y="4"/>
                  </a:cubicBezTo>
                  <a:cubicBezTo>
                    <a:pt x="77" y="0"/>
                    <a:pt x="77" y="0"/>
                    <a:pt x="77" y="0"/>
                  </a:cubicBezTo>
                  <a:cubicBezTo>
                    <a:pt x="117" y="0"/>
                    <a:pt x="117" y="0"/>
                    <a:pt x="117" y="0"/>
                  </a:cubicBezTo>
                  <a:cubicBezTo>
                    <a:pt x="135" y="0"/>
                    <a:pt x="135" y="0"/>
                    <a:pt x="135" y="0"/>
                  </a:cubicBezTo>
                  <a:cubicBezTo>
                    <a:pt x="150" y="0"/>
                    <a:pt x="150" y="0"/>
                    <a:pt x="150" y="0"/>
                  </a:cubicBezTo>
                  <a:cubicBezTo>
                    <a:pt x="150" y="0"/>
                    <a:pt x="150" y="0"/>
                    <a:pt x="150" y="0"/>
                  </a:cubicBezTo>
                  <a:cubicBezTo>
                    <a:pt x="151" y="0"/>
                    <a:pt x="151" y="0"/>
                    <a:pt x="151" y="0"/>
                  </a:cubicBezTo>
                  <a:cubicBezTo>
                    <a:pt x="152" y="0"/>
                    <a:pt x="153" y="1"/>
                    <a:pt x="153" y="3"/>
                  </a:cubicBezTo>
                  <a:cubicBezTo>
                    <a:pt x="133" y="76"/>
                    <a:pt x="133" y="76"/>
                    <a:pt x="133" y="76"/>
                  </a:cubicBezTo>
                  <a:cubicBezTo>
                    <a:pt x="133" y="77"/>
                    <a:pt x="132" y="78"/>
                    <a:pt x="131" y="78"/>
                  </a:cubicBezTo>
                  <a:cubicBezTo>
                    <a:pt x="77" y="78"/>
                    <a:pt x="77" y="78"/>
                    <a:pt x="77" y="78"/>
                  </a:cubicBezTo>
                  <a:lnTo>
                    <a:pt x="77" y="73"/>
                  </a:lnTo>
                  <a:close/>
                  <a:moveTo>
                    <a:pt x="6" y="4"/>
                  </a:moveTo>
                  <a:cubicBezTo>
                    <a:pt x="24" y="73"/>
                    <a:pt x="24" y="73"/>
                    <a:pt x="24" y="73"/>
                  </a:cubicBezTo>
                  <a:cubicBezTo>
                    <a:pt x="77" y="73"/>
                    <a:pt x="77" y="73"/>
                    <a:pt x="77" y="73"/>
                  </a:cubicBezTo>
                  <a:cubicBezTo>
                    <a:pt x="77" y="78"/>
                    <a:pt x="77" y="78"/>
                    <a:pt x="77" y="78"/>
                  </a:cubicBezTo>
                  <a:cubicBezTo>
                    <a:pt x="22" y="78"/>
                    <a:pt x="22" y="78"/>
                    <a:pt x="22" y="78"/>
                  </a:cubicBezTo>
                  <a:cubicBezTo>
                    <a:pt x="22" y="78"/>
                    <a:pt x="22" y="78"/>
                    <a:pt x="22" y="78"/>
                  </a:cubicBezTo>
                  <a:cubicBezTo>
                    <a:pt x="21" y="78"/>
                    <a:pt x="20" y="77"/>
                    <a:pt x="20" y="76"/>
                  </a:cubicBezTo>
                  <a:cubicBezTo>
                    <a:pt x="1" y="3"/>
                    <a:pt x="1" y="3"/>
                    <a:pt x="1" y="3"/>
                  </a:cubicBezTo>
                  <a:cubicBezTo>
                    <a:pt x="0" y="2"/>
                    <a:pt x="0" y="2"/>
                    <a:pt x="0" y="2"/>
                  </a:cubicBezTo>
                  <a:cubicBezTo>
                    <a:pt x="0" y="1"/>
                    <a:pt x="1" y="0"/>
                    <a:pt x="3" y="0"/>
                  </a:cubicBezTo>
                  <a:cubicBezTo>
                    <a:pt x="18" y="0"/>
                    <a:pt x="18" y="0"/>
                    <a:pt x="18" y="0"/>
                  </a:cubicBezTo>
                  <a:cubicBezTo>
                    <a:pt x="36" y="0"/>
                    <a:pt x="36" y="0"/>
                    <a:pt x="36" y="0"/>
                  </a:cubicBezTo>
                  <a:cubicBezTo>
                    <a:pt x="77" y="0"/>
                    <a:pt x="77" y="0"/>
                    <a:pt x="77" y="0"/>
                  </a:cubicBezTo>
                  <a:cubicBezTo>
                    <a:pt x="77" y="4"/>
                    <a:pt x="77" y="4"/>
                    <a:pt x="77" y="4"/>
                  </a:cubicBezTo>
                  <a:cubicBezTo>
                    <a:pt x="36" y="4"/>
                    <a:pt x="36" y="4"/>
                    <a:pt x="36" y="4"/>
                  </a:cubicBezTo>
                  <a:cubicBezTo>
                    <a:pt x="18" y="4"/>
                    <a:pt x="18" y="4"/>
                    <a:pt x="18"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3" name="Freeform 297"/>
            <p:cNvSpPr>
              <a:spLocks noEditPoints="1"/>
            </p:cNvSpPr>
            <p:nvPr/>
          </p:nvSpPr>
          <p:spPr bwMode="auto">
            <a:xfrm>
              <a:off x="6918335" y="1589"/>
              <a:ext cx="400050" cy="247651"/>
            </a:xfrm>
            <a:custGeom>
              <a:avLst/>
              <a:gdLst>
                <a:gd name="T0" fmla="*/ 34 w 177"/>
                <a:gd name="T1" fmla="*/ 0 h 109"/>
                <a:gd name="T2" fmla="*/ 29 w 177"/>
                <a:gd name="T3" fmla="*/ 5 h 109"/>
                <a:gd name="T4" fmla="*/ 4 w 177"/>
                <a:gd name="T5" fmla="*/ 64 h 109"/>
                <a:gd name="T6" fmla="*/ 7 w 177"/>
                <a:gd name="T7" fmla="*/ 85 h 109"/>
                <a:gd name="T8" fmla="*/ 10 w 177"/>
                <a:gd name="T9" fmla="*/ 94 h 109"/>
                <a:gd name="T10" fmla="*/ 10 w 177"/>
                <a:gd name="T11" fmla="*/ 82 h 109"/>
                <a:gd name="T12" fmla="*/ 11 w 177"/>
                <a:gd name="T13" fmla="*/ 76 h 109"/>
                <a:gd name="T14" fmla="*/ 14 w 177"/>
                <a:gd name="T15" fmla="*/ 70 h 109"/>
                <a:gd name="T16" fmla="*/ 14 w 177"/>
                <a:gd name="T17" fmla="*/ 68 h 109"/>
                <a:gd name="T18" fmla="*/ 14 w 177"/>
                <a:gd name="T19" fmla="*/ 64 h 109"/>
                <a:gd name="T20" fmla="*/ 36 w 177"/>
                <a:gd name="T21" fmla="*/ 11 h 109"/>
                <a:gd name="T22" fmla="*/ 50 w 177"/>
                <a:gd name="T23" fmla="*/ 0 h 109"/>
                <a:gd name="T24" fmla="*/ 60 w 177"/>
                <a:gd name="T25" fmla="*/ 0 h 109"/>
                <a:gd name="T26" fmla="*/ 39 w 177"/>
                <a:gd name="T27" fmla="*/ 15 h 109"/>
                <a:gd name="T28" fmla="*/ 19 w 177"/>
                <a:gd name="T29" fmla="*/ 64 h 109"/>
                <a:gd name="T30" fmla="*/ 19 w 177"/>
                <a:gd name="T31" fmla="*/ 67 h 109"/>
                <a:gd name="T32" fmla="*/ 19 w 177"/>
                <a:gd name="T33" fmla="*/ 71 h 109"/>
                <a:gd name="T34" fmla="*/ 19 w 177"/>
                <a:gd name="T35" fmla="*/ 71 h 109"/>
                <a:gd name="T36" fmla="*/ 19 w 177"/>
                <a:gd name="T37" fmla="*/ 72 h 109"/>
                <a:gd name="T38" fmla="*/ 16 w 177"/>
                <a:gd name="T39" fmla="*/ 77 h 109"/>
                <a:gd name="T40" fmla="*/ 15 w 177"/>
                <a:gd name="T41" fmla="*/ 82 h 109"/>
                <a:gd name="T42" fmla="*/ 15 w 177"/>
                <a:gd name="T43" fmla="*/ 105 h 109"/>
                <a:gd name="T44" fmla="*/ 15 w 177"/>
                <a:gd name="T45" fmla="*/ 105 h 109"/>
                <a:gd name="T46" fmla="*/ 14 w 177"/>
                <a:gd name="T47" fmla="*/ 107 h 109"/>
                <a:gd name="T48" fmla="*/ 10 w 177"/>
                <a:gd name="T49" fmla="*/ 106 h 109"/>
                <a:gd name="T50" fmla="*/ 2 w 177"/>
                <a:gd name="T51" fmla="*/ 86 h 109"/>
                <a:gd name="T52" fmla="*/ 0 w 177"/>
                <a:gd name="T53" fmla="*/ 64 h 109"/>
                <a:gd name="T54" fmla="*/ 26 w 177"/>
                <a:gd name="T55" fmla="*/ 1 h 109"/>
                <a:gd name="T56" fmla="*/ 27 w 177"/>
                <a:gd name="T57" fmla="*/ 0 h 109"/>
                <a:gd name="T58" fmla="*/ 34 w 177"/>
                <a:gd name="T59" fmla="*/ 0 h 109"/>
                <a:gd name="T60" fmla="*/ 127 w 177"/>
                <a:gd name="T61" fmla="*/ 0 h 109"/>
                <a:gd name="T62" fmla="*/ 141 w 177"/>
                <a:gd name="T63" fmla="*/ 11 h 109"/>
                <a:gd name="T64" fmla="*/ 163 w 177"/>
                <a:gd name="T65" fmla="*/ 64 h 109"/>
                <a:gd name="T66" fmla="*/ 162 w 177"/>
                <a:gd name="T67" fmla="*/ 68 h 109"/>
                <a:gd name="T68" fmla="*/ 162 w 177"/>
                <a:gd name="T69" fmla="*/ 68 h 109"/>
                <a:gd name="T70" fmla="*/ 162 w 177"/>
                <a:gd name="T71" fmla="*/ 71 h 109"/>
                <a:gd name="T72" fmla="*/ 165 w 177"/>
                <a:gd name="T73" fmla="*/ 76 h 109"/>
                <a:gd name="T74" fmla="*/ 166 w 177"/>
                <a:gd name="T75" fmla="*/ 82 h 109"/>
                <a:gd name="T76" fmla="*/ 166 w 177"/>
                <a:gd name="T77" fmla="*/ 96 h 109"/>
                <a:gd name="T78" fmla="*/ 169 w 177"/>
                <a:gd name="T79" fmla="*/ 85 h 109"/>
                <a:gd name="T80" fmla="*/ 172 w 177"/>
                <a:gd name="T81" fmla="*/ 64 h 109"/>
                <a:gd name="T82" fmla="*/ 147 w 177"/>
                <a:gd name="T83" fmla="*/ 5 h 109"/>
                <a:gd name="T84" fmla="*/ 143 w 177"/>
                <a:gd name="T85" fmla="*/ 0 h 109"/>
                <a:gd name="T86" fmla="*/ 150 w 177"/>
                <a:gd name="T87" fmla="*/ 0 h 109"/>
                <a:gd name="T88" fmla="*/ 151 w 177"/>
                <a:gd name="T89" fmla="*/ 1 h 109"/>
                <a:gd name="T90" fmla="*/ 177 w 177"/>
                <a:gd name="T91" fmla="*/ 64 h 109"/>
                <a:gd name="T92" fmla="*/ 174 w 177"/>
                <a:gd name="T93" fmla="*/ 87 h 109"/>
                <a:gd name="T94" fmla="*/ 165 w 177"/>
                <a:gd name="T95" fmla="*/ 107 h 109"/>
                <a:gd name="T96" fmla="*/ 163 w 177"/>
                <a:gd name="T97" fmla="*/ 109 h 109"/>
                <a:gd name="T98" fmla="*/ 161 w 177"/>
                <a:gd name="T99" fmla="*/ 106 h 109"/>
                <a:gd name="T100" fmla="*/ 161 w 177"/>
                <a:gd name="T101" fmla="*/ 82 h 109"/>
                <a:gd name="T102" fmla="*/ 160 w 177"/>
                <a:gd name="T103" fmla="*/ 78 h 109"/>
                <a:gd name="T104" fmla="*/ 158 w 177"/>
                <a:gd name="T105" fmla="*/ 73 h 109"/>
                <a:gd name="T106" fmla="*/ 157 w 177"/>
                <a:gd name="T107" fmla="*/ 71 h 109"/>
                <a:gd name="T108" fmla="*/ 158 w 177"/>
                <a:gd name="T109" fmla="*/ 68 h 109"/>
                <a:gd name="T110" fmla="*/ 158 w 177"/>
                <a:gd name="T111" fmla="*/ 68 h 109"/>
                <a:gd name="T112" fmla="*/ 158 w 177"/>
                <a:gd name="T113" fmla="*/ 64 h 109"/>
                <a:gd name="T114" fmla="*/ 137 w 177"/>
                <a:gd name="T115" fmla="*/ 15 h 109"/>
                <a:gd name="T116" fmla="*/ 117 w 177"/>
                <a:gd name="T117" fmla="*/ 0 h 109"/>
                <a:gd name="T118" fmla="*/ 127 w 177"/>
                <a:gd name="T1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9">
                  <a:moveTo>
                    <a:pt x="34" y="0"/>
                  </a:moveTo>
                  <a:cubicBezTo>
                    <a:pt x="32" y="2"/>
                    <a:pt x="31" y="3"/>
                    <a:pt x="29" y="5"/>
                  </a:cubicBezTo>
                  <a:cubicBezTo>
                    <a:pt x="14" y="20"/>
                    <a:pt x="4" y="41"/>
                    <a:pt x="4" y="64"/>
                  </a:cubicBezTo>
                  <a:cubicBezTo>
                    <a:pt x="4" y="71"/>
                    <a:pt x="5" y="78"/>
                    <a:pt x="7" y="85"/>
                  </a:cubicBezTo>
                  <a:cubicBezTo>
                    <a:pt x="8" y="88"/>
                    <a:pt x="9" y="91"/>
                    <a:pt x="10" y="94"/>
                  </a:cubicBezTo>
                  <a:cubicBezTo>
                    <a:pt x="10" y="82"/>
                    <a:pt x="10" y="82"/>
                    <a:pt x="10" y="82"/>
                  </a:cubicBezTo>
                  <a:cubicBezTo>
                    <a:pt x="10" y="80"/>
                    <a:pt x="11" y="78"/>
                    <a:pt x="11" y="76"/>
                  </a:cubicBezTo>
                  <a:cubicBezTo>
                    <a:pt x="12" y="74"/>
                    <a:pt x="13" y="72"/>
                    <a:pt x="14" y="70"/>
                  </a:cubicBezTo>
                  <a:cubicBezTo>
                    <a:pt x="14" y="69"/>
                    <a:pt x="14" y="68"/>
                    <a:pt x="14" y="68"/>
                  </a:cubicBezTo>
                  <a:cubicBezTo>
                    <a:pt x="14" y="66"/>
                    <a:pt x="14" y="65"/>
                    <a:pt x="14" y="64"/>
                  </a:cubicBezTo>
                  <a:cubicBezTo>
                    <a:pt x="14" y="43"/>
                    <a:pt x="22" y="25"/>
                    <a:pt x="36" y="11"/>
                  </a:cubicBezTo>
                  <a:cubicBezTo>
                    <a:pt x="40" y="7"/>
                    <a:pt x="45" y="3"/>
                    <a:pt x="50" y="0"/>
                  </a:cubicBezTo>
                  <a:cubicBezTo>
                    <a:pt x="60" y="0"/>
                    <a:pt x="60" y="0"/>
                    <a:pt x="60" y="0"/>
                  </a:cubicBezTo>
                  <a:cubicBezTo>
                    <a:pt x="52" y="4"/>
                    <a:pt x="45" y="9"/>
                    <a:pt x="39" y="15"/>
                  </a:cubicBezTo>
                  <a:cubicBezTo>
                    <a:pt x="27" y="27"/>
                    <a:pt x="19" y="45"/>
                    <a:pt x="19" y="64"/>
                  </a:cubicBezTo>
                  <a:cubicBezTo>
                    <a:pt x="19" y="65"/>
                    <a:pt x="19" y="66"/>
                    <a:pt x="19" y="67"/>
                  </a:cubicBezTo>
                  <a:cubicBezTo>
                    <a:pt x="19" y="68"/>
                    <a:pt x="19" y="70"/>
                    <a:pt x="19" y="71"/>
                  </a:cubicBezTo>
                  <a:cubicBezTo>
                    <a:pt x="19" y="71"/>
                    <a:pt x="19" y="71"/>
                    <a:pt x="19" y="71"/>
                  </a:cubicBezTo>
                  <a:cubicBezTo>
                    <a:pt x="19" y="71"/>
                    <a:pt x="19" y="72"/>
                    <a:pt x="19" y="72"/>
                  </a:cubicBezTo>
                  <a:cubicBezTo>
                    <a:pt x="17" y="74"/>
                    <a:pt x="16" y="75"/>
                    <a:pt x="16" y="77"/>
                  </a:cubicBezTo>
                  <a:cubicBezTo>
                    <a:pt x="15" y="79"/>
                    <a:pt x="15" y="81"/>
                    <a:pt x="15" y="82"/>
                  </a:cubicBezTo>
                  <a:cubicBezTo>
                    <a:pt x="15" y="105"/>
                    <a:pt x="15" y="105"/>
                    <a:pt x="15" y="105"/>
                  </a:cubicBezTo>
                  <a:cubicBezTo>
                    <a:pt x="15" y="105"/>
                    <a:pt x="15" y="105"/>
                    <a:pt x="15" y="105"/>
                  </a:cubicBezTo>
                  <a:cubicBezTo>
                    <a:pt x="15" y="106"/>
                    <a:pt x="14" y="107"/>
                    <a:pt x="14" y="107"/>
                  </a:cubicBezTo>
                  <a:cubicBezTo>
                    <a:pt x="12" y="108"/>
                    <a:pt x="11" y="108"/>
                    <a:pt x="10" y="106"/>
                  </a:cubicBezTo>
                  <a:cubicBezTo>
                    <a:pt x="7" y="100"/>
                    <a:pt x="4" y="93"/>
                    <a:pt x="2" y="86"/>
                  </a:cubicBezTo>
                  <a:cubicBezTo>
                    <a:pt x="1" y="79"/>
                    <a:pt x="0" y="71"/>
                    <a:pt x="0" y="64"/>
                  </a:cubicBezTo>
                  <a:cubicBezTo>
                    <a:pt x="0" y="40"/>
                    <a:pt x="10" y="17"/>
                    <a:pt x="26" y="1"/>
                  </a:cubicBezTo>
                  <a:cubicBezTo>
                    <a:pt x="26" y="1"/>
                    <a:pt x="26" y="1"/>
                    <a:pt x="27" y="0"/>
                  </a:cubicBezTo>
                  <a:cubicBezTo>
                    <a:pt x="34" y="0"/>
                    <a:pt x="34" y="0"/>
                    <a:pt x="34" y="0"/>
                  </a:cubicBezTo>
                  <a:close/>
                  <a:moveTo>
                    <a:pt x="127" y="0"/>
                  </a:moveTo>
                  <a:cubicBezTo>
                    <a:pt x="132" y="3"/>
                    <a:pt x="137" y="7"/>
                    <a:pt x="141" y="11"/>
                  </a:cubicBezTo>
                  <a:cubicBezTo>
                    <a:pt x="154" y="25"/>
                    <a:pt x="163" y="43"/>
                    <a:pt x="163" y="64"/>
                  </a:cubicBezTo>
                  <a:cubicBezTo>
                    <a:pt x="163" y="65"/>
                    <a:pt x="162" y="67"/>
                    <a:pt x="162" y="68"/>
                  </a:cubicBezTo>
                  <a:cubicBezTo>
                    <a:pt x="162" y="68"/>
                    <a:pt x="162" y="68"/>
                    <a:pt x="162" y="68"/>
                  </a:cubicBezTo>
                  <a:cubicBezTo>
                    <a:pt x="162" y="69"/>
                    <a:pt x="162" y="70"/>
                    <a:pt x="162" y="71"/>
                  </a:cubicBezTo>
                  <a:cubicBezTo>
                    <a:pt x="163" y="73"/>
                    <a:pt x="164" y="74"/>
                    <a:pt x="165" y="76"/>
                  </a:cubicBezTo>
                  <a:cubicBezTo>
                    <a:pt x="165" y="78"/>
                    <a:pt x="166" y="80"/>
                    <a:pt x="166" y="82"/>
                  </a:cubicBezTo>
                  <a:cubicBezTo>
                    <a:pt x="166" y="96"/>
                    <a:pt x="166" y="96"/>
                    <a:pt x="166" y="96"/>
                  </a:cubicBezTo>
                  <a:cubicBezTo>
                    <a:pt x="167" y="92"/>
                    <a:pt x="168" y="89"/>
                    <a:pt x="169" y="85"/>
                  </a:cubicBezTo>
                  <a:cubicBezTo>
                    <a:pt x="171" y="78"/>
                    <a:pt x="172" y="71"/>
                    <a:pt x="172" y="64"/>
                  </a:cubicBezTo>
                  <a:cubicBezTo>
                    <a:pt x="172" y="41"/>
                    <a:pt x="163" y="20"/>
                    <a:pt x="147" y="5"/>
                  </a:cubicBezTo>
                  <a:cubicBezTo>
                    <a:pt x="146" y="3"/>
                    <a:pt x="144" y="2"/>
                    <a:pt x="143" y="0"/>
                  </a:cubicBezTo>
                  <a:cubicBezTo>
                    <a:pt x="150" y="0"/>
                    <a:pt x="150" y="0"/>
                    <a:pt x="150" y="0"/>
                  </a:cubicBezTo>
                  <a:cubicBezTo>
                    <a:pt x="150" y="1"/>
                    <a:pt x="150" y="1"/>
                    <a:pt x="151" y="1"/>
                  </a:cubicBezTo>
                  <a:cubicBezTo>
                    <a:pt x="167" y="17"/>
                    <a:pt x="177" y="40"/>
                    <a:pt x="177" y="64"/>
                  </a:cubicBezTo>
                  <a:cubicBezTo>
                    <a:pt x="177" y="72"/>
                    <a:pt x="176" y="79"/>
                    <a:pt x="174" y="87"/>
                  </a:cubicBezTo>
                  <a:cubicBezTo>
                    <a:pt x="172" y="94"/>
                    <a:pt x="169" y="101"/>
                    <a:pt x="165" y="107"/>
                  </a:cubicBezTo>
                  <a:cubicBezTo>
                    <a:pt x="165" y="108"/>
                    <a:pt x="164" y="109"/>
                    <a:pt x="163" y="109"/>
                  </a:cubicBezTo>
                  <a:cubicBezTo>
                    <a:pt x="162" y="109"/>
                    <a:pt x="161" y="108"/>
                    <a:pt x="161" y="106"/>
                  </a:cubicBezTo>
                  <a:cubicBezTo>
                    <a:pt x="161" y="82"/>
                    <a:pt x="161" y="82"/>
                    <a:pt x="161" y="82"/>
                  </a:cubicBezTo>
                  <a:cubicBezTo>
                    <a:pt x="161" y="81"/>
                    <a:pt x="161" y="79"/>
                    <a:pt x="160" y="78"/>
                  </a:cubicBezTo>
                  <a:cubicBezTo>
                    <a:pt x="160" y="76"/>
                    <a:pt x="159" y="74"/>
                    <a:pt x="158" y="73"/>
                  </a:cubicBezTo>
                  <a:cubicBezTo>
                    <a:pt x="157" y="73"/>
                    <a:pt x="157" y="72"/>
                    <a:pt x="157" y="71"/>
                  </a:cubicBezTo>
                  <a:cubicBezTo>
                    <a:pt x="157" y="70"/>
                    <a:pt x="158" y="69"/>
                    <a:pt x="158" y="68"/>
                  </a:cubicBezTo>
                  <a:cubicBezTo>
                    <a:pt x="158" y="68"/>
                    <a:pt x="158" y="68"/>
                    <a:pt x="158" y="68"/>
                  </a:cubicBezTo>
                  <a:cubicBezTo>
                    <a:pt x="158" y="67"/>
                    <a:pt x="158" y="65"/>
                    <a:pt x="158" y="64"/>
                  </a:cubicBezTo>
                  <a:cubicBezTo>
                    <a:pt x="158" y="45"/>
                    <a:pt x="150" y="27"/>
                    <a:pt x="137" y="15"/>
                  </a:cubicBezTo>
                  <a:cubicBezTo>
                    <a:pt x="131" y="9"/>
                    <a:pt x="124" y="4"/>
                    <a:pt x="117" y="0"/>
                  </a:cubicBezTo>
                  <a:lnTo>
                    <a:pt x="1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4" name="Freeform 299"/>
            <p:cNvSpPr>
              <a:spLocks noEditPoints="1"/>
            </p:cNvSpPr>
            <p:nvPr/>
          </p:nvSpPr>
          <p:spPr bwMode="auto">
            <a:xfrm>
              <a:off x="7185036" y="142877"/>
              <a:ext cx="96838" cy="165101"/>
            </a:xfrm>
            <a:custGeom>
              <a:avLst/>
              <a:gdLst>
                <a:gd name="T0" fmla="*/ 38 w 43"/>
                <a:gd name="T1" fmla="*/ 53 h 73"/>
                <a:gd name="T2" fmla="*/ 38 w 43"/>
                <a:gd name="T3" fmla="*/ 42 h 73"/>
                <a:gd name="T4" fmla="*/ 38 w 43"/>
                <a:gd name="T5" fmla="*/ 20 h 73"/>
                <a:gd name="T6" fmla="*/ 38 w 43"/>
                <a:gd name="T7" fmla="*/ 19 h 73"/>
                <a:gd name="T8" fmla="*/ 38 w 43"/>
                <a:gd name="T9" fmla="*/ 18 h 73"/>
                <a:gd name="T10" fmla="*/ 38 w 43"/>
                <a:gd name="T11" fmla="*/ 18 h 73"/>
                <a:gd name="T12" fmla="*/ 30 w 43"/>
                <a:gd name="T13" fmla="*/ 9 h 73"/>
                <a:gd name="T14" fmla="*/ 22 w 43"/>
                <a:gd name="T15" fmla="*/ 6 h 73"/>
                <a:gd name="T16" fmla="*/ 22 w 43"/>
                <a:gd name="T17" fmla="*/ 1 h 73"/>
                <a:gd name="T18" fmla="*/ 33 w 43"/>
                <a:gd name="T19" fmla="*/ 5 h 73"/>
                <a:gd name="T20" fmla="*/ 43 w 43"/>
                <a:gd name="T21" fmla="*/ 17 h 73"/>
                <a:gd name="T22" fmla="*/ 43 w 43"/>
                <a:gd name="T23" fmla="*/ 18 h 73"/>
                <a:gd name="T24" fmla="*/ 43 w 43"/>
                <a:gd name="T25" fmla="*/ 19 h 73"/>
                <a:gd name="T26" fmla="*/ 43 w 43"/>
                <a:gd name="T27" fmla="*/ 20 h 73"/>
                <a:gd name="T28" fmla="*/ 43 w 43"/>
                <a:gd name="T29" fmla="*/ 42 h 73"/>
                <a:gd name="T30" fmla="*/ 43 w 43"/>
                <a:gd name="T31" fmla="*/ 53 h 73"/>
                <a:gd name="T32" fmla="*/ 34 w 43"/>
                <a:gd name="T33" fmla="*/ 67 h 73"/>
                <a:gd name="T34" fmla="*/ 22 w 43"/>
                <a:gd name="T35" fmla="*/ 72 h 73"/>
                <a:gd name="T36" fmla="*/ 22 w 43"/>
                <a:gd name="T37" fmla="*/ 67 h 73"/>
                <a:gd name="T38" fmla="*/ 31 w 43"/>
                <a:gd name="T39" fmla="*/ 63 h 73"/>
                <a:gd name="T40" fmla="*/ 38 w 43"/>
                <a:gd name="T41" fmla="*/ 53 h 73"/>
                <a:gd name="T42" fmla="*/ 22 w 43"/>
                <a:gd name="T43" fmla="*/ 6 h 73"/>
                <a:gd name="T44" fmla="*/ 14 w 43"/>
                <a:gd name="T45" fmla="*/ 5 h 73"/>
                <a:gd name="T46" fmla="*/ 5 w 43"/>
                <a:gd name="T47" fmla="*/ 5 h 73"/>
                <a:gd name="T48" fmla="*/ 5 w 43"/>
                <a:gd name="T49" fmla="*/ 68 h 73"/>
                <a:gd name="T50" fmla="*/ 14 w 43"/>
                <a:gd name="T51" fmla="*/ 68 h 73"/>
                <a:gd name="T52" fmla="*/ 22 w 43"/>
                <a:gd name="T53" fmla="*/ 67 h 73"/>
                <a:gd name="T54" fmla="*/ 22 w 43"/>
                <a:gd name="T55" fmla="*/ 72 h 73"/>
                <a:gd name="T56" fmla="*/ 14 w 43"/>
                <a:gd name="T57" fmla="*/ 73 h 73"/>
                <a:gd name="T58" fmla="*/ 3 w 43"/>
                <a:gd name="T59" fmla="*/ 73 h 73"/>
                <a:gd name="T60" fmla="*/ 0 w 43"/>
                <a:gd name="T61" fmla="*/ 71 h 73"/>
                <a:gd name="T62" fmla="*/ 0 w 43"/>
                <a:gd name="T63" fmla="*/ 2 h 73"/>
                <a:gd name="T64" fmla="*/ 3 w 43"/>
                <a:gd name="T65" fmla="*/ 0 h 73"/>
                <a:gd name="T66" fmla="*/ 14 w 43"/>
                <a:gd name="T67" fmla="*/ 0 h 73"/>
                <a:gd name="T68" fmla="*/ 22 w 43"/>
                <a:gd name="T69" fmla="*/ 1 h 73"/>
                <a:gd name="T70" fmla="*/ 22 w 43"/>
                <a:gd name="T7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3">
                  <a:moveTo>
                    <a:pt x="38" y="53"/>
                  </a:moveTo>
                  <a:cubicBezTo>
                    <a:pt x="38" y="42"/>
                    <a:pt x="38" y="42"/>
                    <a:pt x="38" y="42"/>
                  </a:cubicBezTo>
                  <a:cubicBezTo>
                    <a:pt x="38" y="20"/>
                    <a:pt x="38" y="20"/>
                    <a:pt x="38" y="20"/>
                  </a:cubicBezTo>
                  <a:cubicBezTo>
                    <a:pt x="38" y="20"/>
                    <a:pt x="38" y="20"/>
                    <a:pt x="38" y="19"/>
                  </a:cubicBezTo>
                  <a:cubicBezTo>
                    <a:pt x="38" y="19"/>
                    <a:pt x="38" y="19"/>
                    <a:pt x="38" y="18"/>
                  </a:cubicBezTo>
                  <a:cubicBezTo>
                    <a:pt x="38" y="18"/>
                    <a:pt x="38" y="18"/>
                    <a:pt x="38" y="18"/>
                  </a:cubicBezTo>
                  <a:cubicBezTo>
                    <a:pt x="37" y="15"/>
                    <a:pt x="34" y="11"/>
                    <a:pt x="30" y="9"/>
                  </a:cubicBezTo>
                  <a:cubicBezTo>
                    <a:pt x="28" y="7"/>
                    <a:pt x="25" y="6"/>
                    <a:pt x="22" y="6"/>
                  </a:cubicBezTo>
                  <a:cubicBezTo>
                    <a:pt x="22" y="1"/>
                    <a:pt x="22" y="1"/>
                    <a:pt x="22" y="1"/>
                  </a:cubicBezTo>
                  <a:cubicBezTo>
                    <a:pt x="26" y="1"/>
                    <a:pt x="30" y="3"/>
                    <a:pt x="33" y="5"/>
                  </a:cubicBezTo>
                  <a:cubicBezTo>
                    <a:pt x="38" y="8"/>
                    <a:pt x="42" y="12"/>
                    <a:pt x="43" y="17"/>
                  </a:cubicBezTo>
                  <a:cubicBezTo>
                    <a:pt x="43" y="18"/>
                    <a:pt x="43" y="18"/>
                    <a:pt x="43" y="18"/>
                  </a:cubicBezTo>
                  <a:cubicBezTo>
                    <a:pt x="43" y="18"/>
                    <a:pt x="43" y="18"/>
                    <a:pt x="43" y="19"/>
                  </a:cubicBezTo>
                  <a:cubicBezTo>
                    <a:pt x="43" y="19"/>
                    <a:pt x="43" y="20"/>
                    <a:pt x="43" y="20"/>
                  </a:cubicBezTo>
                  <a:cubicBezTo>
                    <a:pt x="43" y="42"/>
                    <a:pt x="43" y="42"/>
                    <a:pt x="43" y="42"/>
                  </a:cubicBezTo>
                  <a:cubicBezTo>
                    <a:pt x="43" y="53"/>
                    <a:pt x="43" y="53"/>
                    <a:pt x="43" y="53"/>
                  </a:cubicBezTo>
                  <a:cubicBezTo>
                    <a:pt x="43" y="58"/>
                    <a:pt x="40" y="64"/>
                    <a:pt x="34" y="67"/>
                  </a:cubicBezTo>
                  <a:cubicBezTo>
                    <a:pt x="31" y="70"/>
                    <a:pt x="26" y="71"/>
                    <a:pt x="22" y="72"/>
                  </a:cubicBezTo>
                  <a:cubicBezTo>
                    <a:pt x="22" y="67"/>
                    <a:pt x="22" y="67"/>
                    <a:pt x="22" y="67"/>
                  </a:cubicBezTo>
                  <a:cubicBezTo>
                    <a:pt x="25" y="67"/>
                    <a:pt x="29" y="65"/>
                    <a:pt x="31" y="63"/>
                  </a:cubicBezTo>
                  <a:cubicBezTo>
                    <a:pt x="36" y="61"/>
                    <a:pt x="38" y="57"/>
                    <a:pt x="38" y="53"/>
                  </a:cubicBezTo>
                  <a:close/>
                  <a:moveTo>
                    <a:pt x="22" y="6"/>
                  </a:moveTo>
                  <a:cubicBezTo>
                    <a:pt x="19" y="5"/>
                    <a:pt x="17" y="5"/>
                    <a:pt x="14" y="5"/>
                  </a:cubicBezTo>
                  <a:cubicBezTo>
                    <a:pt x="5" y="5"/>
                    <a:pt x="5" y="5"/>
                    <a:pt x="5" y="5"/>
                  </a:cubicBezTo>
                  <a:cubicBezTo>
                    <a:pt x="5" y="68"/>
                    <a:pt x="5" y="68"/>
                    <a:pt x="5" y="68"/>
                  </a:cubicBezTo>
                  <a:cubicBezTo>
                    <a:pt x="14" y="68"/>
                    <a:pt x="14" y="68"/>
                    <a:pt x="14" y="68"/>
                  </a:cubicBezTo>
                  <a:cubicBezTo>
                    <a:pt x="17" y="68"/>
                    <a:pt x="19" y="68"/>
                    <a:pt x="22" y="67"/>
                  </a:cubicBezTo>
                  <a:cubicBezTo>
                    <a:pt x="22" y="72"/>
                    <a:pt x="22" y="72"/>
                    <a:pt x="22" y="72"/>
                  </a:cubicBezTo>
                  <a:cubicBezTo>
                    <a:pt x="19" y="73"/>
                    <a:pt x="17" y="73"/>
                    <a:pt x="14" y="73"/>
                  </a:cubicBezTo>
                  <a:cubicBezTo>
                    <a:pt x="3" y="73"/>
                    <a:pt x="3" y="73"/>
                    <a:pt x="3" y="73"/>
                  </a:cubicBezTo>
                  <a:cubicBezTo>
                    <a:pt x="2" y="73"/>
                    <a:pt x="0" y="72"/>
                    <a:pt x="0" y="71"/>
                  </a:cubicBezTo>
                  <a:cubicBezTo>
                    <a:pt x="0" y="2"/>
                    <a:pt x="0" y="2"/>
                    <a:pt x="0" y="2"/>
                  </a:cubicBezTo>
                  <a:cubicBezTo>
                    <a:pt x="0" y="1"/>
                    <a:pt x="2" y="0"/>
                    <a:pt x="3" y="0"/>
                  </a:cubicBezTo>
                  <a:cubicBezTo>
                    <a:pt x="14" y="0"/>
                    <a:pt x="14" y="0"/>
                    <a:pt x="14" y="0"/>
                  </a:cubicBezTo>
                  <a:cubicBezTo>
                    <a:pt x="17" y="0"/>
                    <a:pt x="19" y="0"/>
                    <a:pt x="22" y="1"/>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5" name="Freeform 300"/>
            <p:cNvSpPr>
              <a:spLocks/>
            </p:cNvSpPr>
            <p:nvPr/>
          </p:nvSpPr>
          <p:spPr bwMode="auto">
            <a:xfrm>
              <a:off x="10671190" y="1589"/>
              <a:ext cx="212726" cy="303214"/>
            </a:xfrm>
            <a:custGeom>
              <a:avLst/>
              <a:gdLst>
                <a:gd name="T0" fmla="*/ 18 w 94"/>
                <a:gd name="T1" fmla="*/ 16 h 134"/>
                <a:gd name="T2" fmla="*/ 23 w 94"/>
                <a:gd name="T3" fmla="*/ 16 h 134"/>
                <a:gd name="T4" fmla="*/ 25 w 94"/>
                <a:gd name="T5" fmla="*/ 19 h 134"/>
                <a:gd name="T6" fmla="*/ 25 w 94"/>
                <a:gd name="T7" fmla="*/ 64 h 134"/>
                <a:gd name="T8" fmla="*/ 25 w 94"/>
                <a:gd name="T9" fmla="*/ 64 h 134"/>
                <a:gd name="T10" fmla="*/ 25 w 94"/>
                <a:gd name="T11" fmla="*/ 129 h 134"/>
                <a:gd name="T12" fmla="*/ 42 w 94"/>
                <a:gd name="T13" fmla="*/ 129 h 134"/>
                <a:gd name="T14" fmla="*/ 42 w 94"/>
                <a:gd name="T15" fmla="*/ 59 h 134"/>
                <a:gd name="T16" fmla="*/ 44 w 94"/>
                <a:gd name="T17" fmla="*/ 57 h 134"/>
                <a:gd name="T18" fmla="*/ 51 w 94"/>
                <a:gd name="T19" fmla="*/ 57 h 134"/>
                <a:gd name="T20" fmla="*/ 53 w 94"/>
                <a:gd name="T21" fmla="*/ 59 h 134"/>
                <a:gd name="T22" fmla="*/ 53 w 94"/>
                <a:gd name="T23" fmla="*/ 129 h 134"/>
                <a:gd name="T24" fmla="*/ 70 w 94"/>
                <a:gd name="T25" fmla="*/ 129 h 134"/>
                <a:gd name="T26" fmla="*/ 70 w 94"/>
                <a:gd name="T27" fmla="*/ 59 h 134"/>
                <a:gd name="T28" fmla="*/ 70 w 94"/>
                <a:gd name="T29" fmla="*/ 58 h 134"/>
                <a:gd name="T30" fmla="*/ 70 w 94"/>
                <a:gd name="T31" fmla="*/ 19 h 134"/>
                <a:gd name="T32" fmla="*/ 72 w 94"/>
                <a:gd name="T33" fmla="*/ 16 h 134"/>
                <a:gd name="T34" fmla="*/ 77 w 94"/>
                <a:gd name="T35" fmla="*/ 16 h 134"/>
                <a:gd name="T36" fmla="*/ 80 w 94"/>
                <a:gd name="T37" fmla="*/ 19 h 134"/>
                <a:gd name="T38" fmla="*/ 80 w 94"/>
                <a:gd name="T39" fmla="*/ 57 h 134"/>
                <a:gd name="T40" fmla="*/ 89 w 94"/>
                <a:gd name="T41" fmla="*/ 57 h 134"/>
                <a:gd name="T42" fmla="*/ 89 w 94"/>
                <a:gd name="T43" fmla="*/ 0 h 134"/>
                <a:gd name="T44" fmla="*/ 94 w 94"/>
                <a:gd name="T45" fmla="*/ 0 h 134"/>
                <a:gd name="T46" fmla="*/ 94 w 94"/>
                <a:gd name="T47" fmla="*/ 59 h 134"/>
                <a:gd name="T48" fmla="*/ 92 w 94"/>
                <a:gd name="T49" fmla="*/ 61 h 134"/>
                <a:gd name="T50" fmla="*/ 77 w 94"/>
                <a:gd name="T51" fmla="*/ 61 h 134"/>
                <a:gd name="T52" fmla="*/ 75 w 94"/>
                <a:gd name="T53" fmla="*/ 59 h 134"/>
                <a:gd name="T54" fmla="*/ 75 w 94"/>
                <a:gd name="T55" fmla="*/ 21 h 134"/>
                <a:gd name="T56" fmla="*/ 75 w 94"/>
                <a:gd name="T57" fmla="*/ 21 h 134"/>
                <a:gd name="T58" fmla="*/ 75 w 94"/>
                <a:gd name="T59" fmla="*/ 59 h 134"/>
                <a:gd name="T60" fmla="*/ 75 w 94"/>
                <a:gd name="T61" fmla="*/ 60 h 134"/>
                <a:gd name="T62" fmla="*/ 75 w 94"/>
                <a:gd name="T63" fmla="*/ 131 h 134"/>
                <a:gd name="T64" fmla="*/ 72 w 94"/>
                <a:gd name="T65" fmla="*/ 134 h 134"/>
                <a:gd name="T66" fmla="*/ 51 w 94"/>
                <a:gd name="T67" fmla="*/ 134 h 134"/>
                <a:gd name="T68" fmla="*/ 48 w 94"/>
                <a:gd name="T69" fmla="*/ 131 h 134"/>
                <a:gd name="T70" fmla="*/ 48 w 94"/>
                <a:gd name="T71" fmla="*/ 61 h 134"/>
                <a:gd name="T72" fmla="*/ 47 w 94"/>
                <a:gd name="T73" fmla="*/ 61 h 134"/>
                <a:gd name="T74" fmla="*/ 47 w 94"/>
                <a:gd name="T75" fmla="*/ 131 h 134"/>
                <a:gd name="T76" fmla="*/ 44 w 94"/>
                <a:gd name="T77" fmla="*/ 134 h 134"/>
                <a:gd name="T78" fmla="*/ 23 w 94"/>
                <a:gd name="T79" fmla="*/ 134 h 134"/>
                <a:gd name="T80" fmla="*/ 21 w 94"/>
                <a:gd name="T81" fmla="*/ 131 h 134"/>
                <a:gd name="T82" fmla="*/ 21 w 94"/>
                <a:gd name="T83" fmla="*/ 64 h 134"/>
                <a:gd name="T84" fmla="*/ 21 w 94"/>
                <a:gd name="T85" fmla="*/ 63 h 134"/>
                <a:gd name="T86" fmla="*/ 21 w 94"/>
                <a:gd name="T87" fmla="*/ 21 h 134"/>
                <a:gd name="T88" fmla="*/ 20 w 94"/>
                <a:gd name="T89" fmla="*/ 21 h 134"/>
                <a:gd name="T90" fmla="*/ 20 w 94"/>
                <a:gd name="T91" fmla="*/ 59 h 134"/>
                <a:gd name="T92" fmla="*/ 18 w 94"/>
                <a:gd name="T93" fmla="*/ 61 h 134"/>
                <a:gd name="T94" fmla="*/ 2 w 94"/>
                <a:gd name="T95" fmla="*/ 61 h 134"/>
                <a:gd name="T96" fmla="*/ 0 w 94"/>
                <a:gd name="T97" fmla="*/ 59 h 134"/>
                <a:gd name="T98" fmla="*/ 0 w 94"/>
                <a:gd name="T99" fmla="*/ 0 h 134"/>
                <a:gd name="T100" fmla="*/ 5 w 94"/>
                <a:gd name="T101" fmla="*/ 0 h 134"/>
                <a:gd name="T102" fmla="*/ 5 w 94"/>
                <a:gd name="T103" fmla="*/ 57 h 134"/>
                <a:gd name="T104" fmla="*/ 15 w 94"/>
                <a:gd name="T105" fmla="*/ 57 h 134"/>
                <a:gd name="T106" fmla="*/ 15 w 94"/>
                <a:gd name="T107" fmla="*/ 19 h 134"/>
                <a:gd name="T108" fmla="*/ 18 w 94"/>
                <a:gd name="T109" fmla="*/ 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34">
                  <a:moveTo>
                    <a:pt x="18" y="16"/>
                  </a:moveTo>
                  <a:cubicBezTo>
                    <a:pt x="23" y="16"/>
                    <a:pt x="23" y="16"/>
                    <a:pt x="23" y="16"/>
                  </a:cubicBezTo>
                  <a:cubicBezTo>
                    <a:pt x="24" y="16"/>
                    <a:pt x="25" y="17"/>
                    <a:pt x="25" y="19"/>
                  </a:cubicBezTo>
                  <a:cubicBezTo>
                    <a:pt x="25" y="64"/>
                    <a:pt x="25" y="64"/>
                    <a:pt x="25" y="64"/>
                  </a:cubicBezTo>
                  <a:cubicBezTo>
                    <a:pt x="25" y="64"/>
                    <a:pt x="25" y="64"/>
                    <a:pt x="25" y="64"/>
                  </a:cubicBezTo>
                  <a:cubicBezTo>
                    <a:pt x="25" y="129"/>
                    <a:pt x="25" y="129"/>
                    <a:pt x="25" y="129"/>
                  </a:cubicBezTo>
                  <a:cubicBezTo>
                    <a:pt x="42" y="129"/>
                    <a:pt x="42" y="129"/>
                    <a:pt x="42" y="129"/>
                  </a:cubicBezTo>
                  <a:cubicBezTo>
                    <a:pt x="42" y="59"/>
                    <a:pt x="42" y="59"/>
                    <a:pt x="42" y="59"/>
                  </a:cubicBezTo>
                  <a:cubicBezTo>
                    <a:pt x="42" y="58"/>
                    <a:pt x="43" y="57"/>
                    <a:pt x="44" y="57"/>
                  </a:cubicBezTo>
                  <a:cubicBezTo>
                    <a:pt x="51" y="57"/>
                    <a:pt x="51" y="57"/>
                    <a:pt x="51" y="57"/>
                  </a:cubicBezTo>
                  <a:cubicBezTo>
                    <a:pt x="52" y="57"/>
                    <a:pt x="53" y="58"/>
                    <a:pt x="53" y="59"/>
                  </a:cubicBezTo>
                  <a:cubicBezTo>
                    <a:pt x="53" y="129"/>
                    <a:pt x="53" y="129"/>
                    <a:pt x="53" y="129"/>
                  </a:cubicBezTo>
                  <a:cubicBezTo>
                    <a:pt x="70" y="129"/>
                    <a:pt x="70" y="129"/>
                    <a:pt x="70" y="129"/>
                  </a:cubicBezTo>
                  <a:cubicBezTo>
                    <a:pt x="70" y="59"/>
                    <a:pt x="70" y="59"/>
                    <a:pt x="70" y="59"/>
                  </a:cubicBezTo>
                  <a:cubicBezTo>
                    <a:pt x="70" y="59"/>
                    <a:pt x="70" y="58"/>
                    <a:pt x="70" y="58"/>
                  </a:cubicBezTo>
                  <a:cubicBezTo>
                    <a:pt x="70" y="19"/>
                    <a:pt x="70" y="19"/>
                    <a:pt x="70" y="19"/>
                  </a:cubicBezTo>
                  <a:cubicBezTo>
                    <a:pt x="70" y="17"/>
                    <a:pt x="71" y="16"/>
                    <a:pt x="72" y="16"/>
                  </a:cubicBezTo>
                  <a:cubicBezTo>
                    <a:pt x="77" y="16"/>
                    <a:pt x="77" y="16"/>
                    <a:pt x="77" y="16"/>
                  </a:cubicBezTo>
                  <a:cubicBezTo>
                    <a:pt x="79" y="16"/>
                    <a:pt x="80" y="17"/>
                    <a:pt x="80" y="19"/>
                  </a:cubicBezTo>
                  <a:cubicBezTo>
                    <a:pt x="80" y="57"/>
                    <a:pt x="80" y="57"/>
                    <a:pt x="80" y="57"/>
                  </a:cubicBezTo>
                  <a:cubicBezTo>
                    <a:pt x="89" y="57"/>
                    <a:pt x="89" y="57"/>
                    <a:pt x="89" y="57"/>
                  </a:cubicBezTo>
                  <a:cubicBezTo>
                    <a:pt x="89" y="0"/>
                    <a:pt x="89" y="0"/>
                    <a:pt x="89" y="0"/>
                  </a:cubicBezTo>
                  <a:cubicBezTo>
                    <a:pt x="94" y="0"/>
                    <a:pt x="94" y="0"/>
                    <a:pt x="94" y="0"/>
                  </a:cubicBezTo>
                  <a:cubicBezTo>
                    <a:pt x="94" y="59"/>
                    <a:pt x="94" y="59"/>
                    <a:pt x="94" y="59"/>
                  </a:cubicBezTo>
                  <a:cubicBezTo>
                    <a:pt x="94" y="60"/>
                    <a:pt x="93" y="61"/>
                    <a:pt x="92" y="61"/>
                  </a:cubicBezTo>
                  <a:cubicBezTo>
                    <a:pt x="77" y="61"/>
                    <a:pt x="77" y="61"/>
                    <a:pt x="77" y="61"/>
                  </a:cubicBezTo>
                  <a:cubicBezTo>
                    <a:pt x="76" y="61"/>
                    <a:pt x="75" y="60"/>
                    <a:pt x="75" y="59"/>
                  </a:cubicBezTo>
                  <a:cubicBezTo>
                    <a:pt x="75" y="21"/>
                    <a:pt x="75" y="21"/>
                    <a:pt x="75" y="21"/>
                  </a:cubicBezTo>
                  <a:cubicBezTo>
                    <a:pt x="75" y="21"/>
                    <a:pt x="75" y="21"/>
                    <a:pt x="75" y="21"/>
                  </a:cubicBezTo>
                  <a:cubicBezTo>
                    <a:pt x="75" y="59"/>
                    <a:pt x="75" y="59"/>
                    <a:pt x="75" y="59"/>
                  </a:cubicBezTo>
                  <a:cubicBezTo>
                    <a:pt x="75" y="59"/>
                    <a:pt x="75" y="59"/>
                    <a:pt x="75" y="60"/>
                  </a:cubicBezTo>
                  <a:cubicBezTo>
                    <a:pt x="75" y="131"/>
                    <a:pt x="75" y="131"/>
                    <a:pt x="75" y="131"/>
                  </a:cubicBezTo>
                  <a:cubicBezTo>
                    <a:pt x="75" y="132"/>
                    <a:pt x="73" y="134"/>
                    <a:pt x="72" y="134"/>
                  </a:cubicBezTo>
                  <a:cubicBezTo>
                    <a:pt x="51" y="134"/>
                    <a:pt x="51" y="134"/>
                    <a:pt x="51" y="134"/>
                  </a:cubicBezTo>
                  <a:cubicBezTo>
                    <a:pt x="49" y="134"/>
                    <a:pt x="48" y="132"/>
                    <a:pt x="48" y="131"/>
                  </a:cubicBezTo>
                  <a:cubicBezTo>
                    <a:pt x="48" y="61"/>
                    <a:pt x="48" y="61"/>
                    <a:pt x="48" y="61"/>
                  </a:cubicBezTo>
                  <a:cubicBezTo>
                    <a:pt x="47" y="61"/>
                    <a:pt x="47" y="61"/>
                    <a:pt x="47" y="61"/>
                  </a:cubicBezTo>
                  <a:cubicBezTo>
                    <a:pt x="47" y="131"/>
                    <a:pt x="47" y="131"/>
                    <a:pt x="47" y="131"/>
                  </a:cubicBezTo>
                  <a:cubicBezTo>
                    <a:pt x="47" y="132"/>
                    <a:pt x="46" y="134"/>
                    <a:pt x="44" y="134"/>
                  </a:cubicBezTo>
                  <a:cubicBezTo>
                    <a:pt x="23" y="134"/>
                    <a:pt x="23" y="134"/>
                    <a:pt x="23" y="134"/>
                  </a:cubicBezTo>
                  <a:cubicBezTo>
                    <a:pt x="22" y="134"/>
                    <a:pt x="21" y="132"/>
                    <a:pt x="21" y="131"/>
                  </a:cubicBezTo>
                  <a:cubicBezTo>
                    <a:pt x="21" y="64"/>
                    <a:pt x="21" y="64"/>
                    <a:pt x="21" y="64"/>
                  </a:cubicBezTo>
                  <a:cubicBezTo>
                    <a:pt x="21" y="63"/>
                    <a:pt x="21" y="63"/>
                    <a:pt x="21" y="63"/>
                  </a:cubicBezTo>
                  <a:cubicBezTo>
                    <a:pt x="21" y="21"/>
                    <a:pt x="21" y="21"/>
                    <a:pt x="21" y="21"/>
                  </a:cubicBezTo>
                  <a:cubicBezTo>
                    <a:pt x="20" y="21"/>
                    <a:pt x="20" y="21"/>
                    <a:pt x="20" y="21"/>
                  </a:cubicBezTo>
                  <a:cubicBezTo>
                    <a:pt x="20" y="59"/>
                    <a:pt x="20" y="59"/>
                    <a:pt x="20" y="59"/>
                  </a:cubicBezTo>
                  <a:cubicBezTo>
                    <a:pt x="20" y="60"/>
                    <a:pt x="19" y="61"/>
                    <a:pt x="18" y="61"/>
                  </a:cubicBezTo>
                  <a:cubicBezTo>
                    <a:pt x="2" y="61"/>
                    <a:pt x="2" y="61"/>
                    <a:pt x="2" y="61"/>
                  </a:cubicBezTo>
                  <a:cubicBezTo>
                    <a:pt x="1" y="61"/>
                    <a:pt x="0" y="60"/>
                    <a:pt x="0" y="59"/>
                  </a:cubicBezTo>
                  <a:cubicBezTo>
                    <a:pt x="0" y="0"/>
                    <a:pt x="0" y="0"/>
                    <a:pt x="0" y="0"/>
                  </a:cubicBezTo>
                  <a:cubicBezTo>
                    <a:pt x="5" y="0"/>
                    <a:pt x="5" y="0"/>
                    <a:pt x="5" y="0"/>
                  </a:cubicBezTo>
                  <a:cubicBezTo>
                    <a:pt x="5" y="57"/>
                    <a:pt x="5" y="57"/>
                    <a:pt x="5" y="57"/>
                  </a:cubicBezTo>
                  <a:cubicBezTo>
                    <a:pt x="15" y="57"/>
                    <a:pt x="15" y="57"/>
                    <a:pt x="15" y="57"/>
                  </a:cubicBezTo>
                  <a:cubicBezTo>
                    <a:pt x="15" y="19"/>
                    <a:pt x="15" y="19"/>
                    <a:pt x="15" y="19"/>
                  </a:cubicBezTo>
                  <a:cubicBezTo>
                    <a:pt x="15" y="17"/>
                    <a:pt x="16"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6" name="Freeform 301"/>
            <p:cNvSpPr>
              <a:spLocks noEditPoints="1"/>
            </p:cNvSpPr>
            <p:nvPr/>
          </p:nvSpPr>
          <p:spPr bwMode="auto">
            <a:xfrm>
              <a:off x="10885504" y="1589"/>
              <a:ext cx="242888" cy="303214"/>
            </a:xfrm>
            <a:custGeom>
              <a:avLst/>
              <a:gdLst>
                <a:gd name="T0" fmla="*/ 102 w 107"/>
                <a:gd name="T1" fmla="*/ 57 h 134"/>
                <a:gd name="T2" fmla="*/ 91 w 107"/>
                <a:gd name="T3" fmla="*/ 0 h 134"/>
                <a:gd name="T4" fmla="*/ 107 w 107"/>
                <a:gd name="T5" fmla="*/ 59 h 134"/>
                <a:gd name="T6" fmla="*/ 91 w 107"/>
                <a:gd name="T7" fmla="*/ 61 h 134"/>
                <a:gd name="T8" fmla="*/ 88 w 107"/>
                <a:gd name="T9" fmla="*/ 60 h 134"/>
                <a:gd name="T10" fmla="*/ 77 w 107"/>
                <a:gd name="T11" fmla="*/ 22 h 134"/>
                <a:gd name="T12" fmla="*/ 97 w 107"/>
                <a:gd name="T13" fmla="*/ 92 h 134"/>
                <a:gd name="T14" fmla="*/ 81 w 107"/>
                <a:gd name="T15" fmla="*/ 94 h 134"/>
                <a:gd name="T16" fmla="*/ 81 w 107"/>
                <a:gd name="T17" fmla="*/ 131 h 134"/>
                <a:gd name="T18" fmla="*/ 75 w 107"/>
                <a:gd name="T19" fmla="*/ 134 h 134"/>
                <a:gd name="T20" fmla="*/ 76 w 107"/>
                <a:gd name="T21" fmla="*/ 129 h 134"/>
                <a:gd name="T22" fmla="*/ 78 w 107"/>
                <a:gd name="T23" fmla="*/ 89 h 134"/>
                <a:gd name="T24" fmla="*/ 91 w 107"/>
                <a:gd name="T25" fmla="*/ 89 h 134"/>
                <a:gd name="T26" fmla="*/ 75 w 107"/>
                <a:gd name="T27" fmla="*/ 18 h 134"/>
                <a:gd name="T28" fmla="*/ 75 w 107"/>
                <a:gd name="T29" fmla="*/ 17 h 134"/>
                <a:gd name="T30" fmla="*/ 79 w 107"/>
                <a:gd name="T31" fmla="*/ 17 h 134"/>
                <a:gd name="T32" fmla="*/ 82 w 107"/>
                <a:gd name="T33" fmla="*/ 19 h 134"/>
                <a:gd name="T34" fmla="*/ 75 w 107"/>
                <a:gd name="T35" fmla="*/ 134 h 134"/>
                <a:gd name="T36" fmla="*/ 54 w 107"/>
                <a:gd name="T37" fmla="*/ 131 h 134"/>
                <a:gd name="T38" fmla="*/ 53 w 107"/>
                <a:gd name="T39" fmla="*/ 94 h 134"/>
                <a:gd name="T40" fmla="*/ 50 w 107"/>
                <a:gd name="T41" fmla="*/ 134 h 134"/>
                <a:gd name="T42" fmla="*/ 29 w 107"/>
                <a:gd name="T43" fmla="*/ 134 h 134"/>
                <a:gd name="T44" fmla="*/ 27 w 107"/>
                <a:gd name="T45" fmla="*/ 94 h 134"/>
                <a:gd name="T46" fmla="*/ 13 w 107"/>
                <a:gd name="T47" fmla="*/ 94 h 134"/>
                <a:gd name="T48" fmla="*/ 10 w 107"/>
                <a:gd name="T49" fmla="*/ 91 h 134"/>
                <a:gd name="T50" fmla="*/ 17 w 107"/>
                <a:gd name="T51" fmla="*/ 61 h 134"/>
                <a:gd name="T52" fmla="*/ 2 w 107"/>
                <a:gd name="T53" fmla="*/ 61 h 134"/>
                <a:gd name="T54" fmla="*/ 0 w 107"/>
                <a:gd name="T55" fmla="*/ 58 h 134"/>
                <a:gd name="T56" fmla="*/ 22 w 107"/>
                <a:gd name="T57" fmla="*/ 0 h 134"/>
                <a:gd name="T58" fmla="*/ 15 w 107"/>
                <a:gd name="T59" fmla="*/ 57 h 134"/>
                <a:gd name="T60" fmla="*/ 28 w 107"/>
                <a:gd name="T61" fmla="*/ 16 h 134"/>
                <a:gd name="T62" fmla="*/ 32 w 107"/>
                <a:gd name="T63" fmla="*/ 16 h 134"/>
                <a:gd name="T64" fmla="*/ 35 w 107"/>
                <a:gd name="T65" fmla="*/ 19 h 134"/>
                <a:gd name="T66" fmla="*/ 16 w 107"/>
                <a:gd name="T67" fmla="*/ 89 h 134"/>
                <a:gd name="T68" fmla="*/ 31 w 107"/>
                <a:gd name="T69" fmla="*/ 92 h 134"/>
                <a:gd name="T70" fmla="*/ 32 w 107"/>
                <a:gd name="T71" fmla="*/ 129 h 134"/>
                <a:gd name="T72" fmla="*/ 48 w 107"/>
                <a:gd name="T73" fmla="*/ 92 h 134"/>
                <a:gd name="T74" fmla="*/ 57 w 107"/>
                <a:gd name="T75" fmla="*/ 89 h 134"/>
                <a:gd name="T76" fmla="*/ 59 w 107"/>
                <a:gd name="T77" fmla="*/ 129 h 134"/>
                <a:gd name="T78" fmla="*/ 75 w 107"/>
                <a:gd name="T79" fmla="*/ 134 h 134"/>
                <a:gd name="T80" fmla="*/ 75 w 107"/>
                <a:gd name="T81" fmla="*/ 18 h 134"/>
                <a:gd name="T82" fmla="*/ 75 w 107"/>
                <a:gd name="T83" fmla="*/ 17 h 134"/>
                <a:gd name="T84" fmla="*/ 74 w 107"/>
                <a:gd name="T85" fmla="*/ 17 h 134"/>
                <a:gd name="T86" fmla="*/ 72 w 107"/>
                <a:gd name="T8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34">
                  <a:moveTo>
                    <a:pt x="92" y="57"/>
                  </a:moveTo>
                  <a:cubicBezTo>
                    <a:pt x="102" y="57"/>
                    <a:pt x="102" y="57"/>
                    <a:pt x="102" y="57"/>
                  </a:cubicBezTo>
                  <a:cubicBezTo>
                    <a:pt x="86" y="0"/>
                    <a:pt x="86" y="0"/>
                    <a:pt x="86" y="0"/>
                  </a:cubicBezTo>
                  <a:cubicBezTo>
                    <a:pt x="91" y="0"/>
                    <a:pt x="91" y="0"/>
                    <a:pt x="91" y="0"/>
                  </a:cubicBezTo>
                  <a:cubicBezTo>
                    <a:pt x="107" y="58"/>
                    <a:pt x="107" y="58"/>
                    <a:pt x="107" y="58"/>
                  </a:cubicBezTo>
                  <a:cubicBezTo>
                    <a:pt x="107" y="58"/>
                    <a:pt x="107" y="59"/>
                    <a:pt x="107" y="59"/>
                  </a:cubicBezTo>
                  <a:cubicBezTo>
                    <a:pt x="107" y="60"/>
                    <a:pt x="106" y="61"/>
                    <a:pt x="105" y="61"/>
                  </a:cubicBezTo>
                  <a:cubicBezTo>
                    <a:pt x="91" y="61"/>
                    <a:pt x="91" y="61"/>
                    <a:pt x="91" y="61"/>
                  </a:cubicBezTo>
                  <a:cubicBezTo>
                    <a:pt x="91" y="61"/>
                    <a:pt x="91" y="61"/>
                    <a:pt x="91" y="61"/>
                  </a:cubicBezTo>
                  <a:cubicBezTo>
                    <a:pt x="90" y="61"/>
                    <a:pt x="89" y="61"/>
                    <a:pt x="88" y="60"/>
                  </a:cubicBezTo>
                  <a:cubicBezTo>
                    <a:pt x="77" y="22"/>
                    <a:pt x="77" y="22"/>
                    <a:pt x="77" y="22"/>
                  </a:cubicBezTo>
                  <a:cubicBezTo>
                    <a:pt x="77" y="22"/>
                    <a:pt x="77" y="22"/>
                    <a:pt x="77" y="22"/>
                  </a:cubicBezTo>
                  <a:cubicBezTo>
                    <a:pt x="97" y="91"/>
                    <a:pt x="97" y="91"/>
                    <a:pt x="97" y="91"/>
                  </a:cubicBezTo>
                  <a:cubicBezTo>
                    <a:pt x="97" y="91"/>
                    <a:pt x="97" y="91"/>
                    <a:pt x="97" y="92"/>
                  </a:cubicBezTo>
                  <a:cubicBezTo>
                    <a:pt x="97" y="93"/>
                    <a:pt x="96" y="94"/>
                    <a:pt x="94" y="94"/>
                  </a:cubicBezTo>
                  <a:cubicBezTo>
                    <a:pt x="81" y="94"/>
                    <a:pt x="81" y="94"/>
                    <a:pt x="81" y="94"/>
                  </a:cubicBezTo>
                  <a:cubicBezTo>
                    <a:pt x="81" y="131"/>
                    <a:pt x="81" y="131"/>
                    <a:pt x="81" y="131"/>
                  </a:cubicBezTo>
                  <a:cubicBezTo>
                    <a:pt x="81" y="131"/>
                    <a:pt x="81" y="131"/>
                    <a:pt x="81" y="131"/>
                  </a:cubicBezTo>
                  <a:cubicBezTo>
                    <a:pt x="81" y="132"/>
                    <a:pt x="80" y="134"/>
                    <a:pt x="78" y="134"/>
                  </a:cubicBezTo>
                  <a:cubicBezTo>
                    <a:pt x="75" y="134"/>
                    <a:pt x="75" y="134"/>
                    <a:pt x="75" y="134"/>
                  </a:cubicBezTo>
                  <a:cubicBezTo>
                    <a:pt x="75" y="129"/>
                    <a:pt x="75" y="129"/>
                    <a:pt x="75" y="129"/>
                  </a:cubicBezTo>
                  <a:cubicBezTo>
                    <a:pt x="76" y="129"/>
                    <a:pt x="76" y="129"/>
                    <a:pt x="76" y="129"/>
                  </a:cubicBezTo>
                  <a:cubicBezTo>
                    <a:pt x="76" y="92"/>
                    <a:pt x="76" y="92"/>
                    <a:pt x="76" y="92"/>
                  </a:cubicBezTo>
                  <a:cubicBezTo>
                    <a:pt x="76" y="90"/>
                    <a:pt x="77" y="89"/>
                    <a:pt x="78" y="89"/>
                  </a:cubicBezTo>
                  <a:cubicBezTo>
                    <a:pt x="78" y="89"/>
                    <a:pt x="78" y="89"/>
                    <a:pt x="78" y="89"/>
                  </a:cubicBezTo>
                  <a:cubicBezTo>
                    <a:pt x="91" y="89"/>
                    <a:pt x="91" y="89"/>
                    <a:pt x="91" y="89"/>
                  </a:cubicBezTo>
                  <a:cubicBezTo>
                    <a:pt x="75" y="33"/>
                    <a:pt x="75" y="33"/>
                    <a:pt x="75" y="33"/>
                  </a:cubicBezTo>
                  <a:cubicBezTo>
                    <a:pt x="75" y="18"/>
                    <a:pt x="75" y="18"/>
                    <a:pt x="75" y="18"/>
                  </a:cubicBezTo>
                  <a:cubicBezTo>
                    <a:pt x="77" y="19"/>
                    <a:pt x="77" y="19"/>
                    <a:pt x="77" y="19"/>
                  </a:cubicBezTo>
                  <a:cubicBezTo>
                    <a:pt x="76" y="18"/>
                    <a:pt x="76" y="18"/>
                    <a:pt x="75" y="17"/>
                  </a:cubicBezTo>
                  <a:cubicBezTo>
                    <a:pt x="75" y="17"/>
                    <a:pt x="75" y="17"/>
                    <a:pt x="75" y="17"/>
                  </a:cubicBezTo>
                  <a:cubicBezTo>
                    <a:pt x="79" y="17"/>
                    <a:pt x="79" y="17"/>
                    <a:pt x="79" y="17"/>
                  </a:cubicBezTo>
                  <a:cubicBezTo>
                    <a:pt x="80" y="17"/>
                    <a:pt x="81" y="18"/>
                    <a:pt x="82" y="19"/>
                  </a:cubicBezTo>
                  <a:cubicBezTo>
                    <a:pt x="82" y="19"/>
                    <a:pt x="82" y="19"/>
                    <a:pt x="82" y="19"/>
                  </a:cubicBezTo>
                  <a:lnTo>
                    <a:pt x="92" y="57"/>
                  </a:lnTo>
                  <a:close/>
                  <a:moveTo>
                    <a:pt x="75" y="134"/>
                  </a:moveTo>
                  <a:cubicBezTo>
                    <a:pt x="57" y="134"/>
                    <a:pt x="57" y="134"/>
                    <a:pt x="57" y="134"/>
                  </a:cubicBezTo>
                  <a:cubicBezTo>
                    <a:pt x="55" y="134"/>
                    <a:pt x="54" y="132"/>
                    <a:pt x="54" y="131"/>
                  </a:cubicBezTo>
                  <a:cubicBezTo>
                    <a:pt x="54" y="94"/>
                    <a:pt x="54" y="94"/>
                    <a:pt x="54" y="94"/>
                  </a:cubicBezTo>
                  <a:cubicBezTo>
                    <a:pt x="53" y="94"/>
                    <a:pt x="53" y="94"/>
                    <a:pt x="53" y="94"/>
                  </a:cubicBezTo>
                  <a:cubicBezTo>
                    <a:pt x="53" y="131"/>
                    <a:pt x="53" y="131"/>
                    <a:pt x="53" y="131"/>
                  </a:cubicBezTo>
                  <a:cubicBezTo>
                    <a:pt x="53" y="132"/>
                    <a:pt x="52" y="134"/>
                    <a:pt x="50" y="134"/>
                  </a:cubicBezTo>
                  <a:cubicBezTo>
                    <a:pt x="29" y="134"/>
                    <a:pt x="29" y="134"/>
                    <a:pt x="29" y="134"/>
                  </a:cubicBezTo>
                  <a:cubicBezTo>
                    <a:pt x="29" y="134"/>
                    <a:pt x="29" y="134"/>
                    <a:pt x="29" y="134"/>
                  </a:cubicBezTo>
                  <a:cubicBezTo>
                    <a:pt x="28" y="134"/>
                    <a:pt x="27" y="132"/>
                    <a:pt x="27" y="131"/>
                  </a:cubicBezTo>
                  <a:cubicBezTo>
                    <a:pt x="27" y="94"/>
                    <a:pt x="27" y="94"/>
                    <a:pt x="27" y="94"/>
                  </a:cubicBezTo>
                  <a:cubicBezTo>
                    <a:pt x="13" y="94"/>
                    <a:pt x="13" y="94"/>
                    <a:pt x="13" y="94"/>
                  </a:cubicBezTo>
                  <a:cubicBezTo>
                    <a:pt x="13" y="94"/>
                    <a:pt x="13" y="94"/>
                    <a:pt x="13" y="94"/>
                  </a:cubicBezTo>
                  <a:cubicBezTo>
                    <a:pt x="13" y="94"/>
                    <a:pt x="12" y="94"/>
                    <a:pt x="12" y="94"/>
                  </a:cubicBezTo>
                  <a:cubicBezTo>
                    <a:pt x="11" y="94"/>
                    <a:pt x="10" y="92"/>
                    <a:pt x="10" y="91"/>
                  </a:cubicBezTo>
                  <a:cubicBezTo>
                    <a:pt x="19" y="60"/>
                    <a:pt x="19" y="60"/>
                    <a:pt x="19" y="60"/>
                  </a:cubicBezTo>
                  <a:cubicBezTo>
                    <a:pt x="18" y="61"/>
                    <a:pt x="18" y="61"/>
                    <a:pt x="17" y="61"/>
                  </a:cubicBezTo>
                  <a:cubicBezTo>
                    <a:pt x="2" y="61"/>
                    <a:pt x="2" y="61"/>
                    <a:pt x="2" y="61"/>
                  </a:cubicBezTo>
                  <a:cubicBezTo>
                    <a:pt x="2" y="61"/>
                    <a:pt x="2" y="61"/>
                    <a:pt x="2" y="61"/>
                  </a:cubicBezTo>
                  <a:cubicBezTo>
                    <a:pt x="2" y="61"/>
                    <a:pt x="2" y="61"/>
                    <a:pt x="2" y="61"/>
                  </a:cubicBezTo>
                  <a:cubicBezTo>
                    <a:pt x="0" y="61"/>
                    <a:pt x="0" y="60"/>
                    <a:pt x="0" y="58"/>
                  </a:cubicBezTo>
                  <a:cubicBezTo>
                    <a:pt x="17" y="0"/>
                    <a:pt x="17" y="0"/>
                    <a:pt x="17" y="0"/>
                  </a:cubicBezTo>
                  <a:cubicBezTo>
                    <a:pt x="22" y="0"/>
                    <a:pt x="22" y="0"/>
                    <a:pt x="22" y="0"/>
                  </a:cubicBezTo>
                  <a:cubicBezTo>
                    <a:pt x="6" y="57"/>
                    <a:pt x="6" y="57"/>
                    <a:pt x="6" y="57"/>
                  </a:cubicBezTo>
                  <a:cubicBezTo>
                    <a:pt x="15" y="57"/>
                    <a:pt x="15" y="57"/>
                    <a:pt x="15" y="57"/>
                  </a:cubicBezTo>
                  <a:cubicBezTo>
                    <a:pt x="25" y="18"/>
                    <a:pt x="25" y="18"/>
                    <a:pt x="25" y="18"/>
                  </a:cubicBezTo>
                  <a:cubicBezTo>
                    <a:pt x="26" y="17"/>
                    <a:pt x="27" y="16"/>
                    <a:pt x="28" y="16"/>
                  </a:cubicBezTo>
                  <a:cubicBezTo>
                    <a:pt x="28" y="16"/>
                    <a:pt x="28" y="16"/>
                    <a:pt x="28" y="16"/>
                  </a:cubicBezTo>
                  <a:cubicBezTo>
                    <a:pt x="32" y="16"/>
                    <a:pt x="32" y="16"/>
                    <a:pt x="32" y="16"/>
                  </a:cubicBezTo>
                  <a:cubicBezTo>
                    <a:pt x="34" y="16"/>
                    <a:pt x="35" y="17"/>
                    <a:pt x="35" y="19"/>
                  </a:cubicBezTo>
                  <a:cubicBezTo>
                    <a:pt x="35" y="19"/>
                    <a:pt x="35" y="19"/>
                    <a:pt x="35" y="19"/>
                  </a:cubicBezTo>
                  <a:cubicBezTo>
                    <a:pt x="35" y="19"/>
                    <a:pt x="35" y="19"/>
                    <a:pt x="35" y="19"/>
                  </a:cubicBezTo>
                  <a:cubicBezTo>
                    <a:pt x="16" y="89"/>
                    <a:pt x="16" y="89"/>
                    <a:pt x="16" y="89"/>
                  </a:cubicBezTo>
                  <a:cubicBezTo>
                    <a:pt x="29" y="89"/>
                    <a:pt x="29" y="89"/>
                    <a:pt x="29" y="89"/>
                  </a:cubicBezTo>
                  <a:cubicBezTo>
                    <a:pt x="30" y="89"/>
                    <a:pt x="31" y="90"/>
                    <a:pt x="31" y="92"/>
                  </a:cubicBezTo>
                  <a:cubicBezTo>
                    <a:pt x="31" y="92"/>
                    <a:pt x="31" y="92"/>
                    <a:pt x="31" y="92"/>
                  </a:cubicBezTo>
                  <a:cubicBezTo>
                    <a:pt x="32" y="129"/>
                    <a:pt x="32" y="129"/>
                    <a:pt x="32" y="129"/>
                  </a:cubicBezTo>
                  <a:cubicBezTo>
                    <a:pt x="48" y="129"/>
                    <a:pt x="48" y="129"/>
                    <a:pt x="48" y="129"/>
                  </a:cubicBezTo>
                  <a:cubicBezTo>
                    <a:pt x="48" y="92"/>
                    <a:pt x="48" y="92"/>
                    <a:pt x="48" y="92"/>
                  </a:cubicBezTo>
                  <a:cubicBezTo>
                    <a:pt x="48" y="90"/>
                    <a:pt x="49" y="89"/>
                    <a:pt x="50" y="89"/>
                  </a:cubicBezTo>
                  <a:cubicBezTo>
                    <a:pt x="57" y="89"/>
                    <a:pt x="57" y="89"/>
                    <a:pt x="57" y="89"/>
                  </a:cubicBezTo>
                  <a:cubicBezTo>
                    <a:pt x="58" y="89"/>
                    <a:pt x="59" y="90"/>
                    <a:pt x="59" y="92"/>
                  </a:cubicBezTo>
                  <a:cubicBezTo>
                    <a:pt x="59" y="129"/>
                    <a:pt x="59" y="129"/>
                    <a:pt x="59" y="129"/>
                  </a:cubicBezTo>
                  <a:cubicBezTo>
                    <a:pt x="75" y="129"/>
                    <a:pt x="75" y="129"/>
                    <a:pt x="75" y="129"/>
                  </a:cubicBezTo>
                  <a:cubicBezTo>
                    <a:pt x="75" y="134"/>
                    <a:pt x="75" y="134"/>
                    <a:pt x="75" y="134"/>
                  </a:cubicBezTo>
                  <a:close/>
                  <a:moveTo>
                    <a:pt x="75" y="33"/>
                  </a:moveTo>
                  <a:cubicBezTo>
                    <a:pt x="75" y="18"/>
                    <a:pt x="75" y="18"/>
                    <a:pt x="75" y="18"/>
                  </a:cubicBezTo>
                  <a:cubicBezTo>
                    <a:pt x="74" y="17"/>
                    <a:pt x="74" y="17"/>
                    <a:pt x="74" y="17"/>
                  </a:cubicBezTo>
                  <a:cubicBezTo>
                    <a:pt x="75" y="17"/>
                    <a:pt x="75" y="17"/>
                    <a:pt x="75" y="17"/>
                  </a:cubicBezTo>
                  <a:cubicBezTo>
                    <a:pt x="75" y="17"/>
                    <a:pt x="75" y="17"/>
                    <a:pt x="75" y="17"/>
                  </a:cubicBezTo>
                  <a:cubicBezTo>
                    <a:pt x="74" y="17"/>
                    <a:pt x="74" y="17"/>
                    <a:pt x="74" y="17"/>
                  </a:cubicBezTo>
                  <a:cubicBezTo>
                    <a:pt x="74" y="17"/>
                    <a:pt x="74" y="17"/>
                    <a:pt x="74" y="17"/>
                  </a:cubicBezTo>
                  <a:cubicBezTo>
                    <a:pt x="72" y="17"/>
                    <a:pt x="72" y="19"/>
                    <a:pt x="72" y="20"/>
                  </a:cubicBezTo>
                  <a:lnTo>
                    <a:pt x="75"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7" name="Freeform 302"/>
            <p:cNvSpPr>
              <a:spLocks noEditPoints="1"/>
            </p:cNvSpPr>
            <p:nvPr/>
          </p:nvSpPr>
          <p:spPr bwMode="auto">
            <a:xfrm>
              <a:off x="9336102" y="1589"/>
              <a:ext cx="347663" cy="238126"/>
            </a:xfrm>
            <a:custGeom>
              <a:avLst/>
              <a:gdLst>
                <a:gd name="T0" fmla="*/ 135 w 154"/>
                <a:gd name="T1" fmla="*/ 12 h 105"/>
                <a:gd name="T2" fmla="*/ 139 w 154"/>
                <a:gd name="T3" fmla="*/ 9 h 105"/>
                <a:gd name="T4" fmla="*/ 154 w 154"/>
                <a:gd name="T5" fmla="*/ 79 h 105"/>
                <a:gd name="T6" fmla="*/ 152 w 154"/>
                <a:gd name="T7" fmla="*/ 102 h 105"/>
                <a:gd name="T8" fmla="*/ 124 w 154"/>
                <a:gd name="T9" fmla="*/ 100 h 105"/>
                <a:gd name="T10" fmla="*/ 148 w 154"/>
                <a:gd name="T11" fmla="*/ 99 h 105"/>
                <a:gd name="T12" fmla="*/ 150 w 154"/>
                <a:gd name="T13" fmla="*/ 28 h 105"/>
                <a:gd name="T14" fmla="*/ 141 w 154"/>
                <a:gd name="T15" fmla="*/ 67 h 105"/>
                <a:gd name="T16" fmla="*/ 124 w 154"/>
                <a:gd name="T17" fmla="*/ 49 h 105"/>
                <a:gd name="T18" fmla="*/ 136 w 154"/>
                <a:gd name="T19" fmla="*/ 64 h 105"/>
                <a:gd name="T20" fmla="*/ 124 w 154"/>
                <a:gd name="T21" fmla="*/ 20 h 105"/>
                <a:gd name="T22" fmla="*/ 128 w 154"/>
                <a:gd name="T23" fmla="*/ 20 h 105"/>
                <a:gd name="T24" fmla="*/ 124 w 154"/>
                <a:gd name="T25" fmla="*/ 20 h 105"/>
                <a:gd name="T26" fmla="*/ 117 w 154"/>
                <a:gd name="T27" fmla="*/ 102 h 105"/>
                <a:gd name="T28" fmla="*/ 114 w 154"/>
                <a:gd name="T29" fmla="*/ 81 h 105"/>
                <a:gd name="T30" fmla="*/ 116 w 154"/>
                <a:gd name="T31" fmla="*/ 76 h 105"/>
                <a:gd name="T32" fmla="*/ 120 w 154"/>
                <a:gd name="T33" fmla="*/ 99 h 105"/>
                <a:gd name="T34" fmla="*/ 124 w 154"/>
                <a:gd name="T35" fmla="*/ 105 h 105"/>
                <a:gd name="T36" fmla="*/ 77 w 154"/>
                <a:gd name="T37" fmla="*/ 20 h 105"/>
                <a:gd name="T38" fmla="*/ 115 w 154"/>
                <a:gd name="T39" fmla="*/ 0 h 105"/>
                <a:gd name="T40" fmla="*/ 124 w 154"/>
                <a:gd name="T41" fmla="*/ 49 h 105"/>
                <a:gd name="T42" fmla="*/ 111 w 154"/>
                <a:gd name="T43" fmla="*/ 64 h 105"/>
                <a:gd name="T44" fmla="*/ 109 w 154"/>
                <a:gd name="T45" fmla="*/ 69 h 105"/>
                <a:gd name="T46" fmla="*/ 109 w 154"/>
                <a:gd name="T47" fmla="*/ 49 h 105"/>
                <a:gd name="T48" fmla="*/ 40 w 154"/>
                <a:gd name="T49" fmla="*/ 81 h 105"/>
                <a:gd name="T50" fmla="*/ 31 w 154"/>
                <a:gd name="T51" fmla="*/ 105 h 105"/>
                <a:gd name="T52" fmla="*/ 31 w 154"/>
                <a:gd name="T53" fmla="*/ 100 h 105"/>
                <a:gd name="T54" fmla="*/ 35 w 154"/>
                <a:gd name="T55" fmla="*/ 79 h 105"/>
                <a:gd name="T56" fmla="*/ 77 w 154"/>
                <a:gd name="T57" fmla="*/ 81 h 105"/>
                <a:gd name="T58" fmla="*/ 31 w 154"/>
                <a:gd name="T59" fmla="*/ 20 h 105"/>
                <a:gd name="T60" fmla="*/ 39 w 154"/>
                <a:gd name="T61" fmla="*/ 0 h 105"/>
                <a:gd name="T62" fmla="*/ 31 w 154"/>
                <a:gd name="T63" fmla="*/ 69 h 105"/>
                <a:gd name="T64" fmla="*/ 43 w 154"/>
                <a:gd name="T65" fmla="*/ 53 h 105"/>
                <a:gd name="T66" fmla="*/ 46 w 154"/>
                <a:gd name="T67" fmla="*/ 49 h 105"/>
                <a:gd name="T68" fmla="*/ 46 w 154"/>
                <a:gd name="T69" fmla="*/ 69 h 105"/>
                <a:gd name="T70" fmla="*/ 9 w 154"/>
                <a:gd name="T71" fmla="*/ 105 h 105"/>
                <a:gd name="T72" fmla="*/ 3 w 154"/>
                <a:gd name="T73" fmla="*/ 102 h 105"/>
                <a:gd name="T74" fmla="*/ 0 w 154"/>
                <a:gd name="T75" fmla="*/ 75 h 105"/>
                <a:gd name="T76" fmla="*/ 0 w 154"/>
                <a:gd name="T77" fmla="*/ 25 h 105"/>
                <a:gd name="T78" fmla="*/ 25 w 154"/>
                <a:gd name="T79" fmla="*/ 0 h 105"/>
                <a:gd name="T80" fmla="*/ 19 w 154"/>
                <a:gd name="T81" fmla="*/ 12 h 105"/>
                <a:gd name="T82" fmla="*/ 5 w 154"/>
                <a:gd name="T83" fmla="*/ 79 h 105"/>
                <a:gd name="T84" fmla="*/ 6 w 154"/>
                <a:gd name="T85" fmla="*/ 99 h 105"/>
                <a:gd name="T86" fmla="*/ 31 w 154"/>
                <a:gd name="T87" fmla="*/ 105 h 105"/>
                <a:gd name="T88" fmla="*/ 25 w 154"/>
                <a:gd name="T89" fmla="*/ 18 h 105"/>
                <a:gd name="T90" fmla="*/ 31 w 154"/>
                <a:gd name="T91" fmla="*/ 6 h 105"/>
                <a:gd name="T92" fmla="*/ 13 w 154"/>
                <a:gd name="T93" fmla="*/ 51 h 105"/>
                <a:gd name="T94" fmla="*/ 31 w 154"/>
                <a:gd name="T95" fmla="*/ 69 h 105"/>
                <a:gd name="T96" fmla="*/ 18 w 154"/>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105">
                  <a:moveTo>
                    <a:pt x="150" y="28"/>
                  </a:moveTo>
                  <a:cubicBezTo>
                    <a:pt x="135" y="12"/>
                    <a:pt x="135" y="12"/>
                    <a:pt x="135" y="12"/>
                  </a:cubicBezTo>
                  <a:cubicBezTo>
                    <a:pt x="135" y="12"/>
                    <a:pt x="135" y="12"/>
                    <a:pt x="135" y="12"/>
                  </a:cubicBezTo>
                  <a:cubicBezTo>
                    <a:pt x="129" y="0"/>
                    <a:pt x="129" y="0"/>
                    <a:pt x="129" y="0"/>
                  </a:cubicBezTo>
                  <a:cubicBezTo>
                    <a:pt x="134" y="0"/>
                    <a:pt x="134" y="0"/>
                    <a:pt x="134" y="0"/>
                  </a:cubicBezTo>
                  <a:cubicBezTo>
                    <a:pt x="139" y="9"/>
                    <a:pt x="139" y="9"/>
                    <a:pt x="139" y="9"/>
                  </a:cubicBezTo>
                  <a:cubicBezTo>
                    <a:pt x="154" y="25"/>
                    <a:pt x="154" y="25"/>
                    <a:pt x="154" y="25"/>
                  </a:cubicBezTo>
                  <a:cubicBezTo>
                    <a:pt x="154" y="26"/>
                    <a:pt x="154" y="26"/>
                    <a:pt x="154" y="27"/>
                  </a:cubicBezTo>
                  <a:cubicBezTo>
                    <a:pt x="154" y="79"/>
                    <a:pt x="154" y="79"/>
                    <a:pt x="154" y="79"/>
                  </a:cubicBezTo>
                  <a:cubicBezTo>
                    <a:pt x="154" y="96"/>
                    <a:pt x="154" y="96"/>
                    <a:pt x="154" y="96"/>
                  </a:cubicBezTo>
                  <a:cubicBezTo>
                    <a:pt x="154" y="98"/>
                    <a:pt x="153" y="101"/>
                    <a:pt x="152" y="102"/>
                  </a:cubicBezTo>
                  <a:cubicBezTo>
                    <a:pt x="152" y="102"/>
                    <a:pt x="152" y="102"/>
                    <a:pt x="152" y="102"/>
                  </a:cubicBezTo>
                  <a:cubicBezTo>
                    <a:pt x="150" y="104"/>
                    <a:pt x="148" y="105"/>
                    <a:pt x="145" y="105"/>
                  </a:cubicBezTo>
                  <a:cubicBezTo>
                    <a:pt x="124" y="105"/>
                    <a:pt x="124" y="105"/>
                    <a:pt x="124" y="105"/>
                  </a:cubicBezTo>
                  <a:cubicBezTo>
                    <a:pt x="124" y="100"/>
                    <a:pt x="124" y="100"/>
                    <a:pt x="124" y="100"/>
                  </a:cubicBezTo>
                  <a:cubicBezTo>
                    <a:pt x="145" y="100"/>
                    <a:pt x="145" y="100"/>
                    <a:pt x="145" y="100"/>
                  </a:cubicBezTo>
                  <a:cubicBezTo>
                    <a:pt x="146" y="100"/>
                    <a:pt x="148" y="100"/>
                    <a:pt x="148" y="99"/>
                  </a:cubicBezTo>
                  <a:cubicBezTo>
                    <a:pt x="148" y="99"/>
                    <a:pt x="148" y="99"/>
                    <a:pt x="148" y="99"/>
                  </a:cubicBezTo>
                  <a:cubicBezTo>
                    <a:pt x="149" y="98"/>
                    <a:pt x="150" y="97"/>
                    <a:pt x="150" y="96"/>
                  </a:cubicBezTo>
                  <a:cubicBezTo>
                    <a:pt x="150" y="79"/>
                    <a:pt x="150" y="79"/>
                    <a:pt x="150" y="79"/>
                  </a:cubicBezTo>
                  <a:cubicBezTo>
                    <a:pt x="150" y="28"/>
                    <a:pt x="150" y="28"/>
                    <a:pt x="150" y="28"/>
                  </a:cubicBezTo>
                  <a:close/>
                  <a:moveTo>
                    <a:pt x="124" y="69"/>
                  </a:moveTo>
                  <a:cubicBezTo>
                    <a:pt x="139" y="69"/>
                    <a:pt x="139" y="69"/>
                    <a:pt x="139" y="69"/>
                  </a:cubicBezTo>
                  <a:cubicBezTo>
                    <a:pt x="140" y="69"/>
                    <a:pt x="141" y="68"/>
                    <a:pt x="141" y="67"/>
                  </a:cubicBezTo>
                  <a:cubicBezTo>
                    <a:pt x="141" y="51"/>
                    <a:pt x="141" y="51"/>
                    <a:pt x="141" y="51"/>
                  </a:cubicBezTo>
                  <a:cubicBezTo>
                    <a:pt x="141" y="50"/>
                    <a:pt x="140" y="49"/>
                    <a:pt x="139" y="49"/>
                  </a:cubicBezTo>
                  <a:cubicBezTo>
                    <a:pt x="124" y="49"/>
                    <a:pt x="124" y="49"/>
                    <a:pt x="124" y="49"/>
                  </a:cubicBezTo>
                  <a:cubicBezTo>
                    <a:pt x="124" y="53"/>
                    <a:pt x="124" y="53"/>
                    <a:pt x="124" y="53"/>
                  </a:cubicBezTo>
                  <a:cubicBezTo>
                    <a:pt x="136" y="53"/>
                    <a:pt x="136" y="53"/>
                    <a:pt x="136" y="53"/>
                  </a:cubicBezTo>
                  <a:cubicBezTo>
                    <a:pt x="136" y="64"/>
                    <a:pt x="136" y="64"/>
                    <a:pt x="136" y="64"/>
                  </a:cubicBezTo>
                  <a:cubicBezTo>
                    <a:pt x="124" y="64"/>
                    <a:pt x="124" y="64"/>
                    <a:pt x="124" y="64"/>
                  </a:cubicBezTo>
                  <a:cubicBezTo>
                    <a:pt x="124" y="69"/>
                    <a:pt x="124" y="69"/>
                    <a:pt x="124" y="69"/>
                  </a:cubicBezTo>
                  <a:close/>
                  <a:moveTo>
                    <a:pt x="124" y="20"/>
                  </a:moveTo>
                  <a:cubicBezTo>
                    <a:pt x="127" y="20"/>
                    <a:pt x="127" y="20"/>
                    <a:pt x="127" y="20"/>
                  </a:cubicBezTo>
                  <a:cubicBezTo>
                    <a:pt x="127" y="20"/>
                    <a:pt x="127" y="20"/>
                    <a:pt x="127" y="20"/>
                  </a:cubicBezTo>
                  <a:cubicBezTo>
                    <a:pt x="128" y="20"/>
                    <a:pt x="128" y="20"/>
                    <a:pt x="128" y="20"/>
                  </a:cubicBezTo>
                  <a:cubicBezTo>
                    <a:pt x="130" y="19"/>
                    <a:pt x="130" y="18"/>
                    <a:pt x="129" y="17"/>
                  </a:cubicBezTo>
                  <a:cubicBezTo>
                    <a:pt x="124" y="6"/>
                    <a:pt x="124" y="6"/>
                    <a:pt x="124" y="6"/>
                  </a:cubicBezTo>
                  <a:lnTo>
                    <a:pt x="124" y="20"/>
                  </a:lnTo>
                  <a:close/>
                  <a:moveTo>
                    <a:pt x="124" y="105"/>
                  </a:moveTo>
                  <a:cubicBezTo>
                    <a:pt x="123" y="105"/>
                    <a:pt x="123" y="105"/>
                    <a:pt x="123" y="105"/>
                  </a:cubicBezTo>
                  <a:cubicBezTo>
                    <a:pt x="121" y="105"/>
                    <a:pt x="118" y="104"/>
                    <a:pt x="117" y="102"/>
                  </a:cubicBezTo>
                  <a:cubicBezTo>
                    <a:pt x="117" y="102"/>
                    <a:pt x="117" y="102"/>
                    <a:pt x="117" y="102"/>
                  </a:cubicBezTo>
                  <a:cubicBezTo>
                    <a:pt x="115" y="101"/>
                    <a:pt x="114" y="98"/>
                    <a:pt x="114" y="96"/>
                  </a:cubicBezTo>
                  <a:cubicBezTo>
                    <a:pt x="114" y="81"/>
                    <a:pt x="114" y="81"/>
                    <a:pt x="114" y="81"/>
                  </a:cubicBezTo>
                  <a:cubicBezTo>
                    <a:pt x="77" y="81"/>
                    <a:pt x="77" y="81"/>
                    <a:pt x="77" y="81"/>
                  </a:cubicBezTo>
                  <a:cubicBezTo>
                    <a:pt x="77" y="76"/>
                    <a:pt x="77" y="76"/>
                    <a:pt x="77" y="76"/>
                  </a:cubicBezTo>
                  <a:cubicBezTo>
                    <a:pt x="116" y="76"/>
                    <a:pt x="116" y="76"/>
                    <a:pt x="116" y="76"/>
                  </a:cubicBezTo>
                  <a:cubicBezTo>
                    <a:pt x="118" y="76"/>
                    <a:pt x="119" y="77"/>
                    <a:pt x="119" y="79"/>
                  </a:cubicBezTo>
                  <a:cubicBezTo>
                    <a:pt x="119" y="96"/>
                    <a:pt x="119" y="96"/>
                    <a:pt x="119" y="96"/>
                  </a:cubicBezTo>
                  <a:cubicBezTo>
                    <a:pt x="119" y="97"/>
                    <a:pt x="119" y="98"/>
                    <a:pt x="120" y="99"/>
                  </a:cubicBezTo>
                  <a:cubicBezTo>
                    <a:pt x="121" y="100"/>
                    <a:pt x="122" y="100"/>
                    <a:pt x="123" y="100"/>
                  </a:cubicBezTo>
                  <a:cubicBezTo>
                    <a:pt x="124" y="100"/>
                    <a:pt x="124" y="100"/>
                    <a:pt x="124" y="100"/>
                  </a:cubicBezTo>
                  <a:cubicBezTo>
                    <a:pt x="124" y="105"/>
                    <a:pt x="124" y="105"/>
                    <a:pt x="124" y="105"/>
                  </a:cubicBezTo>
                  <a:close/>
                  <a:moveTo>
                    <a:pt x="124" y="6"/>
                  </a:moveTo>
                  <a:cubicBezTo>
                    <a:pt x="124" y="20"/>
                    <a:pt x="124" y="20"/>
                    <a:pt x="124" y="20"/>
                  </a:cubicBezTo>
                  <a:cubicBezTo>
                    <a:pt x="77" y="20"/>
                    <a:pt x="77" y="20"/>
                    <a:pt x="77" y="20"/>
                  </a:cubicBezTo>
                  <a:cubicBezTo>
                    <a:pt x="77" y="15"/>
                    <a:pt x="77" y="15"/>
                    <a:pt x="77" y="15"/>
                  </a:cubicBezTo>
                  <a:cubicBezTo>
                    <a:pt x="123" y="15"/>
                    <a:pt x="123" y="15"/>
                    <a:pt x="123" y="15"/>
                  </a:cubicBezTo>
                  <a:cubicBezTo>
                    <a:pt x="115" y="0"/>
                    <a:pt x="115" y="0"/>
                    <a:pt x="115" y="0"/>
                  </a:cubicBezTo>
                  <a:cubicBezTo>
                    <a:pt x="121" y="0"/>
                    <a:pt x="121" y="0"/>
                    <a:pt x="121" y="0"/>
                  </a:cubicBezTo>
                  <a:cubicBezTo>
                    <a:pt x="124" y="6"/>
                    <a:pt x="124" y="6"/>
                    <a:pt x="124" y="6"/>
                  </a:cubicBezTo>
                  <a:close/>
                  <a:moveTo>
                    <a:pt x="124" y="49"/>
                  </a:moveTo>
                  <a:cubicBezTo>
                    <a:pt x="124" y="53"/>
                    <a:pt x="124" y="53"/>
                    <a:pt x="124" y="53"/>
                  </a:cubicBezTo>
                  <a:cubicBezTo>
                    <a:pt x="111" y="53"/>
                    <a:pt x="111" y="53"/>
                    <a:pt x="111" y="53"/>
                  </a:cubicBezTo>
                  <a:cubicBezTo>
                    <a:pt x="111" y="64"/>
                    <a:pt x="111" y="64"/>
                    <a:pt x="111" y="64"/>
                  </a:cubicBezTo>
                  <a:cubicBezTo>
                    <a:pt x="124" y="64"/>
                    <a:pt x="124" y="64"/>
                    <a:pt x="124" y="64"/>
                  </a:cubicBezTo>
                  <a:cubicBezTo>
                    <a:pt x="124" y="69"/>
                    <a:pt x="124" y="69"/>
                    <a:pt x="124" y="69"/>
                  </a:cubicBezTo>
                  <a:cubicBezTo>
                    <a:pt x="109" y="69"/>
                    <a:pt x="109" y="69"/>
                    <a:pt x="109" y="69"/>
                  </a:cubicBezTo>
                  <a:cubicBezTo>
                    <a:pt x="107" y="69"/>
                    <a:pt x="106" y="68"/>
                    <a:pt x="106" y="67"/>
                  </a:cubicBezTo>
                  <a:cubicBezTo>
                    <a:pt x="106" y="51"/>
                    <a:pt x="106" y="51"/>
                    <a:pt x="106" y="51"/>
                  </a:cubicBezTo>
                  <a:cubicBezTo>
                    <a:pt x="106" y="50"/>
                    <a:pt x="107" y="49"/>
                    <a:pt x="109" y="49"/>
                  </a:cubicBezTo>
                  <a:lnTo>
                    <a:pt x="124" y="49"/>
                  </a:lnTo>
                  <a:close/>
                  <a:moveTo>
                    <a:pt x="77" y="81"/>
                  </a:moveTo>
                  <a:cubicBezTo>
                    <a:pt x="40" y="81"/>
                    <a:pt x="40" y="81"/>
                    <a:pt x="40" y="81"/>
                  </a:cubicBezTo>
                  <a:cubicBezTo>
                    <a:pt x="40" y="96"/>
                    <a:pt x="40" y="96"/>
                    <a:pt x="40" y="96"/>
                  </a:cubicBezTo>
                  <a:cubicBezTo>
                    <a:pt x="40" y="98"/>
                    <a:pt x="39" y="101"/>
                    <a:pt x="38" y="102"/>
                  </a:cubicBezTo>
                  <a:cubicBezTo>
                    <a:pt x="36" y="104"/>
                    <a:pt x="34" y="105"/>
                    <a:pt x="31" y="105"/>
                  </a:cubicBezTo>
                  <a:cubicBezTo>
                    <a:pt x="31" y="105"/>
                    <a:pt x="31" y="105"/>
                    <a:pt x="31" y="105"/>
                  </a:cubicBezTo>
                  <a:cubicBezTo>
                    <a:pt x="31" y="100"/>
                    <a:pt x="31" y="100"/>
                    <a:pt x="31" y="100"/>
                  </a:cubicBezTo>
                  <a:cubicBezTo>
                    <a:pt x="31" y="100"/>
                    <a:pt x="31" y="100"/>
                    <a:pt x="31" y="100"/>
                  </a:cubicBezTo>
                  <a:cubicBezTo>
                    <a:pt x="32" y="100"/>
                    <a:pt x="33" y="100"/>
                    <a:pt x="34" y="99"/>
                  </a:cubicBezTo>
                  <a:cubicBezTo>
                    <a:pt x="35" y="98"/>
                    <a:pt x="35" y="97"/>
                    <a:pt x="35" y="96"/>
                  </a:cubicBezTo>
                  <a:cubicBezTo>
                    <a:pt x="35" y="79"/>
                    <a:pt x="35" y="79"/>
                    <a:pt x="35" y="79"/>
                  </a:cubicBezTo>
                  <a:cubicBezTo>
                    <a:pt x="35" y="77"/>
                    <a:pt x="37" y="76"/>
                    <a:pt x="38" y="76"/>
                  </a:cubicBezTo>
                  <a:cubicBezTo>
                    <a:pt x="77" y="76"/>
                    <a:pt x="77" y="76"/>
                    <a:pt x="77" y="76"/>
                  </a:cubicBezTo>
                  <a:cubicBezTo>
                    <a:pt x="77" y="81"/>
                    <a:pt x="77" y="81"/>
                    <a:pt x="77" y="81"/>
                  </a:cubicBezTo>
                  <a:close/>
                  <a:moveTo>
                    <a:pt x="77" y="15"/>
                  </a:moveTo>
                  <a:cubicBezTo>
                    <a:pt x="77" y="20"/>
                    <a:pt x="77" y="20"/>
                    <a:pt x="77" y="20"/>
                  </a:cubicBezTo>
                  <a:cubicBezTo>
                    <a:pt x="31" y="20"/>
                    <a:pt x="31" y="20"/>
                    <a:pt x="31" y="20"/>
                  </a:cubicBezTo>
                  <a:cubicBezTo>
                    <a:pt x="31" y="6"/>
                    <a:pt x="31" y="6"/>
                    <a:pt x="31" y="6"/>
                  </a:cubicBezTo>
                  <a:cubicBezTo>
                    <a:pt x="33" y="0"/>
                    <a:pt x="33" y="0"/>
                    <a:pt x="33" y="0"/>
                  </a:cubicBezTo>
                  <a:cubicBezTo>
                    <a:pt x="39" y="0"/>
                    <a:pt x="39" y="0"/>
                    <a:pt x="39" y="0"/>
                  </a:cubicBezTo>
                  <a:cubicBezTo>
                    <a:pt x="31" y="15"/>
                    <a:pt x="31" y="15"/>
                    <a:pt x="31" y="15"/>
                  </a:cubicBezTo>
                  <a:cubicBezTo>
                    <a:pt x="77" y="15"/>
                    <a:pt x="77" y="15"/>
                    <a:pt x="77" y="15"/>
                  </a:cubicBezTo>
                  <a:close/>
                  <a:moveTo>
                    <a:pt x="31" y="69"/>
                  </a:moveTo>
                  <a:cubicBezTo>
                    <a:pt x="31" y="64"/>
                    <a:pt x="31" y="64"/>
                    <a:pt x="31" y="64"/>
                  </a:cubicBezTo>
                  <a:cubicBezTo>
                    <a:pt x="43" y="64"/>
                    <a:pt x="43" y="64"/>
                    <a:pt x="43" y="64"/>
                  </a:cubicBezTo>
                  <a:cubicBezTo>
                    <a:pt x="43" y="53"/>
                    <a:pt x="43" y="53"/>
                    <a:pt x="43" y="53"/>
                  </a:cubicBezTo>
                  <a:cubicBezTo>
                    <a:pt x="31" y="53"/>
                    <a:pt x="31" y="53"/>
                    <a:pt x="31" y="53"/>
                  </a:cubicBezTo>
                  <a:cubicBezTo>
                    <a:pt x="31" y="49"/>
                    <a:pt x="31" y="49"/>
                    <a:pt x="31" y="49"/>
                  </a:cubicBezTo>
                  <a:cubicBezTo>
                    <a:pt x="46" y="49"/>
                    <a:pt x="46" y="49"/>
                    <a:pt x="46" y="49"/>
                  </a:cubicBezTo>
                  <a:cubicBezTo>
                    <a:pt x="47" y="49"/>
                    <a:pt x="48" y="50"/>
                    <a:pt x="48" y="51"/>
                  </a:cubicBezTo>
                  <a:cubicBezTo>
                    <a:pt x="48" y="67"/>
                    <a:pt x="48" y="67"/>
                    <a:pt x="48" y="67"/>
                  </a:cubicBezTo>
                  <a:cubicBezTo>
                    <a:pt x="48" y="68"/>
                    <a:pt x="47" y="69"/>
                    <a:pt x="46" y="69"/>
                  </a:cubicBezTo>
                  <a:lnTo>
                    <a:pt x="31" y="69"/>
                  </a:lnTo>
                  <a:close/>
                  <a:moveTo>
                    <a:pt x="31" y="105"/>
                  </a:moveTo>
                  <a:cubicBezTo>
                    <a:pt x="9" y="105"/>
                    <a:pt x="9" y="105"/>
                    <a:pt x="9" y="105"/>
                  </a:cubicBezTo>
                  <a:cubicBezTo>
                    <a:pt x="7" y="105"/>
                    <a:pt x="4" y="104"/>
                    <a:pt x="3" y="102"/>
                  </a:cubicBezTo>
                  <a:cubicBezTo>
                    <a:pt x="3" y="102"/>
                    <a:pt x="3" y="102"/>
                    <a:pt x="3" y="102"/>
                  </a:cubicBezTo>
                  <a:cubicBezTo>
                    <a:pt x="3" y="102"/>
                    <a:pt x="3" y="102"/>
                    <a:pt x="3" y="102"/>
                  </a:cubicBezTo>
                  <a:cubicBezTo>
                    <a:pt x="1" y="101"/>
                    <a:pt x="0" y="98"/>
                    <a:pt x="0" y="96"/>
                  </a:cubicBezTo>
                  <a:cubicBezTo>
                    <a:pt x="0" y="79"/>
                    <a:pt x="0" y="79"/>
                    <a:pt x="0" y="79"/>
                  </a:cubicBezTo>
                  <a:cubicBezTo>
                    <a:pt x="0" y="75"/>
                    <a:pt x="0" y="75"/>
                    <a:pt x="0" y="75"/>
                  </a:cubicBezTo>
                  <a:cubicBezTo>
                    <a:pt x="0" y="27"/>
                    <a:pt x="0" y="27"/>
                    <a:pt x="0" y="27"/>
                  </a:cubicBezTo>
                  <a:cubicBezTo>
                    <a:pt x="0" y="27"/>
                    <a:pt x="0" y="27"/>
                    <a:pt x="0" y="27"/>
                  </a:cubicBezTo>
                  <a:cubicBezTo>
                    <a:pt x="0" y="26"/>
                    <a:pt x="0" y="26"/>
                    <a:pt x="0" y="25"/>
                  </a:cubicBezTo>
                  <a:cubicBezTo>
                    <a:pt x="15" y="9"/>
                    <a:pt x="15" y="9"/>
                    <a:pt x="15" y="9"/>
                  </a:cubicBezTo>
                  <a:cubicBezTo>
                    <a:pt x="20" y="0"/>
                    <a:pt x="20" y="0"/>
                    <a:pt x="20" y="0"/>
                  </a:cubicBezTo>
                  <a:cubicBezTo>
                    <a:pt x="25" y="0"/>
                    <a:pt x="25" y="0"/>
                    <a:pt x="25" y="0"/>
                  </a:cubicBezTo>
                  <a:cubicBezTo>
                    <a:pt x="19" y="12"/>
                    <a:pt x="19" y="12"/>
                    <a:pt x="19" y="12"/>
                  </a:cubicBezTo>
                  <a:cubicBezTo>
                    <a:pt x="19" y="12"/>
                    <a:pt x="19" y="12"/>
                    <a:pt x="19" y="12"/>
                  </a:cubicBezTo>
                  <a:cubicBezTo>
                    <a:pt x="19" y="12"/>
                    <a:pt x="19" y="12"/>
                    <a:pt x="19" y="12"/>
                  </a:cubicBezTo>
                  <a:cubicBezTo>
                    <a:pt x="5" y="28"/>
                    <a:pt x="5" y="28"/>
                    <a:pt x="5" y="28"/>
                  </a:cubicBezTo>
                  <a:cubicBezTo>
                    <a:pt x="5" y="75"/>
                    <a:pt x="5" y="75"/>
                    <a:pt x="5" y="75"/>
                  </a:cubicBezTo>
                  <a:cubicBezTo>
                    <a:pt x="5" y="79"/>
                    <a:pt x="5" y="79"/>
                    <a:pt x="5" y="79"/>
                  </a:cubicBezTo>
                  <a:cubicBezTo>
                    <a:pt x="5" y="96"/>
                    <a:pt x="5" y="96"/>
                    <a:pt x="5" y="96"/>
                  </a:cubicBezTo>
                  <a:cubicBezTo>
                    <a:pt x="5" y="97"/>
                    <a:pt x="5" y="98"/>
                    <a:pt x="6" y="99"/>
                  </a:cubicBezTo>
                  <a:cubicBezTo>
                    <a:pt x="6" y="99"/>
                    <a:pt x="6" y="99"/>
                    <a:pt x="6" y="99"/>
                  </a:cubicBezTo>
                  <a:cubicBezTo>
                    <a:pt x="7" y="100"/>
                    <a:pt x="8" y="100"/>
                    <a:pt x="9" y="100"/>
                  </a:cubicBezTo>
                  <a:cubicBezTo>
                    <a:pt x="31" y="100"/>
                    <a:pt x="31" y="100"/>
                    <a:pt x="31" y="100"/>
                  </a:cubicBezTo>
                  <a:cubicBezTo>
                    <a:pt x="31" y="105"/>
                    <a:pt x="31" y="105"/>
                    <a:pt x="31" y="105"/>
                  </a:cubicBezTo>
                  <a:close/>
                  <a:moveTo>
                    <a:pt x="31" y="6"/>
                  </a:moveTo>
                  <a:cubicBezTo>
                    <a:pt x="25" y="17"/>
                    <a:pt x="25" y="17"/>
                    <a:pt x="25" y="17"/>
                  </a:cubicBezTo>
                  <a:cubicBezTo>
                    <a:pt x="25" y="17"/>
                    <a:pt x="25" y="17"/>
                    <a:pt x="25" y="18"/>
                  </a:cubicBezTo>
                  <a:cubicBezTo>
                    <a:pt x="25" y="19"/>
                    <a:pt x="26" y="20"/>
                    <a:pt x="27" y="20"/>
                  </a:cubicBezTo>
                  <a:cubicBezTo>
                    <a:pt x="31" y="20"/>
                    <a:pt x="31" y="20"/>
                    <a:pt x="31" y="20"/>
                  </a:cubicBezTo>
                  <a:cubicBezTo>
                    <a:pt x="31" y="6"/>
                    <a:pt x="31" y="6"/>
                    <a:pt x="31" y="6"/>
                  </a:cubicBezTo>
                  <a:close/>
                  <a:moveTo>
                    <a:pt x="31" y="49"/>
                  </a:moveTo>
                  <a:cubicBezTo>
                    <a:pt x="16" y="49"/>
                    <a:pt x="16" y="49"/>
                    <a:pt x="16" y="49"/>
                  </a:cubicBezTo>
                  <a:cubicBezTo>
                    <a:pt x="14" y="49"/>
                    <a:pt x="13" y="50"/>
                    <a:pt x="13" y="51"/>
                  </a:cubicBezTo>
                  <a:cubicBezTo>
                    <a:pt x="13" y="67"/>
                    <a:pt x="13" y="67"/>
                    <a:pt x="13" y="67"/>
                  </a:cubicBezTo>
                  <a:cubicBezTo>
                    <a:pt x="13" y="68"/>
                    <a:pt x="14" y="69"/>
                    <a:pt x="16" y="69"/>
                  </a:cubicBezTo>
                  <a:cubicBezTo>
                    <a:pt x="31" y="69"/>
                    <a:pt x="31" y="69"/>
                    <a:pt x="31" y="69"/>
                  </a:cubicBezTo>
                  <a:cubicBezTo>
                    <a:pt x="31" y="64"/>
                    <a:pt x="31" y="64"/>
                    <a:pt x="31" y="64"/>
                  </a:cubicBezTo>
                  <a:cubicBezTo>
                    <a:pt x="18" y="64"/>
                    <a:pt x="18" y="64"/>
                    <a:pt x="18" y="64"/>
                  </a:cubicBezTo>
                  <a:cubicBezTo>
                    <a:pt x="18" y="53"/>
                    <a:pt x="18" y="53"/>
                    <a:pt x="18" y="53"/>
                  </a:cubicBezTo>
                  <a:cubicBezTo>
                    <a:pt x="31" y="53"/>
                    <a:pt x="31" y="53"/>
                    <a:pt x="31" y="53"/>
                  </a:cubicBez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8" name="Freeform 303"/>
            <p:cNvSpPr>
              <a:spLocks noEditPoints="1"/>
            </p:cNvSpPr>
            <p:nvPr/>
          </p:nvSpPr>
          <p:spPr bwMode="auto">
            <a:xfrm>
              <a:off x="7913699" y="595317"/>
              <a:ext cx="47625" cy="46038"/>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16 h 21"/>
                <a:gd name="T14" fmla="*/ 14 w 21"/>
                <a:gd name="T15" fmla="*/ 15 h 21"/>
                <a:gd name="T16" fmla="*/ 14 w 21"/>
                <a:gd name="T17" fmla="*/ 15 h 21"/>
                <a:gd name="T18" fmla="*/ 16 w 21"/>
                <a:gd name="T19" fmla="*/ 11 h 21"/>
                <a:gd name="T20" fmla="*/ 14 w 21"/>
                <a:gd name="T21" fmla="*/ 7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7 h 21"/>
                <a:gd name="T36" fmla="*/ 6 w 21"/>
                <a:gd name="T37" fmla="*/ 7 h 21"/>
                <a:gd name="T38" fmla="*/ 5 w 21"/>
                <a:gd name="T39" fmla="*/ 11 h 21"/>
                <a:gd name="T40" fmla="*/ 6 w 21"/>
                <a:gd name="T41" fmla="*/ 15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1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8"/>
                    <a:pt x="21" y="11"/>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6"/>
                    <a:pt x="6" y="7"/>
                  </a:cubicBezTo>
                  <a:cubicBezTo>
                    <a:pt x="6" y="7"/>
                    <a:pt x="6" y="7"/>
                    <a:pt x="6" y="7"/>
                  </a:cubicBezTo>
                  <a:cubicBezTo>
                    <a:pt x="5" y="8"/>
                    <a:pt x="5" y="9"/>
                    <a:pt x="5" y="11"/>
                  </a:cubicBezTo>
                  <a:cubicBezTo>
                    <a:pt x="5" y="12"/>
                    <a:pt x="5" y="14"/>
                    <a:pt x="6" y="15"/>
                  </a:cubicBezTo>
                  <a:cubicBezTo>
                    <a:pt x="7" y="16"/>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1" y="16"/>
                    <a:pt x="0" y="13"/>
                    <a:pt x="0" y="11"/>
                  </a:cubicBezTo>
                  <a:cubicBezTo>
                    <a:pt x="0" y="8"/>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79" name="Freeform 304"/>
            <p:cNvSpPr>
              <a:spLocks noEditPoints="1"/>
            </p:cNvSpPr>
            <p:nvPr/>
          </p:nvSpPr>
          <p:spPr bwMode="auto">
            <a:xfrm>
              <a:off x="7950211" y="558804"/>
              <a:ext cx="38100" cy="38100"/>
            </a:xfrm>
            <a:custGeom>
              <a:avLst/>
              <a:gdLst>
                <a:gd name="T0" fmla="*/ 8 w 17"/>
                <a:gd name="T1" fmla="*/ 0 h 17"/>
                <a:gd name="T2" fmla="*/ 14 w 17"/>
                <a:gd name="T3" fmla="*/ 2 h 17"/>
                <a:gd name="T4" fmla="*/ 17 w 17"/>
                <a:gd name="T5" fmla="*/ 8 h 17"/>
                <a:gd name="T6" fmla="*/ 14 w 17"/>
                <a:gd name="T7" fmla="*/ 14 h 17"/>
                <a:gd name="T8" fmla="*/ 14 w 17"/>
                <a:gd name="T9" fmla="*/ 14 h 17"/>
                <a:gd name="T10" fmla="*/ 14 w 17"/>
                <a:gd name="T11" fmla="*/ 14 h 17"/>
                <a:gd name="T12" fmla="*/ 8 w 17"/>
                <a:gd name="T13" fmla="*/ 17 h 17"/>
                <a:gd name="T14" fmla="*/ 8 w 17"/>
                <a:gd name="T15" fmla="*/ 17 h 17"/>
                <a:gd name="T16" fmla="*/ 8 w 17"/>
                <a:gd name="T17" fmla="*/ 12 h 17"/>
                <a:gd name="T18" fmla="*/ 8 w 17"/>
                <a:gd name="T19" fmla="*/ 12 h 17"/>
                <a:gd name="T20" fmla="*/ 11 w 17"/>
                <a:gd name="T21" fmla="*/ 11 h 17"/>
                <a:gd name="T22" fmla="*/ 11 w 17"/>
                <a:gd name="T23" fmla="*/ 11 h 17"/>
                <a:gd name="T24" fmla="*/ 12 w 17"/>
                <a:gd name="T25" fmla="*/ 8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4 h 17"/>
                <a:gd name="T38" fmla="*/ 2 w 17"/>
                <a:gd name="T39" fmla="*/ 14 h 17"/>
                <a:gd name="T40" fmla="*/ 2 w 17"/>
                <a:gd name="T41" fmla="*/ 14 h 17"/>
                <a:gd name="T42" fmla="*/ 0 w 17"/>
                <a:gd name="T43" fmla="*/ 8 h 17"/>
                <a:gd name="T44" fmla="*/ 2 w 17"/>
                <a:gd name="T45" fmla="*/ 2 h 17"/>
                <a:gd name="T46" fmla="*/ 2 w 17"/>
                <a:gd name="T47" fmla="*/ 2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8 h 17"/>
                <a:gd name="T60" fmla="*/ 6 w 17"/>
                <a:gd name="T61" fmla="*/ 11 h 17"/>
                <a:gd name="T62" fmla="*/ 6 w 17"/>
                <a:gd name="T63" fmla="*/ 11 h 17"/>
                <a:gd name="T64" fmla="*/ 8 w 17"/>
                <a:gd name="T65" fmla="*/ 12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2"/>
                  </a:cubicBezTo>
                  <a:cubicBezTo>
                    <a:pt x="16" y="4"/>
                    <a:pt x="17" y="6"/>
                    <a:pt x="17" y="8"/>
                  </a:cubicBezTo>
                  <a:cubicBezTo>
                    <a:pt x="17" y="11"/>
                    <a:pt x="16" y="13"/>
                    <a:pt x="14" y="14"/>
                  </a:cubicBezTo>
                  <a:cubicBezTo>
                    <a:pt x="14" y="14"/>
                    <a:pt x="14" y="14"/>
                    <a:pt x="14" y="14"/>
                  </a:cubicBezTo>
                  <a:cubicBezTo>
                    <a:pt x="14" y="14"/>
                    <a:pt x="14" y="14"/>
                    <a:pt x="14" y="14"/>
                  </a:cubicBezTo>
                  <a:cubicBezTo>
                    <a:pt x="13" y="16"/>
                    <a:pt x="11" y="17"/>
                    <a:pt x="8" y="17"/>
                  </a:cubicBezTo>
                  <a:cubicBezTo>
                    <a:pt x="8" y="17"/>
                    <a:pt x="8" y="17"/>
                    <a:pt x="8" y="17"/>
                  </a:cubicBezTo>
                  <a:cubicBezTo>
                    <a:pt x="8" y="12"/>
                    <a:pt x="8" y="12"/>
                    <a:pt x="8" y="12"/>
                  </a:cubicBezTo>
                  <a:cubicBezTo>
                    <a:pt x="8" y="12"/>
                    <a:pt x="8" y="12"/>
                    <a:pt x="8" y="12"/>
                  </a:cubicBezTo>
                  <a:cubicBezTo>
                    <a:pt x="9" y="12"/>
                    <a:pt x="10" y="12"/>
                    <a:pt x="11" y="11"/>
                  </a:cubicBezTo>
                  <a:cubicBezTo>
                    <a:pt x="11" y="11"/>
                    <a:pt x="11" y="11"/>
                    <a:pt x="11" y="11"/>
                  </a:cubicBezTo>
                  <a:cubicBezTo>
                    <a:pt x="12" y="10"/>
                    <a:pt x="12" y="9"/>
                    <a:pt x="12" y="8"/>
                  </a:cubicBezTo>
                  <a:cubicBezTo>
                    <a:pt x="12" y="7"/>
                    <a:pt x="12" y="6"/>
                    <a:pt x="11" y="6"/>
                  </a:cubicBezTo>
                  <a:cubicBezTo>
                    <a:pt x="10" y="5"/>
                    <a:pt x="9" y="5"/>
                    <a:pt x="8" y="5"/>
                  </a:cubicBezTo>
                  <a:cubicBezTo>
                    <a:pt x="8" y="5"/>
                    <a:pt x="8" y="5"/>
                    <a:pt x="8" y="5"/>
                  </a:cubicBezTo>
                  <a:cubicBezTo>
                    <a:pt x="8" y="0"/>
                    <a:pt x="8" y="0"/>
                    <a:pt x="8" y="0"/>
                  </a:cubicBezTo>
                  <a:close/>
                  <a:moveTo>
                    <a:pt x="8" y="17"/>
                  </a:moveTo>
                  <a:cubicBezTo>
                    <a:pt x="6" y="17"/>
                    <a:pt x="4" y="16"/>
                    <a:pt x="2" y="14"/>
                  </a:cubicBezTo>
                  <a:cubicBezTo>
                    <a:pt x="2" y="14"/>
                    <a:pt x="2" y="14"/>
                    <a:pt x="2" y="14"/>
                  </a:cubicBezTo>
                  <a:cubicBezTo>
                    <a:pt x="2" y="14"/>
                    <a:pt x="2" y="14"/>
                    <a:pt x="2" y="14"/>
                  </a:cubicBezTo>
                  <a:cubicBezTo>
                    <a:pt x="1" y="13"/>
                    <a:pt x="0" y="11"/>
                    <a:pt x="0" y="8"/>
                  </a:cubicBezTo>
                  <a:cubicBezTo>
                    <a:pt x="0" y="6"/>
                    <a:pt x="1" y="4"/>
                    <a:pt x="2" y="2"/>
                  </a:cubicBezTo>
                  <a:cubicBezTo>
                    <a:pt x="2" y="2"/>
                    <a:pt x="2" y="2"/>
                    <a:pt x="2" y="2"/>
                  </a:cubicBezTo>
                  <a:cubicBezTo>
                    <a:pt x="4" y="1"/>
                    <a:pt x="6" y="0"/>
                    <a:pt x="8" y="0"/>
                  </a:cubicBezTo>
                  <a:cubicBezTo>
                    <a:pt x="8" y="5"/>
                    <a:pt x="8" y="5"/>
                    <a:pt x="8" y="5"/>
                  </a:cubicBezTo>
                  <a:cubicBezTo>
                    <a:pt x="7" y="5"/>
                    <a:pt x="6" y="5"/>
                    <a:pt x="6" y="6"/>
                  </a:cubicBezTo>
                  <a:cubicBezTo>
                    <a:pt x="6" y="6"/>
                    <a:pt x="6" y="6"/>
                    <a:pt x="6" y="6"/>
                  </a:cubicBezTo>
                  <a:cubicBezTo>
                    <a:pt x="6" y="6"/>
                    <a:pt x="6" y="6"/>
                    <a:pt x="6" y="6"/>
                  </a:cubicBezTo>
                  <a:cubicBezTo>
                    <a:pt x="5" y="6"/>
                    <a:pt x="5" y="7"/>
                    <a:pt x="5" y="8"/>
                  </a:cubicBezTo>
                  <a:cubicBezTo>
                    <a:pt x="5" y="9"/>
                    <a:pt x="5" y="10"/>
                    <a:pt x="6" y="11"/>
                  </a:cubicBezTo>
                  <a:cubicBezTo>
                    <a:pt x="6" y="11"/>
                    <a:pt x="6" y="11"/>
                    <a:pt x="6" y="11"/>
                  </a:cubicBezTo>
                  <a:cubicBezTo>
                    <a:pt x="6" y="12"/>
                    <a:pt x="7" y="12"/>
                    <a:pt x="8" y="12"/>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0" name="Freeform 305"/>
            <p:cNvSpPr>
              <a:spLocks noEditPoints="1"/>
            </p:cNvSpPr>
            <p:nvPr/>
          </p:nvSpPr>
          <p:spPr bwMode="auto">
            <a:xfrm>
              <a:off x="7923225" y="508004"/>
              <a:ext cx="30163" cy="31751"/>
            </a:xfrm>
            <a:custGeom>
              <a:avLst/>
              <a:gdLst>
                <a:gd name="T0" fmla="*/ 6 w 13"/>
                <a:gd name="T1" fmla="*/ 0 h 14"/>
                <a:gd name="T2" fmla="*/ 11 w 13"/>
                <a:gd name="T3" fmla="*/ 2 h 14"/>
                <a:gd name="T4" fmla="*/ 11 w 13"/>
                <a:gd name="T5" fmla="*/ 2 h 14"/>
                <a:gd name="T6" fmla="*/ 13 w 13"/>
                <a:gd name="T7" fmla="*/ 7 h 14"/>
                <a:gd name="T8" fmla="*/ 11 w 13"/>
                <a:gd name="T9" fmla="*/ 12 h 14"/>
                <a:gd name="T10" fmla="*/ 11 w 13"/>
                <a:gd name="T11" fmla="*/ 12 h 14"/>
                <a:gd name="T12" fmla="*/ 6 w 13"/>
                <a:gd name="T13" fmla="*/ 14 h 14"/>
                <a:gd name="T14" fmla="*/ 6 w 13"/>
                <a:gd name="T15" fmla="*/ 9 h 14"/>
                <a:gd name="T16" fmla="*/ 8 w 13"/>
                <a:gd name="T17" fmla="*/ 8 h 14"/>
                <a:gd name="T18" fmla="*/ 8 w 13"/>
                <a:gd name="T19" fmla="*/ 8 h 14"/>
                <a:gd name="T20" fmla="*/ 8 w 13"/>
                <a:gd name="T21" fmla="*/ 7 h 14"/>
                <a:gd name="T22" fmla="*/ 8 w 13"/>
                <a:gd name="T23" fmla="*/ 6 h 14"/>
                <a:gd name="T24" fmla="*/ 8 w 13"/>
                <a:gd name="T25" fmla="*/ 6 h 14"/>
                <a:gd name="T26" fmla="*/ 6 w 13"/>
                <a:gd name="T27" fmla="*/ 5 h 14"/>
                <a:gd name="T28" fmla="*/ 6 w 13"/>
                <a:gd name="T29" fmla="*/ 0 h 14"/>
                <a:gd name="T30" fmla="*/ 6 w 13"/>
                <a:gd name="T31" fmla="*/ 14 h 14"/>
                <a:gd name="T32" fmla="*/ 1 w 13"/>
                <a:gd name="T33" fmla="*/ 12 h 14"/>
                <a:gd name="T34" fmla="*/ 0 w 13"/>
                <a:gd name="T35" fmla="*/ 7 h 14"/>
                <a:gd name="T36" fmla="*/ 1 w 13"/>
                <a:gd name="T37" fmla="*/ 2 h 14"/>
                <a:gd name="T38" fmla="*/ 1 w 13"/>
                <a:gd name="T39" fmla="*/ 2 h 14"/>
                <a:gd name="T40" fmla="*/ 6 w 13"/>
                <a:gd name="T41" fmla="*/ 0 h 14"/>
                <a:gd name="T42" fmla="*/ 6 w 13"/>
                <a:gd name="T43" fmla="*/ 5 h 14"/>
                <a:gd name="T44" fmla="*/ 5 w 13"/>
                <a:gd name="T45" fmla="*/ 6 h 14"/>
                <a:gd name="T46" fmla="*/ 5 w 13"/>
                <a:gd name="T47" fmla="*/ 6 h 14"/>
                <a:gd name="T48" fmla="*/ 5 w 13"/>
                <a:gd name="T49" fmla="*/ 6 h 14"/>
                <a:gd name="T50" fmla="*/ 4 w 13"/>
                <a:gd name="T51" fmla="*/ 7 h 14"/>
                <a:gd name="T52" fmla="*/ 5 w 13"/>
                <a:gd name="T53" fmla="*/ 8 h 14"/>
                <a:gd name="T54" fmla="*/ 6 w 13"/>
                <a:gd name="T55" fmla="*/ 9 h 14"/>
                <a:gd name="T56" fmla="*/ 6 w 13"/>
                <a:gd name="T5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4">
                  <a:moveTo>
                    <a:pt x="6" y="0"/>
                  </a:moveTo>
                  <a:cubicBezTo>
                    <a:pt x="8" y="0"/>
                    <a:pt x="10" y="1"/>
                    <a:pt x="11" y="2"/>
                  </a:cubicBezTo>
                  <a:cubicBezTo>
                    <a:pt x="11" y="2"/>
                    <a:pt x="11" y="2"/>
                    <a:pt x="11" y="2"/>
                  </a:cubicBezTo>
                  <a:cubicBezTo>
                    <a:pt x="12" y="4"/>
                    <a:pt x="13" y="5"/>
                    <a:pt x="13" y="7"/>
                  </a:cubicBezTo>
                  <a:cubicBezTo>
                    <a:pt x="13" y="9"/>
                    <a:pt x="12" y="11"/>
                    <a:pt x="11" y="12"/>
                  </a:cubicBezTo>
                  <a:cubicBezTo>
                    <a:pt x="11" y="12"/>
                    <a:pt x="11" y="12"/>
                    <a:pt x="11" y="12"/>
                  </a:cubicBezTo>
                  <a:cubicBezTo>
                    <a:pt x="10" y="13"/>
                    <a:pt x="8" y="14"/>
                    <a:pt x="6" y="14"/>
                  </a:cubicBezTo>
                  <a:cubicBezTo>
                    <a:pt x="6" y="9"/>
                    <a:pt x="6" y="9"/>
                    <a:pt x="6" y="9"/>
                  </a:cubicBezTo>
                  <a:cubicBezTo>
                    <a:pt x="7" y="9"/>
                    <a:pt x="7" y="9"/>
                    <a:pt x="8" y="8"/>
                  </a:cubicBezTo>
                  <a:cubicBezTo>
                    <a:pt x="8" y="8"/>
                    <a:pt x="8" y="8"/>
                    <a:pt x="8" y="8"/>
                  </a:cubicBezTo>
                  <a:cubicBezTo>
                    <a:pt x="8" y="8"/>
                    <a:pt x="8" y="8"/>
                    <a:pt x="8" y="7"/>
                  </a:cubicBezTo>
                  <a:cubicBezTo>
                    <a:pt x="8" y="7"/>
                    <a:pt x="8" y="6"/>
                    <a:pt x="8" y="6"/>
                  </a:cubicBezTo>
                  <a:cubicBezTo>
                    <a:pt x="8" y="6"/>
                    <a:pt x="8" y="6"/>
                    <a:pt x="8" y="6"/>
                  </a:cubicBezTo>
                  <a:cubicBezTo>
                    <a:pt x="7" y="5"/>
                    <a:pt x="7" y="5"/>
                    <a:pt x="6" y="5"/>
                  </a:cubicBezTo>
                  <a:lnTo>
                    <a:pt x="6" y="0"/>
                  </a:lnTo>
                  <a:close/>
                  <a:moveTo>
                    <a:pt x="6" y="14"/>
                  </a:moveTo>
                  <a:cubicBezTo>
                    <a:pt x="4" y="14"/>
                    <a:pt x="3" y="13"/>
                    <a:pt x="1" y="12"/>
                  </a:cubicBezTo>
                  <a:cubicBezTo>
                    <a:pt x="0" y="11"/>
                    <a:pt x="0" y="9"/>
                    <a:pt x="0" y="7"/>
                  </a:cubicBezTo>
                  <a:cubicBezTo>
                    <a:pt x="0" y="5"/>
                    <a:pt x="0" y="4"/>
                    <a:pt x="1" y="2"/>
                  </a:cubicBezTo>
                  <a:cubicBezTo>
                    <a:pt x="1" y="2"/>
                    <a:pt x="1" y="2"/>
                    <a:pt x="1" y="2"/>
                  </a:cubicBezTo>
                  <a:cubicBezTo>
                    <a:pt x="3" y="1"/>
                    <a:pt x="4" y="0"/>
                    <a:pt x="6" y="0"/>
                  </a:cubicBezTo>
                  <a:cubicBezTo>
                    <a:pt x="6" y="5"/>
                    <a:pt x="6" y="5"/>
                    <a:pt x="6" y="5"/>
                  </a:cubicBezTo>
                  <a:cubicBezTo>
                    <a:pt x="6" y="5"/>
                    <a:pt x="5" y="5"/>
                    <a:pt x="5" y="6"/>
                  </a:cubicBezTo>
                  <a:cubicBezTo>
                    <a:pt x="5" y="6"/>
                    <a:pt x="5" y="6"/>
                    <a:pt x="5" y="6"/>
                  </a:cubicBezTo>
                  <a:cubicBezTo>
                    <a:pt x="5" y="6"/>
                    <a:pt x="5" y="6"/>
                    <a:pt x="5" y="6"/>
                  </a:cubicBezTo>
                  <a:cubicBezTo>
                    <a:pt x="5" y="6"/>
                    <a:pt x="4" y="7"/>
                    <a:pt x="4" y="7"/>
                  </a:cubicBezTo>
                  <a:cubicBezTo>
                    <a:pt x="4" y="8"/>
                    <a:pt x="5" y="8"/>
                    <a:pt x="5" y="8"/>
                  </a:cubicBezTo>
                  <a:cubicBezTo>
                    <a:pt x="5" y="9"/>
                    <a:pt x="6" y="9"/>
                    <a:pt x="6" y="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1" name="Freeform 306"/>
            <p:cNvSpPr>
              <a:spLocks noEditPoints="1"/>
            </p:cNvSpPr>
            <p:nvPr/>
          </p:nvSpPr>
          <p:spPr bwMode="auto">
            <a:xfrm>
              <a:off x="7913699" y="430217"/>
              <a:ext cx="47625" cy="46038"/>
            </a:xfrm>
            <a:custGeom>
              <a:avLst/>
              <a:gdLst>
                <a:gd name="T0" fmla="*/ 10 w 21"/>
                <a:gd name="T1" fmla="*/ 0 h 21"/>
                <a:gd name="T2" fmla="*/ 18 w 21"/>
                <a:gd name="T3" fmla="*/ 3 h 21"/>
                <a:gd name="T4" fmla="*/ 18 w 21"/>
                <a:gd name="T5" fmla="*/ 3 h 21"/>
                <a:gd name="T6" fmla="*/ 21 w 21"/>
                <a:gd name="T7" fmla="*/ 10 h 21"/>
                <a:gd name="T8" fmla="*/ 18 w 21"/>
                <a:gd name="T9" fmla="*/ 18 h 21"/>
                <a:gd name="T10" fmla="*/ 18 w 21"/>
                <a:gd name="T11" fmla="*/ 18 h 21"/>
                <a:gd name="T12" fmla="*/ 10 w 21"/>
                <a:gd name="T13" fmla="*/ 21 h 21"/>
                <a:gd name="T14" fmla="*/ 10 w 21"/>
                <a:gd name="T15" fmla="*/ 16 h 21"/>
                <a:gd name="T16" fmla="*/ 14 w 21"/>
                <a:gd name="T17" fmla="*/ 14 h 21"/>
                <a:gd name="T18" fmla="*/ 14 w 21"/>
                <a:gd name="T19" fmla="*/ 14 h 21"/>
                <a:gd name="T20" fmla="*/ 16 w 21"/>
                <a:gd name="T21" fmla="*/ 10 h 21"/>
                <a:gd name="T22" fmla="*/ 14 w 21"/>
                <a:gd name="T23" fmla="*/ 7 h 21"/>
                <a:gd name="T24" fmla="*/ 14 w 21"/>
                <a:gd name="T25" fmla="*/ 7 h 21"/>
                <a:gd name="T26" fmla="*/ 10 w 21"/>
                <a:gd name="T27" fmla="*/ 5 h 21"/>
                <a:gd name="T28" fmla="*/ 10 w 21"/>
                <a:gd name="T29" fmla="*/ 0 h 21"/>
                <a:gd name="T30" fmla="*/ 10 w 21"/>
                <a:gd name="T31" fmla="*/ 0 h 21"/>
                <a:gd name="T32" fmla="*/ 10 w 21"/>
                <a:gd name="T33" fmla="*/ 0 h 21"/>
                <a:gd name="T34" fmla="*/ 10 w 21"/>
                <a:gd name="T35" fmla="*/ 5 h 21"/>
                <a:gd name="T36" fmla="*/ 10 w 21"/>
                <a:gd name="T37" fmla="*/ 5 h 21"/>
                <a:gd name="T38" fmla="*/ 6 w 21"/>
                <a:gd name="T39" fmla="*/ 7 h 21"/>
                <a:gd name="T40" fmla="*/ 5 w 21"/>
                <a:gd name="T41" fmla="*/ 10 h 21"/>
                <a:gd name="T42" fmla="*/ 6 w 21"/>
                <a:gd name="T43" fmla="*/ 14 h 21"/>
                <a:gd name="T44" fmla="*/ 6 w 21"/>
                <a:gd name="T45" fmla="*/ 14 h 21"/>
                <a:gd name="T46" fmla="*/ 6 w 21"/>
                <a:gd name="T47" fmla="*/ 14 h 21"/>
                <a:gd name="T48" fmla="*/ 10 w 21"/>
                <a:gd name="T49" fmla="*/ 16 h 21"/>
                <a:gd name="T50" fmla="*/ 10 w 21"/>
                <a:gd name="T51" fmla="*/ 16 h 21"/>
                <a:gd name="T52" fmla="*/ 10 w 21"/>
                <a:gd name="T53" fmla="*/ 21 h 21"/>
                <a:gd name="T54" fmla="*/ 10 w 21"/>
                <a:gd name="T55" fmla="*/ 21 h 21"/>
                <a:gd name="T56" fmla="*/ 3 w 21"/>
                <a:gd name="T57" fmla="*/ 18 h 21"/>
                <a:gd name="T58" fmla="*/ 3 w 21"/>
                <a:gd name="T59" fmla="*/ 18 h 21"/>
                <a:gd name="T60" fmla="*/ 0 w 21"/>
                <a:gd name="T61" fmla="*/ 10 h 21"/>
                <a:gd name="T62" fmla="*/ 3 w 21"/>
                <a:gd name="T63" fmla="*/ 3 h 21"/>
                <a:gd name="T64" fmla="*/ 10 w 21"/>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1">
                  <a:moveTo>
                    <a:pt x="10" y="0"/>
                  </a:moveTo>
                  <a:cubicBezTo>
                    <a:pt x="13" y="0"/>
                    <a:pt x="16" y="1"/>
                    <a:pt x="18" y="3"/>
                  </a:cubicBezTo>
                  <a:cubicBezTo>
                    <a:pt x="18" y="3"/>
                    <a:pt x="18" y="3"/>
                    <a:pt x="18" y="3"/>
                  </a:cubicBezTo>
                  <a:cubicBezTo>
                    <a:pt x="19" y="5"/>
                    <a:pt x="21" y="8"/>
                    <a:pt x="21" y="10"/>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8"/>
                    <a:pt x="14" y="7"/>
                  </a:cubicBezTo>
                  <a:cubicBezTo>
                    <a:pt x="14" y="7"/>
                    <a:pt x="14" y="7"/>
                    <a:pt x="14" y="7"/>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7"/>
                  </a:cubicBezTo>
                  <a:cubicBezTo>
                    <a:pt x="5" y="8"/>
                    <a:pt x="5" y="9"/>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3" y="18"/>
                    <a:pt x="3" y="18"/>
                    <a:pt x="3" y="18"/>
                  </a:cubicBezTo>
                  <a:cubicBezTo>
                    <a:pt x="1" y="16"/>
                    <a:pt x="0" y="13"/>
                    <a:pt x="0" y="10"/>
                  </a:cubicBezTo>
                  <a:cubicBezTo>
                    <a:pt x="0" y="8"/>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2" name="Freeform 307"/>
            <p:cNvSpPr>
              <a:spLocks noEditPoints="1"/>
            </p:cNvSpPr>
            <p:nvPr/>
          </p:nvSpPr>
          <p:spPr bwMode="auto">
            <a:xfrm>
              <a:off x="7864487" y="271466"/>
              <a:ext cx="190501" cy="411166"/>
            </a:xfrm>
            <a:custGeom>
              <a:avLst/>
              <a:gdLst>
                <a:gd name="T0" fmla="*/ 46 w 84"/>
                <a:gd name="T1" fmla="*/ 17 h 182"/>
                <a:gd name="T2" fmla="*/ 46 w 84"/>
                <a:gd name="T3" fmla="*/ 17 h 182"/>
                <a:gd name="T4" fmla="*/ 44 w 84"/>
                <a:gd name="T5" fmla="*/ 30 h 182"/>
                <a:gd name="T6" fmla="*/ 42 w 84"/>
                <a:gd name="T7" fmla="*/ 30 h 182"/>
                <a:gd name="T8" fmla="*/ 43 w 84"/>
                <a:gd name="T9" fmla="*/ 9 h 182"/>
                <a:gd name="T10" fmla="*/ 50 w 84"/>
                <a:gd name="T11" fmla="*/ 5 h 182"/>
                <a:gd name="T12" fmla="*/ 72 w 84"/>
                <a:gd name="T13" fmla="*/ 0 h 182"/>
                <a:gd name="T14" fmla="*/ 79 w 84"/>
                <a:gd name="T15" fmla="*/ 1 h 182"/>
                <a:gd name="T16" fmla="*/ 83 w 84"/>
                <a:gd name="T17" fmla="*/ 7 h 182"/>
                <a:gd name="T18" fmla="*/ 76 w 84"/>
                <a:gd name="T19" fmla="*/ 18 h 182"/>
                <a:gd name="T20" fmla="*/ 60 w 84"/>
                <a:gd name="T21" fmla="*/ 22 h 182"/>
                <a:gd name="T22" fmla="*/ 78 w 84"/>
                <a:gd name="T23" fmla="*/ 26 h 182"/>
                <a:gd name="T24" fmla="*/ 80 w 84"/>
                <a:gd name="T25" fmla="*/ 180 h 182"/>
                <a:gd name="T26" fmla="*/ 42 w 84"/>
                <a:gd name="T27" fmla="*/ 182 h 182"/>
                <a:gd name="T28" fmla="*/ 75 w 84"/>
                <a:gd name="T29" fmla="*/ 177 h 182"/>
                <a:gd name="T30" fmla="*/ 57 w 84"/>
                <a:gd name="T31" fmla="*/ 30 h 182"/>
                <a:gd name="T32" fmla="*/ 55 w 84"/>
                <a:gd name="T33" fmla="*/ 28 h 182"/>
                <a:gd name="T34" fmla="*/ 57 w 84"/>
                <a:gd name="T35" fmla="*/ 18 h 182"/>
                <a:gd name="T36" fmla="*/ 75 w 84"/>
                <a:gd name="T37" fmla="*/ 14 h 182"/>
                <a:gd name="T38" fmla="*/ 78 w 84"/>
                <a:gd name="T39" fmla="*/ 12 h 182"/>
                <a:gd name="T40" fmla="*/ 79 w 84"/>
                <a:gd name="T41" fmla="*/ 8 h 182"/>
                <a:gd name="T42" fmla="*/ 73 w 84"/>
                <a:gd name="T43" fmla="*/ 5 h 182"/>
                <a:gd name="T44" fmla="*/ 51 w 84"/>
                <a:gd name="T45" fmla="*/ 10 h 182"/>
                <a:gd name="T46" fmla="*/ 48 w 84"/>
                <a:gd name="T47" fmla="*/ 11 h 182"/>
                <a:gd name="T48" fmla="*/ 42 w 84"/>
                <a:gd name="T49" fmla="*/ 166 h 182"/>
                <a:gd name="T50" fmla="*/ 65 w 84"/>
                <a:gd name="T51" fmla="*/ 164 h 182"/>
                <a:gd name="T52" fmla="*/ 62 w 84"/>
                <a:gd name="T53" fmla="*/ 57 h 182"/>
                <a:gd name="T54" fmla="*/ 57 w 84"/>
                <a:gd name="T55" fmla="*/ 57 h 182"/>
                <a:gd name="T56" fmla="*/ 55 w 84"/>
                <a:gd name="T57" fmla="*/ 94 h 182"/>
                <a:gd name="T58" fmla="*/ 54 w 84"/>
                <a:gd name="T59" fmla="*/ 97 h 182"/>
                <a:gd name="T60" fmla="*/ 52 w 84"/>
                <a:gd name="T61" fmla="*/ 99 h 182"/>
                <a:gd name="T62" fmla="*/ 51 w 84"/>
                <a:gd name="T63" fmla="*/ 99 h 182"/>
                <a:gd name="T64" fmla="*/ 47 w 84"/>
                <a:gd name="T65" fmla="*/ 98 h 182"/>
                <a:gd name="T66" fmla="*/ 47 w 84"/>
                <a:gd name="T67" fmla="*/ 98 h 182"/>
                <a:gd name="T68" fmla="*/ 46 w 84"/>
                <a:gd name="T69" fmla="*/ 83 h 182"/>
                <a:gd name="T70" fmla="*/ 46 w 84"/>
                <a:gd name="T71" fmla="*/ 60 h 182"/>
                <a:gd name="T72" fmla="*/ 42 w 84"/>
                <a:gd name="T73" fmla="*/ 57 h 182"/>
                <a:gd name="T74" fmla="*/ 44 w 84"/>
                <a:gd name="T75" fmla="*/ 101 h 182"/>
                <a:gd name="T76" fmla="*/ 51 w 84"/>
                <a:gd name="T77" fmla="*/ 104 h 182"/>
                <a:gd name="T78" fmla="*/ 52 w 84"/>
                <a:gd name="T79" fmla="*/ 104 h 182"/>
                <a:gd name="T80" fmla="*/ 53 w 84"/>
                <a:gd name="T81" fmla="*/ 103 h 182"/>
                <a:gd name="T82" fmla="*/ 58 w 84"/>
                <a:gd name="T83" fmla="*/ 100 h 182"/>
                <a:gd name="T84" fmla="*/ 60 w 84"/>
                <a:gd name="T85" fmla="*/ 94 h 182"/>
                <a:gd name="T86" fmla="*/ 60 w 84"/>
                <a:gd name="T87" fmla="*/ 62 h 182"/>
                <a:gd name="T88" fmla="*/ 42 w 84"/>
                <a:gd name="T89" fmla="*/ 161 h 182"/>
                <a:gd name="T90" fmla="*/ 42 w 84"/>
                <a:gd name="T91" fmla="*/ 30 h 182"/>
                <a:gd name="T92" fmla="*/ 5 w 84"/>
                <a:gd name="T93" fmla="*/ 177 h 182"/>
                <a:gd name="T94" fmla="*/ 42 w 84"/>
                <a:gd name="T95" fmla="*/ 182 h 182"/>
                <a:gd name="T96" fmla="*/ 0 w 84"/>
                <a:gd name="T97" fmla="*/ 180 h 182"/>
                <a:gd name="T98" fmla="*/ 3 w 84"/>
                <a:gd name="T99" fmla="*/ 26 h 182"/>
                <a:gd name="T100" fmla="*/ 41 w 84"/>
                <a:gd name="T101" fmla="*/ 17 h 182"/>
                <a:gd name="T102" fmla="*/ 41 w 84"/>
                <a:gd name="T103" fmla="*/ 17 h 182"/>
                <a:gd name="T104" fmla="*/ 42 w 84"/>
                <a:gd name="T105" fmla="*/ 30 h 182"/>
                <a:gd name="T106" fmla="*/ 18 w 84"/>
                <a:gd name="T107" fmla="*/ 57 h 182"/>
                <a:gd name="T108" fmla="*/ 16 w 84"/>
                <a:gd name="T109" fmla="*/ 164 h 182"/>
                <a:gd name="T110" fmla="*/ 42 w 84"/>
                <a:gd name="T111" fmla="*/ 166 h 182"/>
                <a:gd name="T112" fmla="*/ 20 w 84"/>
                <a:gd name="T113" fmla="*/ 161 h 182"/>
                <a:gd name="T114" fmla="*/ 41 w 84"/>
                <a:gd name="T115" fmla="*/ 62 h 182"/>
                <a:gd name="T116" fmla="*/ 41 w 84"/>
                <a:gd name="T117" fmla="*/ 94 h 182"/>
                <a:gd name="T118" fmla="*/ 42 w 84"/>
                <a:gd name="T119"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2">
                  <a:moveTo>
                    <a:pt x="47" y="12"/>
                  </a:moveTo>
                  <a:cubicBezTo>
                    <a:pt x="46" y="13"/>
                    <a:pt x="46" y="15"/>
                    <a:pt x="46" y="17"/>
                  </a:cubicBezTo>
                  <a:cubicBezTo>
                    <a:pt x="46" y="17"/>
                    <a:pt x="46" y="17"/>
                    <a:pt x="46" y="17"/>
                  </a:cubicBezTo>
                  <a:cubicBezTo>
                    <a:pt x="46" y="17"/>
                    <a:pt x="46" y="17"/>
                    <a:pt x="46" y="17"/>
                  </a:cubicBezTo>
                  <a:cubicBezTo>
                    <a:pt x="46" y="28"/>
                    <a:pt x="46" y="28"/>
                    <a:pt x="46" y="28"/>
                  </a:cubicBezTo>
                  <a:cubicBezTo>
                    <a:pt x="46" y="29"/>
                    <a:pt x="45" y="30"/>
                    <a:pt x="44" y="30"/>
                  </a:cubicBezTo>
                  <a:cubicBezTo>
                    <a:pt x="44" y="30"/>
                    <a:pt x="44" y="30"/>
                    <a:pt x="44" y="30"/>
                  </a:cubicBezTo>
                  <a:cubicBezTo>
                    <a:pt x="42" y="30"/>
                    <a:pt x="42" y="30"/>
                    <a:pt x="42" y="30"/>
                  </a:cubicBezTo>
                  <a:cubicBezTo>
                    <a:pt x="42" y="11"/>
                    <a:pt x="42" y="11"/>
                    <a:pt x="42" y="11"/>
                  </a:cubicBezTo>
                  <a:cubicBezTo>
                    <a:pt x="42" y="10"/>
                    <a:pt x="43" y="10"/>
                    <a:pt x="43" y="9"/>
                  </a:cubicBezTo>
                  <a:cubicBezTo>
                    <a:pt x="44" y="8"/>
                    <a:pt x="45" y="7"/>
                    <a:pt x="46" y="6"/>
                  </a:cubicBezTo>
                  <a:cubicBezTo>
                    <a:pt x="47" y="6"/>
                    <a:pt x="48" y="6"/>
                    <a:pt x="50" y="5"/>
                  </a:cubicBezTo>
                  <a:cubicBezTo>
                    <a:pt x="50" y="5"/>
                    <a:pt x="50" y="5"/>
                    <a:pt x="50" y="5"/>
                  </a:cubicBezTo>
                  <a:cubicBezTo>
                    <a:pt x="72" y="0"/>
                    <a:pt x="72" y="0"/>
                    <a:pt x="72" y="0"/>
                  </a:cubicBezTo>
                  <a:cubicBezTo>
                    <a:pt x="72" y="0"/>
                    <a:pt x="72" y="0"/>
                    <a:pt x="72" y="0"/>
                  </a:cubicBezTo>
                  <a:cubicBezTo>
                    <a:pt x="75" y="0"/>
                    <a:pt x="77" y="0"/>
                    <a:pt x="79" y="1"/>
                  </a:cubicBezTo>
                  <a:cubicBezTo>
                    <a:pt x="81" y="3"/>
                    <a:pt x="83" y="5"/>
                    <a:pt x="83" y="7"/>
                  </a:cubicBezTo>
                  <a:cubicBezTo>
                    <a:pt x="83" y="7"/>
                    <a:pt x="83" y="7"/>
                    <a:pt x="83" y="7"/>
                  </a:cubicBezTo>
                  <a:cubicBezTo>
                    <a:pt x="84" y="10"/>
                    <a:pt x="83" y="12"/>
                    <a:pt x="82" y="14"/>
                  </a:cubicBezTo>
                  <a:cubicBezTo>
                    <a:pt x="81" y="16"/>
                    <a:pt x="79" y="18"/>
                    <a:pt x="76" y="18"/>
                  </a:cubicBezTo>
                  <a:cubicBezTo>
                    <a:pt x="76" y="18"/>
                    <a:pt x="76" y="18"/>
                    <a:pt x="76" y="18"/>
                  </a:cubicBezTo>
                  <a:cubicBezTo>
                    <a:pt x="60" y="22"/>
                    <a:pt x="60" y="22"/>
                    <a:pt x="60" y="22"/>
                  </a:cubicBezTo>
                  <a:cubicBezTo>
                    <a:pt x="60" y="26"/>
                    <a:pt x="60" y="26"/>
                    <a:pt x="60" y="26"/>
                  </a:cubicBezTo>
                  <a:cubicBezTo>
                    <a:pt x="78" y="26"/>
                    <a:pt x="78" y="26"/>
                    <a:pt x="78" y="26"/>
                  </a:cubicBezTo>
                  <a:cubicBezTo>
                    <a:pt x="79" y="26"/>
                    <a:pt x="80" y="27"/>
                    <a:pt x="80" y="28"/>
                  </a:cubicBezTo>
                  <a:cubicBezTo>
                    <a:pt x="80" y="180"/>
                    <a:pt x="80" y="180"/>
                    <a:pt x="80" y="180"/>
                  </a:cubicBezTo>
                  <a:cubicBezTo>
                    <a:pt x="80" y="181"/>
                    <a:pt x="79" y="182"/>
                    <a:pt x="78" y="182"/>
                  </a:cubicBezTo>
                  <a:cubicBezTo>
                    <a:pt x="42" y="182"/>
                    <a:pt x="42" y="182"/>
                    <a:pt x="42" y="182"/>
                  </a:cubicBezTo>
                  <a:cubicBezTo>
                    <a:pt x="42" y="177"/>
                    <a:pt x="42" y="177"/>
                    <a:pt x="42" y="177"/>
                  </a:cubicBezTo>
                  <a:cubicBezTo>
                    <a:pt x="75" y="177"/>
                    <a:pt x="75" y="177"/>
                    <a:pt x="75" y="177"/>
                  </a:cubicBezTo>
                  <a:cubicBezTo>
                    <a:pt x="75" y="30"/>
                    <a:pt x="75" y="30"/>
                    <a:pt x="75" y="30"/>
                  </a:cubicBezTo>
                  <a:cubicBezTo>
                    <a:pt x="57" y="30"/>
                    <a:pt x="57" y="30"/>
                    <a:pt x="57" y="30"/>
                  </a:cubicBezTo>
                  <a:cubicBezTo>
                    <a:pt x="56" y="30"/>
                    <a:pt x="55" y="29"/>
                    <a:pt x="55" y="28"/>
                  </a:cubicBezTo>
                  <a:cubicBezTo>
                    <a:pt x="55" y="28"/>
                    <a:pt x="55" y="28"/>
                    <a:pt x="55" y="28"/>
                  </a:cubicBezTo>
                  <a:cubicBezTo>
                    <a:pt x="55" y="20"/>
                    <a:pt x="55" y="20"/>
                    <a:pt x="55" y="20"/>
                  </a:cubicBezTo>
                  <a:cubicBezTo>
                    <a:pt x="55" y="19"/>
                    <a:pt x="56" y="18"/>
                    <a:pt x="57" y="18"/>
                  </a:cubicBezTo>
                  <a:cubicBezTo>
                    <a:pt x="57" y="18"/>
                    <a:pt x="57" y="18"/>
                    <a:pt x="57" y="18"/>
                  </a:cubicBezTo>
                  <a:cubicBezTo>
                    <a:pt x="75" y="14"/>
                    <a:pt x="75" y="14"/>
                    <a:pt x="75" y="14"/>
                  </a:cubicBezTo>
                  <a:cubicBezTo>
                    <a:pt x="75" y="14"/>
                    <a:pt x="75" y="14"/>
                    <a:pt x="75" y="14"/>
                  </a:cubicBezTo>
                  <a:cubicBezTo>
                    <a:pt x="76" y="13"/>
                    <a:pt x="77" y="13"/>
                    <a:pt x="78" y="12"/>
                  </a:cubicBezTo>
                  <a:cubicBezTo>
                    <a:pt x="79" y="11"/>
                    <a:pt x="79" y="10"/>
                    <a:pt x="79" y="8"/>
                  </a:cubicBezTo>
                  <a:cubicBezTo>
                    <a:pt x="79" y="8"/>
                    <a:pt x="79" y="8"/>
                    <a:pt x="79" y="8"/>
                  </a:cubicBezTo>
                  <a:cubicBezTo>
                    <a:pt x="78" y="7"/>
                    <a:pt x="78" y="6"/>
                    <a:pt x="77" y="5"/>
                  </a:cubicBezTo>
                  <a:cubicBezTo>
                    <a:pt x="76" y="5"/>
                    <a:pt x="74" y="5"/>
                    <a:pt x="73" y="5"/>
                  </a:cubicBezTo>
                  <a:cubicBezTo>
                    <a:pt x="73" y="5"/>
                    <a:pt x="73" y="5"/>
                    <a:pt x="73" y="5"/>
                  </a:cubicBezTo>
                  <a:cubicBezTo>
                    <a:pt x="51" y="10"/>
                    <a:pt x="51" y="10"/>
                    <a:pt x="51" y="10"/>
                  </a:cubicBezTo>
                  <a:cubicBezTo>
                    <a:pt x="51" y="10"/>
                    <a:pt x="51" y="10"/>
                    <a:pt x="51" y="10"/>
                  </a:cubicBezTo>
                  <a:cubicBezTo>
                    <a:pt x="50" y="10"/>
                    <a:pt x="49" y="10"/>
                    <a:pt x="48" y="11"/>
                  </a:cubicBezTo>
                  <a:cubicBezTo>
                    <a:pt x="48" y="11"/>
                    <a:pt x="47" y="11"/>
                    <a:pt x="47" y="12"/>
                  </a:cubicBezTo>
                  <a:close/>
                  <a:moveTo>
                    <a:pt x="42" y="166"/>
                  </a:moveTo>
                  <a:cubicBezTo>
                    <a:pt x="62" y="166"/>
                    <a:pt x="62" y="166"/>
                    <a:pt x="62" y="166"/>
                  </a:cubicBezTo>
                  <a:cubicBezTo>
                    <a:pt x="64" y="166"/>
                    <a:pt x="65" y="165"/>
                    <a:pt x="65" y="164"/>
                  </a:cubicBezTo>
                  <a:cubicBezTo>
                    <a:pt x="65" y="60"/>
                    <a:pt x="65" y="60"/>
                    <a:pt x="65" y="60"/>
                  </a:cubicBezTo>
                  <a:cubicBezTo>
                    <a:pt x="65" y="58"/>
                    <a:pt x="64" y="57"/>
                    <a:pt x="62" y="57"/>
                  </a:cubicBezTo>
                  <a:cubicBezTo>
                    <a:pt x="57" y="57"/>
                    <a:pt x="57" y="57"/>
                    <a:pt x="57" y="57"/>
                  </a:cubicBezTo>
                  <a:cubicBezTo>
                    <a:pt x="57" y="57"/>
                    <a:pt x="57" y="57"/>
                    <a:pt x="57" y="57"/>
                  </a:cubicBezTo>
                  <a:cubicBezTo>
                    <a:pt x="56" y="57"/>
                    <a:pt x="55" y="58"/>
                    <a:pt x="55" y="60"/>
                  </a:cubicBezTo>
                  <a:cubicBezTo>
                    <a:pt x="55" y="94"/>
                    <a:pt x="55" y="94"/>
                    <a:pt x="55" y="94"/>
                  </a:cubicBezTo>
                  <a:cubicBezTo>
                    <a:pt x="55" y="94"/>
                    <a:pt x="55" y="94"/>
                    <a:pt x="55" y="94"/>
                  </a:cubicBezTo>
                  <a:cubicBezTo>
                    <a:pt x="55" y="95"/>
                    <a:pt x="55" y="96"/>
                    <a:pt x="54" y="97"/>
                  </a:cubicBezTo>
                  <a:cubicBezTo>
                    <a:pt x="53" y="98"/>
                    <a:pt x="53" y="99"/>
                    <a:pt x="52" y="99"/>
                  </a:cubicBezTo>
                  <a:cubicBezTo>
                    <a:pt x="52" y="99"/>
                    <a:pt x="52" y="99"/>
                    <a:pt x="52" y="99"/>
                  </a:cubicBezTo>
                  <a:cubicBezTo>
                    <a:pt x="51" y="99"/>
                    <a:pt x="51" y="99"/>
                    <a:pt x="51" y="99"/>
                  </a:cubicBezTo>
                  <a:cubicBezTo>
                    <a:pt x="51" y="99"/>
                    <a:pt x="51" y="99"/>
                    <a:pt x="51" y="99"/>
                  </a:cubicBezTo>
                  <a:cubicBezTo>
                    <a:pt x="51" y="99"/>
                    <a:pt x="51" y="99"/>
                    <a:pt x="51" y="99"/>
                  </a:cubicBezTo>
                  <a:cubicBezTo>
                    <a:pt x="49" y="99"/>
                    <a:pt x="48" y="98"/>
                    <a:pt x="47" y="98"/>
                  </a:cubicBezTo>
                  <a:cubicBezTo>
                    <a:pt x="47" y="98"/>
                    <a:pt x="47" y="98"/>
                    <a:pt x="47" y="98"/>
                  </a:cubicBezTo>
                  <a:cubicBezTo>
                    <a:pt x="47" y="98"/>
                    <a:pt x="47" y="98"/>
                    <a:pt x="47" y="98"/>
                  </a:cubicBezTo>
                  <a:cubicBezTo>
                    <a:pt x="46" y="97"/>
                    <a:pt x="46" y="96"/>
                    <a:pt x="46" y="94"/>
                  </a:cubicBezTo>
                  <a:cubicBezTo>
                    <a:pt x="46" y="83"/>
                    <a:pt x="46" y="83"/>
                    <a:pt x="46" y="83"/>
                  </a:cubicBezTo>
                  <a:cubicBezTo>
                    <a:pt x="46" y="60"/>
                    <a:pt x="46" y="60"/>
                    <a:pt x="46" y="60"/>
                  </a:cubicBezTo>
                  <a:cubicBezTo>
                    <a:pt x="46" y="60"/>
                    <a:pt x="46" y="60"/>
                    <a:pt x="46" y="60"/>
                  </a:cubicBezTo>
                  <a:cubicBezTo>
                    <a:pt x="46" y="58"/>
                    <a:pt x="45" y="57"/>
                    <a:pt x="44" y="57"/>
                  </a:cubicBezTo>
                  <a:cubicBezTo>
                    <a:pt x="42" y="57"/>
                    <a:pt x="42" y="57"/>
                    <a:pt x="42" y="57"/>
                  </a:cubicBezTo>
                  <a:cubicBezTo>
                    <a:pt x="42" y="98"/>
                    <a:pt x="42" y="98"/>
                    <a:pt x="42" y="98"/>
                  </a:cubicBezTo>
                  <a:cubicBezTo>
                    <a:pt x="42" y="99"/>
                    <a:pt x="43" y="100"/>
                    <a:pt x="44" y="101"/>
                  </a:cubicBezTo>
                  <a:cubicBezTo>
                    <a:pt x="44" y="101"/>
                    <a:pt x="44" y="101"/>
                    <a:pt x="44" y="101"/>
                  </a:cubicBezTo>
                  <a:cubicBezTo>
                    <a:pt x="46" y="103"/>
                    <a:pt x="48" y="104"/>
                    <a:pt x="51" y="104"/>
                  </a:cubicBezTo>
                  <a:cubicBezTo>
                    <a:pt x="51" y="104"/>
                    <a:pt x="51" y="104"/>
                    <a:pt x="52" y="104"/>
                  </a:cubicBezTo>
                  <a:cubicBezTo>
                    <a:pt x="52" y="104"/>
                    <a:pt x="52" y="104"/>
                    <a:pt x="52" y="104"/>
                  </a:cubicBezTo>
                  <a:cubicBezTo>
                    <a:pt x="52" y="104"/>
                    <a:pt x="52" y="104"/>
                    <a:pt x="53" y="103"/>
                  </a:cubicBezTo>
                  <a:cubicBezTo>
                    <a:pt x="53" y="103"/>
                    <a:pt x="53" y="103"/>
                    <a:pt x="53" y="103"/>
                  </a:cubicBezTo>
                  <a:cubicBezTo>
                    <a:pt x="53" y="103"/>
                    <a:pt x="53" y="103"/>
                    <a:pt x="53" y="103"/>
                  </a:cubicBezTo>
                  <a:cubicBezTo>
                    <a:pt x="55" y="103"/>
                    <a:pt x="56" y="102"/>
                    <a:pt x="58" y="100"/>
                  </a:cubicBezTo>
                  <a:cubicBezTo>
                    <a:pt x="59" y="99"/>
                    <a:pt x="60" y="97"/>
                    <a:pt x="60" y="94"/>
                  </a:cubicBezTo>
                  <a:cubicBezTo>
                    <a:pt x="60" y="94"/>
                    <a:pt x="60" y="94"/>
                    <a:pt x="60" y="94"/>
                  </a:cubicBezTo>
                  <a:cubicBezTo>
                    <a:pt x="60" y="62"/>
                    <a:pt x="60" y="62"/>
                    <a:pt x="60" y="62"/>
                  </a:cubicBezTo>
                  <a:cubicBezTo>
                    <a:pt x="60" y="62"/>
                    <a:pt x="60" y="62"/>
                    <a:pt x="60" y="62"/>
                  </a:cubicBezTo>
                  <a:cubicBezTo>
                    <a:pt x="60" y="161"/>
                    <a:pt x="60" y="161"/>
                    <a:pt x="60" y="161"/>
                  </a:cubicBezTo>
                  <a:cubicBezTo>
                    <a:pt x="42" y="161"/>
                    <a:pt x="42" y="161"/>
                    <a:pt x="42" y="161"/>
                  </a:cubicBezTo>
                  <a:lnTo>
                    <a:pt x="42" y="166"/>
                  </a:lnTo>
                  <a:close/>
                  <a:moveTo>
                    <a:pt x="42" y="30"/>
                  </a:moveTo>
                  <a:cubicBezTo>
                    <a:pt x="5" y="30"/>
                    <a:pt x="5" y="30"/>
                    <a:pt x="5" y="30"/>
                  </a:cubicBezTo>
                  <a:cubicBezTo>
                    <a:pt x="5" y="177"/>
                    <a:pt x="5" y="177"/>
                    <a:pt x="5" y="177"/>
                  </a:cubicBezTo>
                  <a:cubicBezTo>
                    <a:pt x="42" y="177"/>
                    <a:pt x="42" y="177"/>
                    <a:pt x="42" y="177"/>
                  </a:cubicBezTo>
                  <a:cubicBezTo>
                    <a:pt x="42" y="182"/>
                    <a:pt x="42" y="182"/>
                    <a:pt x="42" y="182"/>
                  </a:cubicBezTo>
                  <a:cubicBezTo>
                    <a:pt x="3" y="182"/>
                    <a:pt x="3" y="182"/>
                    <a:pt x="3" y="182"/>
                  </a:cubicBezTo>
                  <a:cubicBezTo>
                    <a:pt x="1" y="182"/>
                    <a:pt x="0" y="181"/>
                    <a:pt x="0" y="180"/>
                  </a:cubicBezTo>
                  <a:cubicBezTo>
                    <a:pt x="0" y="28"/>
                    <a:pt x="0" y="28"/>
                    <a:pt x="0" y="28"/>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3"/>
                    <a:pt x="42" y="11"/>
                  </a:cubicBezTo>
                  <a:cubicBezTo>
                    <a:pt x="42" y="30"/>
                    <a:pt x="42" y="30"/>
                    <a:pt x="42" y="30"/>
                  </a:cubicBezTo>
                  <a:close/>
                  <a:moveTo>
                    <a:pt x="42" y="57"/>
                  </a:moveTo>
                  <a:cubicBezTo>
                    <a:pt x="18" y="57"/>
                    <a:pt x="18" y="57"/>
                    <a:pt x="18" y="57"/>
                  </a:cubicBezTo>
                  <a:cubicBezTo>
                    <a:pt x="17" y="57"/>
                    <a:pt x="16" y="58"/>
                    <a:pt x="16" y="60"/>
                  </a:cubicBezTo>
                  <a:cubicBezTo>
                    <a:pt x="16" y="164"/>
                    <a:pt x="16" y="164"/>
                    <a:pt x="16" y="164"/>
                  </a:cubicBezTo>
                  <a:cubicBezTo>
                    <a:pt x="16" y="165"/>
                    <a:pt x="17" y="166"/>
                    <a:pt x="18" y="166"/>
                  </a:cubicBezTo>
                  <a:cubicBezTo>
                    <a:pt x="42" y="166"/>
                    <a:pt x="42" y="166"/>
                    <a:pt x="42" y="166"/>
                  </a:cubicBezTo>
                  <a:cubicBezTo>
                    <a:pt x="42" y="161"/>
                    <a:pt x="42" y="161"/>
                    <a:pt x="42" y="161"/>
                  </a:cubicBezTo>
                  <a:cubicBezTo>
                    <a:pt x="20" y="161"/>
                    <a:pt x="20" y="161"/>
                    <a:pt x="20" y="161"/>
                  </a:cubicBezTo>
                  <a:cubicBezTo>
                    <a:pt x="20" y="62"/>
                    <a:pt x="20" y="62"/>
                    <a:pt x="20" y="62"/>
                  </a:cubicBezTo>
                  <a:cubicBezTo>
                    <a:pt x="41" y="62"/>
                    <a:pt x="41" y="62"/>
                    <a:pt x="41" y="62"/>
                  </a:cubicBezTo>
                  <a:cubicBezTo>
                    <a:pt x="41" y="83"/>
                    <a:pt x="41" y="83"/>
                    <a:pt x="41" y="83"/>
                  </a:cubicBezTo>
                  <a:cubicBezTo>
                    <a:pt x="41" y="94"/>
                    <a:pt x="41" y="94"/>
                    <a:pt x="41" y="94"/>
                  </a:cubicBezTo>
                  <a:cubicBezTo>
                    <a:pt x="41" y="96"/>
                    <a:pt x="41" y="97"/>
                    <a:pt x="42" y="98"/>
                  </a:cubicBezTo>
                  <a:lnTo>
                    <a:pt x="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3" name="Freeform 308"/>
            <p:cNvSpPr>
              <a:spLocks noEditPoints="1"/>
            </p:cNvSpPr>
            <p:nvPr/>
          </p:nvSpPr>
          <p:spPr bwMode="auto">
            <a:xfrm>
              <a:off x="8104200" y="25401"/>
              <a:ext cx="315914" cy="352427"/>
            </a:xfrm>
            <a:custGeom>
              <a:avLst/>
              <a:gdLst>
                <a:gd name="T0" fmla="*/ 125 w 140"/>
                <a:gd name="T1" fmla="*/ 28 h 156"/>
                <a:gd name="T2" fmla="*/ 136 w 140"/>
                <a:gd name="T3" fmla="*/ 43 h 156"/>
                <a:gd name="T4" fmla="*/ 135 w 140"/>
                <a:gd name="T5" fmla="*/ 46 h 156"/>
                <a:gd name="T6" fmla="*/ 99 w 140"/>
                <a:gd name="T7" fmla="*/ 91 h 156"/>
                <a:gd name="T8" fmla="*/ 130 w 140"/>
                <a:gd name="T9" fmla="*/ 93 h 156"/>
                <a:gd name="T10" fmla="*/ 139 w 140"/>
                <a:gd name="T11" fmla="*/ 107 h 156"/>
                <a:gd name="T12" fmla="*/ 138 w 140"/>
                <a:gd name="T13" fmla="*/ 111 h 156"/>
                <a:gd name="T14" fmla="*/ 97 w 140"/>
                <a:gd name="T15" fmla="*/ 121 h 156"/>
                <a:gd name="T16" fmla="*/ 70 w 140"/>
                <a:gd name="T17" fmla="*/ 155 h 156"/>
                <a:gd name="T18" fmla="*/ 70 w 140"/>
                <a:gd name="T19" fmla="*/ 149 h 156"/>
                <a:gd name="T20" fmla="*/ 95 w 140"/>
                <a:gd name="T21" fmla="*/ 117 h 156"/>
                <a:gd name="T22" fmla="*/ 127 w 140"/>
                <a:gd name="T23" fmla="*/ 97 h 156"/>
                <a:gd name="T24" fmla="*/ 96 w 140"/>
                <a:gd name="T25" fmla="*/ 95 h 156"/>
                <a:gd name="T26" fmla="*/ 78 w 140"/>
                <a:gd name="T27" fmla="*/ 68 h 156"/>
                <a:gd name="T28" fmla="*/ 131 w 140"/>
                <a:gd name="T29" fmla="*/ 43 h 156"/>
                <a:gd name="T30" fmla="*/ 70 w 140"/>
                <a:gd name="T31" fmla="*/ 44 h 156"/>
                <a:gd name="T32" fmla="*/ 70 w 140"/>
                <a:gd name="T33" fmla="*/ 122 h 156"/>
                <a:gd name="T34" fmla="*/ 73 w 140"/>
                <a:gd name="T35" fmla="*/ 111 h 156"/>
                <a:gd name="T36" fmla="*/ 70 w 140"/>
                <a:gd name="T37" fmla="*/ 122 h 156"/>
                <a:gd name="T38" fmla="*/ 18 w 140"/>
                <a:gd name="T39" fmla="*/ 3 h 156"/>
                <a:gd name="T40" fmla="*/ 53 w 140"/>
                <a:gd name="T41" fmla="*/ 22 h 156"/>
                <a:gd name="T42" fmla="*/ 53 w 140"/>
                <a:gd name="T43" fmla="*/ 22 h 156"/>
                <a:gd name="T44" fmla="*/ 65 w 140"/>
                <a:gd name="T45" fmla="*/ 40 h 156"/>
                <a:gd name="T46" fmla="*/ 70 w 140"/>
                <a:gd name="T47" fmla="*/ 44 h 156"/>
                <a:gd name="T48" fmla="*/ 62 w 140"/>
                <a:gd name="T49" fmla="*/ 44 h 156"/>
                <a:gd name="T50" fmla="*/ 49 w 140"/>
                <a:gd name="T51" fmla="*/ 25 h 156"/>
                <a:gd name="T52" fmla="*/ 49 w 140"/>
                <a:gd name="T53" fmla="*/ 25 h 156"/>
                <a:gd name="T54" fmla="*/ 49 w 140"/>
                <a:gd name="T55" fmla="*/ 25 h 156"/>
                <a:gd name="T56" fmla="*/ 21 w 140"/>
                <a:gd name="T57" fmla="*/ 7 h 156"/>
                <a:gd name="T58" fmla="*/ 19 w 140"/>
                <a:gd name="T59" fmla="*/ 22 h 156"/>
                <a:gd name="T60" fmla="*/ 26 w 140"/>
                <a:gd name="T61" fmla="*/ 40 h 156"/>
                <a:gd name="T62" fmla="*/ 26 w 140"/>
                <a:gd name="T63" fmla="*/ 40 h 156"/>
                <a:gd name="T64" fmla="*/ 26 w 140"/>
                <a:gd name="T65" fmla="*/ 40 h 156"/>
                <a:gd name="T66" fmla="*/ 39 w 140"/>
                <a:gd name="T67" fmla="*/ 62 h 156"/>
                <a:gd name="T68" fmla="*/ 12 w 140"/>
                <a:gd name="T69" fmla="*/ 122 h 156"/>
                <a:gd name="T70" fmla="*/ 51 w 140"/>
                <a:gd name="T71" fmla="*/ 83 h 156"/>
                <a:gd name="T72" fmla="*/ 70 w 140"/>
                <a:gd name="T73" fmla="*/ 106 h 156"/>
                <a:gd name="T74" fmla="*/ 63 w 140"/>
                <a:gd name="T75" fmla="*/ 139 h 156"/>
                <a:gd name="T76" fmla="*/ 70 w 140"/>
                <a:gd name="T77" fmla="*/ 155 h 156"/>
                <a:gd name="T78" fmla="*/ 68 w 140"/>
                <a:gd name="T79" fmla="*/ 154 h 156"/>
                <a:gd name="T80" fmla="*/ 59 w 140"/>
                <a:gd name="T81" fmla="*/ 141 h 156"/>
                <a:gd name="T82" fmla="*/ 59 w 140"/>
                <a:gd name="T83" fmla="*/ 139 h 156"/>
                <a:gd name="T84" fmla="*/ 52 w 140"/>
                <a:gd name="T85" fmla="*/ 89 h 156"/>
                <a:gd name="T86" fmla="*/ 10 w 140"/>
                <a:gd name="T87" fmla="*/ 127 h 156"/>
                <a:gd name="T88" fmla="*/ 10 w 140"/>
                <a:gd name="T89" fmla="*/ 127 h 156"/>
                <a:gd name="T90" fmla="*/ 1 w 140"/>
                <a:gd name="T91" fmla="*/ 111 h 156"/>
                <a:gd name="T92" fmla="*/ 34 w 140"/>
                <a:gd name="T93" fmla="*/ 61 h 156"/>
                <a:gd name="T94" fmla="*/ 22 w 140"/>
                <a:gd name="T95" fmla="*/ 43 h 156"/>
                <a:gd name="T96" fmla="*/ 22 w 140"/>
                <a:gd name="T97" fmla="*/ 43 h 156"/>
                <a:gd name="T98" fmla="*/ 18 w 140"/>
                <a:gd name="T99" fmla="*/ 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 h="156">
                  <a:moveTo>
                    <a:pt x="70" y="39"/>
                  </a:moveTo>
                  <a:cubicBezTo>
                    <a:pt x="125" y="28"/>
                    <a:pt x="125" y="28"/>
                    <a:pt x="125" y="28"/>
                  </a:cubicBezTo>
                  <a:cubicBezTo>
                    <a:pt x="126" y="28"/>
                    <a:pt x="127" y="29"/>
                    <a:pt x="127" y="29"/>
                  </a:cubicBezTo>
                  <a:cubicBezTo>
                    <a:pt x="136" y="43"/>
                    <a:pt x="136" y="43"/>
                    <a:pt x="136" y="43"/>
                  </a:cubicBezTo>
                  <a:cubicBezTo>
                    <a:pt x="137" y="44"/>
                    <a:pt x="137" y="45"/>
                    <a:pt x="135" y="46"/>
                  </a:cubicBezTo>
                  <a:cubicBezTo>
                    <a:pt x="135" y="46"/>
                    <a:pt x="135" y="46"/>
                    <a:pt x="135" y="46"/>
                  </a:cubicBezTo>
                  <a:cubicBezTo>
                    <a:pt x="84" y="68"/>
                    <a:pt x="84" y="68"/>
                    <a:pt x="84" y="68"/>
                  </a:cubicBezTo>
                  <a:cubicBezTo>
                    <a:pt x="99" y="91"/>
                    <a:pt x="99" y="91"/>
                    <a:pt x="99" y="91"/>
                  </a:cubicBezTo>
                  <a:cubicBezTo>
                    <a:pt x="128" y="92"/>
                    <a:pt x="128" y="92"/>
                    <a:pt x="128" y="92"/>
                  </a:cubicBezTo>
                  <a:cubicBezTo>
                    <a:pt x="129" y="92"/>
                    <a:pt x="130" y="93"/>
                    <a:pt x="130" y="93"/>
                  </a:cubicBezTo>
                  <a:cubicBezTo>
                    <a:pt x="130" y="93"/>
                    <a:pt x="130" y="93"/>
                    <a:pt x="130" y="93"/>
                  </a:cubicBezTo>
                  <a:cubicBezTo>
                    <a:pt x="139" y="107"/>
                    <a:pt x="139" y="107"/>
                    <a:pt x="139" y="107"/>
                  </a:cubicBezTo>
                  <a:cubicBezTo>
                    <a:pt x="140" y="108"/>
                    <a:pt x="140" y="109"/>
                    <a:pt x="139" y="110"/>
                  </a:cubicBezTo>
                  <a:cubicBezTo>
                    <a:pt x="138" y="110"/>
                    <a:pt x="138" y="110"/>
                    <a:pt x="138" y="111"/>
                  </a:cubicBezTo>
                  <a:cubicBezTo>
                    <a:pt x="138" y="111"/>
                    <a:pt x="138" y="111"/>
                    <a:pt x="138" y="111"/>
                  </a:cubicBezTo>
                  <a:cubicBezTo>
                    <a:pt x="97" y="121"/>
                    <a:pt x="97" y="121"/>
                    <a:pt x="97" y="121"/>
                  </a:cubicBezTo>
                  <a:cubicBezTo>
                    <a:pt x="72" y="155"/>
                    <a:pt x="72" y="155"/>
                    <a:pt x="72" y="155"/>
                  </a:cubicBezTo>
                  <a:cubicBezTo>
                    <a:pt x="71" y="155"/>
                    <a:pt x="70" y="156"/>
                    <a:pt x="70" y="155"/>
                  </a:cubicBezTo>
                  <a:cubicBezTo>
                    <a:pt x="70" y="149"/>
                    <a:pt x="70" y="149"/>
                    <a:pt x="70" y="149"/>
                  </a:cubicBezTo>
                  <a:cubicBezTo>
                    <a:pt x="70" y="149"/>
                    <a:pt x="70" y="149"/>
                    <a:pt x="70" y="149"/>
                  </a:cubicBezTo>
                  <a:cubicBezTo>
                    <a:pt x="93" y="118"/>
                    <a:pt x="93" y="118"/>
                    <a:pt x="93" y="118"/>
                  </a:cubicBezTo>
                  <a:cubicBezTo>
                    <a:pt x="94" y="117"/>
                    <a:pt x="94" y="117"/>
                    <a:pt x="95" y="117"/>
                  </a:cubicBezTo>
                  <a:cubicBezTo>
                    <a:pt x="133" y="107"/>
                    <a:pt x="133" y="107"/>
                    <a:pt x="133" y="107"/>
                  </a:cubicBezTo>
                  <a:cubicBezTo>
                    <a:pt x="127" y="97"/>
                    <a:pt x="127" y="97"/>
                    <a:pt x="127" y="97"/>
                  </a:cubicBezTo>
                  <a:cubicBezTo>
                    <a:pt x="98" y="96"/>
                    <a:pt x="98" y="96"/>
                    <a:pt x="98" y="96"/>
                  </a:cubicBezTo>
                  <a:cubicBezTo>
                    <a:pt x="97" y="96"/>
                    <a:pt x="96" y="95"/>
                    <a:pt x="96" y="95"/>
                  </a:cubicBezTo>
                  <a:cubicBezTo>
                    <a:pt x="78" y="68"/>
                    <a:pt x="78" y="68"/>
                    <a:pt x="78" y="68"/>
                  </a:cubicBezTo>
                  <a:cubicBezTo>
                    <a:pt x="78" y="68"/>
                    <a:pt x="78" y="68"/>
                    <a:pt x="78" y="68"/>
                  </a:cubicBezTo>
                  <a:cubicBezTo>
                    <a:pt x="77" y="67"/>
                    <a:pt x="78" y="65"/>
                    <a:pt x="79" y="65"/>
                  </a:cubicBezTo>
                  <a:cubicBezTo>
                    <a:pt x="131" y="43"/>
                    <a:pt x="131" y="43"/>
                    <a:pt x="131" y="43"/>
                  </a:cubicBezTo>
                  <a:cubicBezTo>
                    <a:pt x="124" y="33"/>
                    <a:pt x="124" y="33"/>
                    <a:pt x="124" y="33"/>
                  </a:cubicBezTo>
                  <a:cubicBezTo>
                    <a:pt x="70" y="44"/>
                    <a:pt x="70" y="44"/>
                    <a:pt x="70" y="44"/>
                  </a:cubicBezTo>
                  <a:cubicBezTo>
                    <a:pt x="70" y="39"/>
                    <a:pt x="70" y="39"/>
                    <a:pt x="70" y="39"/>
                  </a:cubicBezTo>
                  <a:close/>
                  <a:moveTo>
                    <a:pt x="70" y="122"/>
                  </a:moveTo>
                  <a:cubicBezTo>
                    <a:pt x="73" y="113"/>
                    <a:pt x="73" y="113"/>
                    <a:pt x="73" y="113"/>
                  </a:cubicBezTo>
                  <a:cubicBezTo>
                    <a:pt x="73" y="112"/>
                    <a:pt x="73" y="111"/>
                    <a:pt x="73" y="111"/>
                  </a:cubicBezTo>
                  <a:cubicBezTo>
                    <a:pt x="70" y="106"/>
                    <a:pt x="70" y="106"/>
                    <a:pt x="70" y="106"/>
                  </a:cubicBezTo>
                  <a:lnTo>
                    <a:pt x="70" y="122"/>
                  </a:lnTo>
                  <a:close/>
                  <a:moveTo>
                    <a:pt x="18" y="3"/>
                  </a:moveTo>
                  <a:cubicBezTo>
                    <a:pt x="18" y="3"/>
                    <a:pt x="18" y="3"/>
                    <a:pt x="18" y="3"/>
                  </a:cubicBezTo>
                  <a:cubicBezTo>
                    <a:pt x="23" y="0"/>
                    <a:pt x="31" y="3"/>
                    <a:pt x="38" y="7"/>
                  </a:cubicBezTo>
                  <a:cubicBezTo>
                    <a:pt x="44" y="12"/>
                    <a:pt x="50" y="18"/>
                    <a:pt x="53" y="22"/>
                  </a:cubicBezTo>
                  <a:cubicBezTo>
                    <a:pt x="53" y="22"/>
                    <a:pt x="53" y="22"/>
                    <a:pt x="53" y="22"/>
                  </a:cubicBezTo>
                  <a:cubicBezTo>
                    <a:pt x="53" y="22"/>
                    <a:pt x="53" y="22"/>
                    <a:pt x="53" y="22"/>
                  </a:cubicBezTo>
                  <a:cubicBezTo>
                    <a:pt x="53" y="22"/>
                    <a:pt x="53" y="22"/>
                    <a:pt x="53" y="22"/>
                  </a:cubicBezTo>
                  <a:cubicBezTo>
                    <a:pt x="65" y="40"/>
                    <a:pt x="65" y="40"/>
                    <a:pt x="65" y="40"/>
                  </a:cubicBezTo>
                  <a:cubicBezTo>
                    <a:pt x="70" y="39"/>
                    <a:pt x="70" y="39"/>
                    <a:pt x="70" y="39"/>
                  </a:cubicBezTo>
                  <a:cubicBezTo>
                    <a:pt x="70" y="44"/>
                    <a:pt x="70" y="44"/>
                    <a:pt x="70" y="44"/>
                  </a:cubicBezTo>
                  <a:cubicBezTo>
                    <a:pt x="64" y="45"/>
                    <a:pt x="64" y="45"/>
                    <a:pt x="64" y="45"/>
                  </a:cubicBezTo>
                  <a:cubicBezTo>
                    <a:pt x="63" y="45"/>
                    <a:pt x="62" y="45"/>
                    <a:pt x="62" y="44"/>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7" y="21"/>
                    <a:pt x="41" y="16"/>
                    <a:pt x="35" y="11"/>
                  </a:cubicBezTo>
                  <a:cubicBezTo>
                    <a:pt x="29" y="8"/>
                    <a:pt x="23" y="5"/>
                    <a:pt x="21" y="7"/>
                  </a:cubicBezTo>
                  <a:cubicBezTo>
                    <a:pt x="21" y="7"/>
                    <a:pt x="21" y="7"/>
                    <a:pt x="21" y="7"/>
                  </a:cubicBezTo>
                  <a:cubicBezTo>
                    <a:pt x="18" y="9"/>
                    <a:pt x="18" y="15"/>
                    <a:pt x="19" y="22"/>
                  </a:cubicBezTo>
                  <a:cubicBezTo>
                    <a:pt x="21" y="29"/>
                    <a:pt x="23" y="36"/>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39" y="59"/>
                    <a:pt x="39" y="59"/>
                    <a:pt x="39" y="59"/>
                  </a:cubicBezTo>
                  <a:cubicBezTo>
                    <a:pt x="39" y="60"/>
                    <a:pt x="39" y="61"/>
                    <a:pt x="39" y="62"/>
                  </a:cubicBezTo>
                  <a:cubicBezTo>
                    <a:pt x="6" y="112"/>
                    <a:pt x="6" y="112"/>
                    <a:pt x="6" y="112"/>
                  </a:cubicBezTo>
                  <a:cubicBezTo>
                    <a:pt x="12" y="122"/>
                    <a:pt x="12" y="122"/>
                    <a:pt x="12" y="122"/>
                  </a:cubicBezTo>
                  <a:cubicBezTo>
                    <a:pt x="51" y="83"/>
                    <a:pt x="51" y="83"/>
                    <a:pt x="51" y="83"/>
                  </a:cubicBezTo>
                  <a:cubicBezTo>
                    <a:pt x="51" y="83"/>
                    <a:pt x="51" y="83"/>
                    <a:pt x="51" y="83"/>
                  </a:cubicBezTo>
                  <a:cubicBezTo>
                    <a:pt x="53" y="82"/>
                    <a:pt x="54" y="83"/>
                    <a:pt x="55" y="84"/>
                  </a:cubicBezTo>
                  <a:cubicBezTo>
                    <a:pt x="70" y="106"/>
                    <a:pt x="70" y="106"/>
                    <a:pt x="70" y="106"/>
                  </a:cubicBezTo>
                  <a:cubicBezTo>
                    <a:pt x="70" y="122"/>
                    <a:pt x="70" y="122"/>
                    <a:pt x="70" y="122"/>
                  </a:cubicBezTo>
                  <a:cubicBezTo>
                    <a:pt x="63" y="139"/>
                    <a:pt x="63" y="139"/>
                    <a:pt x="63" y="139"/>
                  </a:cubicBezTo>
                  <a:cubicBezTo>
                    <a:pt x="70" y="149"/>
                    <a:pt x="70" y="149"/>
                    <a:pt x="70" y="149"/>
                  </a:cubicBezTo>
                  <a:cubicBezTo>
                    <a:pt x="70" y="155"/>
                    <a:pt x="70" y="155"/>
                    <a:pt x="70" y="155"/>
                  </a:cubicBezTo>
                  <a:cubicBezTo>
                    <a:pt x="69" y="155"/>
                    <a:pt x="69" y="155"/>
                    <a:pt x="68" y="155"/>
                  </a:cubicBezTo>
                  <a:cubicBezTo>
                    <a:pt x="68" y="155"/>
                    <a:pt x="68" y="155"/>
                    <a:pt x="68" y="154"/>
                  </a:cubicBezTo>
                  <a:cubicBezTo>
                    <a:pt x="68" y="154"/>
                    <a:pt x="68" y="154"/>
                    <a:pt x="68" y="154"/>
                  </a:cubicBezTo>
                  <a:cubicBezTo>
                    <a:pt x="59" y="141"/>
                    <a:pt x="59" y="141"/>
                    <a:pt x="59" y="141"/>
                  </a:cubicBezTo>
                  <a:cubicBezTo>
                    <a:pt x="58" y="140"/>
                    <a:pt x="58" y="140"/>
                    <a:pt x="59" y="139"/>
                  </a:cubicBezTo>
                  <a:cubicBezTo>
                    <a:pt x="59" y="139"/>
                    <a:pt x="59" y="139"/>
                    <a:pt x="59" y="139"/>
                  </a:cubicBezTo>
                  <a:cubicBezTo>
                    <a:pt x="68" y="112"/>
                    <a:pt x="68" y="112"/>
                    <a:pt x="68" y="112"/>
                  </a:cubicBezTo>
                  <a:cubicBezTo>
                    <a:pt x="52" y="89"/>
                    <a:pt x="52" y="89"/>
                    <a:pt x="52" y="89"/>
                  </a:cubicBezTo>
                  <a:cubicBezTo>
                    <a:pt x="14" y="127"/>
                    <a:pt x="14" y="127"/>
                    <a:pt x="14" y="127"/>
                  </a:cubicBezTo>
                  <a:cubicBezTo>
                    <a:pt x="13" y="128"/>
                    <a:pt x="11" y="128"/>
                    <a:pt x="10" y="127"/>
                  </a:cubicBezTo>
                  <a:cubicBezTo>
                    <a:pt x="10" y="127"/>
                    <a:pt x="10" y="127"/>
                    <a:pt x="10" y="127"/>
                  </a:cubicBezTo>
                  <a:cubicBezTo>
                    <a:pt x="10" y="127"/>
                    <a:pt x="10" y="127"/>
                    <a:pt x="10" y="127"/>
                  </a:cubicBezTo>
                  <a:cubicBezTo>
                    <a:pt x="1" y="113"/>
                    <a:pt x="1" y="113"/>
                    <a:pt x="1" y="113"/>
                  </a:cubicBezTo>
                  <a:cubicBezTo>
                    <a:pt x="0" y="113"/>
                    <a:pt x="0" y="111"/>
                    <a:pt x="1" y="111"/>
                  </a:cubicBezTo>
                  <a:cubicBezTo>
                    <a:pt x="1" y="111"/>
                    <a:pt x="1" y="111"/>
                    <a:pt x="1" y="111"/>
                  </a:cubicBezTo>
                  <a:cubicBezTo>
                    <a:pt x="34" y="61"/>
                    <a:pt x="34" y="61"/>
                    <a:pt x="34" y="61"/>
                  </a:cubicBezTo>
                  <a:cubicBezTo>
                    <a:pt x="22" y="43"/>
                    <a:pt x="22" y="43"/>
                    <a:pt x="22" y="43"/>
                  </a:cubicBezTo>
                  <a:cubicBezTo>
                    <a:pt x="22" y="43"/>
                    <a:pt x="22" y="43"/>
                    <a:pt x="22" y="43"/>
                  </a:cubicBezTo>
                  <a:cubicBezTo>
                    <a:pt x="22" y="43"/>
                    <a:pt x="22" y="43"/>
                    <a:pt x="22" y="43"/>
                  </a:cubicBezTo>
                  <a:cubicBezTo>
                    <a:pt x="22" y="43"/>
                    <a:pt x="22" y="43"/>
                    <a:pt x="22" y="43"/>
                  </a:cubicBezTo>
                  <a:cubicBezTo>
                    <a:pt x="19" y="39"/>
                    <a:pt x="16" y="30"/>
                    <a:pt x="15" y="23"/>
                  </a:cubicBezTo>
                  <a:cubicBezTo>
                    <a:pt x="13" y="14"/>
                    <a:pt x="13" y="6"/>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4" name="Freeform 309"/>
            <p:cNvSpPr>
              <a:spLocks noEditPoints="1"/>
            </p:cNvSpPr>
            <p:nvPr/>
          </p:nvSpPr>
          <p:spPr bwMode="auto">
            <a:xfrm>
              <a:off x="7807336" y="1589"/>
              <a:ext cx="296864" cy="146050"/>
            </a:xfrm>
            <a:custGeom>
              <a:avLst/>
              <a:gdLst>
                <a:gd name="T0" fmla="*/ 120 w 131"/>
                <a:gd name="T1" fmla="*/ 35 h 64"/>
                <a:gd name="T2" fmla="*/ 120 w 131"/>
                <a:gd name="T3" fmla="*/ 35 h 64"/>
                <a:gd name="T4" fmla="*/ 121 w 131"/>
                <a:gd name="T5" fmla="*/ 7 h 64"/>
                <a:gd name="T6" fmla="*/ 110 w 131"/>
                <a:gd name="T7" fmla="*/ 0 h 64"/>
                <a:gd name="T8" fmla="*/ 124 w 131"/>
                <a:gd name="T9" fmla="*/ 4 h 64"/>
                <a:gd name="T10" fmla="*/ 124 w 131"/>
                <a:gd name="T11" fmla="*/ 39 h 64"/>
                <a:gd name="T12" fmla="*/ 110 w 131"/>
                <a:gd name="T13" fmla="*/ 46 h 64"/>
                <a:gd name="T14" fmla="*/ 110 w 131"/>
                <a:gd name="T15" fmla="*/ 36 h 64"/>
                <a:gd name="T16" fmla="*/ 117 w 131"/>
                <a:gd name="T17" fmla="*/ 32 h 64"/>
                <a:gd name="T18" fmla="*/ 118 w 131"/>
                <a:gd name="T19" fmla="*/ 11 h 64"/>
                <a:gd name="T20" fmla="*/ 110 w 131"/>
                <a:gd name="T21" fmla="*/ 12 h 64"/>
                <a:gd name="T22" fmla="*/ 116 w 131"/>
                <a:gd name="T23" fmla="*/ 21 h 64"/>
                <a:gd name="T24" fmla="*/ 113 w 131"/>
                <a:gd name="T25" fmla="*/ 29 h 64"/>
                <a:gd name="T26" fmla="*/ 110 w 131"/>
                <a:gd name="T27" fmla="*/ 36 h 64"/>
                <a:gd name="T28" fmla="*/ 77 w 131"/>
                <a:gd name="T29" fmla="*/ 54 h 64"/>
                <a:gd name="T30" fmla="*/ 98 w 131"/>
                <a:gd name="T31" fmla="*/ 39 h 64"/>
                <a:gd name="T32" fmla="*/ 102 w 131"/>
                <a:gd name="T33" fmla="*/ 41 h 64"/>
                <a:gd name="T34" fmla="*/ 110 w 131"/>
                <a:gd name="T35" fmla="*/ 41 h 64"/>
                <a:gd name="T36" fmla="*/ 106 w 131"/>
                <a:gd name="T37" fmla="*/ 46 h 64"/>
                <a:gd name="T38" fmla="*/ 97 w 131"/>
                <a:gd name="T39" fmla="*/ 44 h 64"/>
                <a:gd name="T40" fmla="*/ 65 w 131"/>
                <a:gd name="T41" fmla="*/ 63 h 64"/>
                <a:gd name="T42" fmla="*/ 110 w 131"/>
                <a:gd name="T43" fmla="*/ 2 h 64"/>
                <a:gd name="T44" fmla="*/ 107 w 131"/>
                <a:gd name="T45" fmla="*/ 1 h 64"/>
                <a:gd name="T46" fmla="*/ 65 w 131"/>
                <a:gd name="T47" fmla="*/ 0 h 64"/>
                <a:gd name="T48" fmla="*/ 110 w 131"/>
                <a:gd name="T49" fmla="*/ 2 h 64"/>
                <a:gd name="T50" fmla="*/ 110 w 131"/>
                <a:gd name="T51" fmla="*/ 12 h 64"/>
                <a:gd name="T52" fmla="*/ 109 w 131"/>
                <a:gd name="T53" fmla="*/ 22 h 64"/>
                <a:gd name="T54" fmla="*/ 106 w 131"/>
                <a:gd name="T55" fmla="*/ 31 h 64"/>
                <a:gd name="T56" fmla="*/ 110 w 131"/>
                <a:gd name="T57" fmla="*/ 36 h 64"/>
                <a:gd name="T58" fmla="*/ 104 w 131"/>
                <a:gd name="T59" fmla="*/ 36 h 64"/>
                <a:gd name="T60" fmla="*/ 100 w 131"/>
                <a:gd name="T61" fmla="*/ 32 h 64"/>
                <a:gd name="T62" fmla="*/ 100 w 131"/>
                <a:gd name="T63" fmla="*/ 32 h 64"/>
                <a:gd name="T64" fmla="*/ 106 w 131"/>
                <a:gd name="T65" fmla="*/ 9 h 64"/>
                <a:gd name="T66" fmla="*/ 108 w 131"/>
                <a:gd name="T67" fmla="*/ 6 h 64"/>
                <a:gd name="T68" fmla="*/ 108 w 131"/>
                <a:gd name="T69" fmla="*/ 6 h 64"/>
                <a:gd name="T70" fmla="*/ 55 w 131"/>
                <a:gd name="T71" fmla="*/ 59 h 64"/>
                <a:gd name="T72" fmla="*/ 65 w 131"/>
                <a:gd name="T73" fmla="*/ 63 h 64"/>
                <a:gd name="T74" fmla="*/ 16 w 131"/>
                <a:gd name="T75" fmla="*/ 48 h 64"/>
                <a:gd name="T76" fmla="*/ 0 w 131"/>
                <a:gd name="T77" fmla="*/ 3 h 64"/>
                <a:gd name="T78" fmla="*/ 65 w 131"/>
                <a:gd name="T79" fmla="*/ 0 h 64"/>
                <a:gd name="T80" fmla="*/ 5 w 131"/>
                <a:gd name="T81" fmla="*/ 1 h 64"/>
                <a:gd name="T82" fmla="*/ 4 w 131"/>
                <a:gd name="T83" fmla="*/ 9 h 64"/>
                <a:gd name="T84" fmla="*/ 55 w 131"/>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64">
                  <a:moveTo>
                    <a:pt x="110" y="41"/>
                  </a:moveTo>
                  <a:cubicBezTo>
                    <a:pt x="114" y="40"/>
                    <a:pt x="118" y="38"/>
                    <a:pt x="120" y="35"/>
                  </a:cubicBezTo>
                  <a:cubicBezTo>
                    <a:pt x="120" y="35"/>
                    <a:pt x="120" y="35"/>
                    <a:pt x="120" y="35"/>
                  </a:cubicBezTo>
                  <a:cubicBezTo>
                    <a:pt x="120" y="35"/>
                    <a:pt x="120" y="35"/>
                    <a:pt x="120" y="35"/>
                  </a:cubicBezTo>
                  <a:cubicBezTo>
                    <a:pt x="124" y="32"/>
                    <a:pt x="126" y="27"/>
                    <a:pt x="126" y="21"/>
                  </a:cubicBezTo>
                  <a:cubicBezTo>
                    <a:pt x="126" y="16"/>
                    <a:pt x="124" y="11"/>
                    <a:pt x="121" y="7"/>
                  </a:cubicBezTo>
                  <a:cubicBezTo>
                    <a:pt x="118" y="5"/>
                    <a:pt x="114" y="2"/>
                    <a:pt x="110" y="2"/>
                  </a:cubicBezTo>
                  <a:cubicBezTo>
                    <a:pt x="110" y="0"/>
                    <a:pt x="110" y="0"/>
                    <a:pt x="110" y="0"/>
                  </a:cubicBezTo>
                  <a:cubicBezTo>
                    <a:pt x="120" y="0"/>
                    <a:pt x="120" y="0"/>
                    <a:pt x="120" y="0"/>
                  </a:cubicBezTo>
                  <a:cubicBezTo>
                    <a:pt x="121" y="1"/>
                    <a:pt x="123" y="3"/>
                    <a:pt x="124" y="4"/>
                  </a:cubicBezTo>
                  <a:cubicBezTo>
                    <a:pt x="128" y="8"/>
                    <a:pt x="131" y="15"/>
                    <a:pt x="131" y="21"/>
                  </a:cubicBezTo>
                  <a:cubicBezTo>
                    <a:pt x="131" y="28"/>
                    <a:pt x="128" y="34"/>
                    <a:pt x="124" y="39"/>
                  </a:cubicBezTo>
                  <a:cubicBezTo>
                    <a:pt x="124" y="39"/>
                    <a:pt x="124" y="39"/>
                    <a:pt x="124" y="39"/>
                  </a:cubicBezTo>
                  <a:cubicBezTo>
                    <a:pt x="120" y="42"/>
                    <a:pt x="116" y="45"/>
                    <a:pt x="110" y="46"/>
                  </a:cubicBezTo>
                  <a:cubicBezTo>
                    <a:pt x="110" y="41"/>
                    <a:pt x="110" y="41"/>
                    <a:pt x="110" y="41"/>
                  </a:cubicBezTo>
                  <a:close/>
                  <a:moveTo>
                    <a:pt x="110" y="36"/>
                  </a:moveTo>
                  <a:cubicBezTo>
                    <a:pt x="113" y="35"/>
                    <a:pt x="115" y="34"/>
                    <a:pt x="117" y="32"/>
                  </a:cubicBezTo>
                  <a:cubicBezTo>
                    <a:pt x="117" y="32"/>
                    <a:pt x="117" y="32"/>
                    <a:pt x="117" y="32"/>
                  </a:cubicBezTo>
                  <a:cubicBezTo>
                    <a:pt x="120" y="29"/>
                    <a:pt x="121" y="25"/>
                    <a:pt x="121" y="21"/>
                  </a:cubicBezTo>
                  <a:cubicBezTo>
                    <a:pt x="121" y="17"/>
                    <a:pt x="120" y="14"/>
                    <a:pt x="118" y="11"/>
                  </a:cubicBezTo>
                  <a:cubicBezTo>
                    <a:pt x="116" y="9"/>
                    <a:pt x="113" y="8"/>
                    <a:pt x="110" y="7"/>
                  </a:cubicBezTo>
                  <a:cubicBezTo>
                    <a:pt x="110" y="12"/>
                    <a:pt x="110" y="12"/>
                    <a:pt x="110" y="12"/>
                  </a:cubicBezTo>
                  <a:cubicBezTo>
                    <a:pt x="112" y="12"/>
                    <a:pt x="113" y="13"/>
                    <a:pt x="114" y="14"/>
                  </a:cubicBezTo>
                  <a:cubicBezTo>
                    <a:pt x="116" y="16"/>
                    <a:pt x="116" y="19"/>
                    <a:pt x="116" y="21"/>
                  </a:cubicBezTo>
                  <a:cubicBezTo>
                    <a:pt x="116" y="24"/>
                    <a:pt x="115" y="27"/>
                    <a:pt x="113" y="28"/>
                  </a:cubicBezTo>
                  <a:cubicBezTo>
                    <a:pt x="113" y="29"/>
                    <a:pt x="113" y="29"/>
                    <a:pt x="113" y="29"/>
                  </a:cubicBezTo>
                  <a:cubicBezTo>
                    <a:pt x="113" y="29"/>
                    <a:pt x="112" y="30"/>
                    <a:pt x="110" y="31"/>
                  </a:cubicBezTo>
                  <a:lnTo>
                    <a:pt x="110" y="36"/>
                  </a:lnTo>
                  <a:close/>
                  <a:moveTo>
                    <a:pt x="65" y="58"/>
                  </a:moveTo>
                  <a:cubicBezTo>
                    <a:pt x="69" y="57"/>
                    <a:pt x="73" y="56"/>
                    <a:pt x="77" y="54"/>
                  </a:cubicBezTo>
                  <a:cubicBezTo>
                    <a:pt x="84" y="51"/>
                    <a:pt x="90" y="46"/>
                    <a:pt x="95" y="40"/>
                  </a:cubicBezTo>
                  <a:cubicBezTo>
                    <a:pt x="96" y="39"/>
                    <a:pt x="97" y="39"/>
                    <a:pt x="98" y="39"/>
                  </a:cubicBezTo>
                  <a:cubicBezTo>
                    <a:pt x="98" y="39"/>
                    <a:pt x="98" y="39"/>
                    <a:pt x="98" y="39"/>
                  </a:cubicBezTo>
                  <a:cubicBezTo>
                    <a:pt x="99" y="40"/>
                    <a:pt x="100" y="40"/>
                    <a:pt x="102" y="41"/>
                  </a:cubicBezTo>
                  <a:cubicBezTo>
                    <a:pt x="103" y="41"/>
                    <a:pt x="105" y="41"/>
                    <a:pt x="106" y="41"/>
                  </a:cubicBezTo>
                  <a:cubicBezTo>
                    <a:pt x="108" y="41"/>
                    <a:pt x="109" y="41"/>
                    <a:pt x="110" y="41"/>
                  </a:cubicBezTo>
                  <a:cubicBezTo>
                    <a:pt x="110" y="46"/>
                    <a:pt x="110" y="46"/>
                    <a:pt x="110" y="46"/>
                  </a:cubicBezTo>
                  <a:cubicBezTo>
                    <a:pt x="109" y="46"/>
                    <a:pt x="108" y="46"/>
                    <a:pt x="106" y="46"/>
                  </a:cubicBezTo>
                  <a:cubicBezTo>
                    <a:pt x="104" y="46"/>
                    <a:pt x="103" y="46"/>
                    <a:pt x="101" y="45"/>
                  </a:cubicBezTo>
                  <a:cubicBezTo>
                    <a:pt x="100" y="45"/>
                    <a:pt x="99" y="45"/>
                    <a:pt x="97" y="44"/>
                  </a:cubicBezTo>
                  <a:cubicBezTo>
                    <a:pt x="92" y="50"/>
                    <a:pt x="86" y="55"/>
                    <a:pt x="79" y="59"/>
                  </a:cubicBezTo>
                  <a:cubicBezTo>
                    <a:pt x="75" y="61"/>
                    <a:pt x="70" y="62"/>
                    <a:pt x="65" y="63"/>
                  </a:cubicBezTo>
                  <a:cubicBezTo>
                    <a:pt x="65" y="58"/>
                    <a:pt x="65" y="58"/>
                    <a:pt x="65" y="58"/>
                  </a:cubicBezTo>
                  <a:close/>
                  <a:moveTo>
                    <a:pt x="110" y="2"/>
                  </a:moveTo>
                  <a:cubicBezTo>
                    <a:pt x="109" y="1"/>
                    <a:pt x="108" y="1"/>
                    <a:pt x="107" y="1"/>
                  </a:cubicBezTo>
                  <a:cubicBezTo>
                    <a:pt x="107" y="1"/>
                    <a:pt x="107" y="1"/>
                    <a:pt x="107" y="1"/>
                  </a:cubicBezTo>
                  <a:cubicBezTo>
                    <a:pt x="65" y="1"/>
                    <a:pt x="65" y="1"/>
                    <a:pt x="65" y="1"/>
                  </a:cubicBezTo>
                  <a:cubicBezTo>
                    <a:pt x="65" y="0"/>
                    <a:pt x="65" y="0"/>
                    <a:pt x="65" y="0"/>
                  </a:cubicBezTo>
                  <a:cubicBezTo>
                    <a:pt x="110" y="0"/>
                    <a:pt x="110" y="0"/>
                    <a:pt x="110" y="0"/>
                  </a:cubicBezTo>
                  <a:cubicBezTo>
                    <a:pt x="110" y="2"/>
                    <a:pt x="110" y="2"/>
                    <a:pt x="110" y="2"/>
                  </a:cubicBezTo>
                  <a:close/>
                  <a:moveTo>
                    <a:pt x="110" y="7"/>
                  </a:moveTo>
                  <a:cubicBezTo>
                    <a:pt x="110" y="12"/>
                    <a:pt x="110" y="12"/>
                    <a:pt x="110" y="12"/>
                  </a:cubicBezTo>
                  <a:cubicBezTo>
                    <a:pt x="110" y="12"/>
                    <a:pt x="110" y="12"/>
                    <a:pt x="110" y="12"/>
                  </a:cubicBezTo>
                  <a:cubicBezTo>
                    <a:pt x="110" y="15"/>
                    <a:pt x="110" y="19"/>
                    <a:pt x="109" y="22"/>
                  </a:cubicBezTo>
                  <a:cubicBezTo>
                    <a:pt x="108" y="25"/>
                    <a:pt x="107" y="28"/>
                    <a:pt x="106" y="31"/>
                  </a:cubicBezTo>
                  <a:cubicBezTo>
                    <a:pt x="106" y="31"/>
                    <a:pt x="106" y="31"/>
                    <a:pt x="106" y="31"/>
                  </a:cubicBezTo>
                  <a:cubicBezTo>
                    <a:pt x="108" y="31"/>
                    <a:pt x="109" y="31"/>
                    <a:pt x="110" y="31"/>
                  </a:cubicBezTo>
                  <a:cubicBezTo>
                    <a:pt x="110" y="36"/>
                    <a:pt x="110" y="36"/>
                    <a:pt x="110" y="36"/>
                  </a:cubicBezTo>
                  <a:cubicBezTo>
                    <a:pt x="109" y="36"/>
                    <a:pt x="108" y="36"/>
                    <a:pt x="106" y="36"/>
                  </a:cubicBezTo>
                  <a:cubicBezTo>
                    <a:pt x="105" y="36"/>
                    <a:pt x="105" y="36"/>
                    <a:pt x="104" y="36"/>
                  </a:cubicBezTo>
                  <a:cubicBezTo>
                    <a:pt x="103" y="36"/>
                    <a:pt x="102" y="36"/>
                    <a:pt x="101" y="35"/>
                  </a:cubicBezTo>
                  <a:cubicBezTo>
                    <a:pt x="100" y="35"/>
                    <a:pt x="99" y="34"/>
                    <a:pt x="100" y="32"/>
                  </a:cubicBezTo>
                  <a:cubicBezTo>
                    <a:pt x="100" y="32"/>
                    <a:pt x="100" y="32"/>
                    <a:pt x="100" y="32"/>
                  </a:cubicBezTo>
                  <a:cubicBezTo>
                    <a:pt x="100" y="32"/>
                    <a:pt x="100" y="32"/>
                    <a:pt x="100" y="32"/>
                  </a:cubicBezTo>
                  <a:cubicBezTo>
                    <a:pt x="102" y="28"/>
                    <a:pt x="103" y="25"/>
                    <a:pt x="104" y="21"/>
                  </a:cubicBezTo>
                  <a:cubicBezTo>
                    <a:pt x="105" y="17"/>
                    <a:pt x="106" y="13"/>
                    <a:pt x="106" y="9"/>
                  </a:cubicBezTo>
                  <a:cubicBezTo>
                    <a:pt x="106" y="9"/>
                    <a:pt x="106" y="8"/>
                    <a:pt x="106" y="8"/>
                  </a:cubicBezTo>
                  <a:cubicBezTo>
                    <a:pt x="106" y="7"/>
                    <a:pt x="107" y="6"/>
                    <a:pt x="108" y="6"/>
                  </a:cubicBezTo>
                  <a:cubicBezTo>
                    <a:pt x="108" y="6"/>
                    <a:pt x="108" y="6"/>
                    <a:pt x="108" y="6"/>
                  </a:cubicBezTo>
                  <a:cubicBezTo>
                    <a:pt x="108" y="6"/>
                    <a:pt x="108" y="6"/>
                    <a:pt x="108" y="6"/>
                  </a:cubicBezTo>
                  <a:cubicBezTo>
                    <a:pt x="109" y="6"/>
                    <a:pt x="110" y="7"/>
                    <a:pt x="110" y="7"/>
                  </a:cubicBezTo>
                  <a:close/>
                  <a:moveTo>
                    <a:pt x="55" y="59"/>
                  </a:moveTo>
                  <a:cubicBezTo>
                    <a:pt x="59" y="59"/>
                    <a:pt x="62" y="59"/>
                    <a:pt x="65" y="58"/>
                  </a:cubicBezTo>
                  <a:cubicBezTo>
                    <a:pt x="65" y="63"/>
                    <a:pt x="65" y="63"/>
                    <a:pt x="65" y="63"/>
                  </a:cubicBezTo>
                  <a:cubicBezTo>
                    <a:pt x="62" y="64"/>
                    <a:pt x="59" y="64"/>
                    <a:pt x="55" y="64"/>
                  </a:cubicBezTo>
                  <a:cubicBezTo>
                    <a:pt x="40" y="64"/>
                    <a:pt x="26" y="58"/>
                    <a:pt x="16" y="48"/>
                  </a:cubicBezTo>
                  <a:cubicBezTo>
                    <a:pt x="6" y="38"/>
                    <a:pt x="0" y="24"/>
                    <a:pt x="0" y="9"/>
                  </a:cubicBezTo>
                  <a:cubicBezTo>
                    <a:pt x="0" y="7"/>
                    <a:pt x="0" y="5"/>
                    <a:pt x="0" y="3"/>
                  </a:cubicBezTo>
                  <a:cubicBezTo>
                    <a:pt x="0" y="2"/>
                    <a:pt x="0" y="1"/>
                    <a:pt x="0" y="0"/>
                  </a:cubicBezTo>
                  <a:cubicBezTo>
                    <a:pt x="65" y="0"/>
                    <a:pt x="65" y="0"/>
                    <a:pt x="65" y="0"/>
                  </a:cubicBezTo>
                  <a:cubicBezTo>
                    <a:pt x="65" y="1"/>
                    <a:pt x="65" y="1"/>
                    <a:pt x="65" y="1"/>
                  </a:cubicBezTo>
                  <a:cubicBezTo>
                    <a:pt x="5" y="1"/>
                    <a:pt x="5" y="1"/>
                    <a:pt x="5" y="1"/>
                  </a:cubicBezTo>
                  <a:cubicBezTo>
                    <a:pt x="5" y="2"/>
                    <a:pt x="5" y="3"/>
                    <a:pt x="5" y="4"/>
                  </a:cubicBezTo>
                  <a:cubicBezTo>
                    <a:pt x="4" y="5"/>
                    <a:pt x="4" y="7"/>
                    <a:pt x="4" y="9"/>
                  </a:cubicBezTo>
                  <a:cubicBezTo>
                    <a:pt x="4" y="23"/>
                    <a:pt x="10" y="35"/>
                    <a:pt x="19" y="45"/>
                  </a:cubicBezTo>
                  <a:cubicBezTo>
                    <a:pt x="28" y="54"/>
                    <a:pt x="41" y="59"/>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5" name="Freeform 310"/>
            <p:cNvSpPr>
              <a:spLocks noEditPoints="1"/>
            </p:cNvSpPr>
            <p:nvPr/>
          </p:nvSpPr>
          <p:spPr bwMode="auto">
            <a:xfrm>
              <a:off x="7807336" y="149227"/>
              <a:ext cx="269876" cy="31751"/>
            </a:xfrm>
            <a:custGeom>
              <a:avLst/>
              <a:gdLst>
                <a:gd name="T0" fmla="*/ 59 w 119"/>
                <a:gd name="T1" fmla="*/ 0 h 14"/>
                <a:gd name="T2" fmla="*/ 116 w 119"/>
                <a:gd name="T3" fmla="*/ 0 h 14"/>
                <a:gd name="T4" fmla="*/ 119 w 119"/>
                <a:gd name="T5" fmla="*/ 2 h 14"/>
                <a:gd name="T6" fmla="*/ 119 w 119"/>
                <a:gd name="T7" fmla="*/ 12 h 14"/>
                <a:gd name="T8" fmla="*/ 116 w 119"/>
                <a:gd name="T9" fmla="*/ 14 h 14"/>
                <a:gd name="T10" fmla="*/ 59 w 119"/>
                <a:gd name="T11" fmla="*/ 14 h 14"/>
                <a:gd name="T12" fmla="*/ 59 w 119"/>
                <a:gd name="T13" fmla="*/ 9 h 14"/>
                <a:gd name="T14" fmla="*/ 114 w 119"/>
                <a:gd name="T15" fmla="*/ 9 h 14"/>
                <a:gd name="T16" fmla="*/ 114 w 119"/>
                <a:gd name="T17" fmla="*/ 5 h 14"/>
                <a:gd name="T18" fmla="*/ 59 w 119"/>
                <a:gd name="T19" fmla="*/ 5 h 14"/>
                <a:gd name="T20" fmla="*/ 59 w 119"/>
                <a:gd name="T21" fmla="*/ 0 h 14"/>
                <a:gd name="T22" fmla="*/ 2 w 119"/>
                <a:gd name="T23" fmla="*/ 0 h 14"/>
                <a:gd name="T24" fmla="*/ 59 w 119"/>
                <a:gd name="T25" fmla="*/ 0 h 14"/>
                <a:gd name="T26" fmla="*/ 59 w 119"/>
                <a:gd name="T27" fmla="*/ 5 h 14"/>
                <a:gd name="T28" fmla="*/ 4 w 119"/>
                <a:gd name="T29" fmla="*/ 5 h 14"/>
                <a:gd name="T30" fmla="*/ 4 w 119"/>
                <a:gd name="T31" fmla="*/ 9 h 14"/>
                <a:gd name="T32" fmla="*/ 59 w 119"/>
                <a:gd name="T33" fmla="*/ 9 h 14"/>
                <a:gd name="T34" fmla="*/ 59 w 119"/>
                <a:gd name="T35" fmla="*/ 14 h 14"/>
                <a:gd name="T36" fmla="*/ 2 w 119"/>
                <a:gd name="T37" fmla="*/ 14 h 14"/>
                <a:gd name="T38" fmla="*/ 0 w 119"/>
                <a:gd name="T39" fmla="*/ 12 h 14"/>
                <a:gd name="T40" fmla="*/ 0 w 119"/>
                <a:gd name="T41" fmla="*/ 2 h 14"/>
                <a:gd name="T42" fmla="*/ 2 w 119"/>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4">
                  <a:moveTo>
                    <a:pt x="59" y="0"/>
                  </a:moveTo>
                  <a:cubicBezTo>
                    <a:pt x="116" y="0"/>
                    <a:pt x="116" y="0"/>
                    <a:pt x="116" y="0"/>
                  </a:cubicBezTo>
                  <a:cubicBezTo>
                    <a:pt x="118" y="0"/>
                    <a:pt x="119" y="1"/>
                    <a:pt x="119" y="2"/>
                  </a:cubicBezTo>
                  <a:cubicBezTo>
                    <a:pt x="119" y="12"/>
                    <a:pt x="119" y="12"/>
                    <a:pt x="119" y="12"/>
                  </a:cubicBezTo>
                  <a:cubicBezTo>
                    <a:pt x="119" y="13"/>
                    <a:pt x="118" y="14"/>
                    <a:pt x="116" y="14"/>
                  </a:cubicBezTo>
                  <a:cubicBezTo>
                    <a:pt x="59" y="14"/>
                    <a:pt x="59" y="14"/>
                    <a:pt x="59" y="14"/>
                  </a:cubicBezTo>
                  <a:cubicBezTo>
                    <a:pt x="59" y="9"/>
                    <a:pt x="59" y="9"/>
                    <a:pt x="59" y="9"/>
                  </a:cubicBezTo>
                  <a:cubicBezTo>
                    <a:pt x="114" y="9"/>
                    <a:pt x="114" y="9"/>
                    <a:pt x="114" y="9"/>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4" y="5"/>
                    <a:pt x="4" y="5"/>
                    <a:pt x="4" y="5"/>
                  </a:cubicBezTo>
                  <a:cubicBezTo>
                    <a:pt x="4" y="9"/>
                    <a:pt x="4" y="9"/>
                    <a:pt x="4" y="9"/>
                  </a:cubicBezTo>
                  <a:cubicBezTo>
                    <a:pt x="59" y="9"/>
                    <a:pt x="59" y="9"/>
                    <a:pt x="59" y="9"/>
                  </a:cubicBezTo>
                  <a:cubicBezTo>
                    <a:pt x="59" y="14"/>
                    <a:pt x="59" y="14"/>
                    <a:pt x="59" y="14"/>
                  </a:cubicBezTo>
                  <a:cubicBezTo>
                    <a:pt x="2" y="14"/>
                    <a:pt x="2" y="14"/>
                    <a:pt x="2" y="14"/>
                  </a:cubicBezTo>
                  <a:cubicBezTo>
                    <a:pt x="1" y="14"/>
                    <a:pt x="0" y="13"/>
                    <a:pt x="0" y="1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6" name="Freeform 311"/>
            <p:cNvSpPr>
              <a:spLocks noEditPoints="1"/>
            </p:cNvSpPr>
            <p:nvPr/>
          </p:nvSpPr>
          <p:spPr bwMode="auto">
            <a:xfrm>
              <a:off x="10207640" y="185740"/>
              <a:ext cx="244475" cy="219076"/>
            </a:xfrm>
            <a:custGeom>
              <a:avLst/>
              <a:gdLst>
                <a:gd name="T0" fmla="*/ 58 w 108"/>
                <a:gd name="T1" fmla="*/ 88 h 97"/>
                <a:gd name="T2" fmla="*/ 68 w 108"/>
                <a:gd name="T3" fmla="*/ 91 h 97"/>
                <a:gd name="T4" fmla="*/ 71 w 108"/>
                <a:gd name="T5" fmla="*/ 92 h 97"/>
                <a:gd name="T6" fmla="*/ 81 w 108"/>
                <a:gd name="T7" fmla="*/ 90 h 97"/>
                <a:gd name="T8" fmla="*/ 88 w 108"/>
                <a:gd name="T9" fmla="*/ 82 h 97"/>
                <a:gd name="T10" fmla="*/ 99 w 108"/>
                <a:gd name="T11" fmla="*/ 62 h 97"/>
                <a:gd name="T12" fmla="*/ 103 w 108"/>
                <a:gd name="T13" fmla="*/ 43 h 97"/>
                <a:gd name="T14" fmla="*/ 103 w 108"/>
                <a:gd name="T15" fmla="*/ 36 h 97"/>
                <a:gd name="T16" fmla="*/ 100 w 108"/>
                <a:gd name="T17" fmla="*/ 21 h 97"/>
                <a:gd name="T18" fmla="*/ 93 w 108"/>
                <a:gd name="T19" fmla="*/ 12 h 97"/>
                <a:gd name="T20" fmla="*/ 78 w 108"/>
                <a:gd name="T21" fmla="*/ 6 h 97"/>
                <a:gd name="T22" fmla="*/ 55 w 108"/>
                <a:gd name="T23" fmla="*/ 11 h 97"/>
                <a:gd name="T24" fmla="*/ 62 w 108"/>
                <a:gd name="T25" fmla="*/ 3 h 97"/>
                <a:gd name="T26" fmla="*/ 95 w 108"/>
                <a:gd name="T27" fmla="*/ 8 h 97"/>
                <a:gd name="T28" fmla="*/ 104 w 108"/>
                <a:gd name="T29" fmla="*/ 19 h 97"/>
                <a:gd name="T30" fmla="*/ 108 w 108"/>
                <a:gd name="T31" fmla="*/ 36 h 97"/>
                <a:gd name="T32" fmla="*/ 108 w 108"/>
                <a:gd name="T33" fmla="*/ 42 h 97"/>
                <a:gd name="T34" fmla="*/ 106 w 108"/>
                <a:gd name="T35" fmla="*/ 55 h 97"/>
                <a:gd name="T36" fmla="*/ 92 w 108"/>
                <a:gd name="T37" fmla="*/ 85 h 97"/>
                <a:gd name="T38" fmla="*/ 85 w 108"/>
                <a:gd name="T39" fmla="*/ 93 h 97"/>
                <a:gd name="T40" fmla="*/ 82 w 108"/>
                <a:gd name="T41" fmla="*/ 95 h 97"/>
                <a:gd name="T42" fmla="*/ 69 w 108"/>
                <a:gd name="T43" fmla="*/ 96 h 97"/>
                <a:gd name="T44" fmla="*/ 60 w 108"/>
                <a:gd name="T45" fmla="*/ 93 h 97"/>
                <a:gd name="T46" fmla="*/ 54 w 108"/>
                <a:gd name="T47" fmla="*/ 92 h 97"/>
                <a:gd name="T48" fmla="*/ 38 w 108"/>
                <a:gd name="T49" fmla="*/ 92 h 97"/>
                <a:gd name="T50" fmla="*/ 43 w 108"/>
                <a:gd name="T51" fmla="*/ 90 h 97"/>
                <a:gd name="T52" fmla="*/ 50 w 108"/>
                <a:gd name="T53" fmla="*/ 88 h 97"/>
                <a:gd name="T54" fmla="*/ 48 w 108"/>
                <a:gd name="T55" fmla="*/ 93 h 97"/>
                <a:gd name="T56" fmla="*/ 39 w 108"/>
                <a:gd name="T57" fmla="*/ 96 h 97"/>
                <a:gd name="T58" fmla="*/ 29 w 108"/>
                <a:gd name="T59" fmla="*/ 94 h 97"/>
                <a:gd name="T60" fmla="*/ 53 w 108"/>
                <a:gd name="T61" fmla="*/ 11 h 97"/>
                <a:gd name="T62" fmla="*/ 30 w 108"/>
                <a:gd name="T63" fmla="*/ 6 h 97"/>
                <a:gd name="T64" fmla="*/ 47 w 108"/>
                <a:gd name="T65" fmla="*/ 3 h 97"/>
                <a:gd name="T66" fmla="*/ 28 w 108"/>
                <a:gd name="T67" fmla="*/ 91 h 97"/>
                <a:gd name="T68" fmla="*/ 29 w 108"/>
                <a:gd name="T69" fmla="*/ 96 h 97"/>
                <a:gd name="T70" fmla="*/ 28 w 108"/>
                <a:gd name="T71" fmla="*/ 1 h 97"/>
                <a:gd name="T72" fmla="*/ 17 w 108"/>
                <a:gd name="T73" fmla="*/ 77 h 97"/>
                <a:gd name="T74" fmla="*/ 23 w 108"/>
                <a:gd name="T75" fmla="*/ 86 h 97"/>
                <a:gd name="T76" fmla="*/ 28 w 108"/>
                <a:gd name="T77" fmla="*/ 91 h 97"/>
                <a:gd name="T78" fmla="*/ 25 w 108"/>
                <a:gd name="T79" fmla="*/ 94 h 97"/>
                <a:gd name="T80" fmla="*/ 17 w 108"/>
                <a:gd name="T81" fmla="*/ 77 h 97"/>
                <a:gd name="T82" fmla="*/ 17 w 108"/>
                <a:gd name="T83" fmla="*/ 5 h 97"/>
                <a:gd name="T84" fmla="*/ 28 w 108"/>
                <a:gd name="T85" fmla="*/ 91 h 97"/>
                <a:gd name="T86" fmla="*/ 9 w 108"/>
                <a:gd name="T87" fmla="*/ 21 h 97"/>
                <a:gd name="T88" fmla="*/ 5 w 108"/>
                <a:gd name="T89" fmla="*/ 37 h 97"/>
                <a:gd name="T90" fmla="*/ 5 w 108"/>
                <a:gd name="T91" fmla="*/ 43 h 97"/>
                <a:gd name="T92" fmla="*/ 14 w 108"/>
                <a:gd name="T93" fmla="*/ 72 h 97"/>
                <a:gd name="T94" fmla="*/ 16 w 108"/>
                <a:gd name="T95" fmla="*/ 85 h 97"/>
                <a:gd name="T96" fmla="*/ 2 w 108"/>
                <a:gd name="T97" fmla="*/ 55 h 97"/>
                <a:gd name="T98" fmla="*/ 0 w 108"/>
                <a:gd name="T99" fmla="*/ 42 h 97"/>
                <a:gd name="T100" fmla="*/ 0 w 108"/>
                <a:gd name="T101" fmla="*/ 36 h 97"/>
                <a:gd name="T102" fmla="*/ 1 w 108"/>
                <a:gd name="T103" fmla="*/ 30 h 97"/>
                <a:gd name="T104" fmla="*/ 14 w 108"/>
                <a:gd name="T105" fmla="*/ 8 h 97"/>
                <a:gd name="T106" fmla="*/ 15 w 108"/>
                <a:gd name="T107"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97">
                  <a:moveTo>
                    <a:pt x="54" y="88"/>
                  </a:moveTo>
                  <a:cubicBezTo>
                    <a:pt x="54" y="88"/>
                    <a:pt x="54" y="88"/>
                    <a:pt x="54" y="88"/>
                  </a:cubicBezTo>
                  <a:cubicBezTo>
                    <a:pt x="54" y="88"/>
                    <a:pt x="54" y="88"/>
                    <a:pt x="54" y="88"/>
                  </a:cubicBezTo>
                  <a:cubicBezTo>
                    <a:pt x="54" y="88"/>
                    <a:pt x="55" y="88"/>
                    <a:pt x="55" y="88"/>
                  </a:cubicBezTo>
                  <a:cubicBezTo>
                    <a:pt x="56" y="88"/>
                    <a:pt x="57" y="88"/>
                    <a:pt x="58" y="88"/>
                  </a:cubicBezTo>
                  <a:cubicBezTo>
                    <a:pt x="59" y="88"/>
                    <a:pt x="60" y="88"/>
                    <a:pt x="61" y="89"/>
                  </a:cubicBezTo>
                  <a:cubicBezTo>
                    <a:pt x="61" y="89"/>
                    <a:pt x="61" y="89"/>
                    <a:pt x="61" y="89"/>
                  </a:cubicBezTo>
                  <a:cubicBezTo>
                    <a:pt x="62" y="89"/>
                    <a:pt x="63" y="89"/>
                    <a:pt x="63" y="89"/>
                  </a:cubicBezTo>
                  <a:cubicBezTo>
                    <a:pt x="64" y="89"/>
                    <a:pt x="65" y="90"/>
                    <a:pt x="65" y="90"/>
                  </a:cubicBezTo>
                  <a:cubicBezTo>
                    <a:pt x="66" y="90"/>
                    <a:pt x="67" y="91"/>
                    <a:pt x="68" y="91"/>
                  </a:cubicBezTo>
                  <a:cubicBezTo>
                    <a:pt x="68" y="91"/>
                    <a:pt x="69" y="91"/>
                    <a:pt x="70" y="92"/>
                  </a:cubicBezTo>
                  <a:cubicBezTo>
                    <a:pt x="70" y="92"/>
                    <a:pt x="70" y="92"/>
                    <a:pt x="70" y="92"/>
                  </a:cubicBezTo>
                  <a:cubicBezTo>
                    <a:pt x="70" y="92"/>
                    <a:pt x="70" y="92"/>
                    <a:pt x="70" y="92"/>
                  </a:cubicBezTo>
                  <a:cubicBezTo>
                    <a:pt x="71" y="92"/>
                    <a:pt x="71" y="92"/>
                    <a:pt x="71" y="92"/>
                  </a:cubicBezTo>
                  <a:cubicBezTo>
                    <a:pt x="71" y="92"/>
                    <a:pt x="71" y="92"/>
                    <a:pt x="71" y="92"/>
                  </a:cubicBezTo>
                  <a:cubicBezTo>
                    <a:pt x="72" y="92"/>
                    <a:pt x="74" y="93"/>
                    <a:pt x="76" y="92"/>
                  </a:cubicBezTo>
                  <a:cubicBezTo>
                    <a:pt x="77" y="92"/>
                    <a:pt x="78" y="92"/>
                    <a:pt x="80" y="91"/>
                  </a:cubicBezTo>
                  <a:cubicBezTo>
                    <a:pt x="80" y="91"/>
                    <a:pt x="80" y="91"/>
                    <a:pt x="80" y="91"/>
                  </a:cubicBezTo>
                  <a:cubicBezTo>
                    <a:pt x="80" y="91"/>
                    <a:pt x="80" y="91"/>
                    <a:pt x="80" y="91"/>
                  </a:cubicBezTo>
                  <a:cubicBezTo>
                    <a:pt x="80" y="90"/>
                    <a:pt x="81" y="90"/>
                    <a:pt x="81" y="90"/>
                  </a:cubicBezTo>
                  <a:cubicBezTo>
                    <a:pt x="81" y="90"/>
                    <a:pt x="81" y="90"/>
                    <a:pt x="81" y="90"/>
                  </a:cubicBezTo>
                  <a:cubicBezTo>
                    <a:pt x="81" y="90"/>
                    <a:pt x="81" y="90"/>
                    <a:pt x="82" y="89"/>
                  </a:cubicBezTo>
                  <a:cubicBezTo>
                    <a:pt x="82" y="89"/>
                    <a:pt x="82" y="89"/>
                    <a:pt x="82" y="89"/>
                  </a:cubicBezTo>
                  <a:cubicBezTo>
                    <a:pt x="83" y="88"/>
                    <a:pt x="84" y="87"/>
                    <a:pt x="85" y="86"/>
                  </a:cubicBezTo>
                  <a:cubicBezTo>
                    <a:pt x="86" y="85"/>
                    <a:pt x="87" y="84"/>
                    <a:pt x="88" y="82"/>
                  </a:cubicBezTo>
                  <a:cubicBezTo>
                    <a:pt x="88" y="82"/>
                    <a:pt x="88" y="82"/>
                    <a:pt x="88" y="82"/>
                  </a:cubicBezTo>
                  <a:cubicBezTo>
                    <a:pt x="88" y="82"/>
                    <a:pt x="88" y="82"/>
                    <a:pt x="88" y="82"/>
                  </a:cubicBezTo>
                  <a:cubicBezTo>
                    <a:pt x="89" y="82"/>
                    <a:pt x="89" y="82"/>
                    <a:pt x="89" y="82"/>
                  </a:cubicBezTo>
                  <a:cubicBezTo>
                    <a:pt x="91" y="79"/>
                    <a:pt x="93" y="76"/>
                    <a:pt x="95" y="72"/>
                  </a:cubicBezTo>
                  <a:cubicBezTo>
                    <a:pt x="96" y="69"/>
                    <a:pt x="98" y="66"/>
                    <a:pt x="99" y="62"/>
                  </a:cubicBezTo>
                  <a:cubicBezTo>
                    <a:pt x="100" y="59"/>
                    <a:pt x="101" y="57"/>
                    <a:pt x="102" y="54"/>
                  </a:cubicBezTo>
                  <a:cubicBezTo>
                    <a:pt x="102" y="54"/>
                    <a:pt x="102" y="54"/>
                    <a:pt x="102" y="54"/>
                  </a:cubicBezTo>
                  <a:cubicBezTo>
                    <a:pt x="102" y="51"/>
                    <a:pt x="103" y="48"/>
                    <a:pt x="103" y="46"/>
                  </a:cubicBezTo>
                  <a:cubicBezTo>
                    <a:pt x="103" y="45"/>
                    <a:pt x="103" y="45"/>
                    <a:pt x="103" y="45"/>
                  </a:cubicBezTo>
                  <a:cubicBezTo>
                    <a:pt x="103" y="43"/>
                    <a:pt x="103" y="43"/>
                    <a:pt x="103" y="43"/>
                  </a:cubicBezTo>
                  <a:cubicBezTo>
                    <a:pt x="103" y="42"/>
                    <a:pt x="103" y="42"/>
                    <a:pt x="103" y="42"/>
                  </a:cubicBezTo>
                  <a:cubicBezTo>
                    <a:pt x="103" y="37"/>
                    <a:pt x="103" y="37"/>
                    <a:pt x="103" y="37"/>
                  </a:cubicBezTo>
                  <a:cubicBezTo>
                    <a:pt x="103" y="37"/>
                    <a:pt x="103" y="37"/>
                    <a:pt x="103" y="37"/>
                  </a:cubicBezTo>
                  <a:cubicBezTo>
                    <a:pt x="103" y="37"/>
                    <a:pt x="103" y="37"/>
                    <a:pt x="103" y="37"/>
                  </a:cubicBezTo>
                  <a:cubicBezTo>
                    <a:pt x="103" y="36"/>
                    <a:pt x="103" y="36"/>
                    <a:pt x="103" y="36"/>
                  </a:cubicBezTo>
                  <a:cubicBezTo>
                    <a:pt x="103" y="36"/>
                    <a:pt x="103" y="36"/>
                    <a:pt x="103" y="36"/>
                  </a:cubicBezTo>
                  <a:cubicBezTo>
                    <a:pt x="103" y="36"/>
                    <a:pt x="103" y="36"/>
                    <a:pt x="103" y="36"/>
                  </a:cubicBezTo>
                  <a:cubicBezTo>
                    <a:pt x="103" y="36"/>
                    <a:pt x="103" y="35"/>
                    <a:pt x="103" y="34"/>
                  </a:cubicBezTo>
                  <a:cubicBezTo>
                    <a:pt x="103" y="33"/>
                    <a:pt x="103" y="32"/>
                    <a:pt x="103" y="31"/>
                  </a:cubicBezTo>
                  <a:cubicBezTo>
                    <a:pt x="102" y="27"/>
                    <a:pt x="101" y="24"/>
                    <a:pt x="100" y="21"/>
                  </a:cubicBezTo>
                  <a:cubicBezTo>
                    <a:pt x="100" y="21"/>
                    <a:pt x="100" y="21"/>
                    <a:pt x="100" y="21"/>
                  </a:cubicBezTo>
                  <a:cubicBezTo>
                    <a:pt x="100" y="21"/>
                    <a:pt x="100" y="21"/>
                    <a:pt x="100" y="21"/>
                  </a:cubicBezTo>
                  <a:cubicBezTo>
                    <a:pt x="98" y="18"/>
                    <a:pt x="96" y="16"/>
                    <a:pt x="94" y="13"/>
                  </a:cubicBezTo>
                  <a:cubicBezTo>
                    <a:pt x="94" y="13"/>
                    <a:pt x="94" y="13"/>
                    <a:pt x="94" y="13"/>
                  </a:cubicBezTo>
                  <a:cubicBezTo>
                    <a:pt x="93" y="13"/>
                    <a:pt x="93" y="12"/>
                    <a:pt x="93" y="12"/>
                  </a:cubicBezTo>
                  <a:cubicBezTo>
                    <a:pt x="92" y="12"/>
                    <a:pt x="92" y="12"/>
                    <a:pt x="92" y="11"/>
                  </a:cubicBezTo>
                  <a:cubicBezTo>
                    <a:pt x="92" y="11"/>
                    <a:pt x="92" y="11"/>
                    <a:pt x="92" y="11"/>
                  </a:cubicBezTo>
                  <a:cubicBezTo>
                    <a:pt x="92" y="11"/>
                    <a:pt x="92" y="11"/>
                    <a:pt x="92" y="11"/>
                  </a:cubicBezTo>
                  <a:cubicBezTo>
                    <a:pt x="90" y="10"/>
                    <a:pt x="88" y="8"/>
                    <a:pt x="85" y="8"/>
                  </a:cubicBezTo>
                  <a:cubicBezTo>
                    <a:pt x="83" y="7"/>
                    <a:pt x="81" y="6"/>
                    <a:pt x="78" y="6"/>
                  </a:cubicBezTo>
                  <a:cubicBezTo>
                    <a:pt x="78" y="6"/>
                    <a:pt x="78" y="6"/>
                    <a:pt x="78" y="6"/>
                  </a:cubicBezTo>
                  <a:cubicBezTo>
                    <a:pt x="75" y="5"/>
                    <a:pt x="73" y="5"/>
                    <a:pt x="71" y="6"/>
                  </a:cubicBezTo>
                  <a:cubicBezTo>
                    <a:pt x="68" y="6"/>
                    <a:pt x="66" y="7"/>
                    <a:pt x="63" y="8"/>
                  </a:cubicBezTo>
                  <a:cubicBezTo>
                    <a:pt x="62" y="8"/>
                    <a:pt x="61" y="8"/>
                    <a:pt x="60" y="9"/>
                  </a:cubicBezTo>
                  <a:cubicBezTo>
                    <a:pt x="57" y="10"/>
                    <a:pt x="55" y="11"/>
                    <a:pt x="55" y="11"/>
                  </a:cubicBezTo>
                  <a:cubicBezTo>
                    <a:pt x="55" y="11"/>
                    <a:pt x="54" y="11"/>
                    <a:pt x="54" y="11"/>
                  </a:cubicBezTo>
                  <a:cubicBezTo>
                    <a:pt x="54" y="6"/>
                    <a:pt x="54" y="6"/>
                    <a:pt x="54" y="6"/>
                  </a:cubicBezTo>
                  <a:cubicBezTo>
                    <a:pt x="54" y="6"/>
                    <a:pt x="54" y="6"/>
                    <a:pt x="54" y="6"/>
                  </a:cubicBezTo>
                  <a:cubicBezTo>
                    <a:pt x="55" y="5"/>
                    <a:pt x="57" y="5"/>
                    <a:pt x="58" y="4"/>
                  </a:cubicBezTo>
                  <a:cubicBezTo>
                    <a:pt x="59" y="4"/>
                    <a:pt x="61" y="3"/>
                    <a:pt x="62" y="3"/>
                  </a:cubicBezTo>
                  <a:cubicBezTo>
                    <a:pt x="64" y="2"/>
                    <a:pt x="67" y="1"/>
                    <a:pt x="70" y="1"/>
                  </a:cubicBezTo>
                  <a:cubicBezTo>
                    <a:pt x="73" y="0"/>
                    <a:pt x="76" y="0"/>
                    <a:pt x="79" y="1"/>
                  </a:cubicBezTo>
                  <a:cubicBezTo>
                    <a:pt x="79" y="1"/>
                    <a:pt x="79" y="1"/>
                    <a:pt x="79" y="1"/>
                  </a:cubicBezTo>
                  <a:cubicBezTo>
                    <a:pt x="82" y="1"/>
                    <a:pt x="84" y="2"/>
                    <a:pt x="87" y="3"/>
                  </a:cubicBezTo>
                  <a:cubicBezTo>
                    <a:pt x="90" y="4"/>
                    <a:pt x="92" y="6"/>
                    <a:pt x="95" y="8"/>
                  </a:cubicBezTo>
                  <a:cubicBezTo>
                    <a:pt x="95" y="8"/>
                    <a:pt x="95" y="8"/>
                    <a:pt x="96" y="9"/>
                  </a:cubicBezTo>
                  <a:cubicBezTo>
                    <a:pt x="96" y="9"/>
                    <a:pt x="97" y="9"/>
                    <a:pt x="97" y="10"/>
                  </a:cubicBezTo>
                  <a:cubicBezTo>
                    <a:pt x="97" y="10"/>
                    <a:pt x="97" y="10"/>
                    <a:pt x="97" y="10"/>
                  </a:cubicBezTo>
                  <a:cubicBezTo>
                    <a:pt x="100" y="13"/>
                    <a:pt x="102" y="16"/>
                    <a:pt x="104" y="19"/>
                  </a:cubicBezTo>
                  <a:cubicBezTo>
                    <a:pt x="104" y="19"/>
                    <a:pt x="104" y="19"/>
                    <a:pt x="104" y="19"/>
                  </a:cubicBezTo>
                  <a:cubicBezTo>
                    <a:pt x="106" y="23"/>
                    <a:pt x="107" y="26"/>
                    <a:pt x="107" y="30"/>
                  </a:cubicBezTo>
                  <a:cubicBezTo>
                    <a:pt x="108" y="31"/>
                    <a:pt x="108" y="33"/>
                    <a:pt x="108" y="34"/>
                  </a:cubicBezTo>
                  <a:cubicBezTo>
                    <a:pt x="108" y="34"/>
                    <a:pt x="108" y="35"/>
                    <a:pt x="108" y="36"/>
                  </a:cubicBezTo>
                  <a:cubicBezTo>
                    <a:pt x="108" y="36"/>
                    <a:pt x="108" y="36"/>
                    <a:pt x="108" y="36"/>
                  </a:cubicBezTo>
                  <a:cubicBezTo>
                    <a:pt x="108" y="36"/>
                    <a:pt x="108" y="36"/>
                    <a:pt x="108" y="36"/>
                  </a:cubicBezTo>
                  <a:cubicBezTo>
                    <a:pt x="108" y="36"/>
                    <a:pt x="108" y="36"/>
                    <a:pt x="108" y="36"/>
                  </a:cubicBezTo>
                  <a:cubicBezTo>
                    <a:pt x="108" y="36"/>
                    <a:pt x="108" y="36"/>
                    <a:pt x="108" y="37"/>
                  </a:cubicBezTo>
                  <a:cubicBezTo>
                    <a:pt x="108" y="42"/>
                    <a:pt x="108" y="42"/>
                    <a:pt x="108" y="42"/>
                  </a:cubicBezTo>
                  <a:cubicBezTo>
                    <a:pt x="108" y="42"/>
                    <a:pt x="108" y="42"/>
                    <a:pt x="108" y="42"/>
                  </a:cubicBezTo>
                  <a:cubicBezTo>
                    <a:pt x="108" y="42"/>
                    <a:pt x="108" y="42"/>
                    <a:pt x="108" y="42"/>
                  </a:cubicBezTo>
                  <a:cubicBezTo>
                    <a:pt x="108" y="44"/>
                    <a:pt x="108" y="44"/>
                    <a:pt x="108" y="44"/>
                  </a:cubicBezTo>
                  <a:cubicBezTo>
                    <a:pt x="108" y="46"/>
                    <a:pt x="108" y="46"/>
                    <a:pt x="108" y="46"/>
                  </a:cubicBezTo>
                  <a:cubicBezTo>
                    <a:pt x="108" y="46"/>
                    <a:pt x="108" y="46"/>
                    <a:pt x="108" y="46"/>
                  </a:cubicBezTo>
                  <a:cubicBezTo>
                    <a:pt x="108" y="49"/>
                    <a:pt x="107" y="52"/>
                    <a:pt x="106" y="55"/>
                  </a:cubicBezTo>
                  <a:cubicBezTo>
                    <a:pt x="106" y="55"/>
                    <a:pt x="106" y="55"/>
                    <a:pt x="106" y="55"/>
                  </a:cubicBezTo>
                  <a:cubicBezTo>
                    <a:pt x="106" y="55"/>
                    <a:pt x="106" y="55"/>
                    <a:pt x="106" y="55"/>
                  </a:cubicBezTo>
                  <a:cubicBezTo>
                    <a:pt x="106" y="58"/>
                    <a:pt x="105" y="61"/>
                    <a:pt x="104" y="64"/>
                  </a:cubicBezTo>
                  <a:cubicBezTo>
                    <a:pt x="102" y="67"/>
                    <a:pt x="101" y="71"/>
                    <a:pt x="99" y="75"/>
                  </a:cubicBezTo>
                  <a:cubicBezTo>
                    <a:pt x="97" y="78"/>
                    <a:pt x="95" y="82"/>
                    <a:pt x="92" y="85"/>
                  </a:cubicBezTo>
                  <a:cubicBezTo>
                    <a:pt x="92" y="85"/>
                    <a:pt x="92" y="85"/>
                    <a:pt x="92" y="85"/>
                  </a:cubicBezTo>
                  <a:cubicBezTo>
                    <a:pt x="92" y="85"/>
                    <a:pt x="92" y="85"/>
                    <a:pt x="92" y="85"/>
                  </a:cubicBezTo>
                  <a:cubicBezTo>
                    <a:pt x="92" y="85"/>
                    <a:pt x="92" y="85"/>
                    <a:pt x="92" y="85"/>
                  </a:cubicBezTo>
                  <a:cubicBezTo>
                    <a:pt x="92" y="85"/>
                    <a:pt x="92" y="85"/>
                    <a:pt x="92" y="85"/>
                  </a:cubicBezTo>
                  <a:cubicBezTo>
                    <a:pt x="91" y="87"/>
                    <a:pt x="90" y="88"/>
                    <a:pt x="88" y="89"/>
                  </a:cubicBezTo>
                  <a:cubicBezTo>
                    <a:pt x="87" y="91"/>
                    <a:pt x="86" y="92"/>
                    <a:pt x="85" y="93"/>
                  </a:cubicBezTo>
                  <a:cubicBezTo>
                    <a:pt x="84" y="93"/>
                    <a:pt x="84" y="93"/>
                    <a:pt x="84" y="93"/>
                  </a:cubicBezTo>
                  <a:cubicBezTo>
                    <a:pt x="84" y="93"/>
                    <a:pt x="84" y="94"/>
                    <a:pt x="83" y="94"/>
                  </a:cubicBezTo>
                  <a:cubicBezTo>
                    <a:pt x="83" y="94"/>
                    <a:pt x="83" y="94"/>
                    <a:pt x="83" y="94"/>
                  </a:cubicBezTo>
                  <a:cubicBezTo>
                    <a:pt x="83" y="94"/>
                    <a:pt x="83" y="94"/>
                    <a:pt x="83" y="94"/>
                  </a:cubicBezTo>
                  <a:cubicBezTo>
                    <a:pt x="83" y="94"/>
                    <a:pt x="83" y="94"/>
                    <a:pt x="82" y="95"/>
                  </a:cubicBezTo>
                  <a:cubicBezTo>
                    <a:pt x="80" y="96"/>
                    <a:pt x="78" y="97"/>
                    <a:pt x="76" y="97"/>
                  </a:cubicBezTo>
                  <a:cubicBezTo>
                    <a:pt x="74" y="97"/>
                    <a:pt x="71" y="97"/>
                    <a:pt x="69" y="96"/>
                  </a:cubicBezTo>
                  <a:cubicBezTo>
                    <a:pt x="69" y="96"/>
                    <a:pt x="69" y="96"/>
                    <a:pt x="69" y="96"/>
                  </a:cubicBezTo>
                  <a:cubicBezTo>
                    <a:pt x="69" y="96"/>
                    <a:pt x="69" y="96"/>
                    <a:pt x="69" y="96"/>
                  </a:cubicBezTo>
                  <a:cubicBezTo>
                    <a:pt x="69" y="96"/>
                    <a:pt x="69" y="96"/>
                    <a:pt x="69" y="96"/>
                  </a:cubicBezTo>
                  <a:cubicBezTo>
                    <a:pt x="68" y="96"/>
                    <a:pt x="67" y="96"/>
                    <a:pt x="66" y="95"/>
                  </a:cubicBezTo>
                  <a:cubicBezTo>
                    <a:pt x="65" y="95"/>
                    <a:pt x="64" y="95"/>
                    <a:pt x="63" y="94"/>
                  </a:cubicBezTo>
                  <a:cubicBezTo>
                    <a:pt x="63" y="94"/>
                    <a:pt x="62" y="94"/>
                    <a:pt x="62" y="94"/>
                  </a:cubicBezTo>
                  <a:cubicBezTo>
                    <a:pt x="61" y="94"/>
                    <a:pt x="61" y="93"/>
                    <a:pt x="60" y="93"/>
                  </a:cubicBezTo>
                  <a:cubicBezTo>
                    <a:pt x="60" y="93"/>
                    <a:pt x="60" y="93"/>
                    <a:pt x="60" y="93"/>
                  </a:cubicBezTo>
                  <a:cubicBezTo>
                    <a:pt x="59" y="93"/>
                    <a:pt x="58" y="93"/>
                    <a:pt x="57" y="93"/>
                  </a:cubicBezTo>
                  <a:cubicBezTo>
                    <a:pt x="56" y="92"/>
                    <a:pt x="55" y="92"/>
                    <a:pt x="55" y="92"/>
                  </a:cubicBezTo>
                  <a:cubicBezTo>
                    <a:pt x="54" y="92"/>
                    <a:pt x="54" y="92"/>
                    <a:pt x="54" y="92"/>
                  </a:cubicBezTo>
                  <a:cubicBezTo>
                    <a:pt x="54" y="92"/>
                    <a:pt x="54" y="92"/>
                    <a:pt x="54" y="92"/>
                  </a:cubicBezTo>
                  <a:cubicBezTo>
                    <a:pt x="54" y="92"/>
                    <a:pt x="54" y="92"/>
                    <a:pt x="54" y="92"/>
                  </a:cubicBezTo>
                  <a:lnTo>
                    <a:pt x="54" y="88"/>
                  </a:lnTo>
                  <a:close/>
                  <a:moveTo>
                    <a:pt x="29" y="91"/>
                  </a:moveTo>
                  <a:cubicBezTo>
                    <a:pt x="30" y="92"/>
                    <a:pt x="31" y="92"/>
                    <a:pt x="33" y="92"/>
                  </a:cubicBezTo>
                  <a:cubicBezTo>
                    <a:pt x="34" y="93"/>
                    <a:pt x="36" y="92"/>
                    <a:pt x="38" y="92"/>
                  </a:cubicBezTo>
                  <a:cubicBezTo>
                    <a:pt x="38" y="92"/>
                    <a:pt x="38" y="92"/>
                    <a:pt x="38" y="92"/>
                  </a:cubicBezTo>
                  <a:cubicBezTo>
                    <a:pt x="38" y="92"/>
                    <a:pt x="38" y="92"/>
                    <a:pt x="38" y="92"/>
                  </a:cubicBezTo>
                  <a:cubicBezTo>
                    <a:pt x="38" y="92"/>
                    <a:pt x="38" y="92"/>
                    <a:pt x="38" y="92"/>
                  </a:cubicBezTo>
                  <a:cubicBezTo>
                    <a:pt x="38" y="92"/>
                    <a:pt x="38" y="92"/>
                    <a:pt x="38" y="92"/>
                  </a:cubicBezTo>
                  <a:cubicBezTo>
                    <a:pt x="39" y="91"/>
                    <a:pt x="40" y="91"/>
                    <a:pt x="41" y="91"/>
                  </a:cubicBezTo>
                  <a:cubicBezTo>
                    <a:pt x="41" y="91"/>
                    <a:pt x="42" y="90"/>
                    <a:pt x="43" y="90"/>
                  </a:cubicBezTo>
                  <a:cubicBezTo>
                    <a:pt x="44" y="90"/>
                    <a:pt x="44" y="89"/>
                    <a:pt x="45" y="89"/>
                  </a:cubicBezTo>
                  <a:cubicBezTo>
                    <a:pt x="46" y="89"/>
                    <a:pt x="46" y="89"/>
                    <a:pt x="47" y="89"/>
                  </a:cubicBezTo>
                  <a:cubicBezTo>
                    <a:pt x="47" y="89"/>
                    <a:pt x="47" y="89"/>
                    <a:pt x="47" y="89"/>
                  </a:cubicBezTo>
                  <a:cubicBezTo>
                    <a:pt x="47" y="89"/>
                    <a:pt x="47" y="89"/>
                    <a:pt x="47" y="89"/>
                  </a:cubicBezTo>
                  <a:cubicBezTo>
                    <a:pt x="48" y="88"/>
                    <a:pt x="49" y="88"/>
                    <a:pt x="50" y="88"/>
                  </a:cubicBezTo>
                  <a:cubicBezTo>
                    <a:pt x="52" y="88"/>
                    <a:pt x="54" y="88"/>
                    <a:pt x="54" y="88"/>
                  </a:cubicBezTo>
                  <a:cubicBezTo>
                    <a:pt x="54" y="92"/>
                    <a:pt x="54" y="92"/>
                    <a:pt x="54" y="92"/>
                  </a:cubicBezTo>
                  <a:cubicBezTo>
                    <a:pt x="54" y="92"/>
                    <a:pt x="52" y="92"/>
                    <a:pt x="51" y="93"/>
                  </a:cubicBezTo>
                  <a:cubicBezTo>
                    <a:pt x="50" y="93"/>
                    <a:pt x="49" y="93"/>
                    <a:pt x="48" y="93"/>
                  </a:cubicBezTo>
                  <a:cubicBezTo>
                    <a:pt x="48" y="93"/>
                    <a:pt x="48" y="93"/>
                    <a:pt x="48" y="93"/>
                  </a:cubicBezTo>
                  <a:cubicBezTo>
                    <a:pt x="48" y="93"/>
                    <a:pt x="47" y="94"/>
                    <a:pt x="47" y="94"/>
                  </a:cubicBezTo>
                  <a:cubicBezTo>
                    <a:pt x="46" y="94"/>
                    <a:pt x="45" y="94"/>
                    <a:pt x="45" y="94"/>
                  </a:cubicBezTo>
                  <a:cubicBezTo>
                    <a:pt x="44" y="95"/>
                    <a:pt x="43" y="95"/>
                    <a:pt x="42" y="95"/>
                  </a:cubicBezTo>
                  <a:cubicBezTo>
                    <a:pt x="41" y="96"/>
                    <a:pt x="40" y="96"/>
                    <a:pt x="39" y="96"/>
                  </a:cubicBezTo>
                  <a:cubicBezTo>
                    <a:pt x="39" y="96"/>
                    <a:pt x="39" y="96"/>
                    <a:pt x="39" y="96"/>
                  </a:cubicBezTo>
                  <a:cubicBezTo>
                    <a:pt x="39" y="96"/>
                    <a:pt x="39" y="96"/>
                    <a:pt x="39" y="96"/>
                  </a:cubicBezTo>
                  <a:cubicBezTo>
                    <a:pt x="37" y="97"/>
                    <a:pt x="34" y="97"/>
                    <a:pt x="32" y="97"/>
                  </a:cubicBezTo>
                  <a:cubicBezTo>
                    <a:pt x="31" y="97"/>
                    <a:pt x="30" y="97"/>
                    <a:pt x="29" y="96"/>
                  </a:cubicBezTo>
                  <a:cubicBezTo>
                    <a:pt x="29" y="93"/>
                    <a:pt x="29" y="93"/>
                    <a:pt x="29" y="93"/>
                  </a:cubicBezTo>
                  <a:cubicBezTo>
                    <a:pt x="29" y="94"/>
                    <a:pt x="29" y="94"/>
                    <a:pt x="29" y="94"/>
                  </a:cubicBezTo>
                  <a:cubicBezTo>
                    <a:pt x="30" y="93"/>
                    <a:pt x="30" y="92"/>
                    <a:pt x="29" y="91"/>
                  </a:cubicBezTo>
                  <a:cubicBezTo>
                    <a:pt x="29" y="91"/>
                    <a:pt x="29" y="91"/>
                    <a:pt x="29" y="91"/>
                  </a:cubicBezTo>
                  <a:close/>
                  <a:moveTo>
                    <a:pt x="54" y="11"/>
                  </a:moveTo>
                  <a:cubicBezTo>
                    <a:pt x="54" y="11"/>
                    <a:pt x="54" y="11"/>
                    <a:pt x="53" y="11"/>
                  </a:cubicBezTo>
                  <a:cubicBezTo>
                    <a:pt x="53" y="11"/>
                    <a:pt x="53" y="11"/>
                    <a:pt x="53" y="11"/>
                  </a:cubicBezTo>
                  <a:cubicBezTo>
                    <a:pt x="53" y="11"/>
                    <a:pt x="53" y="11"/>
                    <a:pt x="53" y="11"/>
                  </a:cubicBezTo>
                  <a:cubicBezTo>
                    <a:pt x="53" y="10"/>
                    <a:pt x="51" y="10"/>
                    <a:pt x="49" y="9"/>
                  </a:cubicBezTo>
                  <a:cubicBezTo>
                    <a:pt x="47" y="8"/>
                    <a:pt x="46" y="8"/>
                    <a:pt x="45" y="8"/>
                  </a:cubicBezTo>
                  <a:cubicBezTo>
                    <a:pt x="42" y="7"/>
                    <a:pt x="40" y="6"/>
                    <a:pt x="38" y="6"/>
                  </a:cubicBezTo>
                  <a:cubicBezTo>
                    <a:pt x="35" y="5"/>
                    <a:pt x="33" y="5"/>
                    <a:pt x="30" y="6"/>
                  </a:cubicBezTo>
                  <a:cubicBezTo>
                    <a:pt x="30" y="6"/>
                    <a:pt x="29" y="6"/>
                    <a:pt x="29" y="6"/>
                  </a:cubicBezTo>
                  <a:cubicBezTo>
                    <a:pt x="29" y="1"/>
                    <a:pt x="29" y="1"/>
                    <a:pt x="29" y="1"/>
                  </a:cubicBezTo>
                  <a:cubicBezTo>
                    <a:pt x="29" y="1"/>
                    <a:pt x="29" y="1"/>
                    <a:pt x="29" y="1"/>
                  </a:cubicBezTo>
                  <a:cubicBezTo>
                    <a:pt x="32" y="0"/>
                    <a:pt x="35" y="0"/>
                    <a:pt x="38" y="1"/>
                  </a:cubicBezTo>
                  <a:cubicBezTo>
                    <a:pt x="41" y="1"/>
                    <a:pt x="44" y="2"/>
                    <a:pt x="47" y="3"/>
                  </a:cubicBezTo>
                  <a:cubicBezTo>
                    <a:pt x="47" y="3"/>
                    <a:pt x="49" y="4"/>
                    <a:pt x="50" y="4"/>
                  </a:cubicBezTo>
                  <a:cubicBezTo>
                    <a:pt x="52" y="5"/>
                    <a:pt x="53" y="5"/>
                    <a:pt x="54" y="6"/>
                  </a:cubicBezTo>
                  <a:lnTo>
                    <a:pt x="54" y="11"/>
                  </a:lnTo>
                  <a:close/>
                  <a:moveTo>
                    <a:pt x="28" y="91"/>
                  </a:moveTo>
                  <a:cubicBezTo>
                    <a:pt x="28" y="91"/>
                    <a:pt x="28" y="91"/>
                    <a:pt x="28" y="91"/>
                  </a:cubicBezTo>
                  <a:cubicBezTo>
                    <a:pt x="29" y="91"/>
                    <a:pt x="29" y="91"/>
                    <a:pt x="29" y="91"/>
                  </a:cubicBezTo>
                  <a:cubicBezTo>
                    <a:pt x="29" y="91"/>
                    <a:pt x="29" y="91"/>
                    <a:pt x="29" y="91"/>
                  </a:cubicBezTo>
                  <a:cubicBezTo>
                    <a:pt x="29" y="91"/>
                    <a:pt x="29" y="91"/>
                    <a:pt x="28" y="91"/>
                  </a:cubicBezTo>
                  <a:cubicBezTo>
                    <a:pt x="29" y="93"/>
                    <a:pt x="29" y="93"/>
                    <a:pt x="29" y="93"/>
                  </a:cubicBezTo>
                  <a:cubicBezTo>
                    <a:pt x="29" y="96"/>
                    <a:pt x="29" y="96"/>
                    <a:pt x="29" y="96"/>
                  </a:cubicBezTo>
                  <a:cubicBezTo>
                    <a:pt x="29" y="96"/>
                    <a:pt x="29" y="96"/>
                    <a:pt x="28" y="96"/>
                  </a:cubicBezTo>
                  <a:cubicBezTo>
                    <a:pt x="28" y="91"/>
                    <a:pt x="28" y="91"/>
                    <a:pt x="28" y="91"/>
                  </a:cubicBezTo>
                  <a:close/>
                  <a:moveTo>
                    <a:pt x="29" y="6"/>
                  </a:moveTo>
                  <a:cubicBezTo>
                    <a:pt x="28" y="6"/>
                    <a:pt x="28" y="6"/>
                    <a:pt x="28" y="6"/>
                  </a:cubicBezTo>
                  <a:cubicBezTo>
                    <a:pt x="28" y="1"/>
                    <a:pt x="28" y="1"/>
                    <a:pt x="28" y="1"/>
                  </a:cubicBezTo>
                  <a:cubicBezTo>
                    <a:pt x="29" y="1"/>
                    <a:pt x="29" y="1"/>
                    <a:pt x="29" y="1"/>
                  </a:cubicBezTo>
                  <a:cubicBezTo>
                    <a:pt x="29" y="6"/>
                    <a:pt x="29" y="6"/>
                    <a:pt x="29" y="6"/>
                  </a:cubicBezTo>
                  <a:close/>
                  <a:moveTo>
                    <a:pt x="28" y="91"/>
                  </a:moveTo>
                  <a:cubicBezTo>
                    <a:pt x="28" y="91"/>
                    <a:pt x="28" y="91"/>
                    <a:pt x="28" y="91"/>
                  </a:cubicBezTo>
                  <a:close/>
                  <a:moveTo>
                    <a:pt x="17" y="77"/>
                  </a:moveTo>
                  <a:cubicBezTo>
                    <a:pt x="18" y="79"/>
                    <a:pt x="19" y="80"/>
                    <a:pt x="20" y="82"/>
                  </a:cubicBezTo>
                  <a:cubicBezTo>
                    <a:pt x="20" y="82"/>
                    <a:pt x="20" y="82"/>
                    <a:pt x="20" y="82"/>
                  </a:cubicBezTo>
                  <a:cubicBezTo>
                    <a:pt x="20" y="82"/>
                    <a:pt x="20" y="82"/>
                    <a:pt x="20" y="82"/>
                  </a:cubicBezTo>
                  <a:cubicBezTo>
                    <a:pt x="20" y="82"/>
                    <a:pt x="20" y="82"/>
                    <a:pt x="20" y="82"/>
                  </a:cubicBezTo>
                  <a:cubicBezTo>
                    <a:pt x="21" y="84"/>
                    <a:pt x="22" y="85"/>
                    <a:pt x="23" y="86"/>
                  </a:cubicBezTo>
                  <a:cubicBezTo>
                    <a:pt x="23" y="86"/>
                    <a:pt x="23" y="86"/>
                    <a:pt x="23" y="86"/>
                  </a:cubicBezTo>
                  <a:cubicBezTo>
                    <a:pt x="24" y="87"/>
                    <a:pt x="25" y="89"/>
                    <a:pt x="27" y="89"/>
                  </a:cubicBezTo>
                  <a:cubicBezTo>
                    <a:pt x="27" y="90"/>
                    <a:pt x="27" y="90"/>
                    <a:pt x="27" y="90"/>
                  </a:cubicBezTo>
                  <a:cubicBezTo>
                    <a:pt x="28" y="90"/>
                    <a:pt x="28" y="90"/>
                    <a:pt x="28" y="90"/>
                  </a:cubicBezTo>
                  <a:cubicBezTo>
                    <a:pt x="28" y="90"/>
                    <a:pt x="28" y="90"/>
                    <a:pt x="28" y="91"/>
                  </a:cubicBezTo>
                  <a:cubicBezTo>
                    <a:pt x="28" y="91"/>
                    <a:pt x="28" y="91"/>
                    <a:pt x="28" y="91"/>
                  </a:cubicBezTo>
                  <a:cubicBezTo>
                    <a:pt x="28" y="96"/>
                    <a:pt x="28" y="96"/>
                    <a:pt x="28" y="96"/>
                  </a:cubicBezTo>
                  <a:cubicBezTo>
                    <a:pt x="28" y="96"/>
                    <a:pt x="27" y="95"/>
                    <a:pt x="26" y="95"/>
                  </a:cubicBezTo>
                  <a:cubicBezTo>
                    <a:pt x="25" y="94"/>
                    <a:pt x="25" y="94"/>
                    <a:pt x="25" y="94"/>
                  </a:cubicBezTo>
                  <a:cubicBezTo>
                    <a:pt x="25" y="94"/>
                    <a:pt x="25" y="94"/>
                    <a:pt x="25" y="94"/>
                  </a:cubicBezTo>
                  <a:cubicBezTo>
                    <a:pt x="24" y="94"/>
                    <a:pt x="24" y="93"/>
                    <a:pt x="24" y="93"/>
                  </a:cubicBezTo>
                  <a:cubicBezTo>
                    <a:pt x="22" y="92"/>
                    <a:pt x="21" y="91"/>
                    <a:pt x="20" y="90"/>
                  </a:cubicBezTo>
                  <a:cubicBezTo>
                    <a:pt x="20" y="89"/>
                    <a:pt x="20" y="89"/>
                    <a:pt x="20" y="89"/>
                  </a:cubicBezTo>
                  <a:cubicBezTo>
                    <a:pt x="19" y="88"/>
                    <a:pt x="18" y="87"/>
                    <a:pt x="17" y="86"/>
                  </a:cubicBezTo>
                  <a:cubicBezTo>
                    <a:pt x="17" y="77"/>
                    <a:pt x="17" y="77"/>
                    <a:pt x="17" y="77"/>
                  </a:cubicBezTo>
                  <a:close/>
                  <a:moveTo>
                    <a:pt x="28" y="6"/>
                  </a:moveTo>
                  <a:cubicBezTo>
                    <a:pt x="26" y="6"/>
                    <a:pt x="25" y="7"/>
                    <a:pt x="23" y="8"/>
                  </a:cubicBezTo>
                  <a:cubicBezTo>
                    <a:pt x="21" y="8"/>
                    <a:pt x="19" y="10"/>
                    <a:pt x="17" y="11"/>
                  </a:cubicBezTo>
                  <a:cubicBezTo>
                    <a:pt x="17" y="11"/>
                    <a:pt x="17" y="11"/>
                    <a:pt x="17" y="11"/>
                  </a:cubicBezTo>
                  <a:cubicBezTo>
                    <a:pt x="17" y="5"/>
                    <a:pt x="17" y="5"/>
                    <a:pt x="17" y="5"/>
                  </a:cubicBezTo>
                  <a:cubicBezTo>
                    <a:pt x="18" y="5"/>
                    <a:pt x="20" y="4"/>
                    <a:pt x="21" y="3"/>
                  </a:cubicBezTo>
                  <a:cubicBezTo>
                    <a:pt x="23" y="2"/>
                    <a:pt x="26" y="1"/>
                    <a:pt x="28" y="1"/>
                  </a:cubicBezTo>
                  <a:cubicBezTo>
                    <a:pt x="28" y="6"/>
                    <a:pt x="28" y="6"/>
                    <a:pt x="28" y="6"/>
                  </a:cubicBezTo>
                  <a:close/>
                  <a:moveTo>
                    <a:pt x="28" y="91"/>
                  </a:moveTo>
                  <a:cubicBezTo>
                    <a:pt x="28" y="91"/>
                    <a:pt x="28" y="91"/>
                    <a:pt x="28" y="91"/>
                  </a:cubicBezTo>
                  <a:cubicBezTo>
                    <a:pt x="28" y="91"/>
                    <a:pt x="28" y="91"/>
                    <a:pt x="28" y="91"/>
                  </a:cubicBezTo>
                  <a:close/>
                  <a:moveTo>
                    <a:pt x="17" y="11"/>
                  </a:moveTo>
                  <a:cubicBezTo>
                    <a:pt x="17" y="11"/>
                    <a:pt x="17" y="11"/>
                    <a:pt x="17" y="11"/>
                  </a:cubicBezTo>
                  <a:close/>
                  <a:moveTo>
                    <a:pt x="15" y="13"/>
                  </a:moveTo>
                  <a:cubicBezTo>
                    <a:pt x="12" y="16"/>
                    <a:pt x="10" y="18"/>
                    <a:pt x="9" y="21"/>
                  </a:cubicBezTo>
                  <a:cubicBezTo>
                    <a:pt x="7" y="24"/>
                    <a:pt x="6" y="27"/>
                    <a:pt x="6" y="31"/>
                  </a:cubicBezTo>
                  <a:cubicBezTo>
                    <a:pt x="5" y="32"/>
                    <a:pt x="5" y="33"/>
                    <a:pt x="5" y="35"/>
                  </a:cubicBezTo>
                  <a:cubicBezTo>
                    <a:pt x="5" y="36"/>
                    <a:pt x="5" y="36"/>
                    <a:pt x="5" y="36"/>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3"/>
                    <a:pt x="5" y="43"/>
                    <a:pt x="5" y="43"/>
                  </a:cubicBezTo>
                  <a:cubicBezTo>
                    <a:pt x="5" y="46"/>
                    <a:pt x="5" y="46"/>
                    <a:pt x="5" y="46"/>
                  </a:cubicBezTo>
                  <a:cubicBezTo>
                    <a:pt x="5" y="46"/>
                    <a:pt x="5" y="46"/>
                    <a:pt x="5" y="46"/>
                  </a:cubicBezTo>
                  <a:cubicBezTo>
                    <a:pt x="5" y="48"/>
                    <a:pt x="6" y="51"/>
                    <a:pt x="7" y="54"/>
                  </a:cubicBezTo>
                  <a:cubicBezTo>
                    <a:pt x="7" y="57"/>
                    <a:pt x="8" y="59"/>
                    <a:pt x="9" y="62"/>
                  </a:cubicBezTo>
                  <a:cubicBezTo>
                    <a:pt x="10" y="66"/>
                    <a:pt x="12" y="69"/>
                    <a:pt x="14" y="72"/>
                  </a:cubicBezTo>
                  <a:cubicBezTo>
                    <a:pt x="15" y="74"/>
                    <a:pt x="16" y="76"/>
                    <a:pt x="17" y="77"/>
                  </a:cubicBezTo>
                  <a:cubicBezTo>
                    <a:pt x="17" y="86"/>
                    <a:pt x="17" y="86"/>
                    <a:pt x="17"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3" y="82"/>
                    <a:pt x="11" y="78"/>
                    <a:pt x="9" y="75"/>
                  </a:cubicBezTo>
                  <a:cubicBezTo>
                    <a:pt x="7" y="71"/>
                    <a:pt x="6" y="67"/>
                    <a:pt x="4" y="64"/>
                  </a:cubicBezTo>
                  <a:cubicBezTo>
                    <a:pt x="3" y="61"/>
                    <a:pt x="3" y="58"/>
                    <a:pt x="2" y="55"/>
                  </a:cubicBezTo>
                  <a:cubicBezTo>
                    <a:pt x="1" y="52"/>
                    <a:pt x="1" y="49"/>
                    <a:pt x="0" y="46"/>
                  </a:cubicBezTo>
                  <a:cubicBezTo>
                    <a:pt x="0" y="46"/>
                    <a:pt x="0" y="46"/>
                    <a:pt x="0" y="46"/>
                  </a:cubicBezTo>
                  <a:cubicBezTo>
                    <a:pt x="0" y="46"/>
                    <a:pt x="0" y="46"/>
                    <a:pt x="0" y="46"/>
                  </a:cubicBezTo>
                  <a:cubicBezTo>
                    <a:pt x="0" y="44"/>
                    <a:pt x="0" y="44"/>
                    <a:pt x="0" y="44"/>
                  </a:cubicBezTo>
                  <a:cubicBezTo>
                    <a:pt x="0" y="42"/>
                    <a:pt x="0" y="42"/>
                    <a:pt x="0" y="42"/>
                  </a:cubicBezTo>
                  <a:cubicBezTo>
                    <a:pt x="0" y="42"/>
                    <a:pt x="0" y="42"/>
                    <a:pt x="0" y="42"/>
                  </a:cubicBezTo>
                  <a:cubicBezTo>
                    <a:pt x="0" y="37"/>
                    <a:pt x="0" y="37"/>
                    <a:pt x="0" y="37"/>
                  </a:cubicBezTo>
                  <a:cubicBezTo>
                    <a:pt x="0" y="37"/>
                    <a:pt x="0" y="37"/>
                    <a:pt x="0" y="37"/>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5"/>
                    <a:pt x="0" y="35"/>
                    <a:pt x="0" y="34"/>
                  </a:cubicBezTo>
                  <a:cubicBezTo>
                    <a:pt x="0" y="33"/>
                    <a:pt x="1" y="31"/>
                    <a:pt x="1" y="30"/>
                  </a:cubicBezTo>
                  <a:cubicBezTo>
                    <a:pt x="2" y="26"/>
                    <a:pt x="3" y="22"/>
                    <a:pt x="4" y="19"/>
                  </a:cubicBezTo>
                  <a:cubicBezTo>
                    <a:pt x="6" y="16"/>
                    <a:pt x="8" y="13"/>
                    <a:pt x="11" y="10"/>
                  </a:cubicBezTo>
                  <a:cubicBezTo>
                    <a:pt x="12" y="9"/>
                    <a:pt x="12" y="9"/>
                    <a:pt x="12" y="9"/>
                  </a:cubicBezTo>
                  <a:cubicBezTo>
                    <a:pt x="12" y="9"/>
                    <a:pt x="12" y="9"/>
                    <a:pt x="12" y="9"/>
                  </a:cubicBezTo>
                  <a:cubicBezTo>
                    <a:pt x="13" y="8"/>
                    <a:pt x="13" y="8"/>
                    <a:pt x="14" y="8"/>
                  </a:cubicBezTo>
                  <a:cubicBezTo>
                    <a:pt x="15" y="7"/>
                    <a:pt x="16" y="6"/>
                    <a:pt x="17" y="5"/>
                  </a:cubicBezTo>
                  <a:cubicBezTo>
                    <a:pt x="17" y="11"/>
                    <a:pt x="17" y="11"/>
                    <a:pt x="17" y="11"/>
                  </a:cubicBezTo>
                  <a:cubicBezTo>
                    <a:pt x="17" y="11"/>
                    <a:pt x="17" y="11"/>
                    <a:pt x="17" y="11"/>
                  </a:cubicBezTo>
                  <a:cubicBezTo>
                    <a:pt x="16" y="12"/>
                    <a:pt x="16" y="12"/>
                    <a:pt x="16" y="12"/>
                  </a:cubicBezTo>
                  <a:cubicBezTo>
                    <a:pt x="15" y="12"/>
                    <a:pt x="15" y="12"/>
                    <a:pt x="15" y="12"/>
                  </a:cubicBezTo>
                  <a:cubicBezTo>
                    <a:pt x="15" y="13"/>
                    <a:pt x="15" y="13"/>
                    <a:pt x="15" y="13"/>
                  </a:cubicBezTo>
                  <a:close/>
                  <a:moveTo>
                    <a:pt x="17" y="11"/>
                  </a:moveTo>
                  <a:cubicBezTo>
                    <a:pt x="17" y="11"/>
                    <a:pt x="17"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7" name="Freeform 312"/>
            <p:cNvSpPr>
              <a:spLocks noEditPoints="1"/>
            </p:cNvSpPr>
            <p:nvPr/>
          </p:nvSpPr>
          <p:spPr bwMode="auto">
            <a:xfrm>
              <a:off x="10269553" y="120652"/>
              <a:ext cx="66675" cy="73026"/>
            </a:xfrm>
            <a:custGeom>
              <a:avLst/>
              <a:gdLst>
                <a:gd name="T0" fmla="*/ 15 w 30"/>
                <a:gd name="T1" fmla="*/ 25 h 33"/>
                <a:gd name="T2" fmla="*/ 16 w 30"/>
                <a:gd name="T3" fmla="*/ 25 h 33"/>
                <a:gd name="T4" fmla="*/ 21 w 30"/>
                <a:gd name="T5" fmla="*/ 28 h 33"/>
                <a:gd name="T6" fmla="*/ 24 w 30"/>
                <a:gd name="T7" fmla="*/ 28 h 33"/>
                <a:gd name="T8" fmla="*/ 24 w 30"/>
                <a:gd name="T9" fmla="*/ 28 h 33"/>
                <a:gd name="T10" fmla="*/ 25 w 30"/>
                <a:gd name="T11" fmla="*/ 28 h 33"/>
                <a:gd name="T12" fmla="*/ 24 w 30"/>
                <a:gd name="T13" fmla="*/ 22 h 33"/>
                <a:gd name="T14" fmla="*/ 20 w 30"/>
                <a:gd name="T15" fmla="*/ 15 h 33"/>
                <a:gd name="T16" fmla="*/ 15 w 30"/>
                <a:gd name="T17" fmla="*/ 10 h 33"/>
                <a:gd name="T18" fmla="*/ 15 w 30"/>
                <a:gd name="T19" fmla="*/ 4 h 33"/>
                <a:gd name="T20" fmla="*/ 15 w 30"/>
                <a:gd name="T21" fmla="*/ 4 h 33"/>
                <a:gd name="T22" fmla="*/ 24 w 30"/>
                <a:gd name="T23" fmla="*/ 12 h 33"/>
                <a:gd name="T24" fmla="*/ 28 w 30"/>
                <a:gd name="T25" fmla="*/ 21 h 33"/>
                <a:gd name="T26" fmla="*/ 29 w 30"/>
                <a:gd name="T27" fmla="*/ 30 h 33"/>
                <a:gd name="T28" fmla="*/ 29 w 30"/>
                <a:gd name="T29" fmla="*/ 30 h 33"/>
                <a:gd name="T30" fmla="*/ 29 w 30"/>
                <a:gd name="T31" fmla="*/ 32 h 33"/>
                <a:gd name="T32" fmla="*/ 29 w 30"/>
                <a:gd name="T33" fmla="*/ 32 h 33"/>
                <a:gd name="T34" fmla="*/ 27 w 30"/>
                <a:gd name="T35" fmla="*/ 33 h 33"/>
                <a:gd name="T36" fmla="*/ 27 w 30"/>
                <a:gd name="T37" fmla="*/ 33 h 33"/>
                <a:gd name="T38" fmla="*/ 27 w 30"/>
                <a:gd name="T39" fmla="*/ 33 h 33"/>
                <a:gd name="T40" fmla="*/ 23 w 30"/>
                <a:gd name="T41" fmla="*/ 33 h 33"/>
                <a:gd name="T42" fmla="*/ 23 w 30"/>
                <a:gd name="T43" fmla="*/ 33 h 33"/>
                <a:gd name="T44" fmla="*/ 20 w 30"/>
                <a:gd name="T45" fmla="*/ 32 h 33"/>
                <a:gd name="T46" fmla="*/ 15 w 30"/>
                <a:gd name="T47" fmla="*/ 30 h 33"/>
                <a:gd name="T48" fmla="*/ 15 w 30"/>
                <a:gd name="T49" fmla="*/ 25 h 33"/>
                <a:gd name="T50" fmla="*/ 12 w 30"/>
                <a:gd name="T51" fmla="*/ 22 h 33"/>
                <a:gd name="T52" fmla="*/ 15 w 30"/>
                <a:gd name="T53" fmla="*/ 25 h 33"/>
                <a:gd name="T54" fmla="*/ 15 w 30"/>
                <a:gd name="T55" fmla="*/ 30 h 33"/>
                <a:gd name="T56" fmla="*/ 14 w 30"/>
                <a:gd name="T57" fmla="*/ 29 h 33"/>
                <a:gd name="T58" fmla="*/ 8 w 30"/>
                <a:gd name="T59" fmla="*/ 25 h 33"/>
                <a:gd name="T60" fmla="*/ 8 w 30"/>
                <a:gd name="T61" fmla="*/ 25 h 33"/>
                <a:gd name="T62" fmla="*/ 3 w 30"/>
                <a:gd name="T63" fmla="*/ 18 h 33"/>
                <a:gd name="T64" fmla="*/ 1 w 30"/>
                <a:gd name="T65" fmla="*/ 10 h 33"/>
                <a:gd name="T66" fmla="*/ 0 w 30"/>
                <a:gd name="T67" fmla="*/ 6 h 33"/>
                <a:gd name="T68" fmla="*/ 0 w 30"/>
                <a:gd name="T69" fmla="*/ 3 h 33"/>
                <a:gd name="T70" fmla="*/ 3 w 30"/>
                <a:gd name="T71" fmla="*/ 0 h 33"/>
                <a:gd name="T72" fmla="*/ 4 w 30"/>
                <a:gd name="T73" fmla="*/ 0 h 33"/>
                <a:gd name="T74" fmla="*/ 4 w 30"/>
                <a:gd name="T75" fmla="*/ 0 h 33"/>
                <a:gd name="T76" fmla="*/ 4 w 30"/>
                <a:gd name="T77" fmla="*/ 0 h 33"/>
                <a:gd name="T78" fmla="*/ 4 w 30"/>
                <a:gd name="T79" fmla="*/ 0 h 33"/>
                <a:gd name="T80" fmla="*/ 4 w 30"/>
                <a:gd name="T81" fmla="*/ 0 h 33"/>
                <a:gd name="T82" fmla="*/ 5 w 30"/>
                <a:gd name="T83" fmla="*/ 1 h 33"/>
                <a:gd name="T84" fmla="*/ 15 w 30"/>
                <a:gd name="T85" fmla="*/ 4 h 33"/>
                <a:gd name="T86" fmla="*/ 15 w 30"/>
                <a:gd name="T87" fmla="*/ 10 h 33"/>
                <a:gd name="T88" fmla="*/ 13 w 30"/>
                <a:gd name="T89" fmla="*/ 9 h 33"/>
                <a:gd name="T90" fmla="*/ 5 w 30"/>
                <a:gd name="T91" fmla="*/ 5 h 33"/>
                <a:gd name="T92" fmla="*/ 5 w 30"/>
                <a:gd name="T93" fmla="*/ 6 h 33"/>
                <a:gd name="T94" fmla="*/ 5 w 30"/>
                <a:gd name="T95" fmla="*/ 9 h 33"/>
                <a:gd name="T96" fmla="*/ 8 w 30"/>
                <a:gd name="T97" fmla="*/ 16 h 33"/>
                <a:gd name="T98" fmla="*/ 12 w 30"/>
                <a:gd name="T99" fmla="*/ 22 h 33"/>
                <a:gd name="T100" fmla="*/ 12 w 30"/>
                <a:gd name="T10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3">
                  <a:moveTo>
                    <a:pt x="15" y="25"/>
                  </a:moveTo>
                  <a:cubicBezTo>
                    <a:pt x="15" y="25"/>
                    <a:pt x="16" y="25"/>
                    <a:pt x="16" y="25"/>
                  </a:cubicBezTo>
                  <a:cubicBezTo>
                    <a:pt x="18" y="26"/>
                    <a:pt x="19" y="27"/>
                    <a:pt x="21" y="28"/>
                  </a:cubicBezTo>
                  <a:cubicBezTo>
                    <a:pt x="22" y="28"/>
                    <a:pt x="23" y="28"/>
                    <a:pt x="24" y="28"/>
                  </a:cubicBezTo>
                  <a:cubicBezTo>
                    <a:pt x="24" y="28"/>
                    <a:pt x="24" y="28"/>
                    <a:pt x="24" y="28"/>
                  </a:cubicBezTo>
                  <a:cubicBezTo>
                    <a:pt x="24" y="28"/>
                    <a:pt x="24" y="28"/>
                    <a:pt x="25" y="28"/>
                  </a:cubicBezTo>
                  <a:cubicBezTo>
                    <a:pt x="25" y="26"/>
                    <a:pt x="24" y="24"/>
                    <a:pt x="24" y="22"/>
                  </a:cubicBezTo>
                  <a:cubicBezTo>
                    <a:pt x="23" y="20"/>
                    <a:pt x="22" y="17"/>
                    <a:pt x="20" y="15"/>
                  </a:cubicBezTo>
                  <a:cubicBezTo>
                    <a:pt x="18" y="13"/>
                    <a:pt x="17" y="11"/>
                    <a:pt x="15" y="10"/>
                  </a:cubicBezTo>
                  <a:cubicBezTo>
                    <a:pt x="15" y="4"/>
                    <a:pt x="15" y="4"/>
                    <a:pt x="15" y="4"/>
                  </a:cubicBezTo>
                  <a:cubicBezTo>
                    <a:pt x="15" y="4"/>
                    <a:pt x="15" y="4"/>
                    <a:pt x="15" y="4"/>
                  </a:cubicBezTo>
                  <a:cubicBezTo>
                    <a:pt x="19" y="6"/>
                    <a:pt x="21" y="9"/>
                    <a:pt x="24" y="12"/>
                  </a:cubicBezTo>
                  <a:cubicBezTo>
                    <a:pt x="26" y="15"/>
                    <a:pt x="27" y="18"/>
                    <a:pt x="28" y="21"/>
                  </a:cubicBezTo>
                  <a:cubicBezTo>
                    <a:pt x="29" y="24"/>
                    <a:pt x="30" y="27"/>
                    <a:pt x="29" y="30"/>
                  </a:cubicBezTo>
                  <a:cubicBezTo>
                    <a:pt x="29" y="30"/>
                    <a:pt x="29" y="30"/>
                    <a:pt x="29" y="30"/>
                  </a:cubicBezTo>
                  <a:cubicBezTo>
                    <a:pt x="29" y="31"/>
                    <a:pt x="29" y="31"/>
                    <a:pt x="29" y="32"/>
                  </a:cubicBezTo>
                  <a:cubicBezTo>
                    <a:pt x="29" y="32"/>
                    <a:pt x="29" y="32"/>
                    <a:pt x="29" y="32"/>
                  </a:cubicBezTo>
                  <a:cubicBezTo>
                    <a:pt x="28" y="33"/>
                    <a:pt x="28" y="33"/>
                    <a:pt x="27" y="33"/>
                  </a:cubicBezTo>
                  <a:cubicBezTo>
                    <a:pt x="27" y="33"/>
                    <a:pt x="27" y="33"/>
                    <a:pt x="27" y="33"/>
                  </a:cubicBezTo>
                  <a:cubicBezTo>
                    <a:pt x="27" y="33"/>
                    <a:pt x="27" y="33"/>
                    <a:pt x="27" y="33"/>
                  </a:cubicBezTo>
                  <a:cubicBezTo>
                    <a:pt x="25" y="33"/>
                    <a:pt x="24" y="33"/>
                    <a:pt x="23" y="33"/>
                  </a:cubicBezTo>
                  <a:cubicBezTo>
                    <a:pt x="23" y="33"/>
                    <a:pt x="23" y="33"/>
                    <a:pt x="23" y="33"/>
                  </a:cubicBezTo>
                  <a:cubicBezTo>
                    <a:pt x="22" y="33"/>
                    <a:pt x="21" y="33"/>
                    <a:pt x="20" y="32"/>
                  </a:cubicBezTo>
                  <a:cubicBezTo>
                    <a:pt x="18" y="32"/>
                    <a:pt x="16" y="31"/>
                    <a:pt x="15" y="30"/>
                  </a:cubicBezTo>
                  <a:lnTo>
                    <a:pt x="15" y="25"/>
                  </a:lnTo>
                  <a:close/>
                  <a:moveTo>
                    <a:pt x="12" y="22"/>
                  </a:moveTo>
                  <a:cubicBezTo>
                    <a:pt x="13" y="23"/>
                    <a:pt x="14" y="24"/>
                    <a:pt x="15" y="25"/>
                  </a:cubicBezTo>
                  <a:cubicBezTo>
                    <a:pt x="15" y="30"/>
                    <a:pt x="15" y="30"/>
                    <a:pt x="15" y="30"/>
                  </a:cubicBezTo>
                  <a:cubicBezTo>
                    <a:pt x="14" y="30"/>
                    <a:pt x="14" y="30"/>
                    <a:pt x="14" y="29"/>
                  </a:cubicBezTo>
                  <a:cubicBezTo>
                    <a:pt x="12" y="28"/>
                    <a:pt x="10" y="27"/>
                    <a:pt x="8" y="25"/>
                  </a:cubicBezTo>
                  <a:cubicBezTo>
                    <a:pt x="8" y="25"/>
                    <a:pt x="8" y="25"/>
                    <a:pt x="8" y="25"/>
                  </a:cubicBezTo>
                  <a:cubicBezTo>
                    <a:pt x="6" y="23"/>
                    <a:pt x="5" y="21"/>
                    <a:pt x="3" y="18"/>
                  </a:cubicBezTo>
                  <a:cubicBezTo>
                    <a:pt x="2" y="16"/>
                    <a:pt x="1" y="13"/>
                    <a:pt x="1" y="10"/>
                  </a:cubicBezTo>
                  <a:cubicBezTo>
                    <a:pt x="0" y="9"/>
                    <a:pt x="0" y="8"/>
                    <a:pt x="0" y="6"/>
                  </a:cubicBezTo>
                  <a:cubicBezTo>
                    <a:pt x="0" y="5"/>
                    <a:pt x="0" y="4"/>
                    <a:pt x="0" y="3"/>
                  </a:cubicBezTo>
                  <a:cubicBezTo>
                    <a:pt x="0" y="1"/>
                    <a:pt x="1"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1"/>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ubicBezTo>
                    <a:pt x="12" y="22"/>
                    <a:pt x="12" y="22"/>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8" name="Freeform 313"/>
            <p:cNvSpPr>
              <a:spLocks noEditPoints="1"/>
            </p:cNvSpPr>
            <p:nvPr/>
          </p:nvSpPr>
          <p:spPr bwMode="auto">
            <a:xfrm>
              <a:off x="9807589" y="1589"/>
              <a:ext cx="331789" cy="157164"/>
            </a:xfrm>
            <a:custGeom>
              <a:avLst/>
              <a:gdLst>
                <a:gd name="T0" fmla="*/ 73 w 147"/>
                <a:gd name="T1" fmla="*/ 64 h 69"/>
                <a:gd name="T2" fmla="*/ 142 w 147"/>
                <a:gd name="T3" fmla="*/ 64 h 69"/>
                <a:gd name="T4" fmla="*/ 142 w 147"/>
                <a:gd name="T5" fmla="*/ 0 h 69"/>
                <a:gd name="T6" fmla="*/ 147 w 147"/>
                <a:gd name="T7" fmla="*/ 0 h 69"/>
                <a:gd name="T8" fmla="*/ 147 w 147"/>
                <a:gd name="T9" fmla="*/ 67 h 69"/>
                <a:gd name="T10" fmla="*/ 145 w 147"/>
                <a:gd name="T11" fmla="*/ 69 h 69"/>
                <a:gd name="T12" fmla="*/ 73 w 147"/>
                <a:gd name="T13" fmla="*/ 69 h 69"/>
                <a:gd name="T14" fmla="*/ 73 w 147"/>
                <a:gd name="T15" fmla="*/ 64 h 69"/>
                <a:gd name="T16" fmla="*/ 73 w 147"/>
                <a:gd name="T17" fmla="*/ 58 h 69"/>
                <a:gd name="T18" fmla="*/ 73 w 147"/>
                <a:gd name="T19" fmla="*/ 58 h 69"/>
                <a:gd name="T20" fmla="*/ 103 w 147"/>
                <a:gd name="T21" fmla="*/ 46 h 69"/>
                <a:gd name="T22" fmla="*/ 116 w 147"/>
                <a:gd name="T23" fmla="*/ 16 h 69"/>
                <a:gd name="T24" fmla="*/ 113 w 147"/>
                <a:gd name="T25" fmla="*/ 0 h 69"/>
                <a:gd name="T26" fmla="*/ 107 w 147"/>
                <a:gd name="T27" fmla="*/ 0 h 69"/>
                <a:gd name="T28" fmla="*/ 111 w 147"/>
                <a:gd name="T29" fmla="*/ 16 h 69"/>
                <a:gd name="T30" fmla="*/ 100 w 147"/>
                <a:gd name="T31" fmla="*/ 42 h 69"/>
                <a:gd name="T32" fmla="*/ 73 w 147"/>
                <a:gd name="T33" fmla="*/ 53 h 69"/>
                <a:gd name="T34" fmla="*/ 73 w 147"/>
                <a:gd name="T35" fmla="*/ 53 h 69"/>
                <a:gd name="T36" fmla="*/ 73 w 147"/>
                <a:gd name="T37" fmla="*/ 58 h 69"/>
                <a:gd name="T38" fmla="*/ 5 w 147"/>
                <a:gd name="T39" fmla="*/ 64 h 69"/>
                <a:gd name="T40" fmla="*/ 73 w 147"/>
                <a:gd name="T41" fmla="*/ 64 h 69"/>
                <a:gd name="T42" fmla="*/ 73 w 147"/>
                <a:gd name="T43" fmla="*/ 69 h 69"/>
                <a:gd name="T44" fmla="*/ 2 w 147"/>
                <a:gd name="T45" fmla="*/ 69 h 69"/>
                <a:gd name="T46" fmla="*/ 0 w 147"/>
                <a:gd name="T47" fmla="*/ 67 h 69"/>
                <a:gd name="T48" fmla="*/ 0 w 147"/>
                <a:gd name="T49" fmla="*/ 0 h 69"/>
                <a:gd name="T50" fmla="*/ 5 w 147"/>
                <a:gd name="T51" fmla="*/ 0 h 69"/>
                <a:gd name="T52" fmla="*/ 5 w 147"/>
                <a:gd name="T53" fmla="*/ 64 h 69"/>
                <a:gd name="T54" fmla="*/ 73 w 147"/>
                <a:gd name="T55" fmla="*/ 53 h 69"/>
                <a:gd name="T56" fmla="*/ 47 w 147"/>
                <a:gd name="T57" fmla="*/ 42 h 69"/>
                <a:gd name="T58" fmla="*/ 36 w 147"/>
                <a:gd name="T59" fmla="*/ 16 h 69"/>
                <a:gd name="T60" fmla="*/ 39 w 147"/>
                <a:gd name="T61" fmla="*/ 0 h 69"/>
                <a:gd name="T62" fmla="*/ 34 w 147"/>
                <a:gd name="T63" fmla="*/ 0 h 69"/>
                <a:gd name="T64" fmla="*/ 31 w 147"/>
                <a:gd name="T65" fmla="*/ 16 h 69"/>
                <a:gd name="T66" fmla="*/ 44 w 147"/>
                <a:gd name="T67" fmla="*/ 46 h 69"/>
                <a:gd name="T68" fmla="*/ 73 w 147"/>
                <a:gd name="T69" fmla="*/ 58 h 69"/>
                <a:gd name="T70" fmla="*/ 73 w 147"/>
                <a:gd name="T71"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69">
                  <a:moveTo>
                    <a:pt x="73" y="64"/>
                  </a:moveTo>
                  <a:cubicBezTo>
                    <a:pt x="142" y="64"/>
                    <a:pt x="142" y="64"/>
                    <a:pt x="142" y="64"/>
                  </a:cubicBezTo>
                  <a:cubicBezTo>
                    <a:pt x="142" y="0"/>
                    <a:pt x="142" y="0"/>
                    <a:pt x="142" y="0"/>
                  </a:cubicBezTo>
                  <a:cubicBezTo>
                    <a:pt x="147" y="0"/>
                    <a:pt x="147" y="0"/>
                    <a:pt x="147" y="0"/>
                  </a:cubicBezTo>
                  <a:cubicBezTo>
                    <a:pt x="147" y="67"/>
                    <a:pt x="147" y="67"/>
                    <a:pt x="147" y="67"/>
                  </a:cubicBezTo>
                  <a:cubicBezTo>
                    <a:pt x="147" y="68"/>
                    <a:pt x="146" y="69"/>
                    <a:pt x="145" y="69"/>
                  </a:cubicBezTo>
                  <a:cubicBezTo>
                    <a:pt x="73" y="69"/>
                    <a:pt x="73" y="69"/>
                    <a:pt x="73" y="69"/>
                  </a:cubicBezTo>
                  <a:cubicBezTo>
                    <a:pt x="73" y="64"/>
                    <a:pt x="73" y="64"/>
                    <a:pt x="73" y="64"/>
                  </a:cubicBezTo>
                  <a:close/>
                  <a:moveTo>
                    <a:pt x="73" y="58"/>
                  </a:moveTo>
                  <a:cubicBezTo>
                    <a:pt x="73" y="58"/>
                    <a:pt x="73" y="58"/>
                    <a:pt x="73" y="58"/>
                  </a:cubicBezTo>
                  <a:cubicBezTo>
                    <a:pt x="85" y="58"/>
                    <a:pt x="96" y="53"/>
                    <a:pt x="103" y="46"/>
                  </a:cubicBezTo>
                  <a:cubicBezTo>
                    <a:pt x="111" y="38"/>
                    <a:pt x="116" y="27"/>
                    <a:pt x="116" y="16"/>
                  </a:cubicBezTo>
                  <a:cubicBezTo>
                    <a:pt x="116" y="10"/>
                    <a:pt x="115" y="5"/>
                    <a:pt x="113" y="0"/>
                  </a:cubicBezTo>
                  <a:cubicBezTo>
                    <a:pt x="107" y="0"/>
                    <a:pt x="107" y="0"/>
                    <a:pt x="107" y="0"/>
                  </a:cubicBezTo>
                  <a:cubicBezTo>
                    <a:pt x="110" y="5"/>
                    <a:pt x="111" y="10"/>
                    <a:pt x="111" y="16"/>
                  </a:cubicBezTo>
                  <a:cubicBezTo>
                    <a:pt x="111" y="26"/>
                    <a:pt x="107" y="35"/>
                    <a:pt x="100" y="42"/>
                  </a:cubicBezTo>
                  <a:cubicBezTo>
                    <a:pt x="93" y="49"/>
                    <a:pt x="84" y="53"/>
                    <a:pt x="73" y="53"/>
                  </a:cubicBezTo>
                  <a:cubicBezTo>
                    <a:pt x="73" y="53"/>
                    <a:pt x="73" y="53"/>
                    <a:pt x="73" y="53"/>
                  </a:cubicBezTo>
                  <a:lnTo>
                    <a:pt x="73" y="58"/>
                  </a:lnTo>
                  <a:close/>
                  <a:moveTo>
                    <a:pt x="5" y="64"/>
                  </a:moveTo>
                  <a:cubicBezTo>
                    <a:pt x="73" y="64"/>
                    <a:pt x="73" y="64"/>
                    <a:pt x="73" y="64"/>
                  </a:cubicBezTo>
                  <a:cubicBezTo>
                    <a:pt x="73" y="69"/>
                    <a:pt x="73" y="69"/>
                    <a:pt x="73" y="69"/>
                  </a:cubicBezTo>
                  <a:cubicBezTo>
                    <a:pt x="2" y="69"/>
                    <a:pt x="2" y="69"/>
                    <a:pt x="2" y="69"/>
                  </a:cubicBezTo>
                  <a:cubicBezTo>
                    <a:pt x="1" y="69"/>
                    <a:pt x="0" y="68"/>
                    <a:pt x="0" y="67"/>
                  </a:cubicBezTo>
                  <a:cubicBezTo>
                    <a:pt x="0" y="0"/>
                    <a:pt x="0" y="0"/>
                    <a:pt x="0" y="0"/>
                  </a:cubicBezTo>
                  <a:cubicBezTo>
                    <a:pt x="5" y="0"/>
                    <a:pt x="5" y="0"/>
                    <a:pt x="5" y="0"/>
                  </a:cubicBezTo>
                  <a:cubicBezTo>
                    <a:pt x="5" y="64"/>
                    <a:pt x="5" y="64"/>
                    <a:pt x="5" y="64"/>
                  </a:cubicBezTo>
                  <a:close/>
                  <a:moveTo>
                    <a:pt x="73" y="53"/>
                  </a:moveTo>
                  <a:cubicBezTo>
                    <a:pt x="63" y="53"/>
                    <a:pt x="54" y="49"/>
                    <a:pt x="47" y="42"/>
                  </a:cubicBezTo>
                  <a:cubicBezTo>
                    <a:pt x="40" y="35"/>
                    <a:pt x="36" y="26"/>
                    <a:pt x="36" y="16"/>
                  </a:cubicBezTo>
                  <a:cubicBezTo>
                    <a:pt x="36" y="10"/>
                    <a:pt x="37" y="5"/>
                    <a:pt x="39" y="0"/>
                  </a:cubicBezTo>
                  <a:cubicBezTo>
                    <a:pt x="34" y="0"/>
                    <a:pt x="34" y="0"/>
                    <a:pt x="34" y="0"/>
                  </a:cubicBezTo>
                  <a:cubicBezTo>
                    <a:pt x="32" y="5"/>
                    <a:pt x="31" y="10"/>
                    <a:pt x="31" y="16"/>
                  </a:cubicBezTo>
                  <a:cubicBezTo>
                    <a:pt x="31" y="27"/>
                    <a:pt x="36" y="38"/>
                    <a:pt x="44" y="46"/>
                  </a:cubicBezTo>
                  <a:cubicBezTo>
                    <a:pt x="51" y="53"/>
                    <a:pt x="62" y="58"/>
                    <a:pt x="73" y="58"/>
                  </a:cubicBezTo>
                  <a:lnTo>
                    <a:pt x="7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89" name="Freeform 314"/>
            <p:cNvSpPr>
              <a:spLocks/>
            </p:cNvSpPr>
            <p:nvPr/>
          </p:nvSpPr>
          <p:spPr bwMode="auto">
            <a:xfrm>
              <a:off x="9907603" y="1589"/>
              <a:ext cx="133351" cy="103188"/>
            </a:xfrm>
            <a:custGeom>
              <a:avLst/>
              <a:gdLst>
                <a:gd name="T0" fmla="*/ 29 w 59"/>
                <a:gd name="T1" fmla="*/ 40 h 45"/>
                <a:gd name="T2" fmla="*/ 47 w 59"/>
                <a:gd name="T3" fmla="*/ 33 h 45"/>
                <a:gd name="T4" fmla="*/ 47 w 59"/>
                <a:gd name="T5" fmla="*/ 33 h 45"/>
                <a:gd name="T6" fmla="*/ 54 w 59"/>
                <a:gd name="T7" fmla="*/ 16 h 45"/>
                <a:gd name="T8" fmla="*/ 48 w 59"/>
                <a:gd name="T9" fmla="*/ 0 h 45"/>
                <a:gd name="T10" fmla="*/ 54 w 59"/>
                <a:gd name="T11" fmla="*/ 0 h 45"/>
                <a:gd name="T12" fmla="*/ 59 w 59"/>
                <a:gd name="T13" fmla="*/ 16 h 45"/>
                <a:gd name="T14" fmla="*/ 50 w 59"/>
                <a:gd name="T15" fmla="*/ 36 h 45"/>
                <a:gd name="T16" fmla="*/ 50 w 59"/>
                <a:gd name="T17" fmla="*/ 36 h 45"/>
                <a:gd name="T18" fmla="*/ 29 w 59"/>
                <a:gd name="T19" fmla="*/ 45 h 45"/>
                <a:gd name="T20" fmla="*/ 9 w 59"/>
                <a:gd name="T21" fmla="*/ 36 h 45"/>
                <a:gd name="T22" fmla="*/ 9 w 59"/>
                <a:gd name="T23" fmla="*/ 36 h 45"/>
                <a:gd name="T24" fmla="*/ 0 w 59"/>
                <a:gd name="T25" fmla="*/ 16 h 45"/>
                <a:gd name="T26" fmla="*/ 5 w 59"/>
                <a:gd name="T27" fmla="*/ 0 h 45"/>
                <a:gd name="T28" fmla="*/ 11 w 59"/>
                <a:gd name="T29" fmla="*/ 0 h 45"/>
                <a:gd name="T30" fmla="*/ 5 w 59"/>
                <a:gd name="T31" fmla="*/ 16 h 45"/>
                <a:gd name="T32" fmla="*/ 12 w 59"/>
                <a:gd name="T33" fmla="*/ 33 h 45"/>
                <a:gd name="T34" fmla="*/ 12 w 59"/>
                <a:gd name="T35" fmla="*/ 33 h 45"/>
                <a:gd name="T36" fmla="*/ 12 w 59"/>
                <a:gd name="T37" fmla="*/ 33 h 45"/>
                <a:gd name="T38" fmla="*/ 29 w 59"/>
                <a:gd name="T39"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5">
                  <a:moveTo>
                    <a:pt x="29" y="40"/>
                  </a:moveTo>
                  <a:cubicBezTo>
                    <a:pt x="36" y="40"/>
                    <a:pt x="42" y="37"/>
                    <a:pt x="47" y="33"/>
                  </a:cubicBezTo>
                  <a:cubicBezTo>
                    <a:pt x="47" y="33"/>
                    <a:pt x="47" y="33"/>
                    <a:pt x="47" y="33"/>
                  </a:cubicBezTo>
                  <a:cubicBezTo>
                    <a:pt x="51" y="28"/>
                    <a:pt x="54" y="22"/>
                    <a:pt x="54" y="16"/>
                  </a:cubicBezTo>
                  <a:cubicBezTo>
                    <a:pt x="54" y="10"/>
                    <a:pt x="52" y="5"/>
                    <a:pt x="48" y="0"/>
                  </a:cubicBezTo>
                  <a:cubicBezTo>
                    <a:pt x="54" y="0"/>
                    <a:pt x="54" y="0"/>
                    <a:pt x="54" y="0"/>
                  </a:cubicBezTo>
                  <a:cubicBezTo>
                    <a:pt x="57" y="5"/>
                    <a:pt x="59" y="10"/>
                    <a:pt x="59" y="16"/>
                  </a:cubicBezTo>
                  <a:cubicBezTo>
                    <a:pt x="59" y="24"/>
                    <a:pt x="55" y="31"/>
                    <a:pt x="50" y="36"/>
                  </a:cubicBezTo>
                  <a:cubicBezTo>
                    <a:pt x="50" y="36"/>
                    <a:pt x="50" y="36"/>
                    <a:pt x="50" y="36"/>
                  </a:cubicBezTo>
                  <a:cubicBezTo>
                    <a:pt x="45" y="42"/>
                    <a:pt x="37" y="45"/>
                    <a:pt x="29" y="45"/>
                  </a:cubicBezTo>
                  <a:cubicBezTo>
                    <a:pt x="21" y="45"/>
                    <a:pt x="14" y="42"/>
                    <a:pt x="9" y="36"/>
                  </a:cubicBezTo>
                  <a:cubicBezTo>
                    <a:pt x="9" y="36"/>
                    <a:pt x="9" y="36"/>
                    <a:pt x="9" y="36"/>
                  </a:cubicBezTo>
                  <a:cubicBezTo>
                    <a:pt x="4" y="31"/>
                    <a:pt x="0" y="24"/>
                    <a:pt x="0" y="16"/>
                  </a:cubicBezTo>
                  <a:cubicBezTo>
                    <a:pt x="0" y="10"/>
                    <a:pt x="2" y="5"/>
                    <a:pt x="5" y="0"/>
                  </a:cubicBezTo>
                  <a:cubicBezTo>
                    <a:pt x="11" y="0"/>
                    <a:pt x="11" y="0"/>
                    <a:pt x="11" y="0"/>
                  </a:cubicBezTo>
                  <a:cubicBezTo>
                    <a:pt x="7" y="5"/>
                    <a:pt x="5" y="10"/>
                    <a:pt x="5" y="16"/>
                  </a:cubicBezTo>
                  <a:cubicBezTo>
                    <a:pt x="5" y="22"/>
                    <a:pt x="8" y="29"/>
                    <a:pt x="12" y="33"/>
                  </a:cubicBezTo>
                  <a:cubicBezTo>
                    <a:pt x="12" y="33"/>
                    <a:pt x="12" y="33"/>
                    <a:pt x="12" y="33"/>
                  </a:cubicBezTo>
                  <a:cubicBezTo>
                    <a:pt x="12" y="33"/>
                    <a:pt x="12" y="33"/>
                    <a:pt x="12" y="33"/>
                  </a:cubicBezTo>
                  <a:cubicBezTo>
                    <a:pt x="17" y="37"/>
                    <a:pt x="23" y="40"/>
                    <a:pt x="2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0" name="Freeform 315"/>
            <p:cNvSpPr>
              <a:spLocks/>
            </p:cNvSpPr>
            <p:nvPr/>
          </p:nvSpPr>
          <p:spPr bwMode="auto">
            <a:xfrm>
              <a:off x="4689482" y="1589"/>
              <a:ext cx="95250" cy="109538"/>
            </a:xfrm>
            <a:custGeom>
              <a:avLst/>
              <a:gdLst>
                <a:gd name="T0" fmla="*/ 23 w 42"/>
                <a:gd name="T1" fmla="*/ 0 h 48"/>
                <a:gd name="T2" fmla="*/ 10 w 42"/>
                <a:gd name="T3" fmla="*/ 32 h 48"/>
                <a:gd name="T4" fmla="*/ 36 w 42"/>
                <a:gd name="T5" fmla="*/ 0 h 48"/>
                <a:gd name="T6" fmla="*/ 42 w 42"/>
                <a:gd name="T7" fmla="*/ 0 h 48"/>
                <a:gd name="T8" fmla="*/ 4 w 42"/>
                <a:gd name="T9" fmla="*/ 47 h 48"/>
                <a:gd name="T10" fmla="*/ 4 w 42"/>
                <a:gd name="T11" fmla="*/ 47 h 48"/>
                <a:gd name="T12" fmla="*/ 2 w 42"/>
                <a:gd name="T13" fmla="*/ 47 h 48"/>
                <a:gd name="T14" fmla="*/ 0 w 42"/>
                <a:gd name="T15" fmla="*/ 44 h 48"/>
                <a:gd name="T16" fmla="*/ 18 w 42"/>
                <a:gd name="T17" fmla="*/ 0 h 48"/>
                <a:gd name="T18" fmla="*/ 23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23" y="0"/>
                  </a:moveTo>
                  <a:cubicBezTo>
                    <a:pt x="10" y="32"/>
                    <a:pt x="10" y="32"/>
                    <a:pt x="10" y="32"/>
                  </a:cubicBezTo>
                  <a:cubicBezTo>
                    <a:pt x="36" y="0"/>
                    <a:pt x="36" y="0"/>
                    <a:pt x="36" y="0"/>
                  </a:cubicBezTo>
                  <a:cubicBezTo>
                    <a:pt x="42" y="0"/>
                    <a:pt x="42" y="0"/>
                    <a:pt x="42" y="0"/>
                  </a:cubicBezTo>
                  <a:cubicBezTo>
                    <a:pt x="4" y="47"/>
                    <a:pt x="4" y="47"/>
                    <a:pt x="4" y="47"/>
                  </a:cubicBezTo>
                  <a:cubicBezTo>
                    <a:pt x="4" y="47"/>
                    <a:pt x="4" y="47"/>
                    <a:pt x="4" y="47"/>
                  </a:cubicBezTo>
                  <a:cubicBezTo>
                    <a:pt x="4" y="47"/>
                    <a:pt x="3" y="48"/>
                    <a:pt x="2" y="47"/>
                  </a:cubicBezTo>
                  <a:cubicBezTo>
                    <a:pt x="0" y="47"/>
                    <a:pt x="0" y="45"/>
                    <a:pt x="0" y="44"/>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1" name="Freeform 318"/>
            <p:cNvSpPr>
              <a:spLocks noEditPoints="1"/>
            </p:cNvSpPr>
            <p:nvPr/>
          </p:nvSpPr>
          <p:spPr bwMode="auto">
            <a:xfrm>
              <a:off x="6716724" y="46039"/>
              <a:ext cx="122238" cy="120651"/>
            </a:xfrm>
            <a:custGeom>
              <a:avLst/>
              <a:gdLst>
                <a:gd name="T0" fmla="*/ 27 w 54"/>
                <a:gd name="T1" fmla="*/ 15 h 54"/>
                <a:gd name="T2" fmla="*/ 40 w 54"/>
                <a:gd name="T3" fmla="*/ 1 h 54"/>
                <a:gd name="T4" fmla="*/ 44 w 54"/>
                <a:gd name="T5" fmla="*/ 1 h 54"/>
                <a:gd name="T6" fmla="*/ 53 w 54"/>
                <a:gd name="T7" fmla="*/ 10 h 54"/>
                <a:gd name="T8" fmla="*/ 53 w 54"/>
                <a:gd name="T9" fmla="*/ 14 h 54"/>
                <a:gd name="T10" fmla="*/ 27 w 54"/>
                <a:gd name="T11" fmla="*/ 39 h 54"/>
                <a:gd name="T12" fmla="*/ 27 w 54"/>
                <a:gd name="T13" fmla="*/ 33 h 54"/>
                <a:gd name="T14" fmla="*/ 48 w 54"/>
                <a:gd name="T15" fmla="*/ 12 h 54"/>
                <a:gd name="T16" fmla="*/ 42 w 54"/>
                <a:gd name="T17" fmla="*/ 6 h 54"/>
                <a:gd name="T18" fmla="*/ 27 w 54"/>
                <a:gd name="T19" fmla="*/ 21 h 54"/>
                <a:gd name="T20" fmla="*/ 27 w 54"/>
                <a:gd name="T21" fmla="*/ 15 h 54"/>
                <a:gd name="T22" fmla="*/ 10 w 54"/>
                <a:gd name="T23" fmla="*/ 53 h 54"/>
                <a:gd name="T24" fmla="*/ 1 w 54"/>
                <a:gd name="T25" fmla="*/ 44 h 54"/>
                <a:gd name="T26" fmla="*/ 1 w 54"/>
                <a:gd name="T27" fmla="*/ 41 h 54"/>
                <a:gd name="T28" fmla="*/ 27 w 54"/>
                <a:gd name="T29" fmla="*/ 15 h 54"/>
                <a:gd name="T30" fmla="*/ 27 w 54"/>
                <a:gd name="T31" fmla="*/ 21 h 54"/>
                <a:gd name="T32" fmla="*/ 6 w 54"/>
                <a:gd name="T33" fmla="*/ 42 h 54"/>
                <a:gd name="T34" fmla="*/ 12 w 54"/>
                <a:gd name="T35" fmla="*/ 48 h 54"/>
                <a:gd name="T36" fmla="*/ 27 w 54"/>
                <a:gd name="T37" fmla="*/ 33 h 54"/>
                <a:gd name="T38" fmla="*/ 27 w 54"/>
                <a:gd name="T39" fmla="*/ 39 h 54"/>
                <a:gd name="T40" fmla="*/ 13 w 54"/>
                <a:gd name="T41" fmla="*/ 53 h 54"/>
                <a:gd name="T42" fmla="*/ 10 w 54"/>
                <a:gd name="T4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27" y="15"/>
                  </a:moveTo>
                  <a:cubicBezTo>
                    <a:pt x="40" y="1"/>
                    <a:pt x="40" y="1"/>
                    <a:pt x="40" y="1"/>
                  </a:cubicBezTo>
                  <a:cubicBezTo>
                    <a:pt x="41" y="0"/>
                    <a:pt x="43" y="0"/>
                    <a:pt x="44" y="1"/>
                  </a:cubicBezTo>
                  <a:cubicBezTo>
                    <a:pt x="53" y="10"/>
                    <a:pt x="53" y="10"/>
                    <a:pt x="53" y="10"/>
                  </a:cubicBezTo>
                  <a:cubicBezTo>
                    <a:pt x="54" y="11"/>
                    <a:pt x="54" y="13"/>
                    <a:pt x="53" y="14"/>
                  </a:cubicBezTo>
                  <a:cubicBezTo>
                    <a:pt x="27" y="39"/>
                    <a:pt x="27" y="39"/>
                    <a:pt x="27" y="39"/>
                  </a:cubicBezTo>
                  <a:cubicBezTo>
                    <a:pt x="27" y="33"/>
                    <a:pt x="27" y="33"/>
                    <a:pt x="27" y="33"/>
                  </a:cubicBezTo>
                  <a:cubicBezTo>
                    <a:pt x="48" y="12"/>
                    <a:pt x="48" y="12"/>
                    <a:pt x="48" y="12"/>
                  </a:cubicBezTo>
                  <a:cubicBezTo>
                    <a:pt x="42" y="6"/>
                    <a:pt x="42" y="6"/>
                    <a:pt x="42" y="6"/>
                  </a:cubicBezTo>
                  <a:cubicBezTo>
                    <a:pt x="27" y="21"/>
                    <a:pt x="27" y="21"/>
                    <a:pt x="27" y="21"/>
                  </a:cubicBezTo>
                  <a:lnTo>
                    <a:pt x="27" y="15"/>
                  </a:lnTo>
                  <a:close/>
                  <a:moveTo>
                    <a:pt x="10" y="53"/>
                  </a:moveTo>
                  <a:cubicBezTo>
                    <a:pt x="1" y="44"/>
                    <a:pt x="1" y="44"/>
                    <a:pt x="1" y="44"/>
                  </a:cubicBezTo>
                  <a:cubicBezTo>
                    <a:pt x="0" y="43"/>
                    <a:pt x="0" y="41"/>
                    <a:pt x="1" y="41"/>
                  </a:cubicBezTo>
                  <a:cubicBezTo>
                    <a:pt x="27" y="15"/>
                    <a:pt x="27" y="15"/>
                    <a:pt x="27" y="15"/>
                  </a:cubicBezTo>
                  <a:cubicBezTo>
                    <a:pt x="27" y="21"/>
                    <a:pt x="27" y="21"/>
                    <a:pt x="27" y="21"/>
                  </a:cubicBezTo>
                  <a:cubicBezTo>
                    <a:pt x="6" y="42"/>
                    <a:pt x="6" y="42"/>
                    <a:pt x="6" y="42"/>
                  </a:cubicBezTo>
                  <a:cubicBezTo>
                    <a:pt x="12" y="48"/>
                    <a:pt x="12" y="48"/>
                    <a:pt x="12" y="48"/>
                  </a:cubicBezTo>
                  <a:cubicBezTo>
                    <a:pt x="27" y="33"/>
                    <a:pt x="27" y="33"/>
                    <a:pt x="27" y="33"/>
                  </a:cubicBezTo>
                  <a:cubicBezTo>
                    <a:pt x="27" y="39"/>
                    <a:pt x="27" y="39"/>
                    <a:pt x="27" y="39"/>
                  </a:cubicBezTo>
                  <a:cubicBezTo>
                    <a:pt x="13" y="53"/>
                    <a:pt x="13" y="53"/>
                    <a:pt x="13" y="53"/>
                  </a:cubicBezTo>
                  <a:cubicBezTo>
                    <a:pt x="13" y="54"/>
                    <a:pt x="11" y="54"/>
                    <a:pt x="1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2" name="Freeform 319"/>
            <p:cNvSpPr>
              <a:spLocks/>
            </p:cNvSpPr>
            <p:nvPr/>
          </p:nvSpPr>
          <p:spPr bwMode="auto">
            <a:xfrm>
              <a:off x="9175764" y="1589"/>
              <a:ext cx="106363" cy="114301"/>
            </a:xfrm>
            <a:custGeom>
              <a:avLst/>
              <a:gdLst>
                <a:gd name="T0" fmla="*/ 5 w 47"/>
                <a:gd name="T1" fmla="*/ 0 h 50"/>
                <a:gd name="T2" fmla="*/ 9 w 47"/>
                <a:gd name="T3" fmla="*/ 22 h 50"/>
                <a:gd name="T4" fmla="*/ 19 w 47"/>
                <a:gd name="T5" fmla="*/ 44 h 50"/>
                <a:gd name="T6" fmla="*/ 35 w 47"/>
                <a:gd name="T7" fmla="*/ 22 h 50"/>
                <a:gd name="T8" fmla="*/ 42 w 47"/>
                <a:gd name="T9" fmla="*/ 0 h 50"/>
                <a:gd name="T10" fmla="*/ 47 w 47"/>
                <a:gd name="T11" fmla="*/ 0 h 50"/>
                <a:gd name="T12" fmla="*/ 39 w 47"/>
                <a:gd name="T13" fmla="*/ 24 h 50"/>
                <a:gd name="T14" fmla="*/ 20 w 47"/>
                <a:gd name="T15" fmla="*/ 49 h 50"/>
                <a:gd name="T16" fmla="*/ 20 w 47"/>
                <a:gd name="T17" fmla="*/ 49 h 50"/>
                <a:gd name="T18" fmla="*/ 17 w 47"/>
                <a:gd name="T19" fmla="*/ 49 h 50"/>
                <a:gd name="T20" fmla="*/ 5 w 47"/>
                <a:gd name="T21" fmla="*/ 23 h 50"/>
                <a:gd name="T22" fmla="*/ 0 w 47"/>
                <a:gd name="T23" fmla="*/ 0 h 50"/>
                <a:gd name="T24" fmla="*/ 5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5" y="0"/>
                  </a:moveTo>
                  <a:cubicBezTo>
                    <a:pt x="6" y="8"/>
                    <a:pt x="7" y="15"/>
                    <a:pt x="9" y="22"/>
                  </a:cubicBezTo>
                  <a:cubicBezTo>
                    <a:pt x="12" y="30"/>
                    <a:pt x="15" y="37"/>
                    <a:pt x="19" y="44"/>
                  </a:cubicBezTo>
                  <a:cubicBezTo>
                    <a:pt x="25" y="37"/>
                    <a:pt x="31" y="30"/>
                    <a:pt x="35" y="22"/>
                  </a:cubicBezTo>
                  <a:cubicBezTo>
                    <a:pt x="38" y="15"/>
                    <a:pt x="40" y="8"/>
                    <a:pt x="42" y="0"/>
                  </a:cubicBezTo>
                  <a:cubicBezTo>
                    <a:pt x="47" y="0"/>
                    <a:pt x="47" y="0"/>
                    <a:pt x="47" y="0"/>
                  </a:cubicBezTo>
                  <a:cubicBezTo>
                    <a:pt x="45" y="9"/>
                    <a:pt x="43" y="17"/>
                    <a:pt x="39" y="24"/>
                  </a:cubicBezTo>
                  <a:cubicBezTo>
                    <a:pt x="34" y="34"/>
                    <a:pt x="28" y="42"/>
                    <a:pt x="20" y="49"/>
                  </a:cubicBezTo>
                  <a:cubicBezTo>
                    <a:pt x="20" y="49"/>
                    <a:pt x="20" y="49"/>
                    <a:pt x="20" y="49"/>
                  </a:cubicBezTo>
                  <a:cubicBezTo>
                    <a:pt x="19" y="50"/>
                    <a:pt x="17" y="50"/>
                    <a:pt x="17" y="49"/>
                  </a:cubicBezTo>
                  <a:cubicBezTo>
                    <a:pt x="12" y="42"/>
                    <a:pt x="8" y="33"/>
                    <a:pt x="5" y="23"/>
                  </a:cubicBezTo>
                  <a:cubicBezTo>
                    <a:pt x="3" y="16"/>
                    <a:pt x="1" y="8"/>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3" name="Freeform 320"/>
            <p:cNvSpPr>
              <a:spLocks/>
            </p:cNvSpPr>
            <p:nvPr/>
          </p:nvSpPr>
          <p:spPr bwMode="auto">
            <a:xfrm>
              <a:off x="8983677" y="1589"/>
              <a:ext cx="98425" cy="161926"/>
            </a:xfrm>
            <a:custGeom>
              <a:avLst/>
              <a:gdLst>
                <a:gd name="T0" fmla="*/ 39 w 44"/>
                <a:gd name="T1" fmla="*/ 66 h 71"/>
                <a:gd name="T2" fmla="*/ 39 w 44"/>
                <a:gd name="T3" fmla="*/ 0 h 71"/>
                <a:gd name="T4" fmla="*/ 44 w 44"/>
                <a:gd name="T5" fmla="*/ 0 h 71"/>
                <a:gd name="T6" fmla="*/ 44 w 44"/>
                <a:gd name="T7" fmla="*/ 69 h 71"/>
                <a:gd name="T8" fmla="*/ 44 w 44"/>
                <a:gd name="T9" fmla="*/ 69 h 71"/>
                <a:gd name="T10" fmla="*/ 44 w 44"/>
                <a:gd name="T11" fmla="*/ 69 h 71"/>
                <a:gd name="T12" fmla="*/ 41 w 44"/>
                <a:gd name="T13" fmla="*/ 71 h 71"/>
                <a:gd name="T14" fmla="*/ 20 w 44"/>
                <a:gd name="T15" fmla="*/ 67 h 71"/>
                <a:gd name="T16" fmla="*/ 2 w 44"/>
                <a:gd name="T17" fmla="*/ 57 h 71"/>
                <a:gd name="T18" fmla="*/ 2 w 44"/>
                <a:gd name="T19" fmla="*/ 57 h 71"/>
                <a:gd name="T20" fmla="*/ 1 w 44"/>
                <a:gd name="T21" fmla="*/ 54 h 71"/>
                <a:gd name="T22" fmla="*/ 14 w 44"/>
                <a:gd name="T23" fmla="*/ 26 h 71"/>
                <a:gd name="T24" fmla="*/ 19 w 44"/>
                <a:gd name="T25" fmla="*/ 0 h 71"/>
                <a:gd name="T26" fmla="*/ 24 w 44"/>
                <a:gd name="T27" fmla="*/ 0 h 71"/>
                <a:gd name="T28" fmla="*/ 19 w 44"/>
                <a:gd name="T29" fmla="*/ 27 h 71"/>
                <a:gd name="T30" fmla="*/ 6 w 44"/>
                <a:gd name="T31" fmla="*/ 55 h 71"/>
                <a:gd name="T32" fmla="*/ 22 w 44"/>
                <a:gd name="T33" fmla="*/ 62 h 71"/>
                <a:gd name="T34" fmla="*/ 39 w 44"/>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1">
                  <a:moveTo>
                    <a:pt x="39" y="66"/>
                  </a:moveTo>
                  <a:cubicBezTo>
                    <a:pt x="39" y="0"/>
                    <a:pt x="39" y="0"/>
                    <a:pt x="39" y="0"/>
                  </a:cubicBezTo>
                  <a:cubicBezTo>
                    <a:pt x="44" y="0"/>
                    <a:pt x="44" y="0"/>
                    <a:pt x="44" y="0"/>
                  </a:cubicBezTo>
                  <a:cubicBezTo>
                    <a:pt x="44" y="69"/>
                    <a:pt x="44" y="69"/>
                    <a:pt x="44" y="69"/>
                  </a:cubicBezTo>
                  <a:cubicBezTo>
                    <a:pt x="44" y="69"/>
                    <a:pt x="44" y="69"/>
                    <a:pt x="44" y="69"/>
                  </a:cubicBezTo>
                  <a:cubicBezTo>
                    <a:pt x="44" y="69"/>
                    <a:pt x="44" y="69"/>
                    <a:pt x="44" y="69"/>
                  </a:cubicBezTo>
                  <a:cubicBezTo>
                    <a:pt x="44" y="70"/>
                    <a:pt x="42" y="71"/>
                    <a:pt x="41" y="71"/>
                  </a:cubicBezTo>
                  <a:cubicBezTo>
                    <a:pt x="34" y="71"/>
                    <a:pt x="27" y="69"/>
                    <a:pt x="20" y="67"/>
                  </a:cubicBezTo>
                  <a:cubicBezTo>
                    <a:pt x="14" y="64"/>
                    <a:pt x="7" y="61"/>
                    <a:pt x="2" y="57"/>
                  </a:cubicBezTo>
                  <a:cubicBezTo>
                    <a:pt x="2" y="57"/>
                    <a:pt x="2" y="57"/>
                    <a:pt x="2" y="57"/>
                  </a:cubicBezTo>
                  <a:cubicBezTo>
                    <a:pt x="0" y="57"/>
                    <a:pt x="0" y="55"/>
                    <a:pt x="1" y="54"/>
                  </a:cubicBezTo>
                  <a:cubicBezTo>
                    <a:pt x="6" y="46"/>
                    <a:pt x="11" y="37"/>
                    <a:pt x="14" y="26"/>
                  </a:cubicBezTo>
                  <a:cubicBezTo>
                    <a:pt x="16" y="18"/>
                    <a:pt x="18" y="9"/>
                    <a:pt x="19" y="0"/>
                  </a:cubicBezTo>
                  <a:cubicBezTo>
                    <a:pt x="24" y="0"/>
                    <a:pt x="24" y="0"/>
                    <a:pt x="24" y="0"/>
                  </a:cubicBezTo>
                  <a:cubicBezTo>
                    <a:pt x="23" y="10"/>
                    <a:pt x="21" y="19"/>
                    <a:pt x="19" y="27"/>
                  </a:cubicBezTo>
                  <a:cubicBezTo>
                    <a:pt x="15" y="38"/>
                    <a:pt x="11" y="47"/>
                    <a:pt x="6" y="55"/>
                  </a:cubicBezTo>
                  <a:cubicBezTo>
                    <a:pt x="11" y="58"/>
                    <a:pt x="16" y="60"/>
                    <a:pt x="22" y="62"/>
                  </a:cubicBezTo>
                  <a:cubicBezTo>
                    <a:pt x="27" y="64"/>
                    <a:pt x="33" y="65"/>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4" name="Freeform 321"/>
            <p:cNvSpPr>
              <a:spLocks noEditPoints="1"/>
            </p:cNvSpPr>
            <p:nvPr/>
          </p:nvSpPr>
          <p:spPr bwMode="auto">
            <a:xfrm>
              <a:off x="8904302" y="1589"/>
              <a:ext cx="101600" cy="114301"/>
            </a:xfrm>
            <a:custGeom>
              <a:avLst/>
              <a:gdLst>
                <a:gd name="T0" fmla="*/ 27 w 45"/>
                <a:gd name="T1" fmla="*/ 43 h 50"/>
                <a:gd name="T2" fmla="*/ 36 w 45"/>
                <a:gd name="T3" fmla="*/ 21 h 50"/>
                <a:gd name="T4" fmla="*/ 40 w 45"/>
                <a:gd name="T5" fmla="*/ 0 h 50"/>
                <a:gd name="T6" fmla="*/ 22 w 45"/>
                <a:gd name="T7" fmla="*/ 0 h 50"/>
                <a:gd name="T8" fmla="*/ 22 w 45"/>
                <a:gd name="T9" fmla="*/ 13 h 50"/>
                <a:gd name="T10" fmla="*/ 41 w 45"/>
                <a:gd name="T11" fmla="*/ 23 h 50"/>
                <a:gd name="T12" fmla="*/ 29 w 45"/>
                <a:gd name="T13" fmla="*/ 48 h 50"/>
                <a:gd name="T14" fmla="*/ 29 w 45"/>
                <a:gd name="T15" fmla="*/ 48 h 50"/>
                <a:gd name="T16" fmla="*/ 29 w 45"/>
                <a:gd name="T17" fmla="*/ 49 h 50"/>
                <a:gd name="T18" fmla="*/ 25 w 45"/>
                <a:gd name="T19" fmla="*/ 49 h 50"/>
                <a:gd name="T20" fmla="*/ 22 w 45"/>
                <a:gd name="T21" fmla="*/ 46 h 50"/>
                <a:gd name="T22" fmla="*/ 22 w 45"/>
                <a:gd name="T23" fmla="*/ 39 h 50"/>
                <a:gd name="T24" fmla="*/ 27 w 45"/>
                <a:gd name="T25" fmla="*/ 43 h 50"/>
                <a:gd name="T26" fmla="*/ 45 w 45"/>
                <a:gd name="T27" fmla="*/ 0 h 50"/>
                <a:gd name="T28" fmla="*/ 41 w 45"/>
                <a:gd name="T29" fmla="*/ 23 h 50"/>
                <a:gd name="T30" fmla="*/ 45 w 45"/>
                <a:gd name="T31" fmla="*/ 0 h 50"/>
                <a:gd name="T32" fmla="*/ 22 w 45"/>
                <a:gd name="T33" fmla="*/ 0 h 50"/>
                <a:gd name="T34" fmla="*/ 8 w 45"/>
                <a:gd name="T35" fmla="*/ 0 h 50"/>
                <a:gd name="T36" fmla="*/ 5 w 45"/>
                <a:gd name="T37" fmla="*/ 0 h 50"/>
                <a:gd name="T38" fmla="*/ 11 w 45"/>
                <a:gd name="T39" fmla="*/ 22 h 50"/>
                <a:gd name="T40" fmla="*/ 22 w 45"/>
                <a:gd name="T41" fmla="*/ 39 h 50"/>
                <a:gd name="T42" fmla="*/ 22 w 45"/>
                <a:gd name="T43" fmla="*/ 46 h 50"/>
                <a:gd name="T44" fmla="*/ 7 w 45"/>
                <a:gd name="T45" fmla="*/ 24 h 50"/>
                <a:gd name="T46" fmla="*/ 0 w 45"/>
                <a:gd name="T47" fmla="*/ 0 h 50"/>
                <a:gd name="T48" fmla="*/ 22 w 45"/>
                <a:gd name="T49" fmla="*/ 13 h 50"/>
                <a:gd name="T50" fmla="*/ 22 w 45"/>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50">
                  <a:moveTo>
                    <a:pt x="27" y="43"/>
                  </a:moveTo>
                  <a:cubicBezTo>
                    <a:pt x="30" y="37"/>
                    <a:pt x="34" y="30"/>
                    <a:pt x="36" y="21"/>
                  </a:cubicBezTo>
                  <a:cubicBezTo>
                    <a:pt x="38" y="15"/>
                    <a:pt x="40" y="8"/>
                    <a:pt x="40" y="0"/>
                  </a:cubicBezTo>
                  <a:cubicBezTo>
                    <a:pt x="22" y="0"/>
                    <a:pt x="22" y="0"/>
                    <a:pt x="22" y="0"/>
                  </a:cubicBezTo>
                  <a:cubicBezTo>
                    <a:pt x="22" y="13"/>
                    <a:pt x="22" y="13"/>
                    <a:pt x="22" y="13"/>
                  </a:cubicBezTo>
                  <a:cubicBezTo>
                    <a:pt x="41" y="23"/>
                    <a:pt x="41" y="23"/>
                    <a:pt x="41" y="23"/>
                  </a:cubicBezTo>
                  <a:cubicBezTo>
                    <a:pt x="38" y="32"/>
                    <a:pt x="34" y="41"/>
                    <a:pt x="29" y="48"/>
                  </a:cubicBezTo>
                  <a:cubicBezTo>
                    <a:pt x="29" y="48"/>
                    <a:pt x="29" y="48"/>
                    <a:pt x="29" y="48"/>
                  </a:cubicBezTo>
                  <a:cubicBezTo>
                    <a:pt x="29" y="48"/>
                    <a:pt x="29" y="48"/>
                    <a:pt x="29" y="49"/>
                  </a:cubicBezTo>
                  <a:cubicBezTo>
                    <a:pt x="28" y="50"/>
                    <a:pt x="26" y="50"/>
                    <a:pt x="25" y="49"/>
                  </a:cubicBezTo>
                  <a:cubicBezTo>
                    <a:pt x="24" y="48"/>
                    <a:pt x="23" y="47"/>
                    <a:pt x="22" y="46"/>
                  </a:cubicBezTo>
                  <a:cubicBezTo>
                    <a:pt x="22" y="39"/>
                    <a:pt x="22" y="39"/>
                    <a:pt x="22" y="39"/>
                  </a:cubicBezTo>
                  <a:cubicBezTo>
                    <a:pt x="24" y="40"/>
                    <a:pt x="25" y="42"/>
                    <a:pt x="27" y="43"/>
                  </a:cubicBezTo>
                  <a:close/>
                  <a:moveTo>
                    <a:pt x="45" y="0"/>
                  </a:moveTo>
                  <a:cubicBezTo>
                    <a:pt x="44" y="8"/>
                    <a:pt x="43" y="16"/>
                    <a:pt x="41" y="23"/>
                  </a:cubicBezTo>
                  <a:lnTo>
                    <a:pt x="45" y="0"/>
                  </a:lnTo>
                  <a:close/>
                  <a:moveTo>
                    <a:pt x="22" y="0"/>
                  </a:moveTo>
                  <a:cubicBezTo>
                    <a:pt x="8" y="0"/>
                    <a:pt x="8" y="0"/>
                    <a:pt x="8" y="0"/>
                  </a:cubicBezTo>
                  <a:cubicBezTo>
                    <a:pt x="5" y="0"/>
                    <a:pt x="5" y="0"/>
                    <a:pt x="5" y="0"/>
                  </a:cubicBezTo>
                  <a:cubicBezTo>
                    <a:pt x="6" y="8"/>
                    <a:pt x="8" y="15"/>
                    <a:pt x="11" y="22"/>
                  </a:cubicBezTo>
                  <a:cubicBezTo>
                    <a:pt x="14" y="28"/>
                    <a:pt x="18" y="33"/>
                    <a:pt x="22" y="39"/>
                  </a:cubicBezTo>
                  <a:cubicBezTo>
                    <a:pt x="22" y="46"/>
                    <a:pt x="22" y="46"/>
                    <a:pt x="22" y="46"/>
                  </a:cubicBezTo>
                  <a:cubicBezTo>
                    <a:pt x="16" y="39"/>
                    <a:pt x="11" y="32"/>
                    <a:pt x="7" y="24"/>
                  </a:cubicBezTo>
                  <a:cubicBezTo>
                    <a:pt x="4" y="16"/>
                    <a:pt x="1" y="9"/>
                    <a:pt x="0" y="0"/>
                  </a:cubicBezTo>
                  <a:cubicBezTo>
                    <a:pt x="22" y="13"/>
                    <a:pt x="22" y="13"/>
                    <a:pt x="22" y="13"/>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5" name="Freeform 322"/>
            <p:cNvSpPr>
              <a:spLocks/>
            </p:cNvSpPr>
            <p:nvPr/>
          </p:nvSpPr>
          <p:spPr bwMode="auto">
            <a:xfrm>
              <a:off x="9102739" y="1589"/>
              <a:ext cx="96838" cy="161926"/>
            </a:xfrm>
            <a:custGeom>
              <a:avLst/>
              <a:gdLst>
                <a:gd name="T0" fmla="*/ 4 w 43"/>
                <a:gd name="T1" fmla="*/ 66 h 71"/>
                <a:gd name="T2" fmla="*/ 21 w 43"/>
                <a:gd name="T3" fmla="*/ 62 h 71"/>
                <a:gd name="T4" fmla="*/ 36 w 43"/>
                <a:gd name="T5" fmla="*/ 55 h 71"/>
                <a:gd name="T6" fmla="*/ 24 w 43"/>
                <a:gd name="T7" fmla="*/ 28 h 71"/>
                <a:gd name="T8" fmla="*/ 18 w 43"/>
                <a:gd name="T9" fmla="*/ 0 h 71"/>
                <a:gd name="T10" fmla="*/ 23 w 43"/>
                <a:gd name="T11" fmla="*/ 0 h 71"/>
                <a:gd name="T12" fmla="*/ 29 w 43"/>
                <a:gd name="T13" fmla="*/ 26 h 71"/>
                <a:gd name="T14" fmla="*/ 42 w 43"/>
                <a:gd name="T15" fmla="*/ 55 h 71"/>
                <a:gd name="T16" fmla="*/ 42 w 43"/>
                <a:gd name="T17" fmla="*/ 55 h 71"/>
                <a:gd name="T18" fmla="*/ 42 w 43"/>
                <a:gd name="T19" fmla="*/ 55 h 71"/>
                <a:gd name="T20" fmla="*/ 41 w 43"/>
                <a:gd name="T21" fmla="*/ 58 h 71"/>
                <a:gd name="T22" fmla="*/ 22 w 43"/>
                <a:gd name="T23" fmla="*/ 67 h 71"/>
                <a:gd name="T24" fmla="*/ 2 w 43"/>
                <a:gd name="T25" fmla="*/ 71 h 71"/>
                <a:gd name="T26" fmla="*/ 2 w 43"/>
                <a:gd name="T27" fmla="*/ 71 h 71"/>
                <a:gd name="T28" fmla="*/ 0 w 43"/>
                <a:gd name="T29" fmla="*/ 69 h 71"/>
                <a:gd name="T30" fmla="*/ 0 w 43"/>
                <a:gd name="T31" fmla="*/ 0 h 71"/>
                <a:gd name="T32" fmla="*/ 4 w 43"/>
                <a:gd name="T33" fmla="*/ 0 h 71"/>
                <a:gd name="T34" fmla="*/ 4 w 43"/>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71">
                  <a:moveTo>
                    <a:pt x="4" y="66"/>
                  </a:moveTo>
                  <a:cubicBezTo>
                    <a:pt x="10" y="65"/>
                    <a:pt x="16" y="64"/>
                    <a:pt x="21" y="62"/>
                  </a:cubicBezTo>
                  <a:cubicBezTo>
                    <a:pt x="26" y="60"/>
                    <a:pt x="32" y="58"/>
                    <a:pt x="36" y="55"/>
                  </a:cubicBezTo>
                  <a:cubicBezTo>
                    <a:pt x="31" y="47"/>
                    <a:pt x="27" y="38"/>
                    <a:pt x="24" y="28"/>
                  </a:cubicBezTo>
                  <a:cubicBezTo>
                    <a:pt x="21" y="19"/>
                    <a:pt x="19" y="10"/>
                    <a:pt x="18" y="0"/>
                  </a:cubicBezTo>
                  <a:cubicBezTo>
                    <a:pt x="23" y="0"/>
                    <a:pt x="23" y="0"/>
                    <a:pt x="23" y="0"/>
                  </a:cubicBezTo>
                  <a:cubicBezTo>
                    <a:pt x="24" y="10"/>
                    <a:pt x="26" y="18"/>
                    <a:pt x="29" y="26"/>
                  </a:cubicBezTo>
                  <a:cubicBezTo>
                    <a:pt x="32" y="37"/>
                    <a:pt x="36" y="47"/>
                    <a:pt x="42" y="55"/>
                  </a:cubicBezTo>
                  <a:cubicBezTo>
                    <a:pt x="42" y="55"/>
                    <a:pt x="42" y="55"/>
                    <a:pt x="42" y="55"/>
                  </a:cubicBezTo>
                  <a:cubicBezTo>
                    <a:pt x="42" y="55"/>
                    <a:pt x="42" y="55"/>
                    <a:pt x="42" y="55"/>
                  </a:cubicBezTo>
                  <a:cubicBezTo>
                    <a:pt x="43" y="56"/>
                    <a:pt x="42" y="57"/>
                    <a:pt x="41" y="58"/>
                  </a:cubicBezTo>
                  <a:cubicBezTo>
                    <a:pt x="35" y="62"/>
                    <a:pt x="29" y="65"/>
                    <a:pt x="22" y="67"/>
                  </a:cubicBezTo>
                  <a:cubicBezTo>
                    <a:pt x="16" y="69"/>
                    <a:pt x="9" y="71"/>
                    <a:pt x="2" y="71"/>
                  </a:cubicBezTo>
                  <a:cubicBezTo>
                    <a:pt x="2" y="71"/>
                    <a:pt x="2" y="71"/>
                    <a:pt x="2" y="71"/>
                  </a:cubicBezTo>
                  <a:cubicBezTo>
                    <a:pt x="1" y="71"/>
                    <a:pt x="0" y="70"/>
                    <a:pt x="0" y="69"/>
                  </a:cubicBezTo>
                  <a:cubicBezTo>
                    <a:pt x="0" y="0"/>
                    <a:pt x="0" y="0"/>
                    <a:pt x="0" y="0"/>
                  </a:cubicBezTo>
                  <a:cubicBezTo>
                    <a:pt x="4" y="0"/>
                    <a:pt x="4" y="0"/>
                    <a:pt x="4" y="0"/>
                  </a:cubicBez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6" name="Freeform 323"/>
            <p:cNvSpPr>
              <a:spLocks/>
            </p:cNvSpPr>
            <p:nvPr/>
          </p:nvSpPr>
          <p:spPr bwMode="auto">
            <a:xfrm>
              <a:off x="10261616" y="1589"/>
              <a:ext cx="174626" cy="106363"/>
            </a:xfrm>
            <a:custGeom>
              <a:avLst/>
              <a:gdLst>
                <a:gd name="T0" fmla="*/ 13 w 77"/>
                <a:gd name="T1" fmla="*/ 0 h 47"/>
                <a:gd name="T2" fmla="*/ 6 w 77"/>
                <a:gd name="T3" fmla="*/ 19 h 47"/>
                <a:gd name="T4" fmla="*/ 55 w 77"/>
                <a:gd name="T5" fmla="*/ 41 h 47"/>
                <a:gd name="T6" fmla="*/ 72 w 77"/>
                <a:gd name="T7" fmla="*/ 0 h 47"/>
                <a:gd name="T8" fmla="*/ 77 w 77"/>
                <a:gd name="T9" fmla="*/ 0 h 47"/>
                <a:gd name="T10" fmla="*/ 59 w 77"/>
                <a:gd name="T11" fmla="*/ 45 h 47"/>
                <a:gd name="T12" fmla="*/ 59 w 77"/>
                <a:gd name="T13" fmla="*/ 45 h 47"/>
                <a:gd name="T14" fmla="*/ 55 w 77"/>
                <a:gd name="T15" fmla="*/ 46 h 47"/>
                <a:gd name="T16" fmla="*/ 2 w 77"/>
                <a:gd name="T17" fmla="*/ 23 h 47"/>
                <a:gd name="T18" fmla="*/ 2 w 77"/>
                <a:gd name="T19" fmla="*/ 23 h 47"/>
                <a:gd name="T20" fmla="*/ 1 w 77"/>
                <a:gd name="T21" fmla="*/ 20 h 47"/>
                <a:gd name="T22" fmla="*/ 8 w 77"/>
                <a:gd name="T23" fmla="*/ 0 h 47"/>
                <a:gd name="T24" fmla="*/ 13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13" y="0"/>
                  </a:moveTo>
                  <a:cubicBezTo>
                    <a:pt x="6" y="19"/>
                    <a:pt x="6" y="19"/>
                    <a:pt x="6" y="19"/>
                  </a:cubicBezTo>
                  <a:cubicBezTo>
                    <a:pt x="55" y="41"/>
                    <a:pt x="55" y="41"/>
                    <a:pt x="55" y="41"/>
                  </a:cubicBezTo>
                  <a:cubicBezTo>
                    <a:pt x="72" y="0"/>
                    <a:pt x="72" y="0"/>
                    <a:pt x="72" y="0"/>
                  </a:cubicBezTo>
                  <a:cubicBezTo>
                    <a:pt x="77" y="0"/>
                    <a:pt x="77" y="0"/>
                    <a:pt x="77" y="0"/>
                  </a:cubicBezTo>
                  <a:cubicBezTo>
                    <a:pt x="59" y="45"/>
                    <a:pt x="59" y="45"/>
                    <a:pt x="59" y="45"/>
                  </a:cubicBezTo>
                  <a:cubicBezTo>
                    <a:pt x="59" y="45"/>
                    <a:pt x="59" y="45"/>
                    <a:pt x="59" y="45"/>
                  </a:cubicBezTo>
                  <a:cubicBezTo>
                    <a:pt x="58" y="46"/>
                    <a:pt x="57" y="47"/>
                    <a:pt x="55" y="46"/>
                  </a:cubicBezTo>
                  <a:cubicBezTo>
                    <a:pt x="2" y="23"/>
                    <a:pt x="2" y="23"/>
                    <a:pt x="2" y="23"/>
                  </a:cubicBezTo>
                  <a:cubicBezTo>
                    <a:pt x="2" y="23"/>
                    <a:pt x="2" y="23"/>
                    <a:pt x="2" y="23"/>
                  </a:cubicBezTo>
                  <a:cubicBezTo>
                    <a:pt x="1" y="22"/>
                    <a:pt x="0" y="21"/>
                    <a:pt x="1" y="20"/>
                  </a:cubicBezTo>
                  <a:cubicBezTo>
                    <a:pt x="8" y="0"/>
                    <a:pt x="8" y="0"/>
                    <a:pt x="8"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7" name="Freeform 324"/>
            <p:cNvSpPr>
              <a:spLocks/>
            </p:cNvSpPr>
            <p:nvPr/>
          </p:nvSpPr>
          <p:spPr bwMode="auto">
            <a:xfrm>
              <a:off x="10445766" y="1589"/>
              <a:ext cx="173039" cy="106363"/>
            </a:xfrm>
            <a:custGeom>
              <a:avLst/>
              <a:gdLst>
                <a:gd name="T0" fmla="*/ 5 w 77"/>
                <a:gd name="T1" fmla="*/ 0 h 47"/>
                <a:gd name="T2" fmla="*/ 22 w 77"/>
                <a:gd name="T3" fmla="*/ 41 h 47"/>
                <a:gd name="T4" fmla="*/ 71 w 77"/>
                <a:gd name="T5" fmla="*/ 19 h 47"/>
                <a:gd name="T6" fmla="*/ 63 w 77"/>
                <a:gd name="T7" fmla="*/ 0 h 47"/>
                <a:gd name="T8" fmla="*/ 69 w 77"/>
                <a:gd name="T9" fmla="*/ 0 h 47"/>
                <a:gd name="T10" fmla="*/ 76 w 77"/>
                <a:gd name="T11" fmla="*/ 20 h 47"/>
                <a:gd name="T12" fmla="*/ 75 w 77"/>
                <a:gd name="T13" fmla="*/ 23 h 47"/>
                <a:gd name="T14" fmla="*/ 21 w 77"/>
                <a:gd name="T15" fmla="*/ 46 h 47"/>
                <a:gd name="T16" fmla="*/ 21 w 77"/>
                <a:gd name="T17" fmla="*/ 46 h 47"/>
                <a:gd name="T18" fmla="*/ 21 w 77"/>
                <a:gd name="T19" fmla="*/ 47 h 47"/>
                <a:gd name="T20" fmla="*/ 18 w 77"/>
                <a:gd name="T21" fmla="*/ 45 h 47"/>
                <a:gd name="T22" fmla="*/ 0 w 77"/>
                <a:gd name="T23" fmla="*/ 0 h 47"/>
                <a:gd name="T24" fmla="*/ 5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5" y="0"/>
                  </a:moveTo>
                  <a:cubicBezTo>
                    <a:pt x="22" y="41"/>
                    <a:pt x="22" y="41"/>
                    <a:pt x="22" y="41"/>
                  </a:cubicBezTo>
                  <a:cubicBezTo>
                    <a:pt x="71" y="19"/>
                    <a:pt x="71" y="19"/>
                    <a:pt x="71" y="19"/>
                  </a:cubicBezTo>
                  <a:cubicBezTo>
                    <a:pt x="63" y="0"/>
                    <a:pt x="63" y="0"/>
                    <a:pt x="63" y="0"/>
                  </a:cubicBezTo>
                  <a:cubicBezTo>
                    <a:pt x="69" y="0"/>
                    <a:pt x="69" y="0"/>
                    <a:pt x="69" y="0"/>
                  </a:cubicBezTo>
                  <a:cubicBezTo>
                    <a:pt x="76" y="20"/>
                    <a:pt x="76" y="20"/>
                    <a:pt x="76" y="20"/>
                  </a:cubicBezTo>
                  <a:cubicBezTo>
                    <a:pt x="77" y="21"/>
                    <a:pt x="76" y="22"/>
                    <a:pt x="75" y="23"/>
                  </a:cubicBezTo>
                  <a:cubicBezTo>
                    <a:pt x="21" y="46"/>
                    <a:pt x="21" y="46"/>
                    <a:pt x="21" y="46"/>
                  </a:cubicBezTo>
                  <a:cubicBezTo>
                    <a:pt x="21" y="46"/>
                    <a:pt x="21" y="46"/>
                    <a:pt x="21" y="46"/>
                  </a:cubicBezTo>
                  <a:cubicBezTo>
                    <a:pt x="21" y="47"/>
                    <a:pt x="21" y="47"/>
                    <a:pt x="21" y="47"/>
                  </a:cubicBezTo>
                  <a:cubicBezTo>
                    <a:pt x="20" y="47"/>
                    <a:pt x="19" y="46"/>
                    <a:pt x="18" y="45"/>
                  </a:cubicBezTo>
                  <a:cubicBezTo>
                    <a:pt x="0" y="0"/>
                    <a:pt x="0" y="0"/>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8" name="Freeform 325"/>
            <p:cNvSpPr>
              <a:spLocks noEditPoints="1"/>
            </p:cNvSpPr>
            <p:nvPr/>
          </p:nvSpPr>
          <p:spPr bwMode="auto">
            <a:xfrm>
              <a:off x="8020063" y="4727602"/>
              <a:ext cx="142875" cy="134939"/>
            </a:xfrm>
            <a:custGeom>
              <a:avLst/>
              <a:gdLst>
                <a:gd name="T0" fmla="*/ 38 w 63"/>
                <a:gd name="T1" fmla="*/ 53 h 60"/>
                <a:gd name="T2" fmla="*/ 41 w 63"/>
                <a:gd name="T3" fmla="*/ 54 h 60"/>
                <a:gd name="T4" fmla="*/ 41 w 63"/>
                <a:gd name="T5" fmla="*/ 54 h 60"/>
                <a:gd name="T6" fmla="*/ 46 w 63"/>
                <a:gd name="T7" fmla="*/ 54 h 60"/>
                <a:gd name="T8" fmla="*/ 46 w 63"/>
                <a:gd name="T9" fmla="*/ 54 h 60"/>
                <a:gd name="T10" fmla="*/ 48 w 63"/>
                <a:gd name="T11" fmla="*/ 52 h 60"/>
                <a:gd name="T12" fmla="*/ 50 w 63"/>
                <a:gd name="T13" fmla="*/ 49 h 60"/>
                <a:gd name="T14" fmla="*/ 58 w 63"/>
                <a:gd name="T15" fmla="*/ 24 h 60"/>
                <a:gd name="T16" fmla="*/ 52 w 63"/>
                <a:gd name="T17" fmla="*/ 11 h 60"/>
                <a:gd name="T18" fmla="*/ 37 w 63"/>
                <a:gd name="T19" fmla="*/ 9 h 60"/>
                <a:gd name="T20" fmla="*/ 32 w 63"/>
                <a:gd name="T21" fmla="*/ 6 h 60"/>
                <a:gd name="T22" fmla="*/ 36 w 63"/>
                <a:gd name="T23" fmla="*/ 5 h 60"/>
                <a:gd name="T24" fmla="*/ 63 w 63"/>
                <a:gd name="T25" fmla="*/ 28 h 60"/>
                <a:gd name="T26" fmla="*/ 54 w 63"/>
                <a:gd name="T27" fmla="*/ 52 h 60"/>
                <a:gd name="T28" fmla="*/ 52 w 63"/>
                <a:gd name="T29" fmla="*/ 55 h 60"/>
                <a:gd name="T30" fmla="*/ 49 w 63"/>
                <a:gd name="T31" fmla="*/ 58 h 60"/>
                <a:gd name="T32" fmla="*/ 40 w 63"/>
                <a:gd name="T33" fmla="*/ 59 h 60"/>
                <a:gd name="T34" fmla="*/ 36 w 63"/>
                <a:gd name="T35" fmla="*/ 58 h 60"/>
                <a:gd name="T36" fmla="*/ 32 w 63"/>
                <a:gd name="T37" fmla="*/ 57 h 60"/>
                <a:gd name="T38" fmla="*/ 10 w 63"/>
                <a:gd name="T39" fmla="*/ 12 h 60"/>
                <a:gd name="T40" fmla="*/ 7 w 63"/>
                <a:gd name="T41" fmla="*/ 16 h 60"/>
                <a:gd name="T42" fmla="*/ 5 w 63"/>
                <a:gd name="T43" fmla="*/ 29 h 60"/>
                <a:gd name="T44" fmla="*/ 13 w 63"/>
                <a:gd name="T45" fmla="*/ 50 h 60"/>
                <a:gd name="T46" fmla="*/ 22 w 63"/>
                <a:gd name="T47" fmla="*/ 54 h 60"/>
                <a:gd name="T48" fmla="*/ 27 w 63"/>
                <a:gd name="T49" fmla="*/ 53 h 60"/>
                <a:gd name="T50" fmla="*/ 32 w 63"/>
                <a:gd name="T51" fmla="*/ 57 h 60"/>
                <a:gd name="T52" fmla="*/ 29 w 63"/>
                <a:gd name="T53" fmla="*/ 57 h 60"/>
                <a:gd name="T54" fmla="*/ 24 w 63"/>
                <a:gd name="T55" fmla="*/ 59 h 60"/>
                <a:gd name="T56" fmla="*/ 15 w 63"/>
                <a:gd name="T57" fmla="*/ 58 h 60"/>
                <a:gd name="T58" fmla="*/ 10 w 63"/>
                <a:gd name="T59" fmla="*/ 53 h 60"/>
                <a:gd name="T60" fmla="*/ 0 w 63"/>
                <a:gd name="T61" fmla="*/ 30 h 60"/>
                <a:gd name="T62" fmla="*/ 0 w 63"/>
                <a:gd name="T63" fmla="*/ 24 h 60"/>
                <a:gd name="T64" fmla="*/ 0 w 63"/>
                <a:gd name="T65" fmla="*/ 23 h 60"/>
                <a:gd name="T66" fmla="*/ 3 w 63"/>
                <a:gd name="T67" fmla="*/ 14 h 60"/>
                <a:gd name="T68" fmla="*/ 8 w 63"/>
                <a:gd name="T69" fmla="*/ 7 h 60"/>
                <a:gd name="T70" fmla="*/ 30 w 63"/>
                <a:gd name="T71" fmla="*/ 5 h 60"/>
                <a:gd name="T72" fmla="*/ 32 w 63"/>
                <a:gd name="T73" fmla="*/ 6 h 60"/>
                <a:gd name="T74" fmla="*/ 31 w 63"/>
                <a:gd name="T75" fmla="*/ 11 h 60"/>
                <a:gd name="T76" fmla="*/ 28 w 63"/>
                <a:gd name="T77" fmla="*/ 10 h 60"/>
                <a:gd name="T78" fmla="*/ 11 w 63"/>
                <a:gd name="T79" fmla="*/ 11 h 60"/>
                <a:gd name="T80" fmla="*/ 10 w 63"/>
                <a:gd name="T81"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0">
                  <a:moveTo>
                    <a:pt x="32" y="52"/>
                  </a:moveTo>
                  <a:cubicBezTo>
                    <a:pt x="34" y="52"/>
                    <a:pt x="36" y="53"/>
                    <a:pt x="38" y="53"/>
                  </a:cubicBezTo>
                  <a:cubicBezTo>
                    <a:pt x="38" y="53"/>
                    <a:pt x="38" y="53"/>
                    <a:pt x="38" y="53"/>
                  </a:cubicBezTo>
                  <a:cubicBezTo>
                    <a:pt x="41" y="54"/>
                    <a:pt x="41" y="54"/>
                    <a:pt x="41" y="54"/>
                  </a:cubicBezTo>
                  <a:cubicBezTo>
                    <a:pt x="41" y="54"/>
                    <a:pt x="41" y="54"/>
                    <a:pt x="41" y="54"/>
                  </a:cubicBezTo>
                  <a:cubicBezTo>
                    <a:pt x="41" y="54"/>
                    <a:pt x="41" y="54"/>
                    <a:pt x="41" y="54"/>
                  </a:cubicBezTo>
                  <a:cubicBezTo>
                    <a:pt x="43" y="55"/>
                    <a:pt x="44" y="55"/>
                    <a:pt x="46" y="54"/>
                  </a:cubicBezTo>
                  <a:cubicBezTo>
                    <a:pt x="46" y="54"/>
                    <a:pt x="46" y="54"/>
                    <a:pt x="46" y="54"/>
                  </a:cubicBezTo>
                  <a:cubicBezTo>
                    <a:pt x="46" y="54"/>
                    <a:pt x="46" y="54"/>
                    <a:pt x="46" y="54"/>
                  </a:cubicBezTo>
                  <a:cubicBezTo>
                    <a:pt x="46" y="54"/>
                    <a:pt x="46" y="54"/>
                    <a:pt x="46" y="54"/>
                  </a:cubicBezTo>
                  <a:cubicBezTo>
                    <a:pt x="48" y="52"/>
                    <a:pt x="48" y="52"/>
                    <a:pt x="48" y="52"/>
                  </a:cubicBezTo>
                  <a:cubicBezTo>
                    <a:pt x="48" y="52"/>
                    <a:pt x="48" y="52"/>
                    <a:pt x="48" y="52"/>
                  </a:cubicBezTo>
                  <a:cubicBezTo>
                    <a:pt x="50" y="49"/>
                    <a:pt x="50" y="49"/>
                    <a:pt x="50" y="49"/>
                  </a:cubicBezTo>
                  <a:cubicBezTo>
                    <a:pt x="50" y="49"/>
                    <a:pt x="50" y="49"/>
                    <a:pt x="50" y="49"/>
                  </a:cubicBezTo>
                  <a:cubicBezTo>
                    <a:pt x="55" y="43"/>
                    <a:pt x="59" y="33"/>
                    <a:pt x="58" y="24"/>
                  </a:cubicBezTo>
                  <a:cubicBezTo>
                    <a:pt x="58" y="24"/>
                    <a:pt x="58" y="24"/>
                    <a:pt x="58" y="24"/>
                  </a:cubicBezTo>
                  <a:cubicBezTo>
                    <a:pt x="58" y="19"/>
                    <a:pt x="56" y="15"/>
                    <a:pt x="52" y="11"/>
                  </a:cubicBezTo>
                  <a:cubicBezTo>
                    <a:pt x="52" y="11"/>
                    <a:pt x="52" y="11"/>
                    <a:pt x="52" y="11"/>
                  </a:cubicBezTo>
                  <a:cubicBezTo>
                    <a:pt x="48" y="7"/>
                    <a:pt x="42" y="8"/>
                    <a:pt x="37" y="9"/>
                  </a:cubicBezTo>
                  <a:cubicBezTo>
                    <a:pt x="37" y="9"/>
                    <a:pt x="37" y="9"/>
                    <a:pt x="37" y="9"/>
                  </a:cubicBezTo>
                  <a:cubicBezTo>
                    <a:pt x="36" y="10"/>
                    <a:pt x="34" y="11"/>
                    <a:pt x="32" y="11"/>
                  </a:cubicBezTo>
                  <a:cubicBezTo>
                    <a:pt x="32" y="6"/>
                    <a:pt x="32" y="6"/>
                    <a:pt x="32" y="6"/>
                  </a:cubicBezTo>
                  <a:cubicBezTo>
                    <a:pt x="33" y="6"/>
                    <a:pt x="34" y="5"/>
                    <a:pt x="36" y="5"/>
                  </a:cubicBezTo>
                  <a:cubicBezTo>
                    <a:pt x="36" y="5"/>
                    <a:pt x="36" y="5"/>
                    <a:pt x="36" y="5"/>
                  </a:cubicBezTo>
                  <a:cubicBezTo>
                    <a:pt x="49" y="0"/>
                    <a:pt x="62" y="9"/>
                    <a:pt x="63" y="23"/>
                  </a:cubicBezTo>
                  <a:cubicBezTo>
                    <a:pt x="63" y="28"/>
                    <a:pt x="63" y="28"/>
                    <a:pt x="63" y="28"/>
                  </a:cubicBezTo>
                  <a:cubicBezTo>
                    <a:pt x="63" y="28"/>
                    <a:pt x="63" y="28"/>
                    <a:pt x="63" y="28"/>
                  </a:cubicBezTo>
                  <a:cubicBezTo>
                    <a:pt x="63" y="36"/>
                    <a:pt x="59" y="45"/>
                    <a:pt x="54" y="52"/>
                  </a:cubicBezTo>
                  <a:cubicBezTo>
                    <a:pt x="54" y="52"/>
                    <a:pt x="54" y="52"/>
                    <a:pt x="54" y="52"/>
                  </a:cubicBezTo>
                  <a:cubicBezTo>
                    <a:pt x="52" y="55"/>
                    <a:pt x="52" y="55"/>
                    <a:pt x="52" y="55"/>
                  </a:cubicBezTo>
                  <a:cubicBezTo>
                    <a:pt x="52" y="55"/>
                    <a:pt x="52" y="55"/>
                    <a:pt x="52" y="55"/>
                  </a:cubicBezTo>
                  <a:cubicBezTo>
                    <a:pt x="49" y="58"/>
                    <a:pt x="49" y="58"/>
                    <a:pt x="49" y="58"/>
                  </a:cubicBezTo>
                  <a:cubicBezTo>
                    <a:pt x="49" y="58"/>
                    <a:pt x="49" y="58"/>
                    <a:pt x="49" y="58"/>
                  </a:cubicBezTo>
                  <a:cubicBezTo>
                    <a:pt x="46" y="59"/>
                    <a:pt x="43" y="60"/>
                    <a:pt x="40" y="59"/>
                  </a:cubicBezTo>
                  <a:cubicBezTo>
                    <a:pt x="40" y="59"/>
                    <a:pt x="40" y="59"/>
                    <a:pt x="40" y="59"/>
                  </a:cubicBezTo>
                  <a:cubicBezTo>
                    <a:pt x="36" y="58"/>
                    <a:pt x="36" y="58"/>
                    <a:pt x="36" y="58"/>
                  </a:cubicBezTo>
                  <a:cubicBezTo>
                    <a:pt x="36" y="58"/>
                    <a:pt x="36" y="58"/>
                    <a:pt x="36" y="58"/>
                  </a:cubicBezTo>
                  <a:cubicBezTo>
                    <a:pt x="35" y="57"/>
                    <a:pt x="33" y="57"/>
                    <a:pt x="32" y="57"/>
                  </a:cubicBezTo>
                  <a:lnTo>
                    <a:pt x="32" y="52"/>
                  </a:lnTo>
                  <a:close/>
                  <a:moveTo>
                    <a:pt x="10" y="12"/>
                  </a:moveTo>
                  <a:cubicBezTo>
                    <a:pt x="9" y="13"/>
                    <a:pt x="8" y="15"/>
                    <a:pt x="7" y="16"/>
                  </a:cubicBezTo>
                  <a:cubicBezTo>
                    <a:pt x="7" y="16"/>
                    <a:pt x="7" y="16"/>
                    <a:pt x="7" y="16"/>
                  </a:cubicBezTo>
                  <a:cubicBezTo>
                    <a:pt x="5" y="23"/>
                    <a:pt x="5" y="23"/>
                    <a:pt x="5" y="23"/>
                  </a:cubicBezTo>
                  <a:cubicBezTo>
                    <a:pt x="5" y="29"/>
                    <a:pt x="5" y="29"/>
                    <a:pt x="5" y="29"/>
                  </a:cubicBezTo>
                  <a:cubicBezTo>
                    <a:pt x="6" y="37"/>
                    <a:pt x="9" y="44"/>
                    <a:pt x="13" y="50"/>
                  </a:cubicBezTo>
                  <a:cubicBezTo>
                    <a:pt x="13" y="50"/>
                    <a:pt x="13" y="50"/>
                    <a:pt x="13" y="50"/>
                  </a:cubicBezTo>
                  <a:cubicBezTo>
                    <a:pt x="17" y="54"/>
                    <a:pt x="17" y="54"/>
                    <a:pt x="17" y="54"/>
                  </a:cubicBezTo>
                  <a:cubicBezTo>
                    <a:pt x="19" y="55"/>
                    <a:pt x="20" y="55"/>
                    <a:pt x="22" y="54"/>
                  </a:cubicBezTo>
                  <a:cubicBezTo>
                    <a:pt x="22" y="54"/>
                    <a:pt x="22" y="54"/>
                    <a:pt x="22" y="54"/>
                  </a:cubicBezTo>
                  <a:cubicBezTo>
                    <a:pt x="27" y="53"/>
                    <a:pt x="27" y="53"/>
                    <a:pt x="27" y="53"/>
                  </a:cubicBezTo>
                  <a:cubicBezTo>
                    <a:pt x="29" y="52"/>
                    <a:pt x="30" y="52"/>
                    <a:pt x="32" y="52"/>
                  </a:cubicBezTo>
                  <a:cubicBezTo>
                    <a:pt x="32" y="57"/>
                    <a:pt x="32" y="57"/>
                    <a:pt x="32" y="57"/>
                  </a:cubicBezTo>
                  <a:cubicBezTo>
                    <a:pt x="31" y="57"/>
                    <a:pt x="30" y="57"/>
                    <a:pt x="29" y="57"/>
                  </a:cubicBezTo>
                  <a:cubicBezTo>
                    <a:pt x="29" y="57"/>
                    <a:pt x="29" y="57"/>
                    <a:pt x="29" y="57"/>
                  </a:cubicBezTo>
                  <a:cubicBezTo>
                    <a:pt x="24" y="59"/>
                    <a:pt x="24" y="59"/>
                    <a:pt x="24" y="59"/>
                  </a:cubicBezTo>
                  <a:cubicBezTo>
                    <a:pt x="24" y="59"/>
                    <a:pt x="24" y="59"/>
                    <a:pt x="24" y="59"/>
                  </a:cubicBezTo>
                  <a:cubicBezTo>
                    <a:pt x="20" y="60"/>
                    <a:pt x="17" y="59"/>
                    <a:pt x="15" y="58"/>
                  </a:cubicBezTo>
                  <a:cubicBezTo>
                    <a:pt x="15" y="58"/>
                    <a:pt x="15" y="58"/>
                    <a:pt x="15" y="58"/>
                  </a:cubicBezTo>
                  <a:cubicBezTo>
                    <a:pt x="10" y="53"/>
                    <a:pt x="10" y="53"/>
                    <a:pt x="10" y="53"/>
                  </a:cubicBezTo>
                  <a:cubicBezTo>
                    <a:pt x="10" y="53"/>
                    <a:pt x="10" y="53"/>
                    <a:pt x="10" y="53"/>
                  </a:cubicBezTo>
                  <a:cubicBezTo>
                    <a:pt x="5" y="46"/>
                    <a:pt x="1" y="38"/>
                    <a:pt x="0" y="30"/>
                  </a:cubicBezTo>
                  <a:cubicBezTo>
                    <a:pt x="0" y="30"/>
                    <a:pt x="0" y="30"/>
                    <a:pt x="0" y="30"/>
                  </a:cubicBezTo>
                  <a:cubicBezTo>
                    <a:pt x="0" y="24"/>
                    <a:pt x="0" y="24"/>
                    <a:pt x="0" y="24"/>
                  </a:cubicBezTo>
                  <a:cubicBezTo>
                    <a:pt x="0" y="24"/>
                    <a:pt x="0" y="24"/>
                    <a:pt x="0" y="24"/>
                  </a:cubicBezTo>
                  <a:cubicBezTo>
                    <a:pt x="0" y="24"/>
                    <a:pt x="0" y="24"/>
                    <a:pt x="0" y="24"/>
                  </a:cubicBezTo>
                  <a:cubicBezTo>
                    <a:pt x="0" y="23"/>
                    <a:pt x="0" y="23"/>
                    <a:pt x="0" y="23"/>
                  </a:cubicBezTo>
                  <a:cubicBezTo>
                    <a:pt x="1" y="20"/>
                    <a:pt x="1" y="17"/>
                    <a:pt x="3" y="14"/>
                  </a:cubicBezTo>
                  <a:cubicBezTo>
                    <a:pt x="3" y="14"/>
                    <a:pt x="3" y="14"/>
                    <a:pt x="3" y="14"/>
                  </a:cubicBezTo>
                  <a:cubicBezTo>
                    <a:pt x="3" y="14"/>
                    <a:pt x="3" y="14"/>
                    <a:pt x="3" y="14"/>
                  </a:cubicBezTo>
                  <a:cubicBezTo>
                    <a:pt x="4" y="12"/>
                    <a:pt x="6" y="9"/>
                    <a:pt x="8" y="7"/>
                  </a:cubicBezTo>
                  <a:cubicBezTo>
                    <a:pt x="8" y="7"/>
                    <a:pt x="8" y="7"/>
                    <a:pt x="8" y="7"/>
                  </a:cubicBezTo>
                  <a:cubicBezTo>
                    <a:pt x="15" y="2"/>
                    <a:pt x="22" y="3"/>
                    <a:pt x="30" y="5"/>
                  </a:cubicBezTo>
                  <a:cubicBezTo>
                    <a:pt x="30" y="5"/>
                    <a:pt x="30" y="5"/>
                    <a:pt x="30" y="5"/>
                  </a:cubicBezTo>
                  <a:cubicBezTo>
                    <a:pt x="31" y="6"/>
                    <a:pt x="31" y="6"/>
                    <a:pt x="32" y="6"/>
                  </a:cubicBezTo>
                  <a:cubicBezTo>
                    <a:pt x="32" y="11"/>
                    <a:pt x="32" y="11"/>
                    <a:pt x="32" y="11"/>
                  </a:cubicBezTo>
                  <a:cubicBezTo>
                    <a:pt x="32" y="11"/>
                    <a:pt x="31" y="11"/>
                    <a:pt x="31" y="11"/>
                  </a:cubicBezTo>
                  <a:cubicBezTo>
                    <a:pt x="31" y="11"/>
                    <a:pt x="31" y="11"/>
                    <a:pt x="31" y="11"/>
                  </a:cubicBezTo>
                  <a:cubicBezTo>
                    <a:pt x="28" y="10"/>
                    <a:pt x="28" y="10"/>
                    <a:pt x="28" y="10"/>
                  </a:cubicBezTo>
                  <a:cubicBezTo>
                    <a:pt x="28" y="10"/>
                    <a:pt x="28" y="10"/>
                    <a:pt x="28" y="10"/>
                  </a:cubicBezTo>
                  <a:cubicBezTo>
                    <a:pt x="22" y="8"/>
                    <a:pt x="17" y="7"/>
                    <a:pt x="11" y="11"/>
                  </a:cubicBezTo>
                  <a:cubicBezTo>
                    <a:pt x="11" y="11"/>
                    <a:pt x="11" y="11"/>
                    <a:pt x="11" y="11"/>
                  </a:cubicBezTo>
                  <a:cubicBezTo>
                    <a:pt x="10" y="12"/>
                    <a:pt x="1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499" name="Freeform 326"/>
            <p:cNvSpPr>
              <a:spLocks noEditPoints="1"/>
            </p:cNvSpPr>
            <p:nvPr/>
          </p:nvSpPr>
          <p:spPr bwMode="auto">
            <a:xfrm>
              <a:off x="8056576" y="4697441"/>
              <a:ext cx="41275" cy="44450"/>
            </a:xfrm>
            <a:custGeom>
              <a:avLst/>
              <a:gdLst>
                <a:gd name="T0" fmla="*/ 9 w 18"/>
                <a:gd name="T1" fmla="*/ 13 h 20"/>
                <a:gd name="T2" fmla="*/ 10 w 18"/>
                <a:gd name="T3" fmla="*/ 14 h 20"/>
                <a:gd name="T4" fmla="*/ 10 w 18"/>
                <a:gd name="T5" fmla="*/ 14 h 20"/>
                <a:gd name="T6" fmla="*/ 13 w 18"/>
                <a:gd name="T7" fmla="*/ 15 h 20"/>
                <a:gd name="T8" fmla="*/ 13 w 18"/>
                <a:gd name="T9" fmla="*/ 15 h 20"/>
                <a:gd name="T10" fmla="*/ 13 w 18"/>
                <a:gd name="T11" fmla="*/ 13 h 20"/>
                <a:gd name="T12" fmla="*/ 11 w 18"/>
                <a:gd name="T13" fmla="*/ 10 h 20"/>
                <a:gd name="T14" fmla="*/ 9 w 18"/>
                <a:gd name="T15" fmla="*/ 7 h 20"/>
                <a:gd name="T16" fmla="*/ 9 w 18"/>
                <a:gd name="T17" fmla="*/ 2 h 20"/>
                <a:gd name="T18" fmla="*/ 10 w 18"/>
                <a:gd name="T19" fmla="*/ 2 h 20"/>
                <a:gd name="T20" fmla="*/ 15 w 18"/>
                <a:gd name="T21" fmla="*/ 7 h 20"/>
                <a:gd name="T22" fmla="*/ 17 w 18"/>
                <a:gd name="T23" fmla="*/ 12 h 20"/>
                <a:gd name="T24" fmla="*/ 18 w 18"/>
                <a:gd name="T25" fmla="*/ 18 h 20"/>
                <a:gd name="T26" fmla="*/ 18 w 18"/>
                <a:gd name="T27" fmla="*/ 18 h 20"/>
                <a:gd name="T28" fmla="*/ 17 w 18"/>
                <a:gd name="T29" fmla="*/ 19 h 20"/>
                <a:gd name="T30" fmla="*/ 16 w 18"/>
                <a:gd name="T31" fmla="*/ 20 h 20"/>
                <a:gd name="T32" fmla="*/ 15 w 18"/>
                <a:gd name="T33" fmla="*/ 20 h 20"/>
                <a:gd name="T34" fmla="*/ 13 w 18"/>
                <a:gd name="T35" fmla="*/ 20 h 20"/>
                <a:gd name="T36" fmla="*/ 11 w 18"/>
                <a:gd name="T37" fmla="*/ 20 h 20"/>
                <a:gd name="T38" fmla="*/ 9 w 18"/>
                <a:gd name="T39" fmla="*/ 19 h 20"/>
                <a:gd name="T40" fmla="*/ 9 w 18"/>
                <a:gd name="T41" fmla="*/ 13 h 20"/>
                <a:gd name="T42" fmla="*/ 8 w 18"/>
                <a:gd name="T43" fmla="*/ 12 h 20"/>
                <a:gd name="T44" fmla="*/ 9 w 18"/>
                <a:gd name="T45" fmla="*/ 13 h 20"/>
                <a:gd name="T46" fmla="*/ 9 w 18"/>
                <a:gd name="T47" fmla="*/ 19 h 20"/>
                <a:gd name="T48" fmla="*/ 8 w 18"/>
                <a:gd name="T49" fmla="*/ 18 h 20"/>
                <a:gd name="T50" fmla="*/ 7 w 18"/>
                <a:gd name="T51" fmla="*/ 18 h 20"/>
                <a:gd name="T52" fmla="*/ 4 w 18"/>
                <a:gd name="T53" fmla="*/ 15 h 20"/>
                <a:gd name="T54" fmla="*/ 1 w 18"/>
                <a:gd name="T55" fmla="*/ 11 h 20"/>
                <a:gd name="T56" fmla="*/ 0 w 18"/>
                <a:gd name="T57" fmla="*/ 6 h 20"/>
                <a:gd name="T58" fmla="*/ 0 w 18"/>
                <a:gd name="T59" fmla="*/ 4 h 20"/>
                <a:gd name="T60" fmla="*/ 0 w 18"/>
                <a:gd name="T61" fmla="*/ 2 h 20"/>
                <a:gd name="T62" fmla="*/ 2 w 18"/>
                <a:gd name="T63" fmla="*/ 0 h 20"/>
                <a:gd name="T64" fmla="*/ 2 w 18"/>
                <a:gd name="T65" fmla="*/ 0 h 20"/>
                <a:gd name="T66" fmla="*/ 2 w 18"/>
                <a:gd name="T67" fmla="*/ 0 h 20"/>
                <a:gd name="T68" fmla="*/ 3 w 18"/>
                <a:gd name="T69" fmla="*/ 0 h 20"/>
                <a:gd name="T70" fmla="*/ 3 w 18"/>
                <a:gd name="T71" fmla="*/ 0 h 20"/>
                <a:gd name="T72" fmla="*/ 3 w 18"/>
                <a:gd name="T73" fmla="*/ 0 h 20"/>
                <a:gd name="T74" fmla="*/ 9 w 18"/>
                <a:gd name="T75" fmla="*/ 2 h 20"/>
                <a:gd name="T76" fmla="*/ 9 w 18"/>
                <a:gd name="T77" fmla="*/ 7 h 20"/>
                <a:gd name="T78" fmla="*/ 7 w 18"/>
                <a:gd name="T79" fmla="*/ 6 h 20"/>
                <a:gd name="T80" fmla="*/ 4 w 18"/>
                <a:gd name="T81" fmla="*/ 5 h 20"/>
                <a:gd name="T82" fmla="*/ 4 w 18"/>
                <a:gd name="T83" fmla="*/ 6 h 20"/>
                <a:gd name="T84" fmla="*/ 6 w 18"/>
                <a:gd name="T85" fmla="*/ 9 h 20"/>
                <a:gd name="T86" fmla="*/ 8 w 18"/>
                <a:gd name="T8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 h="20">
                  <a:moveTo>
                    <a:pt x="9" y="13"/>
                  </a:moveTo>
                  <a:cubicBezTo>
                    <a:pt x="9" y="13"/>
                    <a:pt x="10" y="14"/>
                    <a:pt x="10" y="14"/>
                  </a:cubicBezTo>
                  <a:cubicBezTo>
                    <a:pt x="10" y="14"/>
                    <a:pt x="10" y="14"/>
                    <a:pt x="10" y="14"/>
                  </a:cubicBezTo>
                  <a:cubicBezTo>
                    <a:pt x="11" y="15"/>
                    <a:pt x="12" y="15"/>
                    <a:pt x="13" y="15"/>
                  </a:cubicBezTo>
                  <a:cubicBezTo>
                    <a:pt x="13" y="15"/>
                    <a:pt x="13" y="15"/>
                    <a:pt x="13" y="15"/>
                  </a:cubicBezTo>
                  <a:cubicBezTo>
                    <a:pt x="13" y="15"/>
                    <a:pt x="13" y="14"/>
                    <a:pt x="13" y="13"/>
                  </a:cubicBezTo>
                  <a:cubicBezTo>
                    <a:pt x="12" y="12"/>
                    <a:pt x="12" y="11"/>
                    <a:pt x="11" y="10"/>
                  </a:cubicBezTo>
                  <a:cubicBezTo>
                    <a:pt x="10" y="9"/>
                    <a:pt x="10" y="8"/>
                    <a:pt x="9" y="7"/>
                  </a:cubicBezTo>
                  <a:cubicBezTo>
                    <a:pt x="9" y="2"/>
                    <a:pt x="9" y="2"/>
                    <a:pt x="9" y="2"/>
                  </a:cubicBezTo>
                  <a:cubicBezTo>
                    <a:pt x="9" y="2"/>
                    <a:pt x="9" y="2"/>
                    <a:pt x="10" y="2"/>
                  </a:cubicBezTo>
                  <a:cubicBezTo>
                    <a:pt x="12" y="3"/>
                    <a:pt x="13" y="5"/>
                    <a:pt x="15" y="7"/>
                  </a:cubicBezTo>
                  <a:cubicBezTo>
                    <a:pt x="16" y="8"/>
                    <a:pt x="17" y="10"/>
                    <a:pt x="17" y="12"/>
                  </a:cubicBezTo>
                  <a:cubicBezTo>
                    <a:pt x="18" y="14"/>
                    <a:pt x="18" y="16"/>
                    <a:pt x="18" y="18"/>
                  </a:cubicBezTo>
                  <a:cubicBezTo>
                    <a:pt x="18" y="18"/>
                    <a:pt x="18" y="18"/>
                    <a:pt x="18" y="18"/>
                  </a:cubicBezTo>
                  <a:cubicBezTo>
                    <a:pt x="18" y="18"/>
                    <a:pt x="18" y="19"/>
                    <a:pt x="17" y="19"/>
                  </a:cubicBezTo>
                  <a:cubicBezTo>
                    <a:pt x="17" y="20"/>
                    <a:pt x="16" y="20"/>
                    <a:pt x="16" y="20"/>
                  </a:cubicBezTo>
                  <a:cubicBezTo>
                    <a:pt x="15" y="20"/>
                    <a:pt x="15" y="20"/>
                    <a:pt x="15" y="20"/>
                  </a:cubicBezTo>
                  <a:cubicBezTo>
                    <a:pt x="15" y="20"/>
                    <a:pt x="14" y="20"/>
                    <a:pt x="13" y="20"/>
                  </a:cubicBezTo>
                  <a:cubicBezTo>
                    <a:pt x="13" y="20"/>
                    <a:pt x="12" y="20"/>
                    <a:pt x="11" y="20"/>
                  </a:cubicBezTo>
                  <a:cubicBezTo>
                    <a:pt x="10" y="20"/>
                    <a:pt x="10" y="19"/>
                    <a:pt x="9" y="19"/>
                  </a:cubicBezTo>
                  <a:lnTo>
                    <a:pt x="9" y="13"/>
                  </a:lnTo>
                  <a:close/>
                  <a:moveTo>
                    <a:pt x="8" y="12"/>
                  </a:moveTo>
                  <a:cubicBezTo>
                    <a:pt x="8" y="12"/>
                    <a:pt x="9" y="13"/>
                    <a:pt x="9" y="13"/>
                  </a:cubicBezTo>
                  <a:cubicBezTo>
                    <a:pt x="9" y="19"/>
                    <a:pt x="9" y="19"/>
                    <a:pt x="9" y="19"/>
                  </a:cubicBezTo>
                  <a:cubicBezTo>
                    <a:pt x="8" y="19"/>
                    <a:pt x="8" y="18"/>
                    <a:pt x="8" y="18"/>
                  </a:cubicBezTo>
                  <a:cubicBezTo>
                    <a:pt x="7" y="18"/>
                    <a:pt x="7" y="18"/>
                    <a:pt x="7" y="18"/>
                  </a:cubicBezTo>
                  <a:cubicBezTo>
                    <a:pt x="6" y="17"/>
                    <a:pt x="5" y="16"/>
                    <a:pt x="4" y="15"/>
                  </a:cubicBezTo>
                  <a:cubicBezTo>
                    <a:pt x="3" y="14"/>
                    <a:pt x="2" y="13"/>
                    <a:pt x="1" y="11"/>
                  </a:cubicBezTo>
                  <a:cubicBezTo>
                    <a:pt x="1" y="10"/>
                    <a:pt x="0" y="8"/>
                    <a:pt x="0" y="6"/>
                  </a:cubicBezTo>
                  <a:cubicBezTo>
                    <a:pt x="0" y="6"/>
                    <a:pt x="0" y="5"/>
                    <a:pt x="0" y="4"/>
                  </a:cubicBezTo>
                  <a:cubicBezTo>
                    <a:pt x="0" y="3"/>
                    <a:pt x="0" y="3"/>
                    <a:pt x="0" y="2"/>
                  </a:cubicBezTo>
                  <a:cubicBezTo>
                    <a:pt x="0" y="1"/>
                    <a:pt x="1"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5" y="0"/>
                    <a:pt x="7" y="1"/>
                    <a:pt x="9" y="2"/>
                  </a:cubicBezTo>
                  <a:cubicBezTo>
                    <a:pt x="9" y="7"/>
                    <a:pt x="9" y="7"/>
                    <a:pt x="9" y="7"/>
                  </a:cubicBezTo>
                  <a:cubicBezTo>
                    <a:pt x="8" y="7"/>
                    <a:pt x="8" y="7"/>
                    <a:pt x="7" y="6"/>
                  </a:cubicBezTo>
                  <a:cubicBezTo>
                    <a:pt x="6" y="6"/>
                    <a:pt x="5" y="5"/>
                    <a:pt x="4" y="5"/>
                  </a:cubicBezTo>
                  <a:cubicBezTo>
                    <a:pt x="4" y="5"/>
                    <a:pt x="4" y="5"/>
                    <a:pt x="4" y="6"/>
                  </a:cubicBezTo>
                  <a:cubicBezTo>
                    <a:pt x="5" y="7"/>
                    <a:pt x="5" y="8"/>
                    <a:pt x="6" y="9"/>
                  </a:cubicBezTo>
                  <a:cubicBezTo>
                    <a:pt x="6" y="10"/>
                    <a:pt x="7"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0" name="Freeform 328"/>
            <p:cNvSpPr>
              <a:spLocks noEditPoints="1"/>
            </p:cNvSpPr>
            <p:nvPr/>
          </p:nvSpPr>
          <p:spPr bwMode="auto">
            <a:xfrm>
              <a:off x="8191512" y="3829073"/>
              <a:ext cx="58738" cy="95251"/>
            </a:xfrm>
            <a:custGeom>
              <a:avLst/>
              <a:gdLst>
                <a:gd name="T0" fmla="*/ 13 w 26"/>
                <a:gd name="T1" fmla="*/ 37 h 42"/>
                <a:gd name="T2" fmla="*/ 17 w 26"/>
                <a:gd name="T3" fmla="*/ 37 h 42"/>
                <a:gd name="T4" fmla="*/ 21 w 26"/>
                <a:gd name="T5" fmla="*/ 37 h 42"/>
                <a:gd name="T6" fmla="*/ 21 w 26"/>
                <a:gd name="T7" fmla="*/ 5 h 42"/>
                <a:gd name="T8" fmla="*/ 17 w 26"/>
                <a:gd name="T9" fmla="*/ 5 h 42"/>
                <a:gd name="T10" fmla="*/ 13 w 26"/>
                <a:gd name="T11" fmla="*/ 5 h 42"/>
                <a:gd name="T12" fmla="*/ 13 w 26"/>
                <a:gd name="T13" fmla="*/ 0 h 42"/>
                <a:gd name="T14" fmla="*/ 17 w 26"/>
                <a:gd name="T15" fmla="*/ 0 h 42"/>
                <a:gd name="T16" fmla="*/ 23 w 26"/>
                <a:gd name="T17" fmla="*/ 0 h 42"/>
                <a:gd name="T18" fmla="*/ 26 w 26"/>
                <a:gd name="T19" fmla="*/ 2 h 42"/>
                <a:gd name="T20" fmla="*/ 26 w 26"/>
                <a:gd name="T21" fmla="*/ 39 h 42"/>
                <a:gd name="T22" fmla="*/ 23 w 26"/>
                <a:gd name="T23" fmla="*/ 42 h 42"/>
                <a:gd name="T24" fmla="*/ 17 w 26"/>
                <a:gd name="T25" fmla="*/ 42 h 42"/>
                <a:gd name="T26" fmla="*/ 13 w 26"/>
                <a:gd name="T27" fmla="*/ 42 h 42"/>
                <a:gd name="T28" fmla="*/ 13 w 26"/>
                <a:gd name="T29" fmla="*/ 37 h 42"/>
                <a:gd name="T30" fmla="*/ 5 w 26"/>
                <a:gd name="T31" fmla="*/ 11 h 42"/>
                <a:gd name="T32" fmla="*/ 5 w 26"/>
                <a:gd name="T33" fmla="*/ 11 h 42"/>
                <a:gd name="T34" fmla="*/ 5 w 26"/>
                <a:gd name="T35" fmla="*/ 12 h 42"/>
                <a:gd name="T36" fmla="*/ 5 w 26"/>
                <a:gd name="T37" fmla="*/ 24 h 42"/>
                <a:gd name="T38" fmla="*/ 5 w 26"/>
                <a:gd name="T39" fmla="*/ 30 h 42"/>
                <a:gd name="T40" fmla="*/ 8 w 26"/>
                <a:gd name="T41" fmla="*/ 35 h 42"/>
                <a:gd name="T42" fmla="*/ 8 w 26"/>
                <a:gd name="T43" fmla="*/ 35 h 42"/>
                <a:gd name="T44" fmla="*/ 13 w 26"/>
                <a:gd name="T45" fmla="*/ 37 h 42"/>
                <a:gd name="T46" fmla="*/ 13 w 26"/>
                <a:gd name="T47" fmla="*/ 42 h 42"/>
                <a:gd name="T48" fmla="*/ 6 w 26"/>
                <a:gd name="T49" fmla="*/ 39 h 42"/>
                <a:gd name="T50" fmla="*/ 6 w 26"/>
                <a:gd name="T51" fmla="*/ 39 h 42"/>
                <a:gd name="T52" fmla="*/ 0 w 26"/>
                <a:gd name="T53" fmla="*/ 30 h 42"/>
                <a:gd name="T54" fmla="*/ 0 w 26"/>
                <a:gd name="T55" fmla="*/ 24 h 42"/>
                <a:gd name="T56" fmla="*/ 0 w 26"/>
                <a:gd name="T57" fmla="*/ 12 h 42"/>
                <a:gd name="T58" fmla="*/ 0 w 26"/>
                <a:gd name="T59" fmla="*/ 11 h 42"/>
                <a:gd name="T60" fmla="*/ 1 w 26"/>
                <a:gd name="T61" fmla="*/ 9 h 42"/>
                <a:gd name="T62" fmla="*/ 7 w 26"/>
                <a:gd name="T63" fmla="*/ 2 h 42"/>
                <a:gd name="T64" fmla="*/ 13 w 26"/>
                <a:gd name="T65" fmla="*/ 0 h 42"/>
                <a:gd name="T66" fmla="*/ 13 w 26"/>
                <a:gd name="T67" fmla="*/ 5 h 42"/>
                <a:gd name="T68" fmla="*/ 9 w 26"/>
                <a:gd name="T69" fmla="*/ 7 h 42"/>
                <a:gd name="T70" fmla="*/ 5 w 26"/>
                <a:gd name="T7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2">
                  <a:moveTo>
                    <a:pt x="13" y="37"/>
                  </a:moveTo>
                  <a:cubicBezTo>
                    <a:pt x="14" y="37"/>
                    <a:pt x="16" y="37"/>
                    <a:pt x="17" y="37"/>
                  </a:cubicBezTo>
                  <a:cubicBezTo>
                    <a:pt x="21" y="37"/>
                    <a:pt x="21" y="37"/>
                    <a:pt x="21" y="37"/>
                  </a:cubicBezTo>
                  <a:cubicBezTo>
                    <a:pt x="21" y="5"/>
                    <a:pt x="21" y="5"/>
                    <a:pt x="21" y="5"/>
                  </a:cubicBezTo>
                  <a:cubicBezTo>
                    <a:pt x="17" y="5"/>
                    <a:pt x="17" y="5"/>
                    <a:pt x="17" y="5"/>
                  </a:cubicBezTo>
                  <a:cubicBezTo>
                    <a:pt x="16" y="5"/>
                    <a:pt x="14" y="5"/>
                    <a:pt x="13" y="5"/>
                  </a:cubicBezTo>
                  <a:cubicBezTo>
                    <a:pt x="13" y="0"/>
                    <a:pt x="13" y="0"/>
                    <a:pt x="13" y="0"/>
                  </a:cubicBezTo>
                  <a:cubicBezTo>
                    <a:pt x="14" y="0"/>
                    <a:pt x="16" y="0"/>
                    <a:pt x="17" y="0"/>
                  </a:cubicBezTo>
                  <a:cubicBezTo>
                    <a:pt x="23" y="0"/>
                    <a:pt x="23" y="0"/>
                    <a:pt x="23" y="0"/>
                  </a:cubicBezTo>
                  <a:cubicBezTo>
                    <a:pt x="25" y="0"/>
                    <a:pt x="26" y="1"/>
                    <a:pt x="26" y="2"/>
                  </a:cubicBezTo>
                  <a:cubicBezTo>
                    <a:pt x="26" y="39"/>
                    <a:pt x="26" y="39"/>
                    <a:pt x="26" y="39"/>
                  </a:cubicBezTo>
                  <a:cubicBezTo>
                    <a:pt x="26" y="41"/>
                    <a:pt x="25" y="42"/>
                    <a:pt x="23" y="42"/>
                  </a:cubicBezTo>
                  <a:cubicBezTo>
                    <a:pt x="17" y="42"/>
                    <a:pt x="17" y="42"/>
                    <a:pt x="17" y="42"/>
                  </a:cubicBezTo>
                  <a:cubicBezTo>
                    <a:pt x="16" y="42"/>
                    <a:pt x="14" y="42"/>
                    <a:pt x="13" y="42"/>
                  </a:cubicBezTo>
                  <a:lnTo>
                    <a:pt x="13" y="37"/>
                  </a:lnTo>
                  <a:close/>
                  <a:moveTo>
                    <a:pt x="5" y="11"/>
                  </a:moveTo>
                  <a:cubicBezTo>
                    <a:pt x="5" y="11"/>
                    <a:pt x="5" y="11"/>
                    <a:pt x="5" y="11"/>
                  </a:cubicBezTo>
                  <a:cubicBezTo>
                    <a:pt x="5" y="12"/>
                    <a:pt x="5" y="12"/>
                    <a:pt x="5" y="12"/>
                  </a:cubicBezTo>
                  <a:cubicBezTo>
                    <a:pt x="5" y="24"/>
                    <a:pt x="5" y="24"/>
                    <a:pt x="5" y="24"/>
                  </a:cubicBezTo>
                  <a:cubicBezTo>
                    <a:pt x="5" y="30"/>
                    <a:pt x="5" y="30"/>
                    <a:pt x="5" y="30"/>
                  </a:cubicBezTo>
                  <a:cubicBezTo>
                    <a:pt x="5" y="32"/>
                    <a:pt x="6" y="33"/>
                    <a:pt x="8" y="35"/>
                  </a:cubicBezTo>
                  <a:cubicBezTo>
                    <a:pt x="8" y="35"/>
                    <a:pt x="8" y="35"/>
                    <a:pt x="8" y="35"/>
                  </a:cubicBezTo>
                  <a:cubicBezTo>
                    <a:pt x="10" y="36"/>
                    <a:pt x="11" y="36"/>
                    <a:pt x="13" y="37"/>
                  </a:cubicBezTo>
                  <a:cubicBezTo>
                    <a:pt x="13" y="42"/>
                    <a:pt x="13" y="42"/>
                    <a:pt x="13" y="42"/>
                  </a:cubicBezTo>
                  <a:cubicBezTo>
                    <a:pt x="10" y="41"/>
                    <a:pt x="8" y="40"/>
                    <a:pt x="6" y="39"/>
                  </a:cubicBezTo>
                  <a:cubicBezTo>
                    <a:pt x="6" y="39"/>
                    <a:pt x="6" y="39"/>
                    <a:pt x="6" y="39"/>
                  </a:cubicBezTo>
                  <a:cubicBezTo>
                    <a:pt x="2" y="36"/>
                    <a:pt x="0" y="33"/>
                    <a:pt x="0" y="30"/>
                  </a:cubicBezTo>
                  <a:cubicBezTo>
                    <a:pt x="0" y="24"/>
                    <a:pt x="0" y="24"/>
                    <a:pt x="0" y="24"/>
                  </a:cubicBezTo>
                  <a:cubicBezTo>
                    <a:pt x="0" y="12"/>
                    <a:pt x="0" y="12"/>
                    <a:pt x="0" y="12"/>
                  </a:cubicBezTo>
                  <a:cubicBezTo>
                    <a:pt x="0" y="12"/>
                    <a:pt x="0" y="11"/>
                    <a:pt x="0" y="11"/>
                  </a:cubicBezTo>
                  <a:cubicBezTo>
                    <a:pt x="0" y="10"/>
                    <a:pt x="1" y="10"/>
                    <a:pt x="1" y="9"/>
                  </a:cubicBezTo>
                  <a:cubicBezTo>
                    <a:pt x="2" y="7"/>
                    <a:pt x="4" y="4"/>
                    <a:pt x="7" y="2"/>
                  </a:cubicBezTo>
                  <a:cubicBezTo>
                    <a:pt x="9" y="1"/>
                    <a:pt x="11" y="1"/>
                    <a:pt x="13" y="0"/>
                  </a:cubicBezTo>
                  <a:cubicBezTo>
                    <a:pt x="13" y="5"/>
                    <a:pt x="13" y="5"/>
                    <a:pt x="13" y="5"/>
                  </a:cubicBezTo>
                  <a:cubicBezTo>
                    <a:pt x="12" y="5"/>
                    <a:pt x="10" y="6"/>
                    <a:pt x="9" y="7"/>
                  </a:cubicBezTo>
                  <a:cubicBezTo>
                    <a:pt x="7" y="8"/>
                    <a:pt x="6"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1" name="Freeform 329"/>
            <p:cNvSpPr>
              <a:spLocks noEditPoints="1"/>
            </p:cNvSpPr>
            <p:nvPr/>
          </p:nvSpPr>
          <p:spPr bwMode="auto">
            <a:xfrm>
              <a:off x="8321688" y="3829073"/>
              <a:ext cx="55563" cy="95251"/>
            </a:xfrm>
            <a:custGeom>
              <a:avLst/>
              <a:gdLst>
                <a:gd name="T0" fmla="*/ 20 w 25"/>
                <a:gd name="T1" fmla="*/ 30 h 42"/>
                <a:gd name="T2" fmla="*/ 20 w 25"/>
                <a:gd name="T3" fmla="*/ 24 h 42"/>
                <a:gd name="T4" fmla="*/ 20 w 25"/>
                <a:gd name="T5" fmla="*/ 12 h 42"/>
                <a:gd name="T6" fmla="*/ 20 w 25"/>
                <a:gd name="T7" fmla="*/ 12 h 42"/>
                <a:gd name="T8" fmla="*/ 20 w 25"/>
                <a:gd name="T9" fmla="*/ 11 h 42"/>
                <a:gd name="T10" fmla="*/ 20 w 25"/>
                <a:gd name="T11" fmla="*/ 11 h 42"/>
                <a:gd name="T12" fmla="*/ 16 w 25"/>
                <a:gd name="T13" fmla="*/ 7 h 42"/>
                <a:gd name="T14" fmla="*/ 12 w 25"/>
                <a:gd name="T15" fmla="*/ 5 h 42"/>
                <a:gd name="T16" fmla="*/ 12 w 25"/>
                <a:gd name="T17" fmla="*/ 0 h 42"/>
                <a:gd name="T18" fmla="*/ 19 w 25"/>
                <a:gd name="T19" fmla="*/ 3 h 42"/>
                <a:gd name="T20" fmla="*/ 25 w 25"/>
                <a:gd name="T21" fmla="*/ 10 h 42"/>
                <a:gd name="T22" fmla="*/ 25 w 25"/>
                <a:gd name="T23" fmla="*/ 10 h 42"/>
                <a:gd name="T24" fmla="*/ 25 w 25"/>
                <a:gd name="T25" fmla="*/ 11 h 42"/>
                <a:gd name="T26" fmla="*/ 25 w 25"/>
                <a:gd name="T27" fmla="*/ 12 h 42"/>
                <a:gd name="T28" fmla="*/ 25 w 25"/>
                <a:gd name="T29" fmla="*/ 24 h 42"/>
                <a:gd name="T30" fmla="*/ 25 w 25"/>
                <a:gd name="T31" fmla="*/ 30 h 42"/>
                <a:gd name="T32" fmla="*/ 20 w 25"/>
                <a:gd name="T33" fmla="*/ 39 h 42"/>
                <a:gd name="T34" fmla="*/ 12 w 25"/>
                <a:gd name="T35" fmla="*/ 42 h 42"/>
                <a:gd name="T36" fmla="*/ 12 w 25"/>
                <a:gd name="T37" fmla="*/ 37 h 42"/>
                <a:gd name="T38" fmla="*/ 17 w 25"/>
                <a:gd name="T39" fmla="*/ 35 h 42"/>
                <a:gd name="T40" fmla="*/ 20 w 25"/>
                <a:gd name="T41" fmla="*/ 30 h 42"/>
                <a:gd name="T42" fmla="*/ 12 w 25"/>
                <a:gd name="T43" fmla="*/ 5 h 42"/>
                <a:gd name="T44" fmla="*/ 8 w 25"/>
                <a:gd name="T45" fmla="*/ 5 h 42"/>
                <a:gd name="T46" fmla="*/ 4 w 25"/>
                <a:gd name="T47" fmla="*/ 5 h 42"/>
                <a:gd name="T48" fmla="*/ 4 w 25"/>
                <a:gd name="T49" fmla="*/ 37 h 42"/>
                <a:gd name="T50" fmla="*/ 8 w 25"/>
                <a:gd name="T51" fmla="*/ 37 h 42"/>
                <a:gd name="T52" fmla="*/ 12 w 25"/>
                <a:gd name="T53" fmla="*/ 37 h 42"/>
                <a:gd name="T54" fmla="*/ 12 w 25"/>
                <a:gd name="T55" fmla="*/ 42 h 42"/>
                <a:gd name="T56" fmla="*/ 8 w 25"/>
                <a:gd name="T57" fmla="*/ 42 h 42"/>
                <a:gd name="T58" fmla="*/ 2 w 25"/>
                <a:gd name="T59" fmla="*/ 42 h 42"/>
                <a:gd name="T60" fmla="*/ 0 w 25"/>
                <a:gd name="T61" fmla="*/ 39 h 42"/>
                <a:gd name="T62" fmla="*/ 0 w 25"/>
                <a:gd name="T63" fmla="*/ 2 h 42"/>
                <a:gd name="T64" fmla="*/ 2 w 25"/>
                <a:gd name="T65" fmla="*/ 0 h 42"/>
                <a:gd name="T66" fmla="*/ 8 w 25"/>
                <a:gd name="T67" fmla="*/ 0 h 42"/>
                <a:gd name="T68" fmla="*/ 12 w 25"/>
                <a:gd name="T69" fmla="*/ 0 h 42"/>
                <a:gd name="T70" fmla="*/ 12 w 25"/>
                <a:gd name="T7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42">
                  <a:moveTo>
                    <a:pt x="20" y="30"/>
                  </a:moveTo>
                  <a:cubicBezTo>
                    <a:pt x="20" y="24"/>
                    <a:pt x="20" y="24"/>
                    <a:pt x="20" y="24"/>
                  </a:cubicBezTo>
                  <a:cubicBezTo>
                    <a:pt x="20" y="12"/>
                    <a:pt x="20" y="12"/>
                    <a:pt x="20" y="12"/>
                  </a:cubicBezTo>
                  <a:cubicBezTo>
                    <a:pt x="20" y="12"/>
                    <a:pt x="20" y="12"/>
                    <a:pt x="20" y="12"/>
                  </a:cubicBezTo>
                  <a:cubicBezTo>
                    <a:pt x="20" y="12"/>
                    <a:pt x="20" y="11"/>
                    <a:pt x="20" y="11"/>
                  </a:cubicBezTo>
                  <a:cubicBezTo>
                    <a:pt x="20" y="11"/>
                    <a:pt x="20" y="11"/>
                    <a:pt x="20" y="11"/>
                  </a:cubicBezTo>
                  <a:cubicBezTo>
                    <a:pt x="20" y="10"/>
                    <a:pt x="18" y="8"/>
                    <a:pt x="16" y="7"/>
                  </a:cubicBezTo>
                  <a:cubicBezTo>
                    <a:pt x="15" y="6"/>
                    <a:pt x="14" y="6"/>
                    <a:pt x="12" y="5"/>
                  </a:cubicBezTo>
                  <a:cubicBezTo>
                    <a:pt x="12" y="0"/>
                    <a:pt x="12" y="0"/>
                    <a:pt x="12" y="0"/>
                  </a:cubicBezTo>
                  <a:cubicBezTo>
                    <a:pt x="15" y="1"/>
                    <a:pt x="17" y="2"/>
                    <a:pt x="19" y="3"/>
                  </a:cubicBezTo>
                  <a:cubicBezTo>
                    <a:pt x="22" y="5"/>
                    <a:pt x="24" y="7"/>
                    <a:pt x="25" y="10"/>
                  </a:cubicBezTo>
                  <a:cubicBezTo>
                    <a:pt x="25" y="10"/>
                    <a:pt x="25" y="10"/>
                    <a:pt x="25" y="10"/>
                  </a:cubicBezTo>
                  <a:cubicBezTo>
                    <a:pt x="25" y="11"/>
                    <a:pt x="25" y="11"/>
                    <a:pt x="25" y="11"/>
                  </a:cubicBezTo>
                  <a:cubicBezTo>
                    <a:pt x="25" y="12"/>
                    <a:pt x="25" y="12"/>
                    <a:pt x="25" y="12"/>
                  </a:cubicBezTo>
                  <a:cubicBezTo>
                    <a:pt x="25" y="24"/>
                    <a:pt x="25" y="24"/>
                    <a:pt x="25" y="24"/>
                  </a:cubicBezTo>
                  <a:cubicBezTo>
                    <a:pt x="25" y="30"/>
                    <a:pt x="25" y="30"/>
                    <a:pt x="25" y="30"/>
                  </a:cubicBezTo>
                  <a:cubicBezTo>
                    <a:pt x="25" y="33"/>
                    <a:pt x="23" y="36"/>
                    <a:pt x="20" y="39"/>
                  </a:cubicBezTo>
                  <a:cubicBezTo>
                    <a:pt x="18" y="40"/>
                    <a:pt x="15" y="41"/>
                    <a:pt x="12" y="42"/>
                  </a:cubicBezTo>
                  <a:cubicBezTo>
                    <a:pt x="12" y="37"/>
                    <a:pt x="12" y="37"/>
                    <a:pt x="12" y="37"/>
                  </a:cubicBezTo>
                  <a:cubicBezTo>
                    <a:pt x="14" y="36"/>
                    <a:pt x="16" y="36"/>
                    <a:pt x="17" y="35"/>
                  </a:cubicBezTo>
                  <a:cubicBezTo>
                    <a:pt x="19" y="33"/>
                    <a:pt x="20" y="32"/>
                    <a:pt x="20" y="30"/>
                  </a:cubicBezTo>
                  <a:close/>
                  <a:moveTo>
                    <a:pt x="12" y="5"/>
                  </a:moveTo>
                  <a:cubicBezTo>
                    <a:pt x="11" y="5"/>
                    <a:pt x="10" y="5"/>
                    <a:pt x="8" y="5"/>
                  </a:cubicBezTo>
                  <a:cubicBezTo>
                    <a:pt x="4" y="5"/>
                    <a:pt x="4" y="5"/>
                    <a:pt x="4" y="5"/>
                  </a:cubicBezTo>
                  <a:cubicBezTo>
                    <a:pt x="4" y="37"/>
                    <a:pt x="4" y="37"/>
                    <a:pt x="4" y="37"/>
                  </a:cubicBezTo>
                  <a:cubicBezTo>
                    <a:pt x="8" y="37"/>
                    <a:pt x="8" y="37"/>
                    <a:pt x="8" y="37"/>
                  </a:cubicBezTo>
                  <a:cubicBezTo>
                    <a:pt x="10" y="37"/>
                    <a:pt x="11" y="37"/>
                    <a:pt x="12" y="37"/>
                  </a:cubicBezTo>
                  <a:cubicBezTo>
                    <a:pt x="12" y="42"/>
                    <a:pt x="12" y="42"/>
                    <a:pt x="12" y="42"/>
                  </a:cubicBezTo>
                  <a:cubicBezTo>
                    <a:pt x="11" y="42"/>
                    <a:pt x="10" y="42"/>
                    <a:pt x="8" y="42"/>
                  </a:cubicBezTo>
                  <a:cubicBezTo>
                    <a:pt x="2" y="42"/>
                    <a:pt x="2" y="42"/>
                    <a:pt x="2" y="42"/>
                  </a:cubicBezTo>
                  <a:cubicBezTo>
                    <a:pt x="1" y="42"/>
                    <a:pt x="0" y="41"/>
                    <a:pt x="0" y="39"/>
                  </a:cubicBezTo>
                  <a:cubicBezTo>
                    <a:pt x="0" y="2"/>
                    <a:pt x="0" y="2"/>
                    <a:pt x="0" y="2"/>
                  </a:cubicBezTo>
                  <a:cubicBezTo>
                    <a:pt x="0" y="1"/>
                    <a:pt x="1" y="0"/>
                    <a:pt x="2" y="0"/>
                  </a:cubicBezTo>
                  <a:cubicBezTo>
                    <a:pt x="8" y="0"/>
                    <a:pt x="8" y="0"/>
                    <a:pt x="8" y="0"/>
                  </a:cubicBezTo>
                  <a:cubicBezTo>
                    <a:pt x="10" y="0"/>
                    <a:pt x="11" y="0"/>
                    <a:pt x="12" y="0"/>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2" name="Freeform 330"/>
            <p:cNvSpPr>
              <a:spLocks noEditPoints="1"/>
            </p:cNvSpPr>
            <p:nvPr/>
          </p:nvSpPr>
          <p:spPr bwMode="auto">
            <a:xfrm>
              <a:off x="7439037" y="1768486"/>
              <a:ext cx="196850" cy="219076"/>
            </a:xfrm>
            <a:custGeom>
              <a:avLst/>
              <a:gdLst>
                <a:gd name="T0" fmla="*/ 46 w 87"/>
                <a:gd name="T1" fmla="*/ 68 h 97"/>
                <a:gd name="T2" fmla="*/ 43 w 87"/>
                <a:gd name="T3" fmla="*/ 79 h 97"/>
                <a:gd name="T4" fmla="*/ 43 w 87"/>
                <a:gd name="T5" fmla="*/ 90 h 97"/>
                <a:gd name="T6" fmla="*/ 45 w 87"/>
                <a:gd name="T7" fmla="*/ 96 h 97"/>
                <a:gd name="T8" fmla="*/ 85 w 87"/>
                <a:gd name="T9" fmla="*/ 70 h 97"/>
                <a:gd name="T10" fmla="*/ 86 w 87"/>
                <a:gd name="T11" fmla="*/ 69 h 97"/>
                <a:gd name="T12" fmla="*/ 81 w 87"/>
                <a:gd name="T13" fmla="*/ 58 h 97"/>
                <a:gd name="T14" fmla="*/ 79 w 87"/>
                <a:gd name="T15" fmla="*/ 57 h 97"/>
                <a:gd name="T16" fmla="*/ 53 w 87"/>
                <a:gd name="T17" fmla="*/ 43 h 97"/>
                <a:gd name="T18" fmla="*/ 84 w 87"/>
                <a:gd name="T19" fmla="*/ 30 h 97"/>
                <a:gd name="T20" fmla="*/ 79 w 87"/>
                <a:gd name="T21" fmla="*/ 19 h 97"/>
                <a:gd name="T22" fmla="*/ 43 w 87"/>
                <a:gd name="T23" fmla="*/ 24 h 97"/>
                <a:gd name="T24" fmla="*/ 76 w 87"/>
                <a:gd name="T25" fmla="*/ 23 h 97"/>
                <a:gd name="T26" fmla="*/ 49 w 87"/>
                <a:gd name="T27" fmla="*/ 40 h 97"/>
                <a:gd name="T28" fmla="*/ 48 w 87"/>
                <a:gd name="T29" fmla="*/ 43 h 97"/>
                <a:gd name="T30" fmla="*/ 60 w 87"/>
                <a:gd name="T31" fmla="*/ 61 h 97"/>
                <a:gd name="T32" fmla="*/ 81 w 87"/>
                <a:gd name="T33" fmla="*/ 66 h 97"/>
                <a:gd name="T34" fmla="*/ 57 w 87"/>
                <a:gd name="T35" fmla="*/ 72 h 97"/>
                <a:gd name="T36" fmla="*/ 14 w 87"/>
                <a:gd name="T37" fmla="*/ 6 h 97"/>
                <a:gd name="T38" fmla="*/ 13 w 87"/>
                <a:gd name="T39" fmla="*/ 12 h 97"/>
                <a:gd name="T40" fmla="*/ 25 w 87"/>
                <a:gd name="T41" fmla="*/ 37 h 97"/>
                <a:gd name="T42" fmla="*/ 5 w 87"/>
                <a:gd name="T43" fmla="*/ 70 h 97"/>
                <a:gd name="T44" fmla="*/ 31 w 87"/>
                <a:gd name="T45" fmla="*/ 51 h 97"/>
                <a:gd name="T46" fmla="*/ 35 w 87"/>
                <a:gd name="T47" fmla="*/ 52 h 97"/>
                <a:gd name="T48" fmla="*/ 43 w 87"/>
                <a:gd name="T49" fmla="*/ 79 h 97"/>
                <a:gd name="T50" fmla="*/ 43 w 87"/>
                <a:gd name="T51" fmla="*/ 90 h 97"/>
                <a:gd name="T52" fmla="*/ 42 w 87"/>
                <a:gd name="T53" fmla="*/ 97 h 97"/>
                <a:gd name="T54" fmla="*/ 41 w 87"/>
                <a:gd name="T55" fmla="*/ 96 h 97"/>
                <a:gd name="T56" fmla="*/ 36 w 87"/>
                <a:gd name="T57" fmla="*/ 86 h 97"/>
                <a:gd name="T58" fmla="*/ 41 w 87"/>
                <a:gd name="T59" fmla="*/ 70 h 97"/>
                <a:gd name="T60" fmla="*/ 10 w 87"/>
                <a:gd name="T61" fmla="*/ 79 h 97"/>
                <a:gd name="T62" fmla="*/ 6 w 87"/>
                <a:gd name="T63" fmla="*/ 79 h 97"/>
                <a:gd name="T64" fmla="*/ 1 w 87"/>
                <a:gd name="T65" fmla="*/ 71 h 97"/>
                <a:gd name="T66" fmla="*/ 1 w 87"/>
                <a:gd name="T67" fmla="*/ 68 h 97"/>
                <a:gd name="T68" fmla="*/ 13 w 87"/>
                <a:gd name="T69" fmla="*/ 28 h 97"/>
                <a:gd name="T70" fmla="*/ 11 w 87"/>
                <a:gd name="T71" fmla="*/ 2 h 97"/>
                <a:gd name="T72" fmla="*/ 24 w 87"/>
                <a:gd name="T73" fmla="*/ 5 h 97"/>
                <a:gd name="T74" fmla="*/ 34 w 87"/>
                <a:gd name="T75" fmla="*/ 14 h 97"/>
                <a:gd name="T76" fmla="*/ 43 w 87"/>
                <a:gd name="T77" fmla="*/ 24 h 97"/>
                <a:gd name="T78" fmla="*/ 40 w 87"/>
                <a:gd name="T79" fmla="*/ 29 h 97"/>
                <a:gd name="T80" fmla="*/ 30 w 87"/>
                <a:gd name="T81" fmla="*/ 17 h 97"/>
                <a:gd name="T82" fmla="*/ 22 w 87"/>
                <a:gd name="T83"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7">
                  <a:moveTo>
                    <a:pt x="43" y="64"/>
                  </a:moveTo>
                  <a:cubicBezTo>
                    <a:pt x="46" y="68"/>
                    <a:pt x="46" y="68"/>
                    <a:pt x="46" y="68"/>
                  </a:cubicBezTo>
                  <a:cubicBezTo>
                    <a:pt x="46" y="69"/>
                    <a:pt x="46" y="70"/>
                    <a:pt x="46" y="70"/>
                  </a:cubicBezTo>
                  <a:cubicBezTo>
                    <a:pt x="43" y="79"/>
                    <a:pt x="43" y="79"/>
                    <a:pt x="43" y="79"/>
                  </a:cubicBezTo>
                  <a:cubicBezTo>
                    <a:pt x="43" y="64"/>
                    <a:pt x="43" y="64"/>
                    <a:pt x="43" y="64"/>
                  </a:cubicBezTo>
                  <a:close/>
                  <a:moveTo>
                    <a:pt x="43" y="90"/>
                  </a:moveTo>
                  <a:cubicBezTo>
                    <a:pt x="43" y="97"/>
                    <a:pt x="43" y="97"/>
                    <a:pt x="43" y="97"/>
                  </a:cubicBezTo>
                  <a:cubicBezTo>
                    <a:pt x="44" y="97"/>
                    <a:pt x="45" y="97"/>
                    <a:pt x="45" y="96"/>
                  </a:cubicBezTo>
                  <a:cubicBezTo>
                    <a:pt x="60" y="76"/>
                    <a:pt x="60" y="76"/>
                    <a:pt x="60" y="76"/>
                  </a:cubicBezTo>
                  <a:cubicBezTo>
                    <a:pt x="85" y="70"/>
                    <a:pt x="85" y="70"/>
                    <a:pt x="85" y="70"/>
                  </a:cubicBezTo>
                  <a:cubicBezTo>
                    <a:pt x="85" y="70"/>
                    <a:pt x="85" y="70"/>
                    <a:pt x="85" y="70"/>
                  </a:cubicBezTo>
                  <a:cubicBezTo>
                    <a:pt x="85" y="69"/>
                    <a:pt x="86" y="69"/>
                    <a:pt x="86" y="69"/>
                  </a:cubicBezTo>
                  <a:cubicBezTo>
                    <a:pt x="87" y="68"/>
                    <a:pt x="87" y="67"/>
                    <a:pt x="87" y="66"/>
                  </a:cubicBezTo>
                  <a:cubicBezTo>
                    <a:pt x="81" y="58"/>
                    <a:pt x="81" y="58"/>
                    <a:pt x="81" y="58"/>
                  </a:cubicBezTo>
                  <a:cubicBezTo>
                    <a:pt x="81" y="58"/>
                    <a:pt x="81" y="58"/>
                    <a:pt x="81" y="58"/>
                  </a:cubicBezTo>
                  <a:cubicBezTo>
                    <a:pt x="81" y="57"/>
                    <a:pt x="80" y="57"/>
                    <a:pt x="79" y="57"/>
                  </a:cubicBezTo>
                  <a:cubicBezTo>
                    <a:pt x="62" y="56"/>
                    <a:pt x="62" y="56"/>
                    <a:pt x="62" y="56"/>
                  </a:cubicBezTo>
                  <a:cubicBezTo>
                    <a:pt x="53" y="43"/>
                    <a:pt x="53" y="43"/>
                    <a:pt x="53" y="43"/>
                  </a:cubicBezTo>
                  <a:cubicBezTo>
                    <a:pt x="84" y="30"/>
                    <a:pt x="84" y="30"/>
                    <a:pt x="84" y="30"/>
                  </a:cubicBezTo>
                  <a:cubicBezTo>
                    <a:pt x="84" y="30"/>
                    <a:pt x="84" y="30"/>
                    <a:pt x="84" y="30"/>
                  </a:cubicBezTo>
                  <a:cubicBezTo>
                    <a:pt x="85" y="29"/>
                    <a:pt x="85" y="28"/>
                    <a:pt x="85" y="27"/>
                  </a:cubicBezTo>
                  <a:cubicBezTo>
                    <a:pt x="79" y="19"/>
                    <a:pt x="79" y="19"/>
                    <a:pt x="79" y="19"/>
                  </a:cubicBezTo>
                  <a:cubicBezTo>
                    <a:pt x="79" y="18"/>
                    <a:pt x="78" y="17"/>
                    <a:pt x="77" y="18"/>
                  </a:cubicBezTo>
                  <a:cubicBezTo>
                    <a:pt x="43" y="24"/>
                    <a:pt x="43" y="24"/>
                    <a:pt x="43" y="24"/>
                  </a:cubicBezTo>
                  <a:cubicBezTo>
                    <a:pt x="43" y="29"/>
                    <a:pt x="43" y="29"/>
                    <a:pt x="43" y="29"/>
                  </a:cubicBezTo>
                  <a:cubicBezTo>
                    <a:pt x="76" y="23"/>
                    <a:pt x="76" y="23"/>
                    <a:pt x="76" y="23"/>
                  </a:cubicBezTo>
                  <a:cubicBezTo>
                    <a:pt x="79" y="27"/>
                    <a:pt x="79" y="27"/>
                    <a:pt x="79" y="27"/>
                  </a:cubicBezTo>
                  <a:cubicBezTo>
                    <a:pt x="49" y="40"/>
                    <a:pt x="49" y="40"/>
                    <a:pt x="49" y="40"/>
                  </a:cubicBezTo>
                  <a:cubicBezTo>
                    <a:pt x="48" y="40"/>
                    <a:pt x="47" y="42"/>
                    <a:pt x="47" y="43"/>
                  </a:cubicBezTo>
                  <a:cubicBezTo>
                    <a:pt x="48" y="43"/>
                    <a:pt x="48" y="43"/>
                    <a:pt x="48" y="43"/>
                  </a:cubicBezTo>
                  <a:cubicBezTo>
                    <a:pt x="58" y="59"/>
                    <a:pt x="58" y="59"/>
                    <a:pt x="58" y="59"/>
                  </a:cubicBezTo>
                  <a:cubicBezTo>
                    <a:pt x="59" y="60"/>
                    <a:pt x="60" y="61"/>
                    <a:pt x="60" y="61"/>
                  </a:cubicBezTo>
                  <a:cubicBezTo>
                    <a:pt x="78" y="61"/>
                    <a:pt x="78" y="61"/>
                    <a:pt x="78" y="61"/>
                  </a:cubicBezTo>
                  <a:cubicBezTo>
                    <a:pt x="81" y="66"/>
                    <a:pt x="81" y="66"/>
                    <a:pt x="81" y="66"/>
                  </a:cubicBezTo>
                  <a:cubicBezTo>
                    <a:pt x="58" y="71"/>
                    <a:pt x="58" y="71"/>
                    <a:pt x="58" y="71"/>
                  </a:cubicBezTo>
                  <a:cubicBezTo>
                    <a:pt x="58" y="72"/>
                    <a:pt x="57" y="72"/>
                    <a:pt x="57" y="72"/>
                  </a:cubicBezTo>
                  <a:cubicBezTo>
                    <a:pt x="43" y="90"/>
                    <a:pt x="43" y="90"/>
                    <a:pt x="43" y="90"/>
                  </a:cubicBezTo>
                  <a:close/>
                  <a:moveTo>
                    <a:pt x="14" y="6"/>
                  </a:moveTo>
                  <a:cubicBezTo>
                    <a:pt x="14" y="6"/>
                    <a:pt x="14" y="6"/>
                    <a:pt x="14" y="6"/>
                  </a:cubicBezTo>
                  <a:cubicBezTo>
                    <a:pt x="13" y="7"/>
                    <a:pt x="13" y="10"/>
                    <a:pt x="13" y="12"/>
                  </a:cubicBezTo>
                  <a:cubicBezTo>
                    <a:pt x="14" y="17"/>
                    <a:pt x="16" y="23"/>
                    <a:pt x="17" y="25"/>
                  </a:cubicBezTo>
                  <a:cubicBezTo>
                    <a:pt x="25" y="37"/>
                    <a:pt x="25" y="37"/>
                    <a:pt x="25" y="37"/>
                  </a:cubicBezTo>
                  <a:cubicBezTo>
                    <a:pt x="26" y="38"/>
                    <a:pt x="26" y="39"/>
                    <a:pt x="25" y="40"/>
                  </a:cubicBezTo>
                  <a:cubicBezTo>
                    <a:pt x="5" y="70"/>
                    <a:pt x="5" y="70"/>
                    <a:pt x="5" y="70"/>
                  </a:cubicBezTo>
                  <a:cubicBezTo>
                    <a:pt x="8" y="74"/>
                    <a:pt x="8" y="74"/>
                    <a:pt x="8" y="74"/>
                  </a:cubicBezTo>
                  <a:cubicBezTo>
                    <a:pt x="31" y="51"/>
                    <a:pt x="31" y="51"/>
                    <a:pt x="31" y="51"/>
                  </a:cubicBezTo>
                  <a:cubicBezTo>
                    <a:pt x="31" y="51"/>
                    <a:pt x="32" y="51"/>
                    <a:pt x="32" y="51"/>
                  </a:cubicBezTo>
                  <a:cubicBezTo>
                    <a:pt x="33" y="50"/>
                    <a:pt x="34" y="51"/>
                    <a:pt x="35" y="52"/>
                  </a:cubicBezTo>
                  <a:cubicBezTo>
                    <a:pt x="43" y="64"/>
                    <a:pt x="43" y="64"/>
                    <a:pt x="43" y="64"/>
                  </a:cubicBezTo>
                  <a:cubicBezTo>
                    <a:pt x="43" y="79"/>
                    <a:pt x="43" y="79"/>
                    <a:pt x="43" y="79"/>
                  </a:cubicBezTo>
                  <a:cubicBezTo>
                    <a:pt x="41" y="86"/>
                    <a:pt x="41" y="86"/>
                    <a:pt x="41" y="86"/>
                  </a:cubicBezTo>
                  <a:cubicBezTo>
                    <a:pt x="43" y="90"/>
                    <a:pt x="43" y="90"/>
                    <a:pt x="43" y="90"/>
                  </a:cubicBezTo>
                  <a:cubicBezTo>
                    <a:pt x="43" y="97"/>
                    <a:pt x="43" y="97"/>
                    <a:pt x="43" y="97"/>
                  </a:cubicBezTo>
                  <a:cubicBezTo>
                    <a:pt x="43" y="97"/>
                    <a:pt x="42" y="97"/>
                    <a:pt x="42" y="97"/>
                  </a:cubicBezTo>
                  <a:cubicBezTo>
                    <a:pt x="42" y="96"/>
                    <a:pt x="42" y="96"/>
                    <a:pt x="41" y="96"/>
                  </a:cubicBezTo>
                  <a:cubicBezTo>
                    <a:pt x="41" y="96"/>
                    <a:pt x="41" y="96"/>
                    <a:pt x="41" y="96"/>
                  </a:cubicBezTo>
                  <a:cubicBezTo>
                    <a:pt x="36" y="88"/>
                    <a:pt x="36" y="88"/>
                    <a:pt x="36" y="88"/>
                  </a:cubicBezTo>
                  <a:cubicBezTo>
                    <a:pt x="35" y="87"/>
                    <a:pt x="35" y="86"/>
                    <a:pt x="36" y="86"/>
                  </a:cubicBezTo>
                  <a:cubicBezTo>
                    <a:pt x="36" y="86"/>
                    <a:pt x="36" y="86"/>
                    <a:pt x="36" y="86"/>
                  </a:cubicBezTo>
                  <a:cubicBezTo>
                    <a:pt x="41" y="70"/>
                    <a:pt x="41" y="70"/>
                    <a:pt x="41" y="70"/>
                  </a:cubicBezTo>
                  <a:cubicBezTo>
                    <a:pt x="33" y="57"/>
                    <a:pt x="33" y="57"/>
                    <a:pt x="33" y="57"/>
                  </a:cubicBezTo>
                  <a:cubicBezTo>
                    <a:pt x="10" y="79"/>
                    <a:pt x="10" y="79"/>
                    <a:pt x="10" y="79"/>
                  </a:cubicBezTo>
                  <a:cubicBezTo>
                    <a:pt x="9" y="80"/>
                    <a:pt x="7" y="80"/>
                    <a:pt x="6" y="79"/>
                  </a:cubicBezTo>
                  <a:cubicBezTo>
                    <a:pt x="6" y="79"/>
                    <a:pt x="6" y="79"/>
                    <a:pt x="6" y="79"/>
                  </a:cubicBezTo>
                  <a:cubicBezTo>
                    <a:pt x="6" y="79"/>
                    <a:pt x="6" y="79"/>
                    <a:pt x="6" y="79"/>
                  </a:cubicBezTo>
                  <a:cubicBezTo>
                    <a:pt x="1" y="71"/>
                    <a:pt x="1" y="71"/>
                    <a:pt x="1" y="71"/>
                  </a:cubicBezTo>
                  <a:cubicBezTo>
                    <a:pt x="0" y="70"/>
                    <a:pt x="0" y="69"/>
                    <a:pt x="1" y="68"/>
                  </a:cubicBezTo>
                  <a:cubicBezTo>
                    <a:pt x="1" y="68"/>
                    <a:pt x="1" y="68"/>
                    <a:pt x="1" y="68"/>
                  </a:cubicBezTo>
                  <a:cubicBezTo>
                    <a:pt x="20" y="38"/>
                    <a:pt x="20" y="38"/>
                    <a:pt x="20" y="38"/>
                  </a:cubicBezTo>
                  <a:cubicBezTo>
                    <a:pt x="13" y="28"/>
                    <a:pt x="13" y="28"/>
                    <a:pt x="13" y="28"/>
                  </a:cubicBezTo>
                  <a:cubicBezTo>
                    <a:pt x="11" y="25"/>
                    <a:pt x="9" y="18"/>
                    <a:pt x="8" y="13"/>
                  </a:cubicBezTo>
                  <a:cubicBezTo>
                    <a:pt x="8" y="8"/>
                    <a:pt x="8" y="4"/>
                    <a:pt x="11" y="2"/>
                  </a:cubicBezTo>
                  <a:cubicBezTo>
                    <a:pt x="11" y="2"/>
                    <a:pt x="11" y="2"/>
                    <a:pt x="11" y="2"/>
                  </a:cubicBezTo>
                  <a:cubicBezTo>
                    <a:pt x="15" y="0"/>
                    <a:pt x="20" y="2"/>
                    <a:pt x="24" y="5"/>
                  </a:cubicBezTo>
                  <a:cubicBezTo>
                    <a:pt x="28" y="8"/>
                    <a:pt x="32" y="12"/>
                    <a:pt x="34" y="14"/>
                  </a:cubicBezTo>
                  <a:cubicBezTo>
                    <a:pt x="34" y="14"/>
                    <a:pt x="34" y="14"/>
                    <a:pt x="34" y="14"/>
                  </a:cubicBezTo>
                  <a:cubicBezTo>
                    <a:pt x="41" y="24"/>
                    <a:pt x="41" y="24"/>
                    <a:pt x="41" y="24"/>
                  </a:cubicBezTo>
                  <a:cubicBezTo>
                    <a:pt x="43" y="24"/>
                    <a:pt x="43" y="24"/>
                    <a:pt x="43" y="24"/>
                  </a:cubicBezTo>
                  <a:cubicBezTo>
                    <a:pt x="43" y="29"/>
                    <a:pt x="43" y="29"/>
                    <a:pt x="43" y="29"/>
                  </a:cubicBezTo>
                  <a:cubicBezTo>
                    <a:pt x="40" y="29"/>
                    <a:pt x="40" y="29"/>
                    <a:pt x="40" y="29"/>
                  </a:cubicBezTo>
                  <a:cubicBezTo>
                    <a:pt x="39" y="30"/>
                    <a:pt x="38" y="29"/>
                    <a:pt x="38" y="28"/>
                  </a:cubicBezTo>
                  <a:cubicBezTo>
                    <a:pt x="30" y="17"/>
                    <a:pt x="30" y="17"/>
                    <a:pt x="30" y="17"/>
                  </a:cubicBezTo>
                  <a:cubicBezTo>
                    <a:pt x="30" y="17"/>
                    <a:pt x="30" y="17"/>
                    <a:pt x="30" y="17"/>
                  </a:cubicBezTo>
                  <a:cubicBezTo>
                    <a:pt x="29" y="15"/>
                    <a:pt x="25" y="11"/>
                    <a:pt x="22" y="9"/>
                  </a:cubicBezTo>
                  <a:cubicBezTo>
                    <a:pt x="18" y="7"/>
                    <a:pt x="15" y="5"/>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3" name="Freeform 331"/>
            <p:cNvSpPr>
              <a:spLocks noEditPoints="1"/>
            </p:cNvSpPr>
            <p:nvPr/>
          </p:nvSpPr>
          <p:spPr bwMode="auto">
            <a:xfrm>
              <a:off x="8035938" y="4468839"/>
              <a:ext cx="58738" cy="53976"/>
            </a:xfrm>
            <a:custGeom>
              <a:avLst/>
              <a:gdLst>
                <a:gd name="T0" fmla="*/ 17 w 26"/>
                <a:gd name="T1" fmla="*/ 6 h 24"/>
                <a:gd name="T2" fmla="*/ 13 w 26"/>
                <a:gd name="T3" fmla="*/ 11 h 24"/>
                <a:gd name="T4" fmla="*/ 13 w 26"/>
                <a:gd name="T5" fmla="*/ 4 h 24"/>
                <a:gd name="T6" fmla="*/ 15 w 26"/>
                <a:gd name="T7" fmla="*/ 1 h 24"/>
                <a:gd name="T8" fmla="*/ 16 w 26"/>
                <a:gd name="T9" fmla="*/ 0 h 24"/>
                <a:gd name="T10" fmla="*/ 19 w 26"/>
                <a:gd name="T11" fmla="*/ 1 h 24"/>
                <a:gd name="T12" fmla="*/ 21 w 26"/>
                <a:gd name="T13" fmla="*/ 3 h 24"/>
                <a:gd name="T14" fmla="*/ 21 w 26"/>
                <a:gd name="T15" fmla="*/ 4 h 24"/>
                <a:gd name="T16" fmla="*/ 23 w 26"/>
                <a:gd name="T17" fmla="*/ 5 h 24"/>
                <a:gd name="T18" fmla="*/ 23 w 26"/>
                <a:gd name="T19" fmla="*/ 5 h 24"/>
                <a:gd name="T20" fmla="*/ 24 w 26"/>
                <a:gd name="T21" fmla="*/ 5 h 24"/>
                <a:gd name="T22" fmla="*/ 25 w 26"/>
                <a:gd name="T23" fmla="*/ 8 h 24"/>
                <a:gd name="T24" fmla="*/ 14 w 26"/>
                <a:gd name="T25" fmla="*/ 23 h 24"/>
                <a:gd name="T26" fmla="*/ 13 w 26"/>
                <a:gd name="T27" fmla="*/ 24 h 24"/>
                <a:gd name="T28" fmla="*/ 13 w 26"/>
                <a:gd name="T29" fmla="*/ 16 h 24"/>
                <a:gd name="T30" fmla="*/ 19 w 26"/>
                <a:gd name="T31" fmla="*/ 8 h 24"/>
                <a:gd name="T32" fmla="*/ 18 w 26"/>
                <a:gd name="T33" fmla="*/ 7 h 24"/>
                <a:gd name="T34" fmla="*/ 18 w 26"/>
                <a:gd name="T35" fmla="*/ 7 h 24"/>
                <a:gd name="T36" fmla="*/ 17 w 26"/>
                <a:gd name="T37" fmla="*/ 6 h 24"/>
                <a:gd name="T38" fmla="*/ 13 w 26"/>
                <a:gd name="T39" fmla="*/ 11 h 24"/>
                <a:gd name="T40" fmla="*/ 7 w 26"/>
                <a:gd name="T41" fmla="*/ 19 h 24"/>
                <a:gd name="T42" fmla="*/ 11 w 26"/>
                <a:gd name="T43" fmla="*/ 19 h 24"/>
                <a:gd name="T44" fmla="*/ 13 w 26"/>
                <a:gd name="T45" fmla="*/ 16 h 24"/>
                <a:gd name="T46" fmla="*/ 13 w 26"/>
                <a:gd name="T47" fmla="*/ 24 h 24"/>
                <a:gd name="T48" fmla="*/ 12 w 26"/>
                <a:gd name="T49" fmla="*/ 24 h 24"/>
                <a:gd name="T50" fmla="*/ 2 w 26"/>
                <a:gd name="T51" fmla="*/ 24 h 24"/>
                <a:gd name="T52" fmla="*/ 2 w 26"/>
                <a:gd name="T53" fmla="*/ 24 h 24"/>
                <a:gd name="T54" fmla="*/ 1 w 26"/>
                <a:gd name="T55" fmla="*/ 24 h 24"/>
                <a:gd name="T56" fmla="*/ 0 w 26"/>
                <a:gd name="T57" fmla="*/ 20 h 24"/>
                <a:gd name="T58" fmla="*/ 13 w 26"/>
                <a:gd name="T59" fmla="*/ 4 h 24"/>
                <a:gd name="T60" fmla="*/ 13 w 26"/>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4">
                  <a:moveTo>
                    <a:pt x="17" y="6"/>
                  </a:moveTo>
                  <a:cubicBezTo>
                    <a:pt x="13" y="11"/>
                    <a:pt x="13" y="11"/>
                    <a:pt x="13" y="11"/>
                  </a:cubicBezTo>
                  <a:cubicBezTo>
                    <a:pt x="13" y="4"/>
                    <a:pt x="13" y="4"/>
                    <a:pt x="13" y="4"/>
                  </a:cubicBezTo>
                  <a:cubicBezTo>
                    <a:pt x="15" y="1"/>
                    <a:pt x="15" y="1"/>
                    <a:pt x="15" y="1"/>
                  </a:cubicBezTo>
                  <a:cubicBezTo>
                    <a:pt x="15" y="1"/>
                    <a:pt x="16" y="0"/>
                    <a:pt x="16" y="0"/>
                  </a:cubicBezTo>
                  <a:cubicBezTo>
                    <a:pt x="17" y="0"/>
                    <a:pt x="19" y="0"/>
                    <a:pt x="19" y="1"/>
                  </a:cubicBezTo>
                  <a:cubicBezTo>
                    <a:pt x="20" y="2"/>
                    <a:pt x="20" y="3"/>
                    <a:pt x="21" y="3"/>
                  </a:cubicBezTo>
                  <a:cubicBezTo>
                    <a:pt x="21" y="4"/>
                    <a:pt x="21" y="4"/>
                    <a:pt x="21" y="4"/>
                  </a:cubicBezTo>
                  <a:cubicBezTo>
                    <a:pt x="22" y="4"/>
                    <a:pt x="22" y="4"/>
                    <a:pt x="23" y="5"/>
                  </a:cubicBezTo>
                  <a:cubicBezTo>
                    <a:pt x="23" y="5"/>
                    <a:pt x="23" y="5"/>
                    <a:pt x="23" y="5"/>
                  </a:cubicBezTo>
                  <a:cubicBezTo>
                    <a:pt x="24" y="5"/>
                    <a:pt x="24" y="5"/>
                    <a:pt x="24" y="5"/>
                  </a:cubicBezTo>
                  <a:cubicBezTo>
                    <a:pt x="25" y="6"/>
                    <a:pt x="26" y="7"/>
                    <a:pt x="25" y="8"/>
                  </a:cubicBezTo>
                  <a:cubicBezTo>
                    <a:pt x="14" y="23"/>
                    <a:pt x="14" y="23"/>
                    <a:pt x="14" y="23"/>
                  </a:cubicBezTo>
                  <a:cubicBezTo>
                    <a:pt x="14" y="23"/>
                    <a:pt x="13" y="24"/>
                    <a:pt x="13" y="24"/>
                  </a:cubicBezTo>
                  <a:cubicBezTo>
                    <a:pt x="13" y="16"/>
                    <a:pt x="13" y="16"/>
                    <a:pt x="13" y="16"/>
                  </a:cubicBezTo>
                  <a:cubicBezTo>
                    <a:pt x="19" y="8"/>
                    <a:pt x="19" y="8"/>
                    <a:pt x="19" y="8"/>
                  </a:cubicBezTo>
                  <a:cubicBezTo>
                    <a:pt x="19" y="8"/>
                    <a:pt x="18" y="8"/>
                    <a:pt x="18" y="7"/>
                  </a:cubicBezTo>
                  <a:cubicBezTo>
                    <a:pt x="18" y="7"/>
                    <a:pt x="18" y="7"/>
                    <a:pt x="18" y="7"/>
                  </a:cubicBezTo>
                  <a:cubicBezTo>
                    <a:pt x="17" y="7"/>
                    <a:pt x="17" y="7"/>
                    <a:pt x="17" y="6"/>
                  </a:cubicBezTo>
                  <a:close/>
                  <a:moveTo>
                    <a:pt x="13" y="11"/>
                  </a:moveTo>
                  <a:cubicBezTo>
                    <a:pt x="7" y="19"/>
                    <a:pt x="7" y="19"/>
                    <a:pt x="7" y="19"/>
                  </a:cubicBezTo>
                  <a:cubicBezTo>
                    <a:pt x="11" y="19"/>
                    <a:pt x="11" y="19"/>
                    <a:pt x="11" y="19"/>
                  </a:cubicBezTo>
                  <a:cubicBezTo>
                    <a:pt x="13" y="16"/>
                    <a:pt x="13" y="16"/>
                    <a:pt x="13" y="16"/>
                  </a:cubicBezTo>
                  <a:cubicBezTo>
                    <a:pt x="13" y="24"/>
                    <a:pt x="13" y="24"/>
                    <a:pt x="13" y="24"/>
                  </a:cubicBezTo>
                  <a:cubicBezTo>
                    <a:pt x="13" y="24"/>
                    <a:pt x="12" y="24"/>
                    <a:pt x="12" y="24"/>
                  </a:cubicBezTo>
                  <a:cubicBezTo>
                    <a:pt x="2" y="24"/>
                    <a:pt x="2" y="24"/>
                    <a:pt x="2" y="24"/>
                  </a:cubicBezTo>
                  <a:cubicBezTo>
                    <a:pt x="2" y="24"/>
                    <a:pt x="2" y="24"/>
                    <a:pt x="2" y="24"/>
                  </a:cubicBezTo>
                  <a:cubicBezTo>
                    <a:pt x="2" y="24"/>
                    <a:pt x="1" y="24"/>
                    <a:pt x="1" y="24"/>
                  </a:cubicBezTo>
                  <a:cubicBezTo>
                    <a:pt x="0" y="23"/>
                    <a:pt x="0" y="21"/>
                    <a:pt x="0" y="20"/>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4" name="Freeform 332"/>
            <p:cNvSpPr>
              <a:spLocks noEditPoints="1"/>
            </p:cNvSpPr>
            <p:nvPr/>
          </p:nvSpPr>
          <p:spPr bwMode="auto">
            <a:xfrm>
              <a:off x="8072450" y="4448201"/>
              <a:ext cx="36513" cy="36514"/>
            </a:xfrm>
            <a:custGeom>
              <a:avLst/>
              <a:gdLst>
                <a:gd name="T0" fmla="*/ 8 w 16"/>
                <a:gd name="T1" fmla="*/ 11 h 16"/>
                <a:gd name="T2" fmla="*/ 8 w 16"/>
                <a:gd name="T3" fmla="*/ 11 h 16"/>
                <a:gd name="T4" fmla="*/ 9 w 16"/>
                <a:gd name="T5" fmla="*/ 11 h 16"/>
                <a:gd name="T6" fmla="*/ 9 w 16"/>
                <a:gd name="T7" fmla="*/ 11 h 16"/>
                <a:gd name="T8" fmla="*/ 11 w 16"/>
                <a:gd name="T9" fmla="*/ 10 h 16"/>
                <a:gd name="T10" fmla="*/ 11 w 16"/>
                <a:gd name="T11" fmla="*/ 8 h 16"/>
                <a:gd name="T12" fmla="*/ 11 w 16"/>
                <a:gd name="T13" fmla="*/ 8 h 16"/>
                <a:gd name="T14" fmla="*/ 11 w 16"/>
                <a:gd name="T15" fmla="*/ 8 h 16"/>
                <a:gd name="T16" fmla="*/ 11 w 16"/>
                <a:gd name="T17" fmla="*/ 7 h 16"/>
                <a:gd name="T18" fmla="*/ 8 w 16"/>
                <a:gd name="T19" fmla="*/ 5 h 16"/>
                <a:gd name="T20" fmla="*/ 8 w 16"/>
                <a:gd name="T21" fmla="*/ 0 h 16"/>
                <a:gd name="T22" fmla="*/ 13 w 16"/>
                <a:gd name="T23" fmla="*/ 2 h 16"/>
                <a:gd name="T24" fmla="*/ 16 w 16"/>
                <a:gd name="T25" fmla="*/ 6 h 16"/>
                <a:gd name="T26" fmla="*/ 16 w 16"/>
                <a:gd name="T27" fmla="*/ 7 h 16"/>
                <a:gd name="T28" fmla="*/ 16 w 16"/>
                <a:gd name="T29" fmla="*/ 7 h 16"/>
                <a:gd name="T30" fmla="*/ 16 w 16"/>
                <a:gd name="T31" fmla="*/ 8 h 16"/>
                <a:gd name="T32" fmla="*/ 16 w 16"/>
                <a:gd name="T33" fmla="*/ 8 h 16"/>
                <a:gd name="T34" fmla="*/ 16 w 16"/>
                <a:gd name="T35" fmla="*/ 8 h 16"/>
                <a:gd name="T36" fmla="*/ 14 w 16"/>
                <a:gd name="T37" fmla="*/ 13 h 16"/>
                <a:gd name="T38" fmla="*/ 10 w 16"/>
                <a:gd name="T39" fmla="*/ 16 h 16"/>
                <a:gd name="T40" fmla="*/ 9 w 16"/>
                <a:gd name="T41" fmla="*/ 16 h 16"/>
                <a:gd name="T42" fmla="*/ 9 w 16"/>
                <a:gd name="T43" fmla="*/ 16 h 16"/>
                <a:gd name="T44" fmla="*/ 9 w 16"/>
                <a:gd name="T45" fmla="*/ 16 h 16"/>
                <a:gd name="T46" fmla="*/ 8 w 16"/>
                <a:gd name="T47" fmla="*/ 16 h 16"/>
                <a:gd name="T48" fmla="*/ 8 w 16"/>
                <a:gd name="T49" fmla="*/ 11 h 16"/>
                <a:gd name="T50" fmla="*/ 8 w 16"/>
                <a:gd name="T51" fmla="*/ 16 h 16"/>
                <a:gd name="T52" fmla="*/ 3 w 16"/>
                <a:gd name="T53" fmla="*/ 14 h 16"/>
                <a:gd name="T54" fmla="*/ 1 w 16"/>
                <a:gd name="T55" fmla="*/ 10 h 16"/>
                <a:gd name="T56" fmla="*/ 0 w 16"/>
                <a:gd name="T57" fmla="*/ 9 h 16"/>
                <a:gd name="T58" fmla="*/ 0 w 16"/>
                <a:gd name="T59" fmla="*/ 9 h 16"/>
                <a:gd name="T60" fmla="*/ 2 w 16"/>
                <a:gd name="T61" fmla="*/ 4 h 16"/>
                <a:gd name="T62" fmla="*/ 6 w 16"/>
                <a:gd name="T63" fmla="*/ 0 h 16"/>
                <a:gd name="T64" fmla="*/ 7 w 16"/>
                <a:gd name="T65" fmla="*/ 0 h 16"/>
                <a:gd name="T66" fmla="*/ 8 w 16"/>
                <a:gd name="T67" fmla="*/ 5 h 16"/>
                <a:gd name="T68" fmla="*/ 7 w 16"/>
                <a:gd name="T69" fmla="*/ 5 h 16"/>
                <a:gd name="T70" fmla="*/ 6 w 16"/>
                <a:gd name="T71" fmla="*/ 6 h 16"/>
                <a:gd name="T72" fmla="*/ 5 w 16"/>
                <a:gd name="T73" fmla="*/ 9 h 16"/>
                <a:gd name="T74" fmla="*/ 5 w 16"/>
                <a:gd name="T75" fmla="*/ 9 h 16"/>
                <a:gd name="T76" fmla="*/ 6 w 16"/>
                <a:gd name="T7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6">
                  <a:moveTo>
                    <a:pt x="8" y="11"/>
                  </a:move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10" y="11"/>
                    <a:pt x="10" y="10"/>
                    <a:pt x="11" y="10"/>
                  </a:cubicBezTo>
                  <a:cubicBezTo>
                    <a:pt x="11" y="10"/>
                    <a:pt x="11" y="10"/>
                    <a:pt x="11" y="10"/>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7"/>
                    <a:pt x="11" y="7"/>
                    <a:pt x="11" y="7"/>
                  </a:cubicBezTo>
                  <a:cubicBezTo>
                    <a:pt x="11" y="7"/>
                    <a:pt x="11" y="7"/>
                    <a:pt x="11" y="7"/>
                  </a:cubicBezTo>
                  <a:cubicBezTo>
                    <a:pt x="11" y="7"/>
                    <a:pt x="11" y="6"/>
                    <a:pt x="10" y="6"/>
                  </a:cubicBezTo>
                  <a:cubicBezTo>
                    <a:pt x="10" y="5"/>
                    <a:pt x="9" y="5"/>
                    <a:pt x="8" y="5"/>
                  </a:cubicBezTo>
                  <a:cubicBezTo>
                    <a:pt x="8" y="5"/>
                    <a:pt x="8" y="5"/>
                    <a:pt x="8" y="5"/>
                  </a:cubicBezTo>
                  <a:cubicBezTo>
                    <a:pt x="8" y="0"/>
                    <a:pt x="8" y="0"/>
                    <a:pt x="8" y="0"/>
                  </a:cubicBezTo>
                  <a:cubicBezTo>
                    <a:pt x="8" y="0"/>
                    <a:pt x="8" y="0"/>
                    <a:pt x="8" y="0"/>
                  </a:cubicBezTo>
                  <a:cubicBezTo>
                    <a:pt x="10" y="0"/>
                    <a:pt x="12" y="1"/>
                    <a:pt x="13" y="2"/>
                  </a:cubicBezTo>
                  <a:cubicBezTo>
                    <a:pt x="14" y="3"/>
                    <a:pt x="15" y="5"/>
                    <a:pt x="16" y="6"/>
                  </a:cubicBezTo>
                  <a:cubicBezTo>
                    <a:pt x="16" y="6"/>
                    <a:pt x="16" y="6"/>
                    <a:pt x="16" y="6"/>
                  </a:cubicBezTo>
                  <a:cubicBezTo>
                    <a:pt x="16" y="6"/>
                    <a:pt x="16" y="6"/>
                    <a:pt x="16" y="6"/>
                  </a:cubicBezTo>
                  <a:cubicBezTo>
                    <a:pt x="16" y="7"/>
                    <a:pt x="16" y="7"/>
                    <a:pt x="16" y="7"/>
                  </a:cubicBezTo>
                  <a:cubicBezTo>
                    <a:pt x="16" y="7"/>
                    <a:pt x="16" y="7"/>
                    <a:pt x="16" y="7"/>
                  </a:cubicBezTo>
                  <a:cubicBezTo>
                    <a:pt x="16" y="7"/>
                    <a:pt x="16" y="7"/>
                    <a:pt x="16" y="7"/>
                  </a:cubicBezTo>
                  <a:cubicBezTo>
                    <a:pt x="16" y="7"/>
                    <a:pt x="16" y="7"/>
                    <a:pt x="16" y="7"/>
                  </a:cubicBezTo>
                  <a:cubicBezTo>
                    <a:pt x="16" y="7"/>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10"/>
                    <a:pt x="15" y="11"/>
                    <a:pt x="14" y="13"/>
                  </a:cubicBezTo>
                  <a:cubicBezTo>
                    <a:pt x="14" y="13"/>
                    <a:pt x="14" y="13"/>
                    <a:pt x="14" y="13"/>
                  </a:cubicBezTo>
                  <a:cubicBezTo>
                    <a:pt x="13" y="14"/>
                    <a:pt x="12" y="15"/>
                    <a:pt x="10" y="16"/>
                  </a:cubicBezTo>
                  <a:cubicBezTo>
                    <a:pt x="10" y="16"/>
                    <a:pt x="10" y="16"/>
                    <a:pt x="10" y="16"/>
                  </a:cubicBezTo>
                  <a:cubicBezTo>
                    <a:pt x="10" y="16"/>
                    <a:pt x="10" y="16"/>
                    <a:pt x="10"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lnTo>
                    <a:pt x="8" y="11"/>
                  </a:lnTo>
                  <a:close/>
                  <a:moveTo>
                    <a:pt x="8" y="11"/>
                  </a:moveTo>
                  <a:cubicBezTo>
                    <a:pt x="8" y="11"/>
                    <a:pt x="8" y="11"/>
                    <a:pt x="8" y="11"/>
                  </a:cubicBezTo>
                  <a:cubicBezTo>
                    <a:pt x="8" y="16"/>
                    <a:pt x="8" y="16"/>
                    <a:pt x="8" y="16"/>
                  </a:cubicBezTo>
                  <a:cubicBezTo>
                    <a:pt x="8" y="16"/>
                    <a:pt x="8" y="16"/>
                    <a:pt x="8" y="16"/>
                  </a:cubicBezTo>
                  <a:cubicBezTo>
                    <a:pt x="6" y="16"/>
                    <a:pt x="5" y="15"/>
                    <a:pt x="3" y="14"/>
                  </a:cubicBezTo>
                  <a:cubicBezTo>
                    <a:pt x="2" y="13"/>
                    <a:pt x="1" y="12"/>
                    <a:pt x="1" y="10"/>
                  </a:cubicBezTo>
                  <a:cubicBezTo>
                    <a:pt x="1" y="10"/>
                    <a:pt x="1" y="10"/>
                    <a:pt x="1" y="10"/>
                  </a:cubicBezTo>
                  <a:cubicBezTo>
                    <a:pt x="1" y="10"/>
                    <a:pt x="1" y="10"/>
                    <a:pt x="1" y="10"/>
                  </a:cubicBezTo>
                  <a:cubicBezTo>
                    <a:pt x="1" y="10"/>
                    <a:pt x="0" y="10"/>
                    <a:pt x="0" y="9"/>
                  </a:cubicBezTo>
                  <a:cubicBezTo>
                    <a:pt x="0" y="9"/>
                    <a:pt x="0" y="9"/>
                    <a:pt x="0" y="9"/>
                  </a:cubicBezTo>
                  <a:cubicBezTo>
                    <a:pt x="0" y="9"/>
                    <a:pt x="0" y="9"/>
                    <a:pt x="0" y="9"/>
                  </a:cubicBezTo>
                  <a:cubicBezTo>
                    <a:pt x="0" y="9"/>
                    <a:pt x="0" y="9"/>
                    <a:pt x="0" y="9"/>
                  </a:cubicBezTo>
                  <a:cubicBezTo>
                    <a:pt x="0" y="7"/>
                    <a:pt x="1" y="5"/>
                    <a:pt x="2" y="4"/>
                  </a:cubicBezTo>
                  <a:cubicBezTo>
                    <a:pt x="3" y="2"/>
                    <a:pt x="4" y="1"/>
                    <a:pt x="6" y="0"/>
                  </a:cubicBezTo>
                  <a:cubicBezTo>
                    <a:pt x="6" y="0"/>
                    <a:pt x="6" y="0"/>
                    <a:pt x="6" y="0"/>
                  </a:cubicBezTo>
                  <a:cubicBezTo>
                    <a:pt x="6" y="0"/>
                    <a:pt x="6" y="0"/>
                    <a:pt x="6" y="0"/>
                  </a:cubicBezTo>
                  <a:cubicBezTo>
                    <a:pt x="7" y="0"/>
                    <a:pt x="7" y="0"/>
                    <a:pt x="7" y="0"/>
                  </a:cubicBezTo>
                  <a:cubicBezTo>
                    <a:pt x="8" y="0"/>
                    <a:pt x="8" y="0"/>
                    <a:pt x="8" y="0"/>
                  </a:cubicBezTo>
                  <a:cubicBezTo>
                    <a:pt x="8" y="5"/>
                    <a:pt x="8" y="5"/>
                    <a:pt x="8" y="5"/>
                  </a:cubicBezTo>
                  <a:cubicBezTo>
                    <a:pt x="8" y="5"/>
                    <a:pt x="8" y="5"/>
                    <a:pt x="8" y="5"/>
                  </a:cubicBezTo>
                  <a:cubicBezTo>
                    <a:pt x="8" y="5"/>
                    <a:pt x="8" y="5"/>
                    <a:pt x="7" y="5"/>
                  </a:cubicBezTo>
                  <a:cubicBezTo>
                    <a:pt x="7" y="5"/>
                    <a:pt x="7" y="5"/>
                    <a:pt x="7" y="5"/>
                  </a:cubicBezTo>
                  <a:cubicBezTo>
                    <a:pt x="7" y="5"/>
                    <a:pt x="6" y="6"/>
                    <a:pt x="6" y="6"/>
                  </a:cubicBezTo>
                  <a:cubicBezTo>
                    <a:pt x="5" y="7"/>
                    <a:pt x="5" y="8"/>
                    <a:pt x="5" y="9"/>
                  </a:cubicBezTo>
                  <a:cubicBezTo>
                    <a:pt x="5" y="9"/>
                    <a:pt x="5" y="9"/>
                    <a:pt x="5" y="9"/>
                  </a:cubicBezTo>
                  <a:cubicBezTo>
                    <a:pt x="5" y="9"/>
                    <a:pt x="5" y="9"/>
                    <a:pt x="5" y="9"/>
                  </a:cubicBezTo>
                  <a:cubicBezTo>
                    <a:pt x="5" y="9"/>
                    <a:pt x="5" y="9"/>
                    <a:pt x="5" y="9"/>
                  </a:cubicBezTo>
                  <a:cubicBezTo>
                    <a:pt x="5" y="9"/>
                    <a:pt x="5" y="9"/>
                    <a:pt x="5" y="9"/>
                  </a:cubicBezTo>
                  <a:cubicBezTo>
                    <a:pt x="5" y="9"/>
                    <a:pt x="6" y="10"/>
                    <a:pt x="6" y="10"/>
                  </a:cubicBezTo>
                  <a:cubicBezTo>
                    <a:pt x="7" y="11"/>
                    <a:pt x="7"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5" name="Freeform 333"/>
            <p:cNvSpPr>
              <a:spLocks noEditPoints="1"/>
            </p:cNvSpPr>
            <p:nvPr/>
          </p:nvSpPr>
          <p:spPr bwMode="auto">
            <a:xfrm>
              <a:off x="8116901" y="4468839"/>
              <a:ext cx="58738" cy="53976"/>
            </a:xfrm>
            <a:custGeom>
              <a:avLst/>
              <a:gdLst>
                <a:gd name="T0" fmla="*/ 15 w 26"/>
                <a:gd name="T1" fmla="*/ 19 h 24"/>
                <a:gd name="T2" fmla="*/ 19 w 26"/>
                <a:gd name="T3" fmla="*/ 19 h 24"/>
                <a:gd name="T4" fmla="*/ 13 w 26"/>
                <a:gd name="T5" fmla="*/ 11 h 24"/>
                <a:gd name="T6" fmla="*/ 13 w 26"/>
                <a:gd name="T7" fmla="*/ 4 h 24"/>
                <a:gd name="T8" fmla="*/ 25 w 26"/>
                <a:gd name="T9" fmla="*/ 20 h 24"/>
                <a:gd name="T10" fmla="*/ 26 w 26"/>
                <a:gd name="T11" fmla="*/ 22 h 24"/>
                <a:gd name="T12" fmla="*/ 24 w 26"/>
                <a:gd name="T13" fmla="*/ 24 h 24"/>
                <a:gd name="T14" fmla="*/ 14 w 26"/>
                <a:gd name="T15" fmla="*/ 24 h 24"/>
                <a:gd name="T16" fmla="*/ 14 w 26"/>
                <a:gd name="T17" fmla="*/ 24 h 24"/>
                <a:gd name="T18" fmla="*/ 13 w 26"/>
                <a:gd name="T19" fmla="*/ 24 h 24"/>
                <a:gd name="T20" fmla="*/ 13 w 26"/>
                <a:gd name="T21" fmla="*/ 16 h 24"/>
                <a:gd name="T22" fmla="*/ 15 w 26"/>
                <a:gd name="T23" fmla="*/ 19 h 24"/>
                <a:gd name="T24" fmla="*/ 13 w 26"/>
                <a:gd name="T25" fmla="*/ 11 h 24"/>
                <a:gd name="T26" fmla="*/ 9 w 26"/>
                <a:gd name="T27" fmla="*/ 6 h 24"/>
                <a:gd name="T28" fmla="*/ 8 w 26"/>
                <a:gd name="T29" fmla="*/ 7 h 24"/>
                <a:gd name="T30" fmla="*/ 7 w 26"/>
                <a:gd name="T31" fmla="*/ 8 h 24"/>
                <a:gd name="T32" fmla="*/ 13 w 26"/>
                <a:gd name="T33" fmla="*/ 16 h 24"/>
                <a:gd name="T34" fmla="*/ 13 w 26"/>
                <a:gd name="T35" fmla="*/ 24 h 24"/>
                <a:gd name="T36" fmla="*/ 12 w 26"/>
                <a:gd name="T37" fmla="*/ 23 h 24"/>
                <a:gd name="T38" fmla="*/ 1 w 26"/>
                <a:gd name="T39" fmla="*/ 9 h 24"/>
                <a:gd name="T40" fmla="*/ 0 w 26"/>
                <a:gd name="T41" fmla="*/ 7 h 24"/>
                <a:gd name="T42" fmla="*/ 2 w 26"/>
                <a:gd name="T43" fmla="*/ 5 h 24"/>
                <a:gd name="T44" fmla="*/ 5 w 26"/>
                <a:gd name="T45" fmla="*/ 4 h 24"/>
                <a:gd name="T46" fmla="*/ 7 w 26"/>
                <a:gd name="T47" fmla="*/ 2 h 24"/>
                <a:gd name="T48" fmla="*/ 7 w 26"/>
                <a:gd name="T49" fmla="*/ 1 h 24"/>
                <a:gd name="T50" fmla="*/ 11 w 26"/>
                <a:gd name="T51" fmla="*/ 1 h 24"/>
                <a:gd name="T52" fmla="*/ 13 w 26"/>
                <a:gd name="T53" fmla="*/ 4 h 24"/>
                <a:gd name="T54" fmla="*/ 13 w 26"/>
                <a:gd name="T5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4">
                  <a:moveTo>
                    <a:pt x="15" y="19"/>
                  </a:moveTo>
                  <a:cubicBezTo>
                    <a:pt x="19" y="19"/>
                    <a:pt x="19" y="19"/>
                    <a:pt x="19" y="19"/>
                  </a:cubicBezTo>
                  <a:cubicBezTo>
                    <a:pt x="13" y="11"/>
                    <a:pt x="13" y="11"/>
                    <a:pt x="13" y="11"/>
                  </a:cubicBezTo>
                  <a:cubicBezTo>
                    <a:pt x="13" y="4"/>
                    <a:pt x="13" y="4"/>
                    <a:pt x="13" y="4"/>
                  </a:cubicBezTo>
                  <a:cubicBezTo>
                    <a:pt x="25" y="20"/>
                    <a:pt x="25" y="20"/>
                    <a:pt x="25" y="20"/>
                  </a:cubicBezTo>
                  <a:cubicBezTo>
                    <a:pt x="26" y="21"/>
                    <a:pt x="26" y="21"/>
                    <a:pt x="26" y="22"/>
                  </a:cubicBezTo>
                  <a:cubicBezTo>
                    <a:pt x="26" y="23"/>
                    <a:pt x="25" y="24"/>
                    <a:pt x="24" y="24"/>
                  </a:cubicBezTo>
                  <a:cubicBezTo>
                    <a:pt x="14" y="24"/>
                    <a:pt x="14" y="24"/>
                    <a:pt x="14" y="24"/>
                  </a:cubicBezTo>
                  <a:cubicBezTo>
                    <a:pt x="14" y="24"/>
                    <a:pt x="14" y="24"/>
                    <a:pt x="14" y="24"/>
                  </a:cubicBezTo>
                  <a:cubicBezTo>
                    <a:pt x="14" y="24"/>
                    <a:pt x="13" y="24"/>
                    <a:pt x="13" y="24"/>
                  </a:cubicBezTo>
                  <a:cubicBezTo>
                    <a:pt x="13" y="16"/>
                    <a:pt x="13" y="16"/>
                    <a:pt x="13" y="16"/>
                  </a:cubicBezTo>
                  <a:lnTo>
                    <a:pt x="15" y="19"/>
                  </a:lnTo>
                  <a:close/>
                  <a:moveTo>
                    <a:pt x="13" y="11"/>
                  </a:moveTo>
                  <a:cubicBezTo>
                    <a:pt x="9" y="6"/>
                    <a:pt x="9" y="6"/>
                    <a:pt x="9" y="6"/>
                  </a:cubicBezTo>
                  <a:cubicBezTo>
                    <a:pt x="9" y="7"/>
                    <a:pt x="8" y="7"/>
                    <a:pt x="8" y="7"/>
                  </a:cubicBezTo>
                  <a:cubicBezTo>
                    <a:pt x="7" y="8"/>
                    <a:pt x="7" y="8"/>
                    <a:pt x="7" y="8"/>
                  </a:cubicBezTo>
                  <a:cubicBezTo>
                    <a:pt x="13" y="16"/>
                    <a:pt x="13" y="16"/>
                    <a:pt x="13" y="16"/>
                  </a:cubicBezTo>
                  <a:cubicBezTo>
                    <a:pt x="13" y="24"/>
                    <a:pt x="13" y="24"/>
                    <a:pt x="13" y="24"/>
                  </a:cubicBezTo>
                  <a:cubicBezTo>
                    <a:pt x="12" y="24"/>
                    <a:pt x="12" y="23"/>
                    <a:pt x="12" y="23"/>
                  </a:cubicBezTo>
                  <a:cubicBezTo>
                    <a:pt x="1" y="9"/>
                    <a:pt x="1" y="9"/>
                    <a:pt x="1" y="9"/>
                  </a:cubicBezTo>
                  <a:cubicBezTo>
                    <a:pt x="1" y="8"/>
                    <a:pt x="1" y="8"/>
                    <a:pt x="0" y="7"/>
                  </a:cubicBezTo>
                  <a:cubicBezTo>
                    <a:pt x="0" y="6"/>
                    <a:pt x="1" y="5"/>
                    <a:pt x="2" y="5"/>
                  </a:cubicBezTo>
                  <a:cubicBezTo>
                    <a:pt x="3" y="4"/>
                    <a:pt x="4" y="4"/>
                    <a:pt x="5" y="4"/>
                  </a:cubicBezTo>
                  <a:cubicBezTo>
                    <a:pt x="6" y="3"/>
                    <a:pt x="6" y="2"/>
                    <a:pt x="7" y="2"/>
                  </a:cubicBezTo>
                  <a:cubicBezTo>
                    <a:pt x="7" y="1"/>
                    <a:pt x="7" y="1"/>
                    <a:pt x="7" y="1"/>
                  </a:cubicBezTo>
                  <a:cubicBezTo>
                    <a:pt x="8" y="0"/>
                    <a:pt x="10" y="0"/>
                    <a:pt x="11" y="1"/>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6" name="Freeform 334"/>
            <p:cNvSpPr>
              <a:spLocks noEditPoints="1"/>
            </p:cNvSpPr>
            <p:nvPr/>
          </p:nvSpPr>
          <p:spPr bwMode="auto">
            <a:xfrm>
              <a:off x="8104201" y="4448201"/>
              <a:ext cx="36513" cy="36514"/>
            </a:xfrm>
            <a:custGeom>
              <a:avLst/>
              <a:gdLst>
                <a:gd name="T0" fmla="*/ 8 w 16"/>
                <a:gd name="T1" fmla="*/ 5 h 16"/>
                <a:gd name="T2" fmla="*/ 8 w 16"/>
                <a:gd name="T3" fmla="*/ 0 h 16"/>
                <a:gd name="T4" fmla="*/ 9 w 16"/>
                <a:gd name="T5" fmla="*/ 0 h 16"/>
                <a:gd name="T6" fmla="*/ 14 w 16"/>
                <a:gd name="T7" fmla="*/ 4 h 16"/>
                <a:gd name="T8" fmla="*/ 15 w 16"/>
                <a:gd name="T9" fmla="*/ 9 h 16"/>
                <a:gd name="T10" fmla="*/ 15 w 16"/>
                <a:gd name="T11" fmla="*/ 9 h 16"/>
                <a:gd name="T12" fmla="*/ 15 w 16"/>
                <a:gd name="T13" fmla="*/ 10 h 16"/>
                <a:gd name="T14" fmla="*/ 12 w 16"/>
                <a:gd name="T15" fmla="*/ 14 h 16"/>
                <a:gd name="T16" fmla="*/ 8 w 16"/>
                <a:gd name="T17" fmla="*/ 16 h 16"/>
                <a:gd name="T18" fmla="*/ 8 w 16"/>
                <a:gd name="T19" fmla="*/ 11 h 16"/>
                <a:gd name="T20" fmla="*/ 8 w 16"/>
                <a:gd name="T21" fmla="*/ 11 h 16"/>
                <a:gd name="T22" fmla="*/ 11 w 16"/>
                <a:gd name="T23" fmla="*/ 9 h 16"/>
                <a:gd name="T24" fmla="*/ 11 w 16"/>
                <a:gd name="T25" fmla="*/ 9 h 16"/>
                <a:gd name="T26" fmla="*/ 11 w 16"/>
                <a:gd name="T27" fmla="*/ 9 h 16"/>
                <a:gd name="T28" fmla="*/ 8 w 16"/>
                <a:gd name="T29" fmla="*/ 5 h 16"/>
                <a:gd name="T30" fmla="*/ 8 w 16"/>
                <a:gd name="T31" fmla="*/ 5 h 16"/>
                <a:gd name="T32" fmla="*/ 5 w 16"/>
                <a:gd name="T33" fmla="*/ 7 h 16"/>
                <a:gd name="T34" fmla="*/ 5 w 16"/>
                <a:gd name="T35" fmla="*/ 8 h 16"/>
                <a:gd name="T36" fmla="*/ 5 w 16"/>
                <a:gd name="T37" fmla="*/ 8 h 16"/>
                <a:gd name="T38" fmla="*/ 5 w 16"/>
                <a:gd name="T39" fmla="*/ 8 h 16"/>
                <a:gd name="T40" fmla="*/ 5 w 16"/>
                <a:gd name="T41" fmla="*/ 8 h 16"/>
                <a:gd name="T42" fmla="*/ 5 w 16"/>
                <a:gd name="T43" fmla="*/ 10 h 16"/>
                <a:gd name="T44" fmla="*/ 5 w 16"/>
                <a:gd name="T45" fmla="*/ 10 h 16"/>
                <a:gd name="T46" fmla="*/ 7 w 16"/>
                <a:gd name="T47" fmla="*/ 11 h 16"/>
                <a:gd name="T48" fmla="*/ 7 w 16"/>
                <a:gd name="T49" fmla="*/ 11 h 16"/>
                <a:gd name="T50" fmla="*/ 7 w 16"/>
                <a:gd name="T51" fmla="*/ 11 h 16"/>
                <a:gd name="T52" fmla="*/ 8 w 16"/>
                <a:gd name="T53" fmla="*/ 16 h 16"/>
                <a:gd name="T54" fmla="*/ 7 w 16"/>
                <a:gd name="T55" fmla="*/ 16 h 16"/>
                <a:gd name="T56" fmla="*/ 7 w 16"/>
                <a:gd name="T57" fmla="*/ 16 h 16"/>
                <a:gd name="T58" fmla="*/ 7 w 16"/>
                <a:gd name="T59" fmla="*/ 16 h 16"/>
                <a:gd name="T60" fmla="*/ 6 w 16"/>
                <a:gd name="T61" fmla="*/ 16 h 16"/>
                <a:gd name="T62" fmla="*/ 6 w 16"/>
                <a:gd name="T63" fmla="*/ 16 h 16"/>
                <a:gd name="T64" fmla="*/ 1 w 16"/>
                <a:gd name="T65" fmla="*/ 13 h 16"/>
                <a:gd name="T66" fmla="*/ 0 w 16"/>
                <a:gd name="T67" fmla="*/ 8 h 16"/>
                <a:gd name="T68" fmla="*/ 0 w 16"/>
                <a:gd name="T69" fmla="*/ 8 h 16"/>
                <a:gd name="T70" fmla="*/ 0 w 16"/>
                <a:gd name="T71" fmla="*/ 8 h 16"/>
                <a:gd name="T72" fmla="*/ 0 w 16"/>
                <a:gd name="T73" fmla="*/ 7 h 16"/>
                <a:gd name="T74" fmla="*/ 0 w 16"/>
                <a:gd name="T75" fmla="*/ 6 h 16"/>
                <a:gd name="T76" fmla="*/ 3 w 16"/>
                <a:gd name="T77" fmla="*/ 2 h 16"/>
                <a:gd name="T78" fmla="*/ 8 w 16"/>
                <a:gd name="T79" fmla="*/ 0 h 16"/>
                <a:gd name="T80" fmla="*/ 0 w 16"/>
                <a:gd name="T8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 h="16">
                  <a:moveTo>
                    <a:pt x="8" y="5"/>
                  </a:moveTo>
                  <a:cubicBezTo>
                    <a:pt x="8" y="5"/>
                    <a:pt x="8" y="5"/>
                    <a:pt x="8" y="5"/>
                  </a:cubicBezTo>
                  <a:cubicBezTo>
                    <a:pt x="8" y="5"/>
                    <a:pt x="8" y="5"/>
                    <a:pt x="8" y="5"/>
                  </a:cubicBezTo>
                  <a:cubicBezTo>
                    <a:pt x="8" y="0"/>
                    <a:pt x="8" y="0"/>
                    <a:pt x="8" y="0"/>
                  </a:cubicBezTo>
                  <a:cubicBezTo>
                    <a:pt x="8" y="0"/>
                    <a:pt x="8" y="0"/>
                    <a:pt x="8" y="0"/>
                  </a:cubicBezTo>
                  <a:cubicBezTo>
                    <a:pt x="9" y="0"/>
                    <a:pt x="9" y="0"/>
                    <a:pt x="9" y="0"/>
                  </a:cubicBezTo>
                  <a:cubicBezTo>
                    <a:pt x="9" y="0"/>
                    <a:pt x="9" y="0"/>
                    <a:pt x="9" y="0"/>
                  </a:cubicBezTo>
                  <a:cubicBezTo>
                    <a:pt x="11" y="1"/>
                    <a:pt x="13" y="2"/>
                    <a:pt x="14" y="4"/>
                  </a:cubicBezTo>
                  <a:cubicBezTo>
                    <a:pt x="15" y="5"/>
                    <a:pt x="16" y="7"/>
                    <a:pt x="15" y="9"/>
                  </a:cubicBezTo>
                  <a:cubicBezTo>
                    <a:pt x="15" y="9"/>
                    <a:pt x="15" y="9"/>
                    <a:pt x="15" y="9"/>
                  </a:cubicBezTo>
                  <a:cubicBezTo>
                    <a:pt x="15" y="9"/>
                    <a:pt x="15" y="9"/>
                    <a:pt x="15" y="9"/>
                  </a:cubicBezTo>
                  <a:cubicBezTo>
                    <a:pt x="15" y="9"/>
                    <a:pt x="15" y="9"/>
                    <a:pt x="15" y="9"/>
                  </a:cubicBezTo>
                  <a:cubicBezTo>
                    <a:pt x="15" y="9"/>
                    <a:pt x="15" y="9"/>
                    <a:pt x="15" y="9"/>
                  </a:cubicBezTo>
                  <a:cubicBezTo>
                    <a:pt x="15" y="10"/>
                    <a:pt x="15" y="10"/>
                    <a:pt x="15" y="10"/>
                  </a:cubicBezTo>
                  <a:cubicBezTo>
                    <a:pt x="15" y="10"/>
                    <a:pt x="15" y="10"/>
                    <a:pt x="15" y="10"/>
                  </a:cubicBezTo>
                  <a:cubicBezTo>
                    <a:pt x="15" y="12"/>
                    <a:pt x="14" y="13"/>
                    <a:pt x="12" y="14"/>
                  </a:cubicBezTo>
                  <a:cubicBezTo>
                    <a:pt x="11" y="15"/>
                    <a:pt x="9" y="16"/>
                    <a:pt x="8" y="16"/>
                  </a:cubicBezTo>
                  <a:cubicBezTo>
                    <a:pt x="8" y="16"/>
                    <a:pt x="8" y="16"/>
                    <a:pt x="8" y="16"/>
                  </a:cubicBezTo>
                  <a:cubicBezTo>
                    <a:pt x="8" y="16"/>
                    <a:pt x="8" y="16"/>
                    <a:pt x="8" y="16"/>
                  </a:cubicBezTo>
                  <a:cubicBezTo>
                    <a:pt x="8" y="11"/>
                    <a:pt x="8" y="11"/>
                    <a:pt x="8" y="11"/>
                  </a:cubicBezTo>
                  <a:cubicBezTo>
                    <a:pt x="8" y="11"/>
                    <a:pt x="8" y="11"/>
                    <a:pt x="8" y="11"/>
                  </a:cubicBezTo>
                  <a:cubicBezTo>
                    <a:pt x="8" y="11"/>
                    <a:pt x="8" y="11"/>
                    <a:pt x="8" y="11"/>
                  </a:cubicBezTo>
                  <a:cubicBezTo>
                    <a:pt x="8" y="11"/>
                    <a:pt x="9" y="11"/>
                    <a:pt x="9" y="10"/>
                  </a:cubicBezTo>
                  <a:cubicBezTo>
                    <a:pt x="10" y="10"/>
                    <a:pt x="10" y="9"/>
                    <a:pt x="11" y="9"/>
                  </a:cubicBezTo>
                  <a:cubicBezTo>
                    <a:pt x="11" y="9"/>
                    <a:pt x="11" y="9"/>
                    <a:pt x="11" y="9"/>
                  </a:cubicBezTo>
                  <a:cubicBezTo>
                    <a:pt x="11" y="9"/>
                    <a:pt x="11" y="9"/>
                    <a:pt x="11" y="9"/>
                  </a:cubicBezTo>
                  <a:cubicBezTo>
                    <a:pt x="11" y="9"/>
                    <a:pt x="11" y="9"/>
                    <a:pt x="11" y="9"/>
                  </a:cubicBezTo>
                  <a:cubicBezTo>
                    <a:pt x="11" y="9"/>
                    <a:pt x="11" y="9"/>
                    <a:pt x="11" y="9"/>
                  </a:cubicBezTo>
                  <a:cubicBezTo>
                    <a:pt x="11" y="8"/>
                    <a:pt x="10" y="7"/>
                    <a:pt x="10" y="6"/>
                  </a:cubicBezTo>
                  <a:cubicBezTo>
                    <a:pt x="10" y="6"/>
                    <a:pt x="9" y="5"/>
                    <a:pt x="8" y="5"/>
                  </a:cubicBezTo>
                  <a:close/>
                  <a:moveTo>
                    <a:pt x="8" y="5"/>
                  </a:moveTo>
                  <a:cubicBezTo>
                    <a:pt x="8" y="5"/>
                    <a:pt x="8" y="5"/>
                    <a:pt x="8" y="5"/>
                  </a:cubicBezTo>
                  <a:cubicBezTo>
                    <a:pt x="7" y="5"/>
                    <a:pt x="6" y="5"/>
                    <a:pt x="6" y="6"/>
                  </a:cubicBezTo>
                  <a:cubicBezTo>
                    <a:pt x="5" y="6"/>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9"/>
                    <a:pt x="5" y="9"/>
                    <a:pt x="5" y="10"/>
                  </a:cubicBezTo>
                  <a:cubicBezTo>
                    <a:pt x="5" y="10"/>
                    <a:pt x="5" y="10"/>
                    <a:pt x="5" y="10"/>
                  </a:cubicBezTo>
                  <a:cubicBezTo>
                    <a:pt x="5" y="10"/>
                    <a:pt x="5" y="10"/>
                    <a:pt x="5" y="10"/>
                  </a:cubicBezTo>
                  <a:cubicBezTo>
                    <a:pt x="6" y="10"/>
                    <a:pt x="6"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6"/>
                    <a:pt x="8" y="16"/>
                    <a:pt x="8"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4" y="15"/>
                    <a:pt x="2" y="14"/>
                    <a:pt x="1" y="13"/>
                  </a:cubicBezTo>
                  <a:cubicBezTo>
                    <a:pt x="1" y="13"/>
                    <a:pt x="1" y="13"/>
                    <a:pt x="1" y="13"/>
                  </a:cubicBezTo>
                  <a:cubicBezTo>
                    <a:pt x="0" y="12"/>
                    <a:pt x="0" y="10"/>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7"/>
                    <a:pt x="0" y="7"/>
                  </a:cubicBezTo>
                  <a:cubicBezTo>
                    <a:pt x="0" y="7"/>
                    <a:pt x="0" y="7"/>
                    <a:pt x="0" y="7"/>
                  </a:cubicBezTo>
                  <a:cubicBezTo>
                    <a:pt x="0" y="7"/>
                    <a:pt x="0" y="7"/>
                    <a:pt x="0" y="6"/>
                  </a:cubicBezTo>
                  <a:cubicBezTo>
                    <a:pt x="0" y="6"/>
                    <a:pt x="0" y="6"/>
                    <a:pt x="0" y="6"/>
                  </a:cubicBezTo>
                  <a:cubicBezTo>
                    <a:pt x="0" y="5"/>
                    <a:pt x="1" y="3"/>
                    <a:pt x="3" y="2"/>
                  </a:cubicBezTo>
                  <a:cubicBezTo>
                    <a:pt x="4" y="1"/>
                    <a:pt x="6" y="0"/>
                    <a:pt x="8" y="0"/>
                  </a:cubicBezTo>
                  <a:cubicBezTo>
                    <a:pt x="8" y="0"/>
                    <a:pt x="8" y="0"/>
                    <a:pt x="8" y="0"/>
                  </a:cubicBezTo>
                  <a:cubicBezTo>
                    <a:pt x="8" y="5"/>
                    <a:pt x="8" y="5"/>
                    <a:pt x="8" y="5"/>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7" name="Freeform 335"/>
            <p:cNvSpPr>
              <a:spLocks noEditPoints="1"/>
            </p:cNvSpPr>
            <p:nvPr/>
          </p:nvSpPr>
          <p:spPr bwMode="auto">
            <a:xfrm>
              <a:off x="8013713" y="4519640"/>
              <a:ext cx="185738" cy="96839"/>
            </a:xfrm>
            <a:custGeom>
              <a:avLst/>
              <a:gdLst>
                <a:gd name="T0" fmla="*/ 41 w 82"/>
                <a:gd name="T1" fmla="*/ 38 h 43"/>
                <a:gd name="T2" fmla="*/ 67 w 82"/>
                <a:gd name="T3" fmla="*/ 38 h 43"/>
                <a:gd name="T4" fmla="*/ 76 w 82"/>
                <a:gd name="T5" fmla="*/ 4 h 43"/>
                <a:gd name="T6" fmla="*/ 71 w 82"/>
                <a:gd name="T7" fmla="*/ 4 h 43"/>
                <a:gd name="T8" fmla="*/ 62 w 82"/>
                <a:gd name="T9" fmla="*/ 4 h 43"/>
                <a:gd name="T10" fmla="*/ 41 w 82"/>
                <a:gd name="T11" fmla="*/ 4 h 43"/>
                <a:gd name="T12" fmla="*/ 41 w 82"/>
                <a:gd name="T13" fmla="*/ 0 h 43"/>
                <a:gd name="T14" fmla="*/ 62 w 82"/>
                <a:gd name="T15" fmla="*/ 0 h 43"/>
                <a:gd name="T16" fmla="*/ 71 w 82"/>
                <a:gd name="T17" fmla="*/ 0 h 43"/>
                <a:gd name="T18" fmla="*/ 79 w 82"/>
                <a:gd name="T19" fmla="*/ 0 h 43"/>
                <a:gd name="T20" fmla="*/ 79 w 82"/>
                <a:gd name="T21" fmla="*/ 0 h 43"/>
                <a:gd name="T22" fmla="*/ 80 w 82"/>
                <a:gd name="T23" fmla="*/ 0 h 43"/>
                <a:gd name="T24" fmla="*/ 81 w 82"/>
                <a:gd name="T25" fmla="*/ 3 h 43"/>
                <a:gd name="T26" fmla="*/ 71 w 82"/>
                <a:gd name="T27" fmla="*/ 41 h 43"/>
                <a:gd name="T28" fmla="*/ 69 w 82"/>
                <a:gd name="T29" fmla="*/ 43 h 43"/>
                <a:gd name="T30" fmla="*/ 41 w 82"/>
                <a:gd name="T31" fmla="*/ 43 h 43"/>
                <a:gd name="T32" fmla="*/ 41 w 82"/>
                <a:gd name="T33" fmla="*/ 38 h 43"/>
                <a:gd name="T34" fmla="*/ 6 w 82"/>
                <a:gd name="T35" fmla="*/ 4 h 43"/>
                <a:gd name="T36" fmla="*/ 15 w 82"/>
                <a:gd name="T37" fmla="*/ 38 h 43"/>
                <a:gd name="T38" fmla="*/ 41 w 82"/>
                <a:gd name="T39" fmla="*/ 38 h 43"/>
                <a:gd name="T40" fmla="*/ 41 w 82"/>
                <a:gd name="T41" fmla="*/ 43 h 43"/>
                <a:gd name="T42" fmla="*/ 13 w 82"/>
                <a:gd name="T43" fmla="*/ 43 h 43"/>
                <a:gd name="T44" fmla="*/ 13 w 82"/>
                <a:gd name="T45" fmla="*/ 43 h 43"/>
                <a:gd name="T46" fmla="*/ 10 w 82"/>
                <a:gd name="T47" fmla="*/ 41 h 43"/>
                <a:gd name="T48" fmla="*/ 0 w 82"/>
                <a:gd name="T49" fmla="*/ 3 h 43"/>
                <a:gd name="T50" fmla="*/ 0 w 82"/>
                <a:gd name="T51" fmla="*/ 2 h 43"/>
                <a:gd name="T52" fmla="*/ 3 w 82"/>
                <a:gd name="T53" fmla="*/ 0 h 43"/>
                <a:gd name="T54" fmla="*/ 11 w 82"/>
                <a:gd name="T55" fmla="*/ 0 h 43"/>
                <a:gd name="T56" fmla="*/ 20 w 82"/>
                <a:gd name="T57" fmla="*/ 0 h 43"/>
                <a:gd name="T58" fmla="*/ 41 w 82"/>
                <a:gd name="T59" fmla="*/ 0 h 43"/>
                <a:gd name="T60" fmla="*/ 41 w 82"/>
                <a:gd name="T61" fmla="*/ 4 h 43"/>
                <a:gd name="T62" fmla="*/ 20 w 82"/>
                <a:gd name="T63" fmla="*/ 4 h 43"/>
                <a:gd name="T64" fmla="*/ 11 w 82"/>
                <a:gd name="T65" fmla="*/ 4 h 43"/>
                <a:gd name="T66" fmla="*/ 6 w 82"/>
                <a:gd name="T6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3">
                  <a:moveTo>
                    <a:pt x="41" y="38"/>
                  </a:moveTo>
                  <a:cubicBezTo>
                    <a:pt x="67" y="38"/>
                    <a:pt x="67" y="38"/>
                    <a:pt x="67" y="38"/>
                  </a:cubicBezTo>
                  <a:cubicBezTo>
                    <a:pt x="76" y="4"/>
                    <a:pt x="76" y="4"/>
                    <a:pt x="76" y="4"/>
                  </a:cubicBezTo>
                  <a:cubicBezTo>
                    <a:pt x="71" y="4"/>
                    <a:pt x="71" y="4"/>
                    <a:pt x="71" y="4"/>
                  </a:cubicBezTo>
                  <a:cubicBezTo>
                    <a:pt x="62" y="4"/>
                    <a:pt x="62" y="4"/>
                    <a:pt x="62" y="4"/>
                  </a:cubicBezTo>
                  <a:cubicBezTo>
                    <a:pt x="41" y="4"/>
                    <a:pt x="41" y="4"/>
                    <a:pt x="41" y="4"/>
                  </a:cubicBezTo>
                  <a:cubicBezTo>
                    <a:pt x="41" y="0"/>
                    <a:pt x="41" y="0"/>
                    <a:pt x="41" y="0"/>
                  </a:cubicBezTo>
                  <a:cubicBezTo>
                    <a:pt x="62" y="0"/>
                    <a:pt x="62" y="0"/>
                    <a:pt x="62" y="0"/>
                  </a:cubicBezTo>
                  <a:cubicBezTo>
                    <a:pt x="71" y="0"/>
                    <a:pt x="71" y="0"/>
                    <a:pt x="71" y="0"/>
                  </a:cubicBezTo>
                  <a:cubicBezTo>
                    <a:pt x="79" y="0"/>
                    <a:pt x="79" y="0"/>
                    <a:pt x="79" y="0"/>
                  </a:cubicBezTo>
                  <a:cubicBezTo>
                    <a:pt x="79" y="0"/>
                    <a:pt x="79" y="0"/>
                    <a:pt x="79" y="0"/>
                  </a:cubicBezTo>
                  <a:cubicBezTo>
                    <a:pt x="79" y="0"/>
                    <a:pt x="79" y="0"/>
                    <a:pt x="80" y="0"/>
                  </a:cubicBezTo>
                  <a:cubicBezTo>
                    <a:pt x="81" y="0"/>
                    <a:pt x="82" y="1"/>
                    <a:pt x="81" y="3"/>
                  </a:cubicBezTo>
                  <a:cubicBezTo>
                    <a:pt x="71" y="41"/>
                    <a:pt x="71" y="41"/>
                    <a:pt x="71" y="41"/>
                  </a:cubicBezTo>
                  <a:cubicBezTo>
                    <a:pt x="71" y="42"/>
                    <a:pt x="70" y="43"/>
                    <a:pt x="69" y="43"/>
                  </a:cubicBezTo>
                  <a:cubicBezTo>
                    <a:pt x="41" y="43"/>
                    <a:pt x="41" y="43"/>
                    <a:pt x="41" y="43"/>
                  </a:cubicBezTo>
                  <a:lnTo>
                    <a:pt x="41" y="38"/>
                  </a:lnTo>
                  <a:close/>
                  <a:moveTo>
                    <a:pt x="6" y="4"/>
                  </a:moveTo>
                  <a:cubicBezTo>
                    <a:pt x="15" y="38"/>
                    <a:pt x="15" y="38"/>
                    <a:pt x="15" y="38"/>
                  </a:cubicBezTo>
                  <a:cubicBezTo>
                    <a:pt x="41" y="38"/>
                    <a:pt x="41" y="38"/>
                    <a:pt x="41" y="38"/>
                  </a:cubicBezTo>
                  <a:cubicBezTo>
                    <a:pt x="41" y="43"/>
                    <a:pt x="41" y="43"/>
                    <a:pt x="41" y="43"/>
                  </a:cubicBezTo>
                  <a:cubicBezTo>
                    <a:pt x="13" y="43"/>
                    <a:pt x="13" y="43"/>
                    <a:pt x="13" y="43"/>
                  </a:cubicBezTo>
                  <a:cubicBezTo>
                    <a:pt x="13" y="43"/>
                    <a:pt x="13" y="43"/>
                    <a:pt x="13" y="43"/>
                  </a:cubicBezTo>
                  <a:cubicBezTo>
                    <a:pt x="12" y="43"/>
                    <a:pt x="11" y="42"/>
                    <a:pt x="10" y="41"/>
                  </a:cubicBezTo>
                  <a:cubicBezTo>
                    <a:pt x="0" y="3"/>
                    <a:pt x="0" y="3"/>
                    <a:pt x="0" y="3"/>
                  </a:cubicBezTo>
                  <a:cubicBezTo>
                    <a:pt x="0" y="3"/>
                    <a:pt x="0" y="2"/>
                    <a:pt x="0" y="2"/>
                  </a:cubicBezTo>
                  <a:cubicBezTo>
                    <a:pt x="0" y="1"/>
                    <a:pt x="1" y="0"/>
                    <a:pt x="3" y="0"/>
                  </a:cubicBezTo>
                  <a:cubicBezTo>
                    <a:pt x="11" y="0"/>
                    <a:pt x="11" y="0"/>
                    <a:pt x="11" y="0"/>
                  </a:cubicBezTo>
                  <a:cubicBezTo>
                    <a:pt x="20" y="0"/>
                    <a:pt x="20" y="0"/>
                    <a:pt x="20" y="0"/>
                  </a:cubicBezTo>
                  <a:cubicBezTo>
                    <a:pt x="41" y="0"/>
                    <a:pt x="41" y="0"/>
                    <a:pt x="41" y="0"/>
                  </a:cubicBezTo>
                  <a:cubicBezTo>
                    <a:pt x="41" y="4"/>
                    <a:pt x="41" y="4"/>
                    <a:pt x="41" y="4"/>
                  </a:cubicBezTo>
                  <a:cubicBezTo>
                    <a:pt x="20" y="4"/>
                    <a:pt x="20" y="4"/>
                    <a:pt x="20" y="4"/>
                  </a:cubicBezTo>
                  <a:cubicBezTo>
                    <a:pt x="11" y="4"/>
                    <a:pt x="11" y="4"/>
                    <a:pt x="11"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8" name="Freeform 339"/>
            <p:cNvSpPr>
              <a:spLocks noEditPoints="1"/>
            </p:cNvSpPr>
            <p:nvPr/>
          </p:nvSpPr>
          <p:spPr bwMode="auto">
            <a:xfrm>
              <a:off x="7164400" y="996956"/>
              <a:ext cx="82550" cy="139701"/>
            </a:xfrm>
            <a:custGeom>
              <a:avLst/>
              <a:gdLst>
                <a:gd name="T0" fmla="*/ 32 w 37"/>
                <a:gd name="T1" fmla="*/ 45 h 62"/>
                <a:gd name="T2" fmla="*/ 32 w 37"/>
                <a:gd name="T3" fmla="*/ 36 h 62"/>
                <a:gd name="T4" fmla="*/ 32 w 37"/>
                <a:gd name="T5" fmla="*/ 18 h 62"/>
                <a:gd name="T6" fmla="*/ 32 w 37"/>
                <a:gd name="T7" fmla="*/ 17 h 62"/>
                <a:gd name="T8" fmla="*/ 32 w 37"/>
                <a:gd name="T9" fmla="*/ 16 h 62"/>
                <a:gd name="T10" fmla="*/ 32 w 37"/>
                <a:gd name="T11" fmla="*/ 16 h 62"/>
                <a:gd name="T12" fmla="*/ 25 w 37"/>
                <a:gd name="T13" fmla="*/ 8 h 62"/>
                <a:gd name="T14" fmla="*/ 18 w 37"/>
                <a:gd name="T15" fmla="*/ 6 h 62"/>
                <a:gd name="T16" fmla="*/ 18 w 37"/>
                <a:gd name="T17" fmla="*/ 1 h 62"/>
                <a:gd name="T18" fmla="*/ 28 w 37"/>
                <a:gd name="T19" fmla="*/ 4 h 62"/>
                <a:gd name="T20" fmla="*/ 36 w 37"/>
                <a:gd name="T21" fmla="*/ 15 h 62"/>
                <a:gd name="T22" fmla="*/ 36 w 37"/>
                <a:gd name="T23" fmla="*/ 15 h 62"/>
                <a:gd name="T24" fmla="*/ 36 w 37"/>
                <a:gd name="T25" fmla="*/ 16 h 62"/>
                <a:gd name="T26" fmla="*/ 37 w 37"/>
                <a:gd name="T27" fmla="*/ 18 h 62"/>
                <a:gd name="T28" fmla="*/ 37 w 37"/>
                <a:gd name="T29" fmla="*/ 36 h 62"/>
                <a:gd name="T30" fmla="*/ 37 w 37"/>
                <a:gd name="T31" fmla="*/ 45 h 62"/>
                <a:gd name="T32" fmla="*/ 29 w 37"/>
                <a:gd name="T33" fmla="*/ 57 h 62"/>
                <a:gd name="T34" fmla="*/ 18 w 37"/>
                <a:gd name="T35" fmla="*/ 62 h 62"/>
                <a:gd name="T36" fmla="*/ 18 w 37"/>
                <a:gd name="T37" fmla="*/ 57 h 62"/>
                <a:gd name="T38" fmla="*/ 26 w 37"/>
                <a:gd name="T39" fmla="*/ 53 h 62"/>
                <a:gd name="T40" fmla="*/ 32 w 37"/>
                <a:gd name="T41" fmla="*/ 45 h 62"/>
                <a:gd name="T42" fmla="*/ 18 w 37"/>
                <a:gd name="T43" fmla="*/ 6 h 62"/>
                <a:gd name="T44" fmla="*/ 12 w 37"/>
                <a:gd name="T45" fmla="*/ 5 h 62"/>
                <a:gd name="T46" fmla="*/ 5 w 37"/>
                <a:gd name="T47" fmla="*/ 5 h 62"/>
                <a:gd name="T48" fmla="*/ 5 w 37"/>
                <a:gd name="T49" fmla="*/ 57 h 62"/>
                <a:gd name="T50" fmla="*/ 12 w 37"/>
                <a:gd name="T51" fmla="*/ 57 h 62"/>
                <a:gd name="T52" fmla="*/ 18 w 37"/>
                <a:gd name="T53" fmla="*/ 57 h 62"/>
                <a:gd name="T54" fmla="*/ 18 w 37"/>
                <a:gd name="T55" fmla="*/ 62 h 62"/>
                <a:gd name="T56" fmla="*/ 12 w 37"/>
                <a:gd name="T57" fmla="*/ 62 h 62"/>
                <a:gd name="T58" fmla="*/ 2 w 37"/>
                <a:gd name="T59" fmla="*/ 62 h 62"/>
                <a:gd name="T60" fmla="*/ 0 w 37"/>
                <a:gd name="T61" fmla="*/ 60 h 62"/>
                <a:gd name="T62" fmla="*/ 0 w 37"/>
                <a:gd name="T63" fmla="*/ 3 h 62"/>
                <a:gd name="T64" fmla="*/ 2 w 37"/>
                <a:gd name="T65" fmla="*/ 0 h 62"/>
                <a:gd name="T66" fmla="*/ 12 w 37"/>
                <a:gd name="T67" fmla="*/ 0 h 62"/>
                <a:gd name="T68" fmla="*/ 18 w 37"/>
                <a:gd name="T69" fmla="*/ 1 h 62"/>
                <a:gd name="T70" fmla="*/ 18 w 37"/>
                <a:gd name="T71"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62">
                  <a:moveTo>
                    <a:pt x="32" y="45"/>
                  </a:moveTo>
                  <a:cubicBezTo>
                    <a:pt x="32" y="36"/>
                    <a:pt x="32" y="36"/>
                    <a:pt x="32" y="36"/>
                  </a:cubicBezTo>
                  <a:cubicBezTo>
                    <a:pt x="32" y="18"/>
                    <a:pt x="32" y="18"/>
                    <a:pt x="32" y="18"/>
                  </a:cubicBezTo>
                  <a:cubicBezTo>
                    <a:pt x="32" y="17"/>
                    <a:pt x="32" y="17"/>
                    <a:pt x="32" y="17"/>
                  </a:cubicBezTo>
                  <a:cubicBezTo>
                    <a:pt x="32" y="17"/>
                    <a:pt x="32" y="16"/>
                    <a:pt x="32" y="16"/>
                  </a:cubicBezTo>
                  <a:cubicBezTo>
                    <a:pt x="32" y="16"/>
                    <a:pt x="32" y="16"/>
                    <a:pt x="32" y="16"/>
                  </a:cubicBezTo>
                  <a:cubicBezTo>
                    <a:pt x="31" y="13"/>
                    <a:pt x="29" y="10"/>
                    <a:pt x="25" y="8"/>
                  </a:cubicBezTo>
                  <a:cubicBezTo>
                    <a:pt x="23" y="7"/>
                    <a:pt x="21" y="6"/>
                    <a:pt x="18" y="6"/>
                  </a:cubicBezTo>
                  <a:cubicBezTo>
                    <a:pt x="18" y="1"/>
                    <a:pt x="18" y="1"/>
                    <a:pt x="18" y="1"/>
                  </a:cubicBezTo>
                  <a:cubicBezTo>
                    <a:pt x="22" y="1"/>
                    <a:pt x="25" y="3"/>
                    <a:pt x="28" y="4"/>
                  </a:cubicBezTo>
                  <a:cubicBezTo>
                    <a:pt x="32" y="7"/>
                    <a:pt x="35" y="11"/>
                    <a:pt x="36" y="15"/>
                  </a:cubicBezTo>
                  <a:cubicBezTo>
                    <a:pt x="36" y="15"/>
                    <a:pt x="36" y="15"/>
                    <a:pt x="36" y="15"/>
                  </a:cubicBezTo>
                  <a:cubicBezTo>
                    <a:pt x="36" y="16"/>
                    <a:pt x="36" y="16"/>
                    <a:pt x="36" y="16"/>
                  </a:cubicBezTo>
                  <a:cubicBezTo>
                    <a:pt x="36" y="17"/>
                    <a:pt x="37" y="17"/>
                    <a:pt x="37" y="18"/>
                  </a:cubicBezTo>
                  <a:cubicBezTo>
                    <a:pt x="37" y="36"/>
                    <a:pt x="37" y="36"/>
                    <a:pt x="37" y="36"/>
                  </a:cubicBezTo>
                  <a:cubicBezTo>
                    <a:pt x="37" y="45"/>
                    <a:pt x="37" y="45"/>
                    <a:pt x="37" y="45"/>
                  </a:cubicBezTo>
                  <a:cubicBezTo>
                    <a:pt x="37" y="50"/>
                    <a:pt x="34" y="54"/>
                    <a:pt x="29" y="57"/>
                  </a:cubicBezTo>
                  <a:cubicBezTo>
                    <a:pt x="26" y="59"/>
                    <a:pt x="22" y="61"/>
                    <a:pt x="18" y="62"/>
                  </a:cubicBezTo>
                  <a:cubicBezTo>
                    <a:pt x="18" y="57"/>
                    <a:pt x="18" y="57"/>
                    <a:pt x="18" y="57"/>
                  </a:cubicBezTo>
                  <a:cubicBezTo>
                    <a:pt x="21" y="56"/>
                    <a:pt x="24" y="55"/>
                    <a:pt x="26" y="53"/>
                  </a:cubicBezTo>
                  <a:cubicBezTo>
                    <a:pt x="30" y="51"/>
                    <a:pt x="32" y="48"/>
                    <a:pt x="32" y="45"/>
                  </a:cubicBezTo>
                  <a:close/>
                  <a:moveTo>
                    <a:pt x="18" y="6"/>
                  </a:moveTo>
                  <a:cubicBezTo>
                    <a:pt x="16" y="5"/>
                    <a:pt x="14" y="5"/>
                    <a:pt x="12" y="5"/>
                  </a:cubicBezTo>
                  <a:cubicBezTo>
                    <a:pt x="5" y="5"/>
                    <a:pt x="5" y="5"/>
                    <a:pt x="5" y="5"/>
                  </a:cubicBezTo>
                  <a:cubicBezTo>
                    <a:pt x="5" y="57"/>
                    <a:pt x="5" y="57"/>
                    <a:pt x="5" y="57"/>
                  </a:cubicBezTo>
                  <a:cubicBezTo>
                    <a:pt x="12" y="57"/>
                    <a:pt x="12" y="57"/>
                    <a:pt x="12" y="57"/>
                  </a:cubicBezTo>
                  <a:cubicBezTo>
                    <a:pt x="14" y="57"/>
                    <a:pt x="16" y="57"/>
                    <a:pt x="18" y="57"/>
                  </a:cubicBezTo>
                  <a:cubicBezTo>
                    <a:pt x="18" y="62"/>
                    <a:pt x="18" y="62"/>
                    <a:pt x="18" y="62"/>
                  </a:cubicBezTo>
                  <a:cubicBezTo>
                    <a:pt x="16" y="62"/>
                    <a:pt x="14" y="62"/>
                    <a:pt x="12" y="62"/>
                  </a:cubicBezTo>
                  <a:cubicBezTo>
                    <a:pt x="2" y="62"/>
                    <a:pt x="2" y="62"/>
                    <a:pt x="2" y="62"/>
                  </a:cubicBezTo>
                  <a:cubicBezTo>
                    <a:pt x="1" y="62"/>
                    <a:pt x="0" y="61"/>
                    <a:pt x="0" y="60"/>
                  </a:cubicBezTo>
                  <a:cubicBezTo>
                    <a:pt x="0" y="3"/>
                    <a:pt x="0" y="3"/>
                    <a:pt x="0" y="3"/>
                  </a:cubicBezTo>
                  <a:cubicBezTo>
                    <a:pt x="0" y="1"/>
                    <a:pt x="1" y="0"/>
                    <a:pt x="2" y="0"/>
                  </a:cubicBezTo>
                  <a:cubicBezTo>
                    <a:pt x="12" y="0"/>
                    <a:pt x="12" y="0"/>
                    <a:pt x="12" y="0"/>
                  </a:cubicBezTo>
                  <a:cubicBezTo>
                    <a:pt x="14" y="0"/>
                    <a:pt x="16" y="0"/>
                    <a:pt x="18" y="1"/>
                  </a:cubicBez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09" name="Freeform 340"/>
            <p:cNvSpPr>
              <a:spLocks noEditPoints="1"/>
            </p:cNvSpPr>
            <p:nvPr/>
          </p:nvSpPr>
          <p:spPr bwMode="auto">
            <a:xfrm>
              <a:off x="6989773" y="996957"/>
              <a:ext cx="80963" cy="139701"/>
            </a:xfrm>
            <a:custGeom>
              <a:avLst/>
              <a:gdLst>
                <a:gd name="T0" fmla="*/ 18 w 36"/>
                <a:gd name="T1" fmla="*/ 1 h 62"/>
                <a:gd name="T2" fmla="*/ 24 w 36"/>
                <a:gd name="T3" fmla="*/ 0 h 62"/>
                <a:gd name="T4" fmla="*/ 34 w 36"/>
                <a:gd name="T5" fmla="*/ 0 h 62"/>
                <a:gd name="T6" fmla="*/ 36 w 36"/>
                <a:gd name="T7" fmla="*/ 3 h 62"/>
                <a:gd name="T8" fmla="*/ 36 w 36"/>
                <a:gd name="T9" fmla="*/ 60 h 62"/>
                <a:gd name="T10" fmla="*/ 34 w 36"/>
                <a:gd name="T11" fmla="*/ 62 h 62"/>
                <a:gd name="T12" fmla="*/ 24 w 36"/>
                <a:gd name="T13" fmla="*/ 62 h 62"/>
                <a:gd name="T14" fmla="*/ 18 w 36"/>
                <a:gd name="T15" fmla="*/ 62 h 62"/>
                <a:gd name="T16" fmla="*/ 18 w 36"/>
                <a:gd name="T17" fmla="*/ 57 h 62"/>
                <a:gd name="T18" fmla="*/ 24 w 36"/>
                <a:gd name="T19" fmla="*/ 57 h 62"/>
                <a:gd name="T20" fmla="*/ 31 w 36"/>
                <a:gd name="T21" fmla="*/ 57 h 62"/>
                <a:gd name="T22" fmla="*/ 31 w 36"/>
                <a:gd name="T23" fmla="*/ 5 h 62"/>
                <a:gd name="T24" fmla="*/ 24 w 36"/>
                <a:gd name="T25" fmla="*/ 5 h 62"/>
                <a:gd name="T26" fmla="*/ 18 w 36"/>
                <a:gd name="T27" fmla="*/ 6 h 62"/>
                <a:gd name="T28" fmla="*/ 18 w 36"/>
                <a:gd name="T29" fmla="*/ 1 h 62"/>
                <a:gd name="T30" fmla="*/ 0 w 36"/>
                <a:gd name="T31" fmla="*/ 45 h 62"/>
                <a:gd name="T32" fmla="*/ 0 w 36"/>
                <a:gd name="T33" fmla="*/ 36 h 62"/>
                <a:gd name="T34" fmla="*/ 0 w 36"/>
                <a:gd name="T35" fmla="*/ 18 h 62"/>
                <a:gd name="T36" fmla="*/ 0 w 36"/>
                <a:gd name="T37" fmla="*/ 16 h 62"/>
                <a:gd name="T38" fmla="*/ 0 w 36"/>
                <a:gd name="T39" fmla="*/ 15 h 62"/>
                <a:gd name="T40" fmla="*/ 0 w 36"/>
                <a:gd name="T41" fmla="*/ 15 h 62"/>
                <a:gd name="T42" fmla="*/ 8 w 36"/>
                <a:gd name="T43" fmla="*/ 4 h 62"/>
                <a:gd name="T44" fmla="*/ 18 w 36"/>
                <a:gd name="T45" fmla="*/ 1 h 62"/>
                <a:gd name="T46" fmla="*/ 18 w 36"/>
                <a:gd name="T47" fmla="*/ 6 h 62"/>
                <a:gd name="T48" fmla="*/ 11 w 36"/>
                <a:gd name="T49" fmla="*/ 8 h 62"/>
                <a:gd name="T50" fmla="*/ 5 w 36"/>
                <a:gd name="T51" fmla="*/ 16 h 62"/>
                <a:gd name="T52" fmla="*/ 5 w 36"/>
                <a:gd name="T53" fmla="*/ 16 h 62"/>
                <a:gd name="T54" fmla="*/ 5 w 36"/>
                <a:gd name="T55" fmla="*/ 17 h 62"/>
                <a:gd name="T56" fmla="*/ 4 w 36"/>
                <a:gd name="T57" fmla="*/ 18 h 62"/>
                <a:gd name="T58" fmla="*/ 4 w 36"/>
                <a:gd name="T59" fmla="*/ 36 h 62"/>
                <a:gd name="T60" fmla="*/ 4 w 36"/>
                <a:gd name="T61" fmla="*/ 45 h 62"/>
                <a:gd name="T62" fmla="*/ 10 w 36"/>
                <a:gd name="T63" fmla="*/ 53 h 62"/>
                <a:gd name="T64" fmla="*/ 18 w 36"/>
                <a:gd name="T65" fmla="*/ 57 h 62"/>
                <a:gd name="T66" fmla="*/ 18 w 36"/>
                <a:gd name="T67" fmla="*/ 62 h 62"/>
                <a:gd name="T68" fmla="*/ 7 w 36"/>
                <a:gd name="T69" fmla="*/ 57 h 62"/>
                <a:gd name="T70" fmla="*/ 0 w 36"/>
                <a:gd name="T71"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62">
                  <a:moveTo>
                    <a:pt x="18" y="1"/>
                  </a:moveTo>
                  <a:cubicBezTo>
                    <a:pt x="20" y="0"/>
                    <a:pt x="22" y="0"/>
                    <a:pt x="24" y="0"/>
                  </a:cubicBezTo>
                  <a:cubicBezTo>
                    <a:pt x="34" y="0"/>
                    <a:pt x="34" y="0"/>
                    <a:pt x="34" y="0"/>
                  </a:cubicBezTo>
                  <a:cubicBezTo>
                    <a:pt x="35" y="0"/>
                    <a:pt x="36" y="1"/>
                    <a:pt x="36" y="3"/>
                  </a:cubicBezTo>
                  <a:cubicBezTo>
                    <a:pt x="36" y="60"/>
                    <a:pt x="36" y="60"/>
                    <a:pt x="36" y="60"/>
                  </a:cubicBezTo>
                  <a:cubicBezTo>
                    <a:pt x="36" y="61"/>
                    <a:pt x="35" y="62"/>
                    <a:pt x="34" y="62"/>
                  </a:cubicBezTo>
                  <a:cubicBezTo>
                    <a:pt x="24" y="62"/>
                    <a:pt x="24" y="62"/>
                    <a:pt x="24" y="62"/>
                  </a:cubicBezTo>
                  <a:cubicBezTo>
                    <a:pt x="22" y="62"/>
                    <a:pt x="20" y="62"/>
                    <a:pt x="18" y="62"/>
                  </a:cubicBezTo>
                  <a:cubicBezTo>
                    <a:pt x="18" y="57"/>
                    <a:pt x="18" y="57"/>
                    <a:pt x="18" y="57"/>
                  </a:cubicBezTo>
                  <a:cubicBezTo>
                    <a:pt x="20" y="57"/>
                    <a:pt x="22" y="57"/>
                    <a:pt x="24" y="57"/>
                  </a:cubicBezTo>
                  <a:cubicBezTo>
                    <a:pt x="31" y="57"/>
                    <a:pt x="31" y="57"/>
                    <a:pt x="31" y="57"/>
                  </a:cubicBezTo>
                  <a:cubicBezTo>
                    <a:pt x="31" y="5"/>
                    <a:pt x="31" y="5"/>
                    <a:pt x="31" y="5"/>
                  </a:cubicBezTo>
                  <a:cubicBezTo>
                    <a:pt x="24" y="5"/>
                    <a:pt x="24" y="5"/>
                    <a:pt x="24" y="5"/>
                  </a:cubicBezTo>
                  <a:cubicBezTo>
                    <a:pt x="22" y="5"/>
                    <a:pt x="20" y="5"/>
                    <a:pt x="18" y="6"/>
                  </a:cubicBezTo>
                  <a:lnTo>
                    <a:pt x="18" y="1"/>
                  </a:lnTo>
                  <a:close/>
                  <a:moveTo>
                    <a:pt x="0" y="45"/>
                  </a:moveTo>
                  <a:cubicBezTo>
                    <a:pt x="0" y="36"/>
                    <a:pt x="0" y="36"/>
                    <a:pt x="0" y="36"/>
                  </a:cubicBezTo>
                  <a:cubicBezTo>
                    <a:pt x="0" y="18"/>
                    <a:pt x="0" y="18"/>
                    <a:pt x="0" y="18"/>
                  </a:cubicBezTo>
                  <a:cubicBezTo>
                    <a:pt x="0" y="17"/>
                    <a:pt x="0" y="17"/>
                    <a:pt x="0" y="16"/>
                  </a:cubicBezTo>
                  <a:cubicBezTo>
                    <a:pt x="0" y="16"/>
                    <a:pt x="0" y="16"/>
                    <a:pt x="0" y="15"/>
                  </a:cubicBezTo>
                  <a:cubicBezTo>
                    <a:pt x="0" y="15"/>
                    <a:pt x="0" y="15"/>
                    <a:pt x="0" y="15"/>
                  </a:cubicBezTo>
                  <a:cubicBezTo>
                    <a:pt x="1" y="11"/>
                    <a:pt x="4" y="7"/>
                    <a:pt x="8" y="4"/>
                  </a:cubicBezTo>
                  <a:cubicBezTo>
                    <a:pt x="11" y="3"/>
                    <a:pt x="14" y="1"/>
                    <a:pt x="18" y="1"/>
                  </a:cubicBezTo>
                  <a:cubicBezTo>
                    <a:pt x="18" y="6"/>
                    <a:pt x="18" y="6"/>
                    <a:pt x="18" y="6"/>
                  </a:cubicBezTo>
                  <a:cubicBezTo>
                    <a:pt x="15" y="6"/>
                    <a:pt x="13" y="7"/>
                    <a:pt x="11" y="8"/>
                  </a:cubicBezTo>
                  <a:cubicBezTo>
                    <a:pt x="8" y="10"/>
                    <a:pt x="5" y="13"/>
                    <a:pt x="5" y="16"/>
                  </a:cubicBezTo>
                  <a:cubicBezTo>
                    <a:pt x="5" y="16"/>
                    <a:pt x="5" y="16"/>
                    <a:pt x="5" y="16"/>
                  </a:cubicBezTo>
                  <a:cubicBezTo>
                    <a:pt x="5" y="16"/>
                    <a:pt x="5" y="17"/>
                    <a:pt x="5" y="17"/>
                  </a:cubicBezTo>
                  <a:cubicBezTo>
                    <a:pt x="5" y="17"/>
                    <a:pt x="4" y="17"/>
                    <a:pt x="4" y="18"/>
                  </a:cubicBezTo>
                  <a:cubicBezTo>
                    <a:pt x="4" y="36"/>
                    <a:pt x="4" y="36"/>
                    <a:pt x="4" y="36"/>
                  </a:cubicBezTo>
                  <a:cubicBezTo>
                    <a:pt x="4" y="45"/>
                    <a:pt x="4" y="45"/>
                    <a:pt x="4" y="45"/>
                  </a:cubicBezTo>
                  <a:cubicBezTo>
                    <a:pt x="4" y="48"/>
                    <a:pt x="7" y="51"/>
                    <a:pt x="10" y="53"/>
                  </a:cubicBezTo>
                  <a:cubicBezTo>
                    <a:pt x="12" y="55"/>
                    <a:pt x="15" y="56"/>
                    <a:pt x="18" y="57"/>
                  </a:cubicBezTo>
                  <a:cubicBezTo>
                    <a:pt x="18" y="62"/>
                    <a:pt x="18" y="62"/>
                    <a:pt x="18" y="62"/>
                  </a:cubicBezTo>
                  <a:cubicBezTo>
                    <a:pt x="14" y="61"/>
                    <a:pt x="10" y="59"/>
                    <a:pt x="7" y="57"/>
                  </a:cubicBezTo>
                  <a:cubicBezTo>
                    <a:pt x="3" y="54"/>
                    <a:pt x="0" y="5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0" name="Freeform 342"/>
            <p:cNvSpPr>
              <a:spLocks noEditPoints="1"/>
            </p:cNvSpPr>
            <p:nvPr/>
          </p:nvSpPr>
          <p:spPr bwMode="auto">
            <a:xfrm>
              <a:off x="10388612" y="1665297"/>
              <a:ext cx="107950" cy="106363"/>
            </a:xfrm>
            <a:custGeom>
              <a:avLst/>
              <a:gdLst>
                <a:gd name="T0" fmla="*/ 37 w 48"/>
                <a:gd name="T1" fmla="*/ 41 h 47"/>
                <a:gd name="T2" fmla="*/ 42 w 48"/>
                <a:gd name="T3" fmla="*/ 37 h 47"/>
                <a:gd name="T4" fmla="*/ 24 w 48"/>
                <a:gd name="T5" fmla="*/ 19 h 47"/>
                <a:gd name="T6" fmla="*/ 24 w 48"/>
                <a:gd name="T7" fmla="*/ 12 h 47"/>
                <a:gd name="T8" fmla="*/ 47 w 48"/>
                <a:gd name="T9" fmla="*/ 35 h 47"/>
                <a:gd name="T10" fmla="*/ 47 w 48"/>
                <a:gd name="T11" fmla="*/ 35 h 47"/>
                <a:gd name="T12" fmla="*/ 47 w 48"/>
                <a:gd name="T13" fmla="*/ 35 h 47"/>
                <a:gd name="T14" fmla="*/ 47 w 48"/>
                <a:gd name="T15" fmla="*/ 39 h 47"/>
                <a:gd name="T16" fmla="*/ 39 w 48"/>
                <a:gd name="T17" fmla="*/ 46 h 47"/>
                <a:gd name="T18" fmla="*/ 39 w 48"/>
                <a:gd name="T19" fmla="*/ 46 h 47"/>
                <a:gd name="T20" fmla="*/ 35 w 48"/>
                <a:gd name="T21" fmla="*/ 46 h 47"/>
                <a:gd name="T22" fmla="*/ 24 w 48"/>
                <a:gd name="T23" fmla="*/ 35 h 47"/>
                <a:gd name="T24" fmla="*/ 24 w 48"/>
                <a:gd name="T25" fmla="*/ 28 h 47"/>
                <a:gd name="T26" fmla="*/ 37 w 48"/>
                <a:gd name="T27" fmla="*/ 41 h 47"/>
                <a:gd name="T28" fmla="*/ 24 w 48"/>
                <a:gd name="T29" fmla="*/ 19 h 47"/>
                <a:gd name="T30" fmla="*/ 11 w 48"/>
                <a:gd name="T31" fmla="*/ 6 h 47"/>
                <a:gd name="T32" fmla="*/ 6 w 48"/>
                <a:gd name="T33" fmla="*/ 10 h 47"/>
                <a:gd name="T34" fmla="*/ 24 w 48"/>
                <a:gd name="T35" fmla="*/ 28 h 47"/>
                <a:gd name="T36" fmla="*/ 24 w 48"/>
                <a:gd name="T37" fmla="*/ 35 h 47"/>
                <a:gd name="T38" fmla="*/ 1 w 48"/>
                <a:gd name="T39" fmla="*/ 12 h 47"/>
                <a:gd name="T40" fmla="*/ 1 w 48"/>
                <a:gd name="T41" fmla="*/ 9 h 47"/>
                <a:gd name="T42" fmla="*/ 9 w 48"/>
                <a:gd name="T43" fmla="*/ 1 h 47"/>
                <a:gd name="T44" fmla="*/ 12 w 48"/>
                <a:gd name="T45" fmla="*/ 1 h 47"/>
                <a:gd name="T46" fmla="*/ 24 w 48"/>
                <a:gd name="T47" fmla="*/ 12 h 47"/>
                <a:gd name="T48" fmla="*/ 24 w 48"/>
                <a:gd name="T49"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47">
                  <a:moveTo>
                    <a:pt x="37" y="41"/>
                  </a:moveTo>
                  <a:cubicBezTo>
                    <a:pt x="42" y="37"/>
                    <a:pt x="42" y="37"/>
                    <a:pt x="42" y="37"/>
                  </a:cubicBezTo>
                  <a:cubicBezTo>
                    <a:pt x="24" y="19"/>
                    <a:pt x="24" y="19"/>
                    <a:pt x="24" y="19"/>
                  </a:cubicBezTo>
                  <a:cubicBezTo>
                    <a:pt x="24" y="12"/>
                    <a:pt x="24" y="12"/>
                    <a:pt x="24" y="12"/>
                  </a:cubicBezTo>
                  <a:cubicBezTo>
                    <a:pt x="47" y="35"/>
                    <a:pt x="47" y="35"/>
                    <a:pt x="47" y="35"/>
                  </a:cubicBezTo>
                  <a:cubicBezTo>
                    <a:pt x="47" y="35"/>
                    <a:pt x="47" y="35"/>
                    <a:pt x="47" y="35"/>
                  </a:cubicBezTo>
                  <a:cubicBezTo>
                    <a:pt x="47" y="35"/>
                    <a:pt x="47" y="35"/>
                    <a:pt x="47" y="35"/>
                  </a:cubicBezTo>
                  <a:cubicBezTo>
                    <a:pt x="48" y="36"/>
                    <a:pt x="48" y="38"/>
                    <a:pt x="47" y="39"/>
                  </a:cubicBezTo>
                  <a:cubicBezTo>
                    <a:pt x="39" y="46"/>
                    <a:pt x="39" y="46"/>
                    <a:pt x="39" y="46"/>
                  </a:cubicBezTo>
                  <a:cubicBezTo>
                    <a:pt x="39" y="46"/>
                    <a:pt x="39" y="46"/>
                    <a:pt x="39" y="46"/>
                  </a:cubicBezTo>
                  <a:cubicBezTo>
                    <a:pt x="38" y="47"/>
                    <a:pt x="36" y="47"/>
                    <a:pt x="35" y="46"/>
                  </a:cubicBezTo>
                  <a:cubicBezTo>
                    <a:pt x="24" y="35"/>
                    <a:pt x="24" y="35"/>
                    <a:pt x="24" y="35"/>
                  </a:cubicBezTo>
                  <a:cubicBezTo>
                    <a:pt x="24" y="28"/>
                    <a:pt x="24" y="28"/>
                    <a:pt x="24" y="28"/>
                  </a:cubicBezTo>
                  <a:lnTo>
                    <a:pt x="37" y="41"/>
                  </a:lnTo>
                  <a:close/>
                  <a:moveTo>
                    <a:pt x="24" y="19"/>
                  </a:moveTo>
                  <a:cubicBezTo>
                    <a:pt x="11" y="6"/>
                    <a:pt x="11" y="6"/>
                    <a:pt x="11" y="6"/>
                  </a:cubicBezTo>
                  <a:cubicBezTo>
                    <a:pt x="6" y="10"/>
                    <a:pt x="6" y="10"/>
                    <a:pt x="6" y="10"/>
                  </a:cubicBezTo>
                  <a:cubicBezTo>
                    <a:pt x="24" y="28"/>
                    <a:pt x="24" y="28"/>
                    <a:pt x="24" y="28"/>
                  </a:cubicBezTo>
                  <a:cubicBezTo>
                    <a:pt x="24" y="35"/>
                    <a:pt x="24" y="35"/>
                    <a:pt x="24" y="35"/>
                  </a:cubicBezTo>
                  <a:cubicBezTo>
                    <a:pt x="1" y="12"/>
                    <a:pt x="1" y="12"/>
                    <a:pt x="1" y="12"/>
                  </a:cubicBezTo>
                  <a:cubicBezTo>
                    <a:pt x="0" y="11"/>
                    <a:pt x="0" y="10"/>
                    <a:pt x="1" y="9"/>
                  </a:cubicBezTo>
                  <a:cubicBezTo>
                    <a:pt x="9" y="1"/>
                    <a:pt x="9" y="1"/>
                    <a:pt x="9" y="1"/>
                  </a:cubicBezTo>
                  <a:cubicBezTo>
                    <a:pt x="10" y="0"/>
                    <a:pt x="11" y="0"/>
                    <a:pt x="12" y="1"/>
                  </a:cubicBezTo>
                  <a:cubicBezTo>
                    <a:pt x="24" y="12"/>
                    <a:pt x="24" y="12"/>
                    <a:pt x="24" y="12"/>
                  </a:cubicBezTo>
                  <a:lnTo>
                    <a:pt x="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1" name="Freeform 343"/>
            <p:cNvSpPr>
              <a:spLocks noEditPoints="1"/>
            </p:cNvSpPr>
            <p:nvPr/>
          </p:nvSpPr>
          <p:spPr bwMode="auto">
            <a:xfrm>
              <a:off x="10164776" y="1849448"/>
              <a:ext cx="53975" cy="49213"/>
            </a:xfrm>
            <a:custGeom>
              <a:avLst/>
              <a:gdLst>
                <a:gd name="T0" fmla="*/ 16 w 24"/>
                <a:gd name="T1" fmla="*/ 7 h 22"/>
                <a:gd name="T2" fmla="*/ 13 w 24"/>
                <a:gd name="T3" fmla="*/ 11 h 22"/>
                <a:gd name="T4" fmla="*/ 13 w 24"/>
                <a:gd name="T5" fmla="*/ 3 h 22"/>
                <a:gd name="T6" fmla="*/ 14 w 24"/>
                <a:gd name="T7" fmla="*/ 1 h 22"/>
                <a:gd name="T8" fmla="*/ 15 w 24"/>
                <a:gd name="T9" fmla="*/ 0 h 22"/>
                <a:gd name="T10" fmla="*/ 18 w 24"/>
                <a:gd name="T11" fmla="*/ 2 h 22"/>
                <a:gd name="T12" fmla="*/ 20 w 24"/>
                <a:gd name="T13" fmla="*/ 3 h 22"/>
                <a:gd name="T14" fmla="*/ 22 w 24"/>
                <a:gd name="T15" fmla="*/ 4 h 22"/>
                <a:gd name="T16" fmla="*/ 22 w 24"/>
                <a:gd name="T17" fmla="*/ 4 h 22"/>
                <a:gd name="T18" fmla="*/ 23 w 24"/>
                <a:gd name="T19" fmla="*/ 5 h 22"/>
                <a:gd name="T20" fmla="*/ 23 w 24"/>
                <a:gd name="T21" fmla="*/ 8 h 22"/>
                <a:gd name="T22" fmla="*/ 13 w 24"/>
                <a:gd name="T23" fmla="*/ 21 h 22"/>
                <a:gd name="T24" fmla="*/ 13 w 24"/>
                <a:gd name="T25" fmla="*/ 22 h 22"/>
                <a:gd name="T26" fmla="*/ 13 w 24"/>
                <a:gd name="T27" fmla="*/ 14 h 22"/>
                <a:gd name="T28" fmla="*/ 17 w 24"/>
                <a:gd name="T29" fmla="*/ 8 h 22"/>
                <a:gd name="T30" fmla="*/ 17 w 24"/>
                <a:gd name="T31" fmla="*/ 7 h 22"/>
                <a:gd name="T32" fmla="*/ 16 w 24"/>
                <a:gd name="T33" fmla="*/ 7 h 22"/>
                <a:gd name="T34" fmla="*/ 13 w 24"/>
                <a:gd name="T35" fmla="*/ 11 h 22"/>
                <a:gd name="T36" fmla="*/ 8 w 24"/>
                <a:gd name="T37" fmla="*/ 17 h 22"/>
                <a:gd name="T38" fmla="*/ 10 w 24"/>
                <a:gd name="T39" fmla="*/ 17 h 22"/>
                <a:gd name="T40" fmla="*/ 13 w 24"/>
                <a:gd name="T41" fmla="*/ 14 h 22"/>
                <a:gd name="T42" fmla="*/ 13 w 24"/>
                <a:gd name="T43" fmla="*/ 22 h 22"/>
                <a:gd name="T44" fmla="*/ 11 w 24"/>
                <a:gd name="T45" fmla="*/ 22 h 22"/>
                <a:gd name="T46" fmla="*/ 3 w 24"/>
                <a:gd name="T47" fmla="*/ 22 h 22"/>
                <a:gd name="T48" fmla="*/ 3 w 24"/>
                <a:gd name="T49" fmla="*/ 22 h 22"/>
                <a:gd name="T50" fmla="*/ 2 w 24"/>
                <a:gd name="T51" fmla="*/ 21 h 22"/>
                <a:gd name="T52" fmla="*/ 1 w 24"/>
                <a:gd name="T53" fmla="*/ 18 h 22"/>
                <a:gd name="T54" fmla="*/ 13 w 24"/>
                <a:gd name="T55" fmla="*/ 3 h 22"/>
                <a:gd name="T56" fmla="*/ 13 w 24"/>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2">
                  <a:moveTo>
                    <a:pt x="16" y="7"/>
                  </a:moveTo>
                  <a:cubicBezTo>
                    <a:pt x="13" y="11"/>
                    <a:pt x="13" y="11"/>
                    <a:pt x="13" y="11"/>
                  </a:cubicBezTo>
                  <a:cubicBezTo>
                    <a:pt x="13" y="3"/>
                    <a:pt x="13" y="3"/>
                    <a:pt x="13" y="3"/>
                  </a:cubicBezTo>
                  <a:cubicBezTo>
                    <a:pt x="14" y="1"/>
                    <a:pt x="14" y="1"/>
                    <a:pt x="14" y="1"/>
                  </a:cubicBezTo>
                  <a:cubicBezTo>
                    <a:pt x="14" y="1"/>
                    <a:pt x="15" y="1"/>
                    <a:pt x="15" y="0"/>
                  </a:cubicBezTo>
                  <a:cubicBezTo>
                    <a:pt x="16" y="0"/>
                    <a:pt x="18" y="0"/>
                    <a:pt x="18" y="2"/>
                  </a:cubicBezTo>
                  <a:cubicBezTo>
                    <a:pt x="18" y="2"/>
                    <a:pt x="19" y="3"/>
                    <a:pt x="20" y="3"/>
                  </a:cubicBezTo>
                  <a:cubicBezTo>
                    <a:pt x="20" y="4"/>
                    <a:pt x="21" y="4"/>
                    <a:pt x="22" y="4"/>
                  </a:cubicBezTo>
                  <a:cubicBezTo>
                    <a:pt x="22" y="4"/>
                    <a:pt x="22" y="4"/>
                    <a:pt x="22" y="4"/>
                  </a:cubicBezTo>
                  <a:cubicBezTo>
                    <a:pt x="22" y="4"/>
                    <a:pt x="22" y="4"/>
                    <a:pt x="23" y="5"/>
                  </a:cubicBezTo>
                  <a:cubicBezTo>
                    <a:pt x="24" y="5"/>
                    <a:pt x="24" y="7"/>
                    <a:pt x="23" y="8"/>
                  </a:cubicBezTo>
                  <a:cubicBezTo>
                    <a:pt x="13" y="21"/>
                    <a:pt x="13" y="21"/>
                    <a:pt x="13" y="21"/>
                  </a:cubicBezTo>
                  <a:cubicBezTo>
                    <a:pt x="13" y="21"/>
                    <a:pt x="13" y="21"/>
                    <a:pt x="13" y="22"/>
                  </a:cubicBezTo>
                  <a:cubicBezTo>
                    <a:pt x="13" y="14"/>
                    <a:pt x="13" y="14"/>
                    <a:pt x="13" y="14"/>
                  </a:cubicBezTo>
                  <a:cubicBezTo>
                    <a:pt x="17" y="8"/>
                    <a:pt x="17" y="8"/>
                    <a:pt x="17" y="8"/>
                  </a:cubicBezTo>
                  <a:cubicBezTo>
                    <a:pt x="17" y="7"/>
                    <a:pt x="17" y="7"/>
                    <a:pt x="17" y="7"/>
                  </a:cubicBezTo>
                  <a:cubicBezTo>
                    <a:pt x="16" y="7"/>
                    <a:pt x="16" y="7"/>
                    <a:pt x="16" y="7"/>
                  </a:cubicBezTo>
                  <a:close/>
                  <a:moveTo>
                    <a:pt x="13" y="11"/>
                  </a:moveTo>
                  <a:cubicBezTo>
                    <a:pt x="8" y="17"/>
                    <a:pt x="8" y="17"/>
                    <a:pt x="8" y="17"/>
                  </a:cubicBezTo>
                  <a:cubicBezTo>
                    <a:pt x="10" y="17"/>
                    <a:pt x="10" y="17"/>
                    <a:pt x="10" y="17"/>
                  </a:cubicBezTo>
                  <a:cubicBezTo>
                    <a:pt x="13" y="14"/>
                    <a:pt x="13" y="14"/>
                    <a:pt x="13" y="14"/>
                  </a:cubicBezTo>
                  <a:cubicBezTo>
                    <a:pt x="13" y="22"/>
                    <a:pt x="13" y="22"/>
                    <a:pt x="13" y="22"/>
                  </a:cubicBezTo>
                  <a:cubicBezTo>
                    <a:pt x="12" y="22"/>
                    <a:pt x="12" y="22"/>
                    <a:pt x="11" y="22"/>
                  </a:cubicBezTo>
                  <a:cubicBezTo>
                    <a:pt x="3" y="22"/>
                    <a:pt x="3" y="22"/>
                    <a:pt x="3" y="22"/>
                  </a:cubicBezTo>
                  <a:cubicBezTo>
                    <a:pt x="3" y="22"/>
                    <a:pt x="3" y="22"/>
                    <a:pt x="3" y="22"/>
                  </a:cubicBezTo>
                  <a:cubicBezTo>
                    <a:pt x="2" y="22"/>
                    <a:pt x="2" y="22"/>
                    <a:pt x="2" y="21"/>
                  </a:cubicBezTo>
                  <a:cubicBezTo>
                    <a:pt x="0" y="21"/>
                    <a:pt x="0" y="19"/>
                    <a:pt x="1" y="18"/>
                  </a:cubicBezTo>
                  <a:cubicBezTo>
                    <a:pt x="13" y="3"/>
                    <a:pt x="13" y="3"/>
                    <a:pt x="13" y="3"/>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2" name="Freeform 344"/>
            <p:cNvSpPr>
              <a:spLocks noEditPoints="1"/>
            </p:cNvSpPr>
            <p:nvPr/>
          </p:nvSpPr>
          <p:spPr bwMode="auto">
            <a:xfrm>
              <a:off x="10198113" y="1830393"/>
              <a:ext cx="34925" cy="34925"/>
            </a:xfrm>
            <a:custGeom>
              <a:avLst/>
              <a:gdLst>
                <a:gd name="T0" fmla="*/ 8 w 15"/>
                <a:gd name="T1" fmla="*/ 10 h 15"/>
                <a:gd name="T2" fmla="*/ 8 w 15"/>
                <a:gd name="T3" fmla="*/ 10 h 15"/>
                <a:gd name="T4" fmla="*/ 9 w 15"/>
                <a:gd name="T5" fmla="*/ 9 h 15"/>
                <a:gd name="T6" fmla="*/ 10 w 15"/>
                <a:gd name="T7" fmla="*/ 8 h 15"/>
                <a:gd name="T8" fmla="*/ 10 w 15"/>
                <a:gd name="T9" fmla="*/ 7 h 15"/>
                <a:gd name="T10" fmla="*/ 7 w 15"/>
                <a:gd name="T11" fmla="*/ 5 h 15"/>
                <a:gd name="T12" fmla="*/ 7 w 15"/>
                <a:gd name="T13" fmla="*/ 5 h 15"/>
                <a:gd name="T14" fmla="*/ 7 w 15"/>
                <a:gd name="T15" fmla="*/ 10 h 15"/>
                <a:gd name="T16" fmla="*/ 6 w 15"/>
                <a:gd name="T17" fmla="*/ 14 h 15"/>
                <a:gd name="T18" fmla="*/ 7 w 15"/>
                <a:gd name="T19" fmla="*/ 15 h 15"/>
                <a:gd name="T20" fmla="*/ 6 w 15"/>
                <a:gd name="T21" fmla="*/ 1 h 15"/>
                <a:gd name="T22" fmla="*/ 8 w 15"/>
                <a:gd name="T23" fmla="*/ 15 h 15"/>
                <a:gd name="T24" fmla="*/ 8 w 15"/>
                <a:gd name="T25" fmla="*/ 15 h 15"/>
                <a:gd name="T26" fmla="*/ 8 w 15"/>
                <a:gd name="T27" fmla="*/ 15 h 15"/>
                <a:gd name="T28" fmla="*/ 8 w 15"/>
                <a:gd name="T29" fmla="*/ 15 h 15"/>
                <a:gd name="T30" fmla="*/ 8 w 15"/>
                <a:gd name="T31" fmla="*/ 15 h 15"/>
                <a:gd name="T32" fmla="*/ 9 w 15"/>
                <a:gd name="T33" fmla="*/ 15 h 15"/>
                <a:gd name="T34" fmla="*/ 9 w 15"/>
                <a:gd name="T35" fmla="*/ 15 h 15"/>
                <a:gd name="T36" fmla="*/ 9 w 15"/>
                <a:gd name="T37" fmla="*/ 15 h 15"/>
                <a:gd name="T38" fmla="*/ 9 w 15"/>
                <a:gd name="T39" fmla="*/ 15 h 15"/>
                <a:gd name="T40" fmla="*/ 13 w 15"/>
                <a:gd name="T41" fmla="*/ 12 h 15"/>
                <a:gd name="T42" fmla="*/ 13 w 15"/>
                <a:gd name="T43" fmla="*/ 12 h 15"/>
                <a:gd name="T44" fmla="*/ 14 w 15"/>
                <a:gd name="T45" fmla="*/ 8 h 15"/>
                <a:gd name="T46" fmla="*/ 14 w 15"/>
                <a:gd name="T47" fmla="*/ 7 h 15"/>
                <a:gd name="T48" fmla="*/ 14 w 15"/>
                <a:gd name="T49" fmla="*/ 7 h 15"/>
                <a:gd name="T50" fmla="*/ 14 w 15"/>
                <a:gd name="T51" fmla="*/ 7 h 15"/>
                <a:gd name="T52" fmla="*/ 14 w 15"/>
                <a:gd name="T53" fmla="*/ 7 h 15"/>
                <a:gd name="T54" fmla="*/ 14 w 15"/>
                <a:gd name="T55" fmla="*/ 6 h 15"/>
                <a:gd name="T56" fmla="*/ 14 w 15"/>
                <a:gd name="T57" fmla="*/ 6 h 15"/>
                <a:gd name="T58" fmla="*/ 14 w 15"/>
                <a:gd name="T59" fmla="*/ 6 h 15"/>
                <a:gd name="T60" fmla="*/ 12 w 15"/>
                <a:gd name="T61" fmla="*/ 2 h 15"/>
                <a:gd name="T62" fmla="*/ 7 w 15"/>
                <a:gd name="T63" fmla="*/ 0 h 15"/>
                <a:gd name="T64" fmla="*/ 6 w 15"/>
                <a:gd name="T65" fmla="*/ 1 h 15"/>
                <a:gd name="T66" fmla="*/ 6 w 15"/>
                <a:gd name="T67" fmla="*/ 1 h 15"/>
                <a:gd name="T68" fmla="*/ 5 w 15"/>
                <a:gd name="T69" fmla="*/ 8 h 15"/>
                <a:gd name="T70" fmla="*/ 5 w 15"/>
                <a:gd name="T71" fmla="*/ 8 h 15"/>
                <a:gd name="T72" fmla="*/ 6 w 15"/>
                <a:gd name="T73" fmla="*/ 10 h 15"/>
                <a:gd name="T74" fmla="*/ 6 w 15"/>
                <a:gd name="T75" fmla="*/ 1 h 15"/>
                <a:gd name="T76" fmla="*/ 6 w 15"/>
                <a:gd name="T77" fmla="*/ 14 h 15"/>
                <a:gd name="T78" fmla="*/ 0 w 15"/>
                <a:gd name="T79" fmla="*/ 9 h 15"/>
                <a:gd name="T80" fmla="*/ 6 w 15"/>
                <a:gd name="T81" fmla="*/ 1 h 15"/>
                <a:gd name="T82" fmla="*/ 1 w 15"/>
                <a:gd name="T83" fmla="*/ 4 h 15"/>
                <a:gd name="T84" fmla="*/ 1 w 15"/>
                <a:gd name="T85" fmla="*/ 4 h 15"/>
                <a:gd name="T86" fmla="*/ 0 w 15"/>
                <a:gd name="T87" fmla="*/ 9 h 15"/>
                <a:gd name="T88" fmla="*/ 0 w 15"/>
                <a:gd name="T89" fmla="*/ 9 h 15"/>
                <a:gd name="T90" fmla="*/ 0 w 15"/>
                <a:gd name="T91" fmla="*/ 9 h 15"/>
                <a:gd name="T92" fmla="*/ 0 w 15"/>
                <a:gd name="T93" fmla="*/ 9 h 15"/>
                <a:gd name="T94" fmla="*/ 0 w 15"/>
                <a:gd name="T9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5">
                  <a:moveTo>
                    <a:pt x="7" y="10"/>
                  </a:moveTo>
                  <a:cubicBezTo>
                    <a:pt x="7" y="10"/>
                    <a:pt x="7" y="10"/>
                    <a:pt x="7"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9" y="10"/>
                    <a:pt x="9" y="9"/>
                  </a:cubicBezTo>
                  <a:cubicBezTo>
                    <a:pt x="9" y="9"/>
                    <a:pt x="9" y="9"/>
                    <a:pt x="9" y="9"/>
                  </a:cubicBezTo>
                  <a:cubicBezTo>
                    <a:pt x="10" y="9"/>
                    <a:pt x="10" y="8"/>
                    <a:pt x="10" y="8"/>
                  </a:cubicBezTo>
                  <a:cubicBezTo>
                    <a:pt x="10" y="8"/>
                    <a:pt x="10" y="8"/>
                    <a:pt x="10" y="8"/>
                  </a:cubicBezTo>
                  <a:cubicBezTo>
                    <a:pt x="10" y="8"/>
                    <a:pt x="10" y="8"/>
                    <a:pt x="10" y="8"/>
                  </a:cubicBezTo>
                  <a:cubicBezTo>
                    <a:pt x="10" y="7"/>
                    <a:pt x="10" y="7"/>
                    <a:pt x="10" y="7"/>
                  </a:cubicBezTo>
                  <a:cubicBezTo>
                    <a:pt x="10" y="7"/>
                    <a:pt x="10" y="7"/>
                    <a:pt x="10" y="7"/>
                  </a:cubicBezTo>
                  <a:cubicBezTo>
                    <a:pt x="10" y="7"/>
                    <a:pt x="10" y="7"/>
                    <a:pt x="10" y="7"/>
                  </a:cubicBezTo>
                  <a:cubicBezTo>
                    <a:pt x="10" y="7"/>
                    <a:pt x="9" y="6"/>
                    <a:pt x="9" y="6"/>
                  </a:cubicBezTo>
                  <a:cubicBezTo>
                    <a:pt x="8" y="5"/>
                    <a:pt x="8"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10"/>
                    <a:pt x="6" y="10"/>
                    <a:pt x="6" y="10"/>
                  </a:cubicBezTo>
                  <a:cubicBezTo>
                    <a:pt x="7" y="10"/>
                    <a:pt x="7" y="10"/>
                    <a:pt x="7" y="10"/>
                  </a:cubicBezTo>
                  <a:cubicBezTo>
                    <a:pt x="7" y="10"/>
                    <a:pt x="7" y="10"/>
                    <a:pt x="7" y="10"/>
                  </a:cubicBezTo>
                  <a:close/>
                  <a:moveTo>
                    <a:pt x="6" y="15"/>
                  </a:moveTo>
                  <a:cubicBezTo>
                    <a:pt x="6" y="14"/>
                    <a:pt x="6" y="14"/>
                    <a:pt x="6" y="14"/>
                  </a:cubicBezTo>
                  <a:cubicBezTo>
                    <a:pt x="8" y="15"/>
                    <a:pt x="8" y="15"/>
                    <a:pt x="8" y="15"/>
                  </a:cubicBezTo>
                  <a:cubicBezTo>
                    <a:pt x="8" y="15"/>
                    <a:pt x="8" y="15"/>
                    <a:pt x="8" y="15"/>
                  </a:cubicBezTo>
                  <a:cubicBezTo>
                    <a:pt x="8" y="15"/>
                    <a:pt x="7" y="15"/>
                    <a:pt x="7" y="15"/>
                  </a:cubicBezTo>
                  <a:cubicBezTo>
                    <a:pt x="7" y="15"/>
                    <a:pt x="7" y="15"/>
                    <a:pt x="6" y="15"/>
                  </a:cubicBezTo>
                  <a:close/>
                  <a:moveTo>
                    <a:pt x="6" y="1"/>
                  </a:moveTo>
                  <a:cubicBezTo>
                    <a:pt x="6" y="1"/>
                    <a:pt x="6" y="1"/>
                    <a:pt x="6" y="1"/>
                  </a:cubicBezTo>
                  <a:cubicBezTo>
                    <a:pt x="6" y="1"/>
                    <a:pt x="6" y="1"/>
                    <a:pt x="6" y="1"/>
                  </a:cubicBezTo>
                  <a:cubicBezTo>
                    <a:pt x="6" y="1"/>
                    <a:pt x="6" y="1"/>
                    <a:pt x="6" y="1"/>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ubicBezTo>
                    <a:pt x="8" y="15"/>
                    <a:pt x="8" y="15"/>
                    <a:pt x="8" y="15"/>
                  </a:cubicBezTo>
                  <a:close/>
                  <a:moveTo>
                    <a:pt x="9" y="15"/>
                  </a:moveTo>
                  <a:cubicBezTo>
                    <a:pt x="8" y="15"/>
                    <a:pt x="8" y="15"/>
                    <a:pt x="8" y="15"/>
                  </a:cubicBezTo>
                  <a:cubicBezTo>
                    <a:pt x="9" y="15"/>
                    <a:pt x="9" y="15"/>
                    <a:pt x="9" y="15"/>
                  </a:cubicBezTo>
                  <a:close/>
                  <a:moveTo>
                    <a:pt x="9" y="15"/>
                  </a:moveTo>
                  <a:cubicBezTo>
                    <a:pt x="9" y="15"/>
                    <a:pt x="9" y="15"/>
                    <a:pt x="9" y="15"/>
                  </a:cubicBezTo>
                  <a:cubicBezTo>
                    <a:pt x="9" y="15"/>
                    <a:pt x="9" y="15"/>
                    <a:pt x="9" y="15"/>
                  </a:cubicBezTo>
                  <a:close/>
                  <a:moveTo>
                    <a:pt x="9" y="15"/>
                  </a:moveTo>
                  <a:cubicBezTo>
                    <a:pt x="9" y="15"/>
                    <a:pt x="9" y="15"/>
                    <a:pt x="9" y="15"/>
                  </a:cubicBezTo>
                  <a:cubicBezTo>
                    <a:pt x="9" y="15"/>
                    <a:pt x="9" y="15"/>
                    <a:pt x="9" y="15"/>
                  </a:cubicBezTo>
                  <a:close/>
                  <a:moveTo>
                    <a:pt x="13" y="12"/>
                  </a:moveTo>
                  <a:cubicBezTo>
                    <a:pt x="12" y="13"/>
                    <a:pt x="11" y="14"/>
                    <a:pt x="9" y="15"/>
                  </a:cubicBezTo>
                  <a:cubicBezTo>
                    <a:pt x="9" y="15"/>
                    <a:pt x="9" y="15"/>
                    <a:pt x="9" y="15"/>
                  </a:cubicBezTo>
                  <a:cubicBezTo>
                    <a:pt x="13" y="12"/>
                    <a:pt x="13" y="12"/>
                    <a:pt x="13" y="12"/>
                  </a:cubicBezTo>
                  <a:close/>
                  <a:moveTo>
                    <a:pt x="13" y="12"/>
                  </a:moveTo>
                  <a:cubicBezTo>
                    <a:pt x="13" y="12"/>
                    <a:pt x="13" y="12"/>
                    <a:pt x="13" y="12"/>
                  </a:cubicBezTo>
                  <a:cubicBezTo>
                    <a:pt x="13" y="12"/>
                    <a:pt x="13" y="12"/>
                    <a:pt x="13" y="12"/>
                  </a:cubicBezTo>
                  <a:close/>
                  <a:moveTo>
                    <a:pt x="14" y="8"/>
                  </a:moveTo>
                  <a:cubicBezTo>
                    <a:pt x="15" y="9"/>
                    <a:pt x="14" y="11"/>
                    <a:pt x="13" y="12"/>
                  </a:cubicBezTo>
                  <a:cubicBezTo>
                    <a:pt x="13" y="12"/>
                    <a:pt x="13" y="12"/>
                    <a:pt x="13" y="12"/>
                  </a:cubicBezTo>
                  <a:cubicBezTo>
                    <a:pt x="14" y="8"/>
                    <a:pt x="14" y="8"/>
                    <a:pt x="14" y="8"/>
                  </a:cubicBezTo>
                  <a:close/>
                  <a:moveTo>
                    <a:pt x="14" y="8"/>
                  </a:moveTo>
                  <a:cubicBezTo>
                    <a:pt x="14" y="8"/>
                    <a:pt x="14" y="8"/>
                    <a:pt x="14" y="8"/>
                  </a:cubicBezTo>
                  <a:cubicBezTo>
                    <a:pt x="14" y="8"/>
                    <a:pt x="14" y="8"/>
                    <a:pt x="14" y="8"/>
                  </a:cubicBezTo>
                  <a:close/>
                  <a:moveTo>
                    <a:pt x="14" y="7"/>
                  </a:moveTo>
                  <a:cubicBezTo>
                    <a:pt x="14" y="8"/>
                    <a:pt x="14" y="8"/>
                    <a:pt x="14" y="8"/>
                  </a:cubicBezTo>
                  <a:cubicBezTo>
                    <a:pt x="14" y="7"/>
                    <a:pt x="14" y="7"/>
                    <a:pt x="14" y="7"/>
                  </a:cubicBezTo>
                  <a:close/>
                  <a:moveTo>
                    <a:pt x="14" y="7"/>
                  </a:moveTo>
                  <a:cubicBezTo>
                    <a:pt x="14" y="7"/>
                    <a:pt x="14" y="7"/>
                    <a:pt x="14" y="7"/>
                  </a:cubicBezTo>
                  <a:cubicBezTo>
                    <a:pt x="14" y="7"/>
                    <a:pt x="14" y="7"/>
                    <a:pt x="14" y="7"/>
                  </a:cubicBezTo>
                  <a:close/>
                  <a:moveTo>
                    <a:pt x="14" y="7"/>
                  </a:moveTo>
                  <a:cubicBezTo>
                    <a:pt x="14" y="7"/>
                    <a:pt x="14" y="7"/>
                    <a:pt x="14" y="7"/>
                  </a:cubicBezTo>
                  <a:cubicBezTo>
                    <a:pt x="14" y="7"/>
                    <a:pt x="14" y="7"/>
                    <a:pt x="14" y="7"/>
                  </a:cubicBezTo>
                  <a:cubicBezTo>
                    <a:pt x="14" y="7"/>
                    <a:pt x="14" y="7"/>
                    <a:pt x="14" y="7"/>
                  </a:cubicBezTo>
                  <a:close/>
                  <a:moveTo>
                    <a:pt x="14" y="6"/>
                  </a:moveTo>
                  <a:cubicBezTo>
                    <a:pt x="14" y="7"/>
                    <a:pt x="14" y="7"/>
                    <a:pt x="14" y="7"/>
                  </a:cubicBezTo>
                  <a:cubicBezTo>
                    <a:pt x="14" y="6"/>
                    <a:pt x="14" y="6"/>
                    <a:pt x="14" y="6"/>
                  </a:cubicBezTo>
                  <a:close/>
                  <a:moveTo>
                    <a:pt x="14" y="6"/>
                  </a:moveTo>
                  <a:cubicBezTo>
                    <a:pt x="14" y="6"/>
                    <a:pt x="14" y="6"/>
                    <a:pt x="14" y="6"/>
                  </a:cubicBezTo>
                  <a:cubicBezTo>
                    <a:pt x="14" y="6"/>
                    <a:pt x="14" y="6"/>
                    <a:pt x="14" y="6"/>
                  </a:cubicBezTo>
                  <a:close/>
                  <a:moveTo>
                    <a:pt x="12" y="2"/>
                  </a:moveTo>
                  <a:cubicBezTo>
                    <a:pt x="13" y="3"/>
                    <a:pt x="14" y="4"/>
                    <a:pt x="14" y="6"/>
                  </a:cubicBezTo>
                  <a:cubicBezTo>
                    <a:pt x="14" y="6"/>
                    <a:pt x="14" y="6"/>
                    <a:pt x="14" y="6"/>
                  </a:cubicBezTo>
                  <a:cubicBezTo>
                    <a:pt x="12" y="2"/>
                    <a:pt x="12" y="2"/>
                    <a:pt x="12" y="2"/>
                  </a:cubicBezTo>
                  <a:close/>
                  <a:moveTo>
                    <a:pt x="7" y="0"/>
                  </a:moveTo>
                  <a:cubicBezTo>
                    <a:pt x="12" y="2"/>
                    <a:pt x="12" y="2"/>
                    <a:pt x="12" y="2"/>
                  </a:cubicBezTo>
                  <a:cubicBezTo>
                    <a:pt x="11" y="1"/>
                    <a:pt x="9" y="0"/>
                    <a:pt x="7" y="0"/>
                  </a:cubicBezTo>
                  <a:close/>
                  <a:moveTo>
                    <a:pt x="7" y="0"/>
                  </a:moveTo>
                  <a:cubicBezTo>
                    <a:pt x="7" y="0"/>
                    <a:pt x="7" y="0"/>
                    <a:pt x="7" y="0"/>
                  </a:cubicBezTo>
                  <a:cubicBezTo>
                    <a:pt x="7" y="0"/>
                    <a:pt x="7" y="0"/>
                    <a:pt x="7" y="0"/>
                  </a:cubicBezTo>
                  <a:close/>
                  <a:moveTo>
                    <a:pt x="6" y="1"/>
                  </a:moveTo>
                  <a:cubicBezTo>
                    <a:pt x="6" y="1"/>
                    <a:pt x="6" y="1"/>
                    <a:pt x="6" y="1"/>
                  </a:cubicBezTo>
                  <a:cubicBezTo>
                    <a:pt x="6" y="1"/>
                    <a:pt x="6" y="1"/>
                    <a:pt x="6" y="1"/>
                  </a:cubicBezTo>
                  <a:cubicBezTo>
                    <a:pt x="7" y="0"/>
                    <a:pt x="7" y="0"/>
                    <a:pt x="7" y="0"/>
                  </a:cubicBezTo>
                  <a:lnTo>
                    <a:pt x="6" y="1"/>
                  </a:lnTo>
                  <a:close/>
                  <a:moveTo>
                    <a:pt x="6" y="5"/>
                  </a:moveTo>
                  <a:cubicBezTo>
                    <a:pt x="6" y="6"/>
                    <a:pt x="6" y="6"/>
                    <a:pt x="5" y="6"/>
                  </a:cubicBezTo>
                  <a:cubicBezTo>
                    <a:pt x="5" y="7"/>
                    <a:pt x="5" y="7"/>
                    <a:pt x="5" y="8"/>
                  </a:cubicBezTo>
                  <a:cubicBezTo>
                    <a:pt x="5" y="8"/>
                    <a:pt x="5" y="8"/>
                    <a:pt x="5" y="8"/>
                  </a:cubicBezTo>
                  <a:cubicBezTo>
                    <a:pt x="5" y="8"/>
                    <a:pt x="5" y="8"/>
                    <a:pt x="5" y="8"/>
                  </a:cubicBezTo>
                  <a:cubicBezTo>
                    <a:pt x="5" y="8"/>
                    <a:pt x="5" y="8"/>
                    <a:pt x="5" y="8"/>
                  </a:cubicBezTo>
                  <a:cubicBezTo>
                    <a:pt x="5" y="8"/>
                    <a:pt x="5" y="8"/>
                    <a:pt x="5" y="8"/>
                  </a:cubicBezTo>
                  <a:cubicBezTo>
                    <a:pt x="5" y="9"/>
                    <a:pt x="5" y="9"/>
                    <a:pt x="6" y="9"/>
                  </a:cubicBezTo>
                  <a:cubicBezTo>
                    <a:pt x="6" y="10"/>
                    <a:pt x="6" y="10"/>
                    <a:pt x="6" y="10"/>
                  </a:cubicBezTo>
                  <a:cubicBezTo>
                    <a:pt x="6" y="5"/>
                    <a:pt x="6" y="5"/>
                    <a:pt x="6" y="5"/>
                  </a:cubicBezTo>
                  <a:close/>
                  <a:moveTo>
                    <a:pt x="6" y="1"/>
                  </a:moveTo>
                  <a:cubicBezTo>
                    <a:pt x="6" y="1"/>
                    <a:pt x="6" y="1"/>
                    <a:pt x="6" y="1"/>
                  </a:cubicBezTo>
                  <a:cubicBezTo>
                    <a:pt x="6" y="1"/>
                    <a:pt x="6" y="1"/>
                    <a:pt x="6" y="1"/>
                  </a:cubicBezTo>
                  <a:cubicBezTo>
                    <a:pt x="6" y="1"/>
                    <a:pt x="6" y="1"/>
                    <a:pt x="6" y="1"/>
                  </a:cubicBezTo>
                  <a:close/>
                  <a:moveTo>
                    <a:pt x="6" y="14"/>
                  </a:moveTo>
                  <a:cubicBezTo>
                    <a:pt x="6" y="15"/>
                    <a:pt x="6" y="15"/>
                    <a:pt x="6" y="15"/>
                  </a:cubicBezTo>
                  <a:cubicBezTo>
                    <a:pt x="5" y="15"/>
                    <a:pt x="4" y="14"/>
                    <a:pt x="3" y="13"/>
                  </a:cubicBezTo>
                  <a:cubicBezTo>
                    <a:pt x="2" y="12"/>
                    <a:pt x="1" y="11"/>
                    <a:pt x="0" y="9"/>
                  </a:cubicBezTo>
                  <a:cubicBezTo>
                    <a:pt x="0" y="9"/>
                    <a:pt x="0" y="9"/>
                    <a:pt x="0" y="9"/>
                  </a:cubicBezTo>
                  <a:cubicBezTo>
                    <a:pt x="6" y="14"/>
                    <a:pt x="6" y="14"/>
                    <a:pt x="6" y="14"/>
                  </a:cubicBezTo>
                  <a:close/>
                  <a:moveTo>
                    <a:pt x="6" y="1"/>
                  </a:moveTo>
                  <a:cubicBezTo>
                    <a:pt x="6" y="1"/>
                    <a:pt x="6" y="1"/>
                    <a:pt x="6" y="1"/>
                  </a:cubicBezTo>
                  <a:cubicBezTo>
                    <a:pt x="6" y="1"/>
                    <a:pt x="6" y="1"/>
                    <a:pt x="6" y="1"/>
                  </a:cubicBezTo>
                  <a:close/>
                  <a:moveTo>
                    <a:pt x="1" y="4"/>
                  </a:moveTo>
                  <a:cubicBezTo>
                    <a:pt x="2" y="2"/>
                    <a:pt x="4" y="1"/>
                    <a:pt x="6" y="1"/>
                  </a:cubicBezTo>
                  <a:cubicBezTo>
                    <a:pt x="6" y="1"/>
                    <a:pt x="6" y="1"/>
                    <a:pt x="6" y="1"/>
                  </a:cubicBezTo>
                  <a:cubicBezTo>
                    <a:pt x="1" y="4"/>
                    <a:pt x="1" y="4"/>
                    <a:pt x="1" y="4"/>
                  </a:cubicBezTo>
                  <a:close/>
                  <a:moveTo>
                    <a:pt x="0" y="9"/>
                  </a:moveTo>
                  <a:cubicBezTo>
                    <a:pt x="1" y="4"/>
                    <a:pt x="1" y="4"/>
                    <a:pt x="1" y="4"/>
                  </a:cubicBezTo>
                  <a:cubicBezTo>
                    <a:pt x="0" y="5"/>
                    <a:pt x="0" y="7"/>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3" name="Freeform 345"/>
            <p:cNvSpPr>
              <a:spLocks noEditPoints="1"/>
            </p:cNvSpPr>
            <p:nvPr/>
          </p:nvSpPr>
          <p:spPr bwMode="auto">
            <a:xfrm>
              <a:off x="10239388" y="1849443"/>
              <a:ext cx="52389" cy="49213"/>
            </a:xfrm>
            <a:custGeom>
              <a:avLst/>
              <a:gdLst>
                <a:gd name="T0" fmla="*/ 13 w 23"/>
                <a:gd name="T1" fmla="*/ 17 h 22"/>
                <a:gd name="T2" fmla="*/ 16 w 23"/>
                <a:gd name="T3" fmla="*/ 17 h 22"/>
                <a:gd name="T4" fmla="*/ 11 w 23"/>
                <a:gd name="T5" fmla="*/ 11 h 22"/>
                <a:gd name="T6" fmla="*/ 11 w 23"/>
                <a:gd name="T7" fmla="*/ 3 h 22"/>
                <a:gd name="T8" fmla="*/ 22 w 23"/>
                <a:gd name="T9" fmla="*/ 18 h 22"/>
                <a:gd name="T10" fmla="*/ 23 w 23"/>
                <a:gd name="T11" fmla="*/ 20 h 22"/>
                <a:gd name="T12" fmla="*/ 20 w 23"/>
                <a:gd name="T13" fmla="*/ 22 h 22"/>
                <a:gd name="T14" fmla="*/ 12 w 23"/>
                <a:gd name="T15" fmla="*/ 22 h 22"/>
                <a:gd name="T16" fmla="*/ 12 w 23"/>
                <a:gd name="T17" fmla="*/ 22 h 22"/>
                <a:gd name="T18" fmla="*/ 11 w 23"/>
                <a:gd name="T19" fmla="*/ 22 h 22"/>
                <a:gd name="T20" fmla="*/ 11 w 23"/>
                <a:gd name="T21" fmla="*/ 14 h 22"/>
                <a:gd name="T22" fmla="*/ 13 w 23"/>
                <a:gd name="T23" fmla="*/ 17 h 22"/>
                <a:gd name="T24" fmla="*/ 11 w 23"/>
                <a:gd name="T25" fmla="*/ 11 h 22"/>
                <a:gd name="T26" fmla="*/ 7 w 23"/>
                <a:gd name="T27" fmla="*/ 7 h 22"/>
                <a:gd name="T28" fmla="*/ 7 w 23"/>
                <a:gd name="T29" fmla="*/ 7 h 22"/>
                <a:gd name="T30" fmla="*/ 6 w 23"/>
                <a:gd name="T31" fmla="*/ 8 h 22"/>
                <a:gd name="T32" fmla="*/ 11 w 23"/>
                <a:gd name="T33" fmla="*/ 14 h 22"/>
                <a:gd name="T34" fmla="*/ 11 w 23"/>
                <a:gd name="T35" fmla="*/ 22 h 22"/>
                <a:gd name="T36" fmla="*/ 10 w 23"/>
                <a:gd name="T37" fmla="*/ 21 h 22"/>
                <a:gd name="T38" fmla="*/ 0 w 23"/>
                <a:gd name="T39" fmla="*/ 8 h 22"/>
                <a:gd name="T40" fmla="*/ 0 w 23"/>
                <a:gd name="T41" fmla="*/ 7 h 22"/>
                <a:gd name="T42" fmla="*/ 2 w 23"/>
                <a:gd name="T43" fmla="*/ 4 h 22"/>
                <a:gd name="T44" fmla="*/ 4 w 23"/>
                <a:gd name="T45" fmla="*/ 3 h 22"/>
                <a:gd name="T46" fmla="*/ 5 w 23"/>
                <a:gd name="T47" fmla="*/ 2 h 22"/>
                <a:gd name="T48" fmla="*/ 5 w 23"/>
                <a:gd name="T49" fmla="*/ 2 h 22"/>
                <a:gd name="T50" fmla="*/ 6 w 23"/>
                <a:gd name="T51" fmla="*/ 1 h 22"/>
                <a:gd name="T52" fmla="*/ 9 w 23"/>
                <a:gd name="T53" fmla="*/ 1 h 22"/>
                <a:gd name="T54" fmla="*/ 11 w 23"/>
                <a:gd name="T55" fmla="*/ 3 h 22"/>
                <a:gd name="T56" fmla="*/ 11 w 23"/>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2">
                  <a:moveTo>
                    <a:pt x="13" y="17"/>
                  </a:moveTo>
                  <a:cubicBezTo>
                    <a:pt x="16" y="17"/>
                    <a:pt x="16" y="17"/>
                    <a:pt x="16" y="17"/>
                  </a:cubicBezTo>
                  <a:cubicBezTo>
                    <a:pt x="11" y="11"/>
                    <a:pt x="11" y="11"/>
                    <a:pt x="11" y="11"/>
                  </a:cubicBezTo>
                  <a:cubicBezTo>
                    <a:pt x="11" y="3"/>
                    <a:pt x="11" y="3"/>
                    <a:pt x="11" y="3"/>
                  </a:cubicBezTo>
                  <a:cubicBezTo>
                    <a:pt x="22" y="18"/>
                    <a:pt x="22" y="18"/>
                    <a:pt x="22" y="18"/>
                  </a:cubicBezTo>
                  <a:cubicBezTo>
                    <a:pt x="23" y="18"/>
                    <a:pt x="23" y="19"/>
                    <a:pt x="23" y="20"/>
                  </a:cubicBezTo>
                  <a:cubicBezTo>
                    <a:pt x="23" y="21"/>
                    <a:pt x="22" y="22"/>
                    <a:pt x="20" y="22"/>
                  </a:cubicBezTo>
                  <a:cubicBezTo>
                    <a:pt x="12" y="22"/>
                    <a:pt x="12" y="22"/>
                    <a:pt x="12" y="22"/>
                  </a:cubicBezTo>
                  <a:cubicBezTo>
                    <a:pt x="12" y="22"/>
                    <a:pt x="12" y="22"/>
                    <a:pt x="12" y="22"/>
                  </a:cubicBezTo>
                  <a:cubicBezTo>
                    <a:pt x="12" y="22"/>
                    <a:pt x="11" y="22"/>
                    <a:pt x="11" y="22"/>
                  </a:cubicBezTo>
                  <a:cubicBezTo>
                    <a:pt x="11" y="14"/>
                    <a:pt x="11" y="14"/>
                    <a:pt x="11" y="14"/>
                  </a:cubicBezTo>
                  <a:lnTo>
                    <a:pt x="13" y="17"/>
                  </a:lnTo>
                  <a:close/>
                  <a:moveTo>
                    <a:pt x="11" y="11"/>
                  </a:moveTo>
                  <a:cubicBezTo>
                    <a:pt x="7" y="7"/>
                    <a:pt x="7" y="7"/>
                    <a:pt x="7" y="7"/>
                  </a:cubicBezTo>
                  <a:cubicBezTo>
                    <a:pt x="7" y="7"/>
                    <a:pt x="7" y="7"/>
                    <a:pt x="7" y="7"/>
                  </a:cubicBezTo>
                  <a:cubicBezTo>
                    <a:pt x="7" y="7"/>
                    <a:pt x="6" y="7"/>
                    <a:pt x="6" y="8"/>
                  </a:cubicBezTo>
                  <a:cubicBezTo>
                    <a:pt x="11" y="14"/>
                    <a:pt x="11" y="14"/>
                    <a:pt x="11" y="14"/>
                  </a:cubicBezTo>
                  <a:cubicBezTo>
                    <a:pt x="11" y="22"/>
                    <a:pt x="11" y="22"/>
                    <a:pt x="11" y="22"/>
                  </a:cubicBezTo>
                  <a:cubicBezTo>
                    <a:pt x="11" y="21"/>
                    <a:pt x="10" y="21"/>
                    <a:pt x="10" y="21"/>
                  </a:cubicBezTo>
                  <a:cubicBezTo>
                    <a:pt x="0" y="8"/>
                    <a:pt x="0" y="8"/>
                    <a:pt x="0" y="8"/>
                  </a:cubicBezTo>
                  <a:cubicBezTo>
                    <a:pt x="0" y="8"/>
                    <a:pt x="0" y="7"/>
                    <a:pt x="0" y="7"/>
                  </a:cubicBezTo>
                  <a:cubicBezTo>
                    <a:pt x="0" y="6"/>
                    <a:pt x="1" y="4"/>
                    <a:pt x="2" y="4"/>
                  </a:cubicBezTo>
                  <a:cubicBezTo>
                    <a:pt x="3" y="4"/>
                    <a:pt x="3" y="4"/>
                    <a:pt x="4" y="3"/>
                  </a:cubicBezTo>
                  <a:cubicBezTo>
                    <a:pt x="4" y="3"/>
                    <a:pt x="5" y="2"/>
                    <a:pt x="5" y="2"/>
                  </a:cubicBezTo>
                  <a:cubicBezTo>
                    <a:pt x="5" y="2"/>
                    <a:pt x="5" y="2"/>
                    <a:pt x="5" y="2"/>
                  </a:cubicBezTo>
                  <a:cubicBezTo>
                    <a:pt x="5" y="1"/>
                    <a:pt x="6" y="1"/>
                    <a:pt x="6" y="1"/>
                  </a:cubicBezTo>
                  <a:cubicBezTo>
                    <a:pt x="7" y="0"/>
                    <a:pt x="9" y="0"/>
                    <a:pt x="9" y="1"/>
                  </a:cubicBezTo>
                  <a:cubicBezTo>
                    <a:pt x="11" y="3"/>
                    <a:pt x="11" y="3"/>
                    <a:pt x="11" y="3"/>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4" name="Freeform 346"/>
            <p:cNvSpPr>
              <a:spLocks noEditPoints="1"/>
            </p:cNvSpPr>
            <p:nvPr/>
          </p:nvSpPr>
          <p:spPr bwMode="auto">
            <a:xfrm>
              <a:off x="10226687" y="1830397"/>
              <a:ext cx="31751" cy="34925"/>
            </a:xfrm>
            <a:custGeom>
              <a:avLst/>
              <a:gdLst>
                <a:gd name="T0" fmla="*/ 7 w 14"/>
                <a:gd name="T1" fmla="*/ 5 h 15"/>
                <a:gd name="T2" fmla="*/ 7 w 14"/>
                <a:gd name="T3" fmla="*/ 5 h 15"/>
                <a:gd name="T4" fmla="*/ 7 w 14"/>
                <a:gd name="T5" fmla="*/ 0 h 15"/>
                <a:gd name="T6" fmla="*/ 9 w 14"/>
                <a:gd name="T7" fmla="*/ 1 h 15"/>
                <a:gd name="T8" fmla="*/ 13 w 14"/>
                <a:gd name="T9" fmla="*/ 4 h 15"/>
                <a:gd name="T10" fmla="*/ 14 w 14"/>
                <a:gd name="T11" fmla="*/ 9 h 15"/>
                <a:gd name="T12" fmla="*/ 14 w 14"/>
                <a:gd name="T13" fmla="*/ 9 h 15"/>
                <a:gd name="T14" fmla="*/ 14 w 14"/>
                <a:gd name="T15" fmla="*/ 9 h 15"/>
                <a:gd name="T16" fmla="*/ 14 w 14"/>
                <a:gd name="T17" fmla="*/ 9 h 15"/>
                <a:gd name="T18" fmla="*/ 12 w 14"/>
                <a:gd name="T19" fmla="*/ 13 h 15"/>
                <a:gd name="T20" fmla="*/ 7 w 14"/>
                <a:gd name="T21" fmla="*/ 15 h 15"/>
                <a:gd name="T22" fmla="*/ 7 w 14"/>
                <a:gd name="T23" fmla="*/ 10 h 15"/>
                <a:gd name="T24" fmla="*/ 7 w 14"/>
                <a:gd name="T25" fmla="*/ 10 h 15"/>
                <a:gd name="T26" fmla="*/ 9 w 14"/>
                <a:gd name="T27" fmla="*/ 8 h 15"/>
                <a:gd name="T28" fmla="*/ 9 w 14"/>
                <a:gd name="T29" fmla="*/ 8 h 15"/>
                <a:gd name="T30" fmla="*/ 9 w 14"/>
                <a:gd name="T31" fmla="*/ 8 h 15"/>
                <a:gd name="T32" fmla="*/ 9 w 14"/>
                <a:gd name="T33" fmla="*/ 8 h 15"/>
                <a:gd name="T34" fmla="*/ 8 w 14"/>
                <a:gd name="T35" fmla="*/ 5 h 15"/>
                <a:gd name="T36" fmla="*/ 6 w 14"/>
                <a:gd name="T37" fmla="*/ 6 h 15"/>
                <a:gd name="T38" fmla="*/ 5 w 14"/>
                <a:gd name="T39" fmla="*/ 1 h 15"/>
                <a:gd name="T40" fmla="*/ 7 w 14"/>
                <a:gd name="T41" fmla="*/ 5 h 15"/>
                <a:gd name="T42" fmla="*/ 5 w 14"/>
                <a:gd name="T43" fmla="*/ 9 h 15"/>
                <a:gd name="T44" fmla="*/ 6 w 14"/>
                <a:gd name="T45" fmla="*/ 10 h 15"/>
                <a:gd name="T46" fmla="*/ 7 w 14"/>
                <a:gd name="T47" fmla="*/ 10 h 15"/>
                <a:gd name="T48" fmla="*/ 7 w 14"/>
                <a:gd name="T49" fmla="*/ 10 h 15"/>
                <a:gd name="T50" fmla="*/ 7 w 14"/>
                <a:gd name="T51" fmla="*/ 15 h 15"/>
                <a:gd name="T52" fmla="*/ 7 w 14"/>
                <a:gd name="T53" fmla="*/ 15 h 15"/>
                <a:gd name="T54" fmla="*/ 7 w 14"/>
                <a:gd name="T55" fmla="*/ 15 h 15"/>
                <a:gd name="T56" fmla="*/ 6 w 14"/>
                <a:gd name="T57" fmla="*/ 15 h 15"/>
                <a:gd name="T58" fmla="*/ 6 w 14"/>
                <a:gd name="T59" fmla="*/ 15 h 15"/>
                <a:gd name="T60" fmla="*/ 6 w 14"/>
                <a:gd name="T61" fmla="*/ 15 h 15"/>
                <a:gd name="T62" fmla="*/ 5 w 14"/>
                <a:gd name="T63" fmla="*/ 14 h 15"/>
                <a:gd name="T64" fmla="*/ 5 w 14"/>
                <a:gd name="T65" fmla="*/ 7 h 15"/>
                <a:gd name="T66" fmla="*/ 5 w 14"/>
                <a:gd name="T67" fmla="*/ 1 h 15"/>
                <a:gd name="T68" fmla="*/ 5 w 14"/>
                <a:gd name="T69" fmla="*/ 1 h 15"/>
                <a:gd name="T70" fmla="*/ 5 w 14"/>
                <a:gd name="T71" fmla="*/ 14 h 15"/>
                <a:gd name="T72" fmla="*/ 5 w 14"/>
                <a:gd name="T73" fmla="*/ 7 h 15"/>
                <a:gd name="T74" fmla="*/ 5 w 14"/>
                <a:gd name="T75" fmla="*/ 7 h 15"/>
                <a:gd name="T76" fmla="*/ 5 w 14"/>
                <a:gd name="T77" fmla="*/ 8 h 15"/>
                <a:gd name="T78" fmla="*/ 5 w 14"/>
                <a:gd name="T79" fmla="*/ 8 h 15"/>
                <a:gd name="T80" fmla="*/ 2 w 14"/>
                <a:gd name="T81" fmla="*/ 12 h 15"/>
                <a:gd name="T82" fmla="*/ 0 w 14"/>
                <a:gd name="T83" fmla="*/ 8 h 15"/>
                <a:gd name="T84" fmla="*/ 0 w 14"/>
                <a:gd name="T85" fmla="*/ 7 h 15"/>
                <a:gd name="T86" fmla="*/ 0 w 14"/>
                <a:gd name="T87" fmla="*/ 7 h 15"/>
                <a:gd name="T88" fmla="*/ 0 w 14"/>
                <a:gd name="T89" fmla="*/ 6 h 15"/>
                <a:gd name="T90" fmla="*/ 0 w 14"/>
                <a:gd name="T91" fmla="*/ 6 h 15"/>
                <a:gd name="T92" fmla="*/ 0 w 14"/>
                <a:gd name="T93" fmla="*/ 6 h 15"/>
                <a:gd name="T94" fmla="*/ 5 w 14"/>
                <a:gd name="T95" fmla="*/ 1 h 15"/>
                <a:gd name="T96" fmla="*/ 0 w 14"/>
                <a:gd name="T97" fmla="*/ 7 h 15"/>
                <a:gd name="T98" fmla="*/ 0 w 14"/>
                <a:gd name="T99" fmla="*/ 7 h 15"/>
                <a:gd name="T100" fmla="*/ 0 w 14"/>
                <a:gd name="T10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15">
                  <a:moveTo>
                    <a:pt x="8" y="5"/>
                  </a:moveTo>
                  <a:cubicBezTo>
                    <a:pt x="7" y="5"/>
                    <a:pt x="7" y="5"/>
                    <a:pt x="7" y="5"/>
                  </a:cubicBezTo>
                  <a:cubicBezTo>
                    <a:pt x="7" y="5"/>
                    <a:pt x="7" y="5"/>
                    <a:pt x="7" y="5"/>
                  </a:cubicBezTo>
                  <a:cubicBezTo>
                    <a:pt x="7" y="5"/>
                    <a:pt x="7" y="5"/>
                    <a:pt x="7" y="5"/>
                  </a:cubicBezTo>
                  <a:cubicBezTo>
                    <a:pt x="7" y="0"/>
                    <a:pt x="7" y="0"/>
                    <a:pt x="7" y="0"/>
                  </a:cubicBezTo>
                  <a:cubicBezTo>
                    <a:pt x="7" y="0"/>
                    <a:pt x="7" y="0"/>
                    <a:pt x="7" y="0"/>
                  </a:cubicBezTo>
                  <a:cubicBezTo>
                    <a:pt x="7" y="0"/>
                    <a:pt x="8" y="0"/>
                    <a:pt x="8" y="0"/>
                  </a:cubicBezTo>
                  <a:cubicBezTo>
                    <a:pt x="8" y="1"/>
                    <a:pt x="8" y="1"/>
                    <a:pt x="9" y="1"/>
                  </a:cubicBezTo>
                  <a:cubicBezTo>
                    <a:pt x="9" y="1"/>
                    <a:pt x="9" y="1"/>
                    <a:pt x="9" y="1"/>
                  </a:cubicBezTo>
                  <a:cubicBezTo>
                    <a:pt x="11" y="1"/>
                    <a:pt x="12" y="2"/>
                    <a:pt x="13" y="4"/>
                  </a:cubicBezTo>
                  <a:cubicBezTo>
                    <a:pt x="14" y="5"/>
                    <a:pt x="14" y="7"/>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11"/>
                    <a:pt x="13" y="12"/>
                    <a:pt x="12" y="13"/>
                  </a:cubicBezTo>
                  <a:cubicBezTo>
                    <a:pt x="10" y="14"/>
                    <a:pt x="9" y="15"/>
                    <a:pt x="7" y="15"/>
                  </a:cubicBezTo>
                  <a:cubicBezTo>
                    <a:pt x="7" y="15"/>
                    <a:pt x="7" y="15"/>
                    <a:pt x="7" y="15"/>
                  </a:cubicBezTo>
                  <a:cubicBezTo>
                    <a:pt x="7" y="15"/>
                    <a:pt x="7" y="15"/>
                    <a:pt x="7" y="15"/>
                  </a:cubicBezTo>
                  <a:cubicBezTo>
                    <a:pt x="7" y="10"/>
                    <a:pt x="7" y="10"/>
                    <a:pt x="7" y="10"/>
                  </a:cubicBezTo>
                  <a:cubicBezTo>
                    <a:pt x="7" y="10"/>
                    <a:pt x="7" y="10"/>
                    <a:pt x="7" y="10"/>
                  </a:cubicBezTo>
                  <a:cubicBezTo>
                    <a:pt x="7" y="10"/>
                    <a:pt x="7" y="10"/>
                    <a:pt x="7" y="10"/>
                  </a:cubicBezTo>
                  <a:cubicBezTo>
                    <a:pt x="8" y="10"/>
                    <a:pt x="8" y="10"/>
                    <a:pt x="9" y="9"/>
                  </a:cubicBezTo>
                  <a:cubicBezTo>
                    <a:pt x="9" y="9"/>
                    <a:pt x="9"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9" y="7"/>
                    <a:pt x="9" y="6"/>
                  </a:cubicBezTo>
                  <a:cubicBezTo>
                    <a:pt x="9" y="6"/>
                    <a:pt x="8" y="5"/>
                    <a:pt x="8" y="5"/>
                  </a:cubicBezTo>
                  <a:close/>
                  <a:moveTo>
                    <a:pt x="7" y="5"/>
                  </a:moveTo>
                  <a:cubicBezTo>
                    <a:pt x="7" y="5"/>
                    <a:pt x="6" y="5"/>
                    <a:pt x="6" y="6"/>
                  </a:cubicBezTo>
                  <a:cubicBezTo>
                    <a:pt x="5" y="6"/>
                    <a:pt x="5" y="7"/>
                    <a:pt x="5" y="7"/>
                  </a:cubicBezTo>
                  <a:cubicBezTo>
                    <a:pt x="5" y="1"/>
                    <a:pt x="5" y="1"/>
                    <a:pt x="5" y="1"/>
                  </a:cubicBezTo>
                  <a:cubicBezTo>
                    <a:pt x="6" y="1"/>
                    <a:pt x="6" y="0"/>
                    <a:pt x="7" y="0"/>
                  </a:cubicBezTo>
                  <a:cubicBezTo>
                    <a:pt x="7" y="5"/>
                    <a:pt x="7" y="5"/>
                    <a:pt x="7" y="5"/>
                  </a:cubicBezTo>
                  <a:close/>
                  <a:moveTo>
                    <a:pt x="5" y="8"/>
                  </a:moveTo>
                  <a:cubicBezTo>
                    <a:pt x="5" y="9"/>
                    <a:pt x="5" y="9"/>
                    <a:pt x="5" y="9"/>
                  </a:cubicBezTo>
                  <a:cubicBezTo>
                    <a:pt x="5" y="9"/>
                    <a:pt x="5" y="9"/>
                    <a:pt x="5" y="9"/>
                  </a:cubicBezTo>
                  <a:cubicBezTo>
                    <a:pt x="6" y="10"/>
                    <a:pt x="6" y="10"/>
                    <a:pt x="6"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5" y="15"/>
                    <a:pt x="5" y="15"/>
                    <a:pt x="5" y="15"/>
                  </a:cubicBezTo>
                  <a:cubicBezTo>
                    <a:pt x="5" y="15"/>
                    <a:pt x="5" y="14"/>
                    <a:pt x="5" y="14"/>
                  </a:cubicBezTo>
                  <a:cubicBezTo>
                    <a:pt x="5" y="8"/>
                    <a:pt x="5" y="8"/>
                    <a:pt x="5" y="8"/>
                  </a:cubicBezTo>
                  <a:close/>
                  <a:moveTo>
                    <a:pt x="5" y="7"/>
                  </a:moveTo>
                  <a:cubicBezTo>
                    <a:pt x="5" y="7"/>
                    <a:pt x="5" y="7"/>
                    <a:pt x="5" y="7"/>
                  </a:cubicBezTo>
                  <a:close/>
                  <a:moveTo>
                    <a:pt x="5" y="1"/>
                  </a:moveTo>
                  <a:cubicBezTo>
                    <a:pt x="5" y="7"/>
                    <a:pt x="5" y="7"/>
                    <a:pt x="5" y="7"/>
                  </a:cubicBezTo>
                  <a:cubicBezTo>
                    <a:pt x="5" y="1"/>
                    <a:pt x="5" y="1"/>
                    <a:pt x="5" y="1"/>
                  </a:cubicBezTo>
                  <a:close/>
                  <a:moveTo>
                    <a:pt x="5" y="8"/>
                  </a:moveTo>
                  <a:cubicBezTo>
                    <a:pt x="5" y="14"/>
                    <a:pt x="5" y="14"/>
                    <a:pt x="5" y="14"/>
                  </a:cubicBezTo>
                  <a:lnTo>
                    <a:pt x="5" y="8"/>
                  </a:lnTo>
                  <a:close/>
                  <a:moveTo>
                    <a:pt x="5" y="7"/>
                  </a:move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14"/>
                    <a:pt x="5" y="14"/>
                    <a:pt x="5" y="14"/>
                  </a:cubicBezTo>
                  <a:cubicBezTo>
                    <a:pt x="4" y="14"/>
                    <a:pt x="2" y="13"/>
                    <a:pt x="2" y="12"/>
                  </a:cubicBezTo>
                  <a:cubicBezTo>
                    <a:pt x="2" y="12"/>
                    <a:pt x="2" y="12"/>
                    <a:pt x="1" y="12"/>
                  </a:cubicBezTo>
                  <a:cubicBezTo>
                    <a:pt x="0" y="11"/>
                    <a:pt x="0" y="9"/>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4"/>
                    <a:pt x="1" y="3"/>
                    <a:pt x="3" y="2"/>
                  </a:cubicBezTo>
                  <a:cubicBezTo>
                    <a:pt x="3" y="1"/>
                    <a:pt x="4" y="1"/>
                    <a:pt x="5" y="1"/>
                  </a:cubicBezTo>
                  <a:cubicBezTo>
                    <a:pt x="5" y="7"/>
                    <a:pt x="5" y="7"/>
                    <a:pt x="5" y="7"/>
                  </a:cubicBezTo>
                  <a:close/>
                  <a:moveTo>
                    <a:pt x="0" y="7"/>
                  </a:moveTo>
                  <a:cubicBezTo>
                    <a:pt x="0" y="7"/>
                    <a:pt x="0" y="7"/>
                    <a:pt x="0" y="7"/>
                  </a:cubicBezTo>
                  <a:cubicBezTo>
                    <a:pt x="0" y="7"/>
                    <a:pt x="0" y="7"/>
                    <a:pt x="0" y="7"/>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sp>
          <p:nvSpPr>
            <p:cNvPr id="1515" name="Freeform 347"/>
            <p:cNvSpPr>
              <a:spLocks noEditPoints="1"/>
            </p:cNvSpPr>
            <p:nvPr/>
          </p:nvSpPr>
          <p:spPr bwMode="auto">
            <a:xfrm>
              <a:off x="10147300" y="1892299"/>
              <a:ext cx="161925" cy="85725"/>
            </a:xfrm>
            <a:custGeom>
              <a:avLst/>
              <a:gdLst>
                <a:gd name="T0" fmla="*/ 36 w 72"/>
                <a:gd name="T1" fmla="*/ 34 h 38"/>
                <a:gd name="T2" fmla="*/ 59 w 72"/>
                <a:gd name="T3" fmla="*/ 34 h 38"/>
                <a:gd name="T4" fmla="*/ 67 w 72"/>
                <a:gd name="T5" fmla="*/ 5 h 38"/>
                <a:gd name="T6" fmla="*/ 63 w 72"/>
                <a:gd name="T7" fmla="*/ 5 h 38"/>
                <a:gd name="T8" fmla="*/ 55 w 72"/>
                <a:gd name="T9" fmla="*/ 5 h 38"/>
                <a:gd name="T10" fmla="*/ 36 w 72"/>
                <a:gd name="T11" fmla="*/ 5 h 38"/>
                <a:gd name="T12" fmla="*/ 36 w 72"/>
                <a:gd name="T13" fmla="*/ 0 h 38"/>
                <a:gd name="T14" fmla="*/ 55 w 72"/>
                <a:gd name="T15" fmla="*/ 0 h 38"/>
                <a:gd name="T16" fmla="*/ 63 w 72"/>
                <a:gd name="T17" fmla="*/ 0 h 38"/>
                <a:gd name="T18" fmla="*/ 70 w 72"/>
                <a:gd name="T19" fmla="*/ 0 h 38"/>
                <a:gd name="T20" fmla="*/ 70 w 72"/>
                <a:gd name="T21" fmla="*/ 0 h 38"/>
                <a:gd name="T22" fmla="*/ 70 w 72"/>
                <a:gd name="T23" fmla="*/ 0 h 38"/>
                <a:gd name="T24" fmla="*/ 72 w 72"/>
                <a:gd name="T25" fmla="*/ 3 h 38"/>
                <a:gd name="T26" fmla="*/ 63 w 72"/>
                <a:gd name="T27" fmla="*/ 37 h 38"/>
                <a:gd name="T28" fmla="*/ 61 w 72"/>
                <a:gd name="T29" fmla="*/ 38 h 38"/>
                <a:gd name="T30" fmla="*/ 36 w 72"/>
                <a:gd name="T31" fmla="*/ 38 h 38"/>
                <a:gd name="T32" fmla="*/ 36 w 72"/>
                <a:gd name="T33" fmla="*/ 34 h 38"/>
                <a:gd name="T34" fmla="*/ 6 w 72"/>
                <a:gd name="T35" fmla="*/ 5 h 38"/>
                <a:gd name="T36" fmla="*/ 13 w 72"/>
                <a:gd name="T37" fmla="*/ 34 h 38"/>
                <a:gd name="T38" fmla="*/ 36 w 72"/>
                <a:gd name="T39" fmla="*/ 34 h 38"/>
                <a:gd name="T40" fmla="*/ 36 w 72"/>
                <a:gd name="T41" fmla="*/ 38 h 38"/>
                <a:gd name="T42" fmla="*/ 11 w 72"/>
                <a:gd name="T43" fmla="*/ 38 h 38"/>
                <a:gd name="T44" fmla="*/ 11 w 72"/>
                <a:gd name="T45" fmla="*/ 38 h 38"/>
                <a:gd name="T46" fmla="*/ 9 w 72"/>
                <a:gd name="T47" fmla="*/ 37 h 38"/>
                <a:gd name="T48" fmla="*/ 0 w 72"/>
                <a:gd name="T49" fmla="*/ 3 h 38"/>
                <a:gd name="T50" fmla="*/ 0 w 72"/>
                <a:gd name="T51" fmla="*/ 3 h 38"/>
                <a:gd name="T52" fmla="*/ 3 w 72"/>
                <a:gd name="T53" fmla="*/ 0 h 38"/>
                <a:gd name="T54" fmla="*/ 10 w 72"/>
                <a:gd name="T55" fmla="*/ 0 h 38"/>
                <a:gd name="T56" fmla="*/ 18 w 72"/>
                <a:gd name="T57" fmla="*/ 0 h 38"/>
                <a:gd name="T58" fmla="*/ 36 w 72"/>
                <a:gd name="T59" fmla="*/ 0 h 38"/>
                <a:gd name="T60" fmla="*/ 36 w 72"/>
                <a:gd name="T61" fmla="*/ 5 h 38"/>
                <a:gd name="T62" fmla="*/ 18 w 72"/>
                <a:gd name="T63" fmla="*/ 5 h 38"/>
                <a:gd name="T64" fmla="*/ 10 w 72"/>
                <a:gd name="T65" fmla="*/ 5 h 38"/>
                <a:gd name="T66" fmla="*/ 6 w 72"/>
                <a:gd name="T67"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38">
                  <a:moveTo>
                    <a:pt x="36" y="34"/>
                  </a:moveTo>
                  <a:cubicBezTo>
                    <a:pt x="59" y="34"/>
                    <a:pt x="59" y="34"/>
                    <a:pt x="59" y="34"/>
                  </a:cubicBezTo>
                  <a:cubicBezTo>
                    <a:pt x="67" y="5"/>
                    <a:pt x="67" y="5"/>
                    <a:pt x="67" y="5"/>
                  </a:cubicBezTo>
                  <a:cubicBezTo>
                    <a:pt x="63" y="5"/>
                    <a:pt x="63" y="5"/>
                    <a:pt x="63" y="5"/>
                  </a:cubicBezTo>
                  <a:cubicBezTo>
                    <a:pt x="55" y="5"/>
                    <a:pt x="55" y="5"/>
                    <a:pt x="55" y="5"/>
                  </a:cubicBezTo>
                  <a:cubicBezTo>
                    <a:pt x="36" y="5"/>
                    <a:pt x="36" y="5"/>
                    <a:pt x="36" y="5"/>
                  </a:cubicBezTo>
                  <a:cubicBezTo>
                    <a:pt x="36" y="0"/>
                    <a:pt x="36" y="0"/>
                    <a:pt x="36" y="0"/>
                  </a:cubicBezTo>
                  <a:cubicBezTo>
                    <a:pt x="55" y="0"/>
                    <a:pt x="55" y="0"/>
                    <a:pt x="55" y="0"/>
                  </a:cubicBezTo>
                  <a:cubicBezTo>
                    <a:pt x="63" y="0"/>
                    <a:pt x="63" y="0"/>
                    <a:pt x="63" y="0"/>
                  </a:cubicBezTo>
                  <a:cubicBezTo>
                    <a:pt x="70" y="0"/>
                    <a:pt x="70" y="0"/>
                    <a:pt x="70" y="0"/>
                  </a:cubicBezTo>
                  <a:cubicBezTo>
                    <a:pt x="70" y="0"/>
                    <a:pt x="70" y="0"/>
                    <a:pt x="70" y="0"/>
                  </a:cubicBezTo>
                  <a:cubicBezTo>
                    <a:pt x="70" y="0"/>
                    <a:pt x="70" y="0"/>
                    <a:pt x="70" y="0"/>
                  </a:cubicBezTo>
                  <a:cubicBezTo>
                    <a:pt x="72" y="1"/>
                    <a:pt x="72" y="2"/>
                    <a:pt x="72" y="3"/>
                  </a:cubicBezTo>
                  <a:cubicBezTo>
                    <a:pt x="63" y="37"/>
                    <a:pt x="63" y="37"/>
                    <a:pt x="63" y="37"/>
                  </a:cubicBezTo>
                  <a:cubicBezTo>
                    <a:pt x="63" y="38"/>
                    <a:pt x="62" y="38"/>
                    <a:pt x="61" y="38"/>
                  </a:cubicBezTo>
                  <a:cubicBezTo>
                    <a:pt x="36" y="38"/>
                    <a:pt x="36" y="38"/>
                    <a:pt x="36" y="38"/>
                  </a:cubicBezTo>
                  <a:lnTo>
                    <a:pt x="36" y="34"/>
                  </a:lnTo>
                  <a:close/>
                  <a:moveTo>
                    <a:pt x="6" y="5"/>
                  </a:moveTo>
                  <a:cubicBezTo>
                    <a:pt x="13" y="34"/>
                    <a:pt x="13" y="34"/>
                    <a:pt x="13" y="34"/>
                  </a:cubicBezTo>
                  <a:cubicBezTo>
                    <a:pt x="36" y="34"/>
                    <a:pt x="36" y="34"/>
                    <a:pt x="36" y="34"/>
                  </a:cubicBezTo>
                  <a:cubicBezTo>
                    <a:pt x="36" y="38"/>
                    <a:pt x="36" y="38"/>
                    <a:pt x="36" y="38"/>
                  </a:cubicBezTo>
                  <a:cubicBezTo>
                    <a:pt x="11" y="38"/>
                    <a:pt x="11" y="38"/>
                    <a:pt x="11" y="38"/>
                  </a:cubicBezTo>
                  <a:cubicBezTo>
                    <a:pt x="11" y="38"/>
                    <a:pt x="11" y="38"/>
                    <a:pt x="11" y="38"/>
                  </a:cubicBezTo>
                  <a:cubicBezTo>
                    <a:pt x="10" y="38"/>
                    <a:pt x="9" y="38"/>
                    <a:pt x="9" y="37"/>
                  </a:cubicBezTo>
                  <a:cubicBezTo>
                    <a:pt x="0" y="3"/>
                    <a:pt x="0" y="3"/>
                    <a:pt x="0" y="3"/>
                  </a:cubicBezTo>
                  <a:cubicBezTo>
                    <a:pt x="0" y="3"/>
                    <a:pt x="0" y="3"/>
                    <a:pt x="0" y="3"/>
                  </a:cubicBezTo>
                  <a:cubicBezTo>
                    <a:pt x="0" y="1"/>
                    <a:pt x="1" y="0"/>
                    <a:pt x="3" y="0"/>
                  </a:cubicBezTo>
                  <a:cubicBezTo>
                    <a:pt x="10" y="0"/>
                    <a:pt x="10" y="0"/>
                    <a:pt x="10" y="0"/>
                  </a:cubicBezTo>
                  <a:cubicBezTo>
                    <a:pt x="18" y="0"/>
                    <a:pt x="18" y="0"/>
                    <a:pt x="18" y="0"/>
                  </a:cubicBezTo>
                  <a:cubicBezTo>
                    <a:pt x="36" y="0"/>
                    <a:pt x="36" y="0"/>
                    <a:pt x="36" y="0"/>
                  </a:cubicBezTo>
                  <a:cubicBezTo>
                    <a:pt x="36" y="5"/>
                    <a:pt x="36" y="5"/>
                    <a:pt x="36" y="5"/>
                  </a:cubicBezTo>
                  <a:cubicBezTo>
                    <a:pt x="18" y="5"/>
                    <a:pt x="18" y="5"/>
                    <a:pt x="18" y="5"/>
                  </a:cubicBezTo>
                  <a:cubicBezTo>
                    <a:pt x="10" y="5"/>
                    <a:pt x="10" y="5"/>
                    <a:pt x="10" y="5"/>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id-ID" sz="1351">
                <a:solidFill>
                  <a:prstClr val="black"/>
                </a:solidFill>
                <a:latin typeface="Arial"/>
                <a:ea typeface="微软雅黑"/>
              </a:endParaRPr>
            </a:p>
          </p:txBody>
        </p:sp>
      </p:grpSp>
    </p:spTree>
    <p:extLst>
      <p:ext uri="{BB962C8B-B14F-4D97-AF65-F5344CB8AC3E}">
        <p14:creationId xmlns:p14="http://schemas.microsoft.com/office/powerpoint/2010/main" val="2217946491"/>
      </p:ext>
    </p:extLst>
  </p:cSld>
  <p:clrMapOvr>
    <a:masterClrMapping/>
  </p:clrMapOvr>
  <p:transition spd="slow" advTm="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0734" name="文本框 90"/>
          <p:cNvSpPr txBox="1">
            <a:spLocks noChangeArrowheads="1"/>
          </p:cNvSpPr>
          <p:nvPr/>
        </p:nvSpPr>
        <p:spPr bwMode="auto">
          <a:xfrm>
            <a:off x="1363134" y="470401"/>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smtClean="0">
                <a:solidFill>
                  <a:prstClr val="black"/>
                </a:solidFill>
                <a:latin typeface="微软雅黑" panose="020B0503020204020204" pitchFamily="34" charset="-122"/>
              </a:rPr>
              <a:t>更好的</a:t>
            </a:r>
            <a:r>
              <a:rPr lang="en-US" altLang="zh-CN" sz="2667" b="1" dirty="0" smtClean="0">
                <a:solidFill>
                  <a:prstClr val="black"/>
                </a:solidFill>
                <a:latin typeface="微软雅黑" panose="020B0503020204020204" pitchFamily="34" charset="-122"/>
              </a:rPr>
              <a:t>Bug</a:t>
            </a:r>
            <a:r>
              <a:rPr lang="zh-CN" altLang="en-US" sz="2667" b="1" dirty="0" smtClean="0">
                <a:solidFill>
                  <a:prstClr val="black"/>
                </a:solidFill>
                <a:latin typeface="微软雅黑" panose="020B0503020204020204" pitchFamily="34" charset="-122"/>
              </a:rPr>
              <a:t>管理</a:t>
            </a:r>
            <a:endParaRPr lang="id-ID" altLang="zh-CN" sz="2667" b="1" dirty="0">
              <a:solidFill>
                <a:prstClr val="black"/>
              </a:solidFill>
              <a:latin typeface="微软雅黑" panose="020B0503020204020204" pitchFamily="34" charset="-122"/>
            </a:endParaRPr>
          </a:p>
        </p:txBody>
      </p:sp>
      <p:grpSp>
        <p:nvGrpSpPr>
          <p:cNvPr id="93" name="组合 92"/>
          <p:cNvGrpSpPr>
            <a:grpSpLocks/>
          </p:cNvGrpSpPr>
          <p:nvPr/>
        </p:nvGrpSpPr>
        <p:grpSpPr bwMode="auto">
          <a:xfrm>
            <a:off x="275167" y="421218"/>
            <a:ext cx="1087967" cy="666786"/>
            <a:chOff x="4353620" y="864629"/>
            <a:chExt cx="742365" cy="456068"/>
          </a:xfrm>
        </p:grpSpPr>
        <p:sp>
          <p:nvSpPr>
            <p:cNvPr id="94"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30733" name="文本框 94"/>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8</a:t>
              </a:r>
              <a:endParaRPr lang="zh-CN" altLang="en-US" sz="3733" dirty="0">
                <a:solidFill>
                  <a:prstClr val="white"/>
                </a:solidFill>
                <a:cs typeface="Arial" panose="020B0604020202020204" pitchFamily="34" charset="0"/>
              </a:endParaRPr>
            </a:p>
          </p:txBody>
        </p:sp>
      </p:grpSp>
      <p:pic>
        <p:nvPicPr>
          <p:cNvPr id="2050" name="Picture 2"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103" y="1351253"/>
            <a:ext cx="4641893" cy="2531942"/>
          </a:xfrm>
          <a:prstGeom prst="rect">
            <a:avLst/>
          </a:prstGeom>
          <a:noFill/>
          <a:extLst>
            <a:ext uri="{909E8E84-426E-40DD-AFC4-6F175D3DCCD1}">
              <a14:hiddenFill xmlns:a14="http://schemas.microsoft.com/office/drawing/2010/main">
                <a:solidFill>
                  <a:srgbClr val="FFFFFF"/>
                </a:solidFill>
              </a14:hiddenFill>
            </a:ext>
          </a:extLst>
        </p:spPr>
      </p:pic>
      <p:sp>
        <p:nvSpPr>
          <p:cNvPr id="92" name="矩形 91"/>
          <p:cNvSpPr/>
          <p:nvPr/>
        </p:nvSpPr>
        <p:spPr>
          <a:xfrm>
            <a:off x="2664166" y="1351253"/>
            <a:ext cx="2954655" cy="369332"/>
          </a:xfrm>
          <a:prstGeom prst="rect">
            <a:avLst/>
          </a:prstGeom>
        </p:spPr>
        <p:txBody>
          <a:bodyPr wrap="none">
            <a:spAutoFit/>
          </a:bodyPr>
          <a:lstStyle/>
          <a:p>
            <a:r>
              <a:rPr lang="en-US" altLang="zh-CN" b="0" i="0" dirty="0" smtClean="0">
                <a:solidFill>
                  <a:srgbClr val="323D47"/>
                </a:solidFill>
                <a:effectLst/>
                <a:latin typeface="Dosis"/>
              </a:rPr>
              <a:t>1</a:t>
            </a:r>
            <a:r>
              <a:rPr lang="zh-CN" altLang="en-US" b="0" i="0" dirty="0" smtClean="0">
                <a:solidFill>
                  <a:srgbClr val="323D47"/>
                </a:solidFill>
                <a:effectLst/>
                <a:latin typeface="Dosis"/>
              </a:rPr>
              <a:t>、快速收集并定位</a:t>
            </a:r>
            <a:r>
              <a:rPr lang="en-US" altLang="zh-CN" b="0" i="0" dirty="0" smtClean="0">
                <a:solidFill>
                  <a:srgbClr val="323D47"/>
                </a:solidFill>
                <a:effectLst/>
                <a:latin typeface="Dosis"/>
              </a:rPr>
              <a:t>Bug</a:t>
            </a:r>
            <a:r>
              <a:rPr lang="zh-CN" altLang="en-US" b="0" i="0" dirty="0" smtClean="0">
                <a:solidFill>
                  <a:srgbClr val="323D47"/>
                </a:solidFill>
                <a:effectLst/>
                <a:latin typeface="Dosis"/>
              </a:rPr>
              <a:t>问题</a:t>
            </a:r>
            <a:endParaRPr lang="zh-CN" altLang="en-US" b="0" i="0" dirty="0">
              <a:solidFill>
                <a:srgbClr val="323D47"/>
              </a:solidFill>
              <a:effectLst/>
              <a:latin typeface="Dosis"/>
            </a:endParaRPr>
          </a:p>
        </p:txBody>
      </p:sp>
      <p:pic>
        <p:nvPicPr>
          <p:cNvPr id="2052" name="Picture 4" desc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6141" y="1264195"/>
            <a:ext cx="4412017" cy="2406555"/>
          </a:xfrm>
          <a:prstGeom prst="rect">
            <a:avLst/>
          </a:prstGeom>
          <a:noFill/>
          <a:extLst>
            <a:ext uri="{909E8E84-426E-40DD-AFC4-6F175D3DCCD1}">
              <a14:hiddenFill xmlns:a14="http://schemas.microsoft.com/office/drawing/2010/main">
                <a:solidFill>
                  <a:srgbClr val="FFFFFF"/>
                </a:solidFill>
              </a14:hiddenFill>
            </a:ext>
          </a:extLst>
        </p:spPr>
      </p:pic>
      <p:sp>
        <p:nvSpPr>
          <p:cNvPr id="95" name="矩形 94"/>
          <p:cNvSpPr/>
          <p:nvPr/>
        </p:nvSpPr>
        <p:spPr>
          <a:xfrm>
            <a:off x="6336141" y="1351253"/>
            <a:ext cx="6070893" cy="369332"/>
          </a:xfrm>
          <a:prstGeom prst="rect">
            <a:avLst/>
          </a:prstGeom>
        </p:spPr>
        <p:txBody>
          <a:bodyPr wrap="none">
            <a:spAutoFit/>
          </a:bodyPr>
          <a:lstStyle/>
          <a:p>
            <a:r>
              <a:rPr lang="en-US" altLang="zh-CN" b="0" i="0" dirty="0" smtClean="0">
                <a:solidFill>
                  <a:srgbClr val="323D47"/>
                </a:solidFill>
                <a:effectLst/>
                <a:latin typeface="Dosis"/>
              </a:rPr>
              <a:t>2</a:t>
            </a:r>
            <a:r>
              <a:rPr lang="zh-CN" altLang="en-US" b="0" i="0" dirty="0" smtClean="0">
                <a:solidFill>
                  <a:srgbClr val="323D47"/>
                </a:solidFill>
                <a:effectLst/>
                <a:latin typeface="Dosis"/>
              </a:rPr>
              <a:t>、通过问题优先级与严重性设置，帮助团队合理安排工作</a:t>
            </a:r>
            <a:endParaRPr lang="zh-CN" altLang="en-US" b="0" i="0" dirty="0">
              <a:solidFill>
                <a:srgbClr val="323D47"/>
              </a:solidFill>
              <a:effectLst/>
              <a:latin typeface="Dosis"/>
            </a:endParaRPr>
          </a:p>
        </p:txBody>
      </p:sp>
      <p:pic>
        <p:nvPicPr>
          <p:cNvPr id="2056" name="Picture 8" desc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3" y="3883195"/>
            <a:ext cx="4641893" cy="2531942"/>
          </a:xfrm>
          <a:prstGeom prst="rect">
            <a:avLst/>
          </a:prstGeom>
          <a:noFill/>
          <a:extLst>
            <a:ext uri="{909E8E84-426E-40DD-AFC4-6F175D3DCCD1}">
              <a14:hiddenFill xmlns:a14="http://schemas.microsoft.com/office/drawing/2010/main">
                <a:solidFill>
                  <a:srgbClr val="FFFFFF"/>
                </a:solidFill>
              </a14:hiddenFill>
            </a:ext>
          </a:extLst>
        </p:spPr>
      </p:pic>
      <p:sp>
        <p:nvSpPr>
          <p:cNvPr id="96" name="矩形 95"/>
          <p:cNvSpPr/>
          <p:nvPr/>
        </p:nvSpPr>
        <p:spPr>
          <a:xfrm>
            <a:off x="932923" y="6045805"/>
            <a:ext cx="4685898" cy="369332"/>
          </a:xfrm>
          <a:prstGeom prst="rect">
            <a:avLst/>
          </a:prstGeom>
        </p:spPr>
        <p:txBody>
          <a:bodyPr wrap="none">
            <a:spAutoFit/>
          </a:bodyPr>
          <a:lstStyle/>
          <a:p>
            <a:r>
              <a:rPr lang="en-US" altLang="zh-CN" b="0" i="0" smtClean="0">
                <a:solidFill>
                  <a:srgbClr val="323D47"/>
                </a:solidFill>
                <a:effectLst/>
                <a:latin typeface="Dosis"/>
              </a:rPr>
              <a:t>3</a:t>
            </a:r>
            <a:r>
              <a:rPr lang="zh-CN" altLang="en-US" b="0" i="0" smtClean="0">
                <a:solidFill>
                  <a:srgbClr val="323D47"/>
                </a:solidFill>
                <a:effectLst/>
                <a:latin typeface="Dosis"/>
              </a:rPr>
              <a:t>、设置指派人与关注者，让问题责任更明确</a:t>
            </a:r>
            <a:endParaRPr lang="zh-CN" altLang="en-US" b="0" i="0" dirty="0">
              <a:solidFill>
                <a:srgbClr val="323D47"/>
              </a:solidFill>
              <a:effectLst/>
              <a:latin typeface="Dosis"/>
            </a:endParaRPr>
          </a:p>
        </p:txBody>
      </p:sp>
      <p:pic>
        <p:nvPicPr>
          <p:cNvPr id="2060" name="Picture 12" desc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6141" y="3841818"/>
            <a:ext cx="4484788" cy="2446248"/>
          </a:xfrm>
          <a:prstGeom prst="rect">
            <a:avLst/>
          </a:prstGeom>
          <a:noFill/>
          <a:extLst>
            <a:ext uri="{909E8E84-426E-40DD-AFC4-6F175D3DCCD1}">
              <a14:hiddenFill xmlns:a14="http://schemas.microsoft.com/office/drawing/2010/main">
                <a:solidFill>
                  <a:srgbClr val="FFFFFF"/>
                </a:solidFill>
              </a14:hiddenFill>
            </a:ext>
          </a:extLst>
        </p:spPr>
      </p:pic>
      <p:sp>
        <p:nvSpPr>
          <p:cNvPr id="97" name="矩形 96"/>
          <p:cNvSpPr/>
          <p:nvPr/>
        </p:nvSpPr>
        <p:spPr>
          <a:xfrm>
            <a:off x="6430032" y="6054065"/>
            <a:ext cx="4224233" cy="369332"/>
          </a:xfrm>
          <a:prstGeom prst="rect">
            <a:avLst/>
          </a:prstGeom>
        </p:spPr>
        <p:txBody>
          <a:bodyPr wrap="none">
            <a:spAutoFit/>
          </a:bodyPr>
          <a:lstStyle/>
          <a:p>
            <a:r>
              <a:rPr lang="en-US" altLang="zh-CN" b="0" i="0" dirty="0" smtClean="0">
                <a:solidFill>
                  <a:srgbClr val="323D47"/>
                </a:solidFill>
                <a:effectLst/>
                <a:latin typeface="Dosis"/>
              </a:rPr>
              <a:t>4</a:t>
            </a:r>
            <a:r>
              <a:rPr lang="zh-CN" altLang="en-US" b="0" i="0" dirty="0" smtClean="0">
                <a:solidFill>
                  <a:srgbClr val="323D47"/>
                </a:solidFill>
                <a:effectLst/>
                <a:latin typeface="Dosis"/>
              </a:rPr>
              <a:t>、自动消息通知，不错过任何重要信息</a:t>
            </a:r>
            <a:endParaRPr lang="zh-CN" altLang="en-US" b="0" i="0" dirty="0">
              <a:solidFill>
                <a:srgbClr val="323D47"/>
              </a:solidFill>
              <a:effectLst/>
              <a:latin typeface="Dosis"/>
            </a:endParaRPr>
          </a:p>
        </p:txBody>
      </p:sp>
    </p:spTree>
    <p:extLst>
      <p:ext uri="{BB962C8B-B14F-4D97-AF65-F5344CB8AC3E}">
        <p14:creationId xmlns:p14="http://schemas.microsoft.com/office/powerpoint/2010/main" val="326819016"/>
      </p:ext>
    </p:extLst>
  </p:cSld>
  <p:clrMapOvr>
    <a:masterClrMapping/>
  </p:clrMapOvr>
  <p:transition spd="slow"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0734" name="文本框 90"/>
          <p:cNvSpPr txBox="1">
            <a:spLocks noChangeArrowheads="1"/>
          </p:cNvSpPr>
          <p:nvPr/>
        </p:nvSpPr>
        <p:spPr bwMode="auto">
          <a:xfrm>
            <a:off x="1363132" y="470401"/>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a:solidFill>
                  <a:prstClr val="black"/>
                </a:solidFill>
                <a:latin typeface="微软雅黑" panose="020B0503020204020204" pitchFamily="34" charset="-122"/>
              </a:rPr>
              <a:t>更好的</a:t>
            </a:r>
            <a:r>
              <a:rPr lang="en-US" altLang="zh-CN" sz="2667" b="1" dirty="0">
                <a:solidFill>
                  <a:prstClr val="black"/>
                </a:solidFill>
                <a:latin typeface="微软雅黑" panose="020B0503020204020204" pitchFamily="34" charset="-122"/>
              </a:rPr>
              <a:t>Bug</a:t>
            </a:r>
            <a:r>
              <a:rPr lang="zh-CN" altLang="en-US" sz="2667" b="1" dirty="0">
                <a:solidFill>
                  <a:prstClr val="black"/>
                </a:solidFill>
                <a:latin typeface="微软雅黑" panose="020B0503020204020204" pitchFamily="34" charset="-122"/>
              </a:rPr>
              <a:t>管理</a:t>
            </a:r>
            <a:endParaRPr lang="id-ID" altLang="zh-CN" sz="2667" b="1" dirty="0">
              <a:solidFill>
                <a:prstClr val="black"/>
              </a:solidFill>
              <a:latin typeface="微软雅黑" panose="020B0503020204020204" pitchFamily="34" charset="-122"/>
            </a:endParaRPr>
          </a:p>
        </p:txBody>
      </p:sp>
      <p:grpSp>
        <p:nvGrpSpPr>
          <p:cNvPr id="93" name="组合 92"/>
          <p:cNvGrpSpPr>
            <a:grpSpLocks/>
          </p:cNvGrpSpPr>
          <p:nvPr/>
        </p:nvGrpSpPr>
        <p:grpSpPr bwMode="auto">
          <a:xfrm>
            <a:off x="275167" y="421218"/>
            <a:ext cx="1087967" cy="666786"/>
            <a:chOff x="4353620" y="864629"/>
            <a:chExt cx="742365" cy="456068"/>
          </a:xfrm>
        </p:grpSpPr>
        <p:sp>
          <p:nvSpPr>
            <p:cNvPr id="94"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30733" name="文本框 94"/>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8</a:t>
              </a:r>
              <a:endParaRPr lang="zh-CN" altLang="en-US" sz="3733" dirty="0">
                <a:solidFill>
                  <a:prstClr val="white"/>
                </a:solidFill>
                <a:cs typeface="Arial" panose="020B0604020202020204" pitchFamily="34" charset="0"/>
              </a:endParaRPr>
            </a:p>
          </p:txBody>
        </p:sp>
      </p:grpSp>
      <p:pic>
        <p:nvPicPr>
          <p:cNvPr id="4098"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67" y="2502097"/>
            <a:ext cx="6999165" cy="3817726"/>
          </a:xfrm>
          <a:prstGeom prst="rect">
            <a:avLst/>
          </a:prstGeom>
          <a:noFill/>
          <a:extLst>
            <a:ext uri="{909E8E84-426E-40DD-AFC4-6F175D3DCCD1}">
              <a14:hiddenFill xmlns:a14="http://schemas.microsoft.com/office/drawing/2010/main">
                <a:solidFill>
                  <a:srgbClr val="FFFFFF"/>
                </a:solidFill>
              </a14:hiddenFill>
            </a:ext>
          </a:extLst>
        </p:spPr>
      </p:pic>
      <p:sp>
        <p:nvSpPr>
          <p:cNvPr id="91" name="矩形 90"/>
          <p:cNvSpPr/>
          <p:nvPr/>
        </p:nvSpPr>
        <p:spPr>
          <a:xfrm>
            <a:off x="275167" y="1857614"/>
            <a:ext cx="5032147" cy="369332"/>
          </a:xfrm>
          <a:prstGeom prst="rect">
            <a:avLst/>
          </a:prstGeom>
        </p:spPr>
        <p:txBody>
          <a:bodyPr wrap="none">
            <a:spAutoFit/>
          </a:bodyPr>
          <a:lstStyle/>
          <a:p>
            <a:r>
              <a:rPr lang="en-US" altLang="zh-CN" b="0" i="0" dirty="0" smtClean="0">
                <a:solidFill>
                  <a:srgbClr val="323D47"/>
                </a:solidFill>
                <a:effectLst/>
                <a:latin typeface="Dosis"/>
              </a:rPr>
              <a:t>5</a:t>
            </a:r>
            <a:r>
              <a:rPr lang="zh-CN" altLang="en-US" b="0" i="0" dirty="0" smtClean="0">
                <a:solidFill>
                  <a:srgbClr val="323D47"/>
                </a:solidFill>
                <a:effectLst/>
                <a:latin typeface="Dosis"/>
              </a:rPr>
              <a:t>、自动记录</a:t>
            </a:r>
            <a:r>
              <a:rPr lang="en-US" altLang="zh-CN" b="0" i="0" dirty="0" smtClean="0">
                <a:solidFill>
                  <a:srgbClr val="323D47"/>
                </a:solidFill>
                <a:effectLst/>
                <a:latin typeface="Dosis"/>
              </a:rPr>
              <a:t>Bug</a:t>
            </a:r>
            <a:r>
              <a:rPr lang="zh-CN" altLang="en-US" b="0" i="0" dirty="0" smtClean="0">
                <a:solidFill>
                  <a:srgbClr val="323D47"/>
                </a:solidFill>
                <a:effectLst/>
                <a:latin typeface="Dosis"/>
              </a:rPr>
              <a:t>变更事件，展现完整的历史记录</a:t>
            </a:r>
            <a:endParaRPr lang="zh-CN" altLang="en-US" b="0" i="0" dirty="0">
              <a:solidFill>
                <a:srgbClr val="323D47"/>
              </a:solidFill>
              <a:effectLst/>
              <a:latin typeface="Dosis"/>
            </a:endParaRPr>
          </a:p>
        </p:txBody>
      </p:sp>
    </p:spTree>
    <p:extLst>
      <p:ext uri="{BB962C8B-B14F-4D97-AF65-F5344CB8AC3E}">
        <p14:creationId xmlns:p14="http://schemas.microsoft.com/office/powerpoint/2010/main" val="1938406680"/>
      </p:ext>
    </p:extLst>
  </p:cSld>
  <p:clrMapOvr>
    <a:masterClrMapping/>
  </p:clrMapOvr>
  <p:transition spd="slow"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0734" name="文本框 90"/>
          <p:cNvSpPr txBox="1">
            <a:spLocks noChangeArrowheads="1"/>
          </p:cNvSpPr>
          <p:nvPr/>
        </p:nvSpPr>
        <p:spPr bwMode="auto">
          <a:xfrm>
            <a:off x="1589891" y="503228"/>
            <a:ext cx="676626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912261" rtl="0" eaLnBrk="1" fontAlgn="base" latinLnBrk="0" hangingPunct="1">
              <a:lnSpc>
                <a:spcPct val="100000"/>
              </a:lnSpc>
              <a:spcBef>
                <a:spcPct val="0"/>
              </a:spcBef>
              <a:spcAft>
                <a:spcPct val="0"/>
              </a:spcAft>
              <a:buClrTx/>
              <a:buSzTx/>
              <a:buFontTx/>
              <a:buNone/>
              <a:tabLst/>
              <a:defRPr/>
            </a:pPr>
            <a:r>
              <a:rPr lang="zh-CN" altLang="en-US" sz="2667" b="1" dirty="0" smtClean="0">
                <a:solidFill>
                  <a:prstClr val="black"/>
                </a:solidFill>
                <a:latin typeface="微软雅黑" panose="020B0503020204020204" pitchFamily="34" charset="-122"/>
              </a:rPr>
              <a:t>自动化</a:t>
            </a:r>
            <a:r>
              <a:rPr lang="en-US" altLang="zh-CN" sz="2667" b="1" dirty="0" smtClean="0">
                <a:solidFill>
                  <a:prstClr val="black"/>
                </a:solidFill>
                <a:latin typeface="微软雅黑" panose="020B0503020204020204" pitchFamily="34" charset="-122"/>
              </a:rPr>
              <a:t>Bug</a:t>
            </a:r>
            <a:r>
              <a:rPr lang="zh-CN" altLang="en-US" sz="2667" b="1" dirty="0" smtClean="0">
                <a:solidFill>
                  <a:prstClr val="black"/>
                </a:solidFill>
                <a:latin typeface="微软雅黑" panose="020B0503020204020204" pitchFamily="34" charset="-122"/>
              </a:rPr>
              <a:t>处理流程</a:t>
            </a:r>
            <a:endParaRPr kumimoji="0" lang="id-ID" altLang="zh-CN" sz="2667"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93" name="组合 92"/>
          <p:cNvGrpSpPr>
            <a:grpSpLocks/>
          </p:cNvGrpSpPr>
          <p:nvPr/>
        </p:nvGrpSpPr>
        <p:grpSpPr bwMode="auto">
          <a:xfrm>
            <a:off x="275167" y="421218"/>
            <a:ext cx="1087967" cy="666786"/>
            <a:chOff x="4353620" y="864629"/>
            <a:chExt cx="742365" cy="456068"/>
          </a:xfrm>
        </p:grpSpPr>
        <p:sp>
          <p:nvSpPr>
            <p:cNvPr id="94"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marL="0" marR="0" lvl="0" indent="0" algn="ctr" defTabSz="914316"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srgbClr val="FFFFFF"/>
                </a:solidFill>
                <a:effectLst/>
                <a:uLnTx/>
                <a:uFillTx/>
                <a:latin typeface="Arial"/>
                <a:ea typeface="微软雅黑"/>
                <a:cs typeface="+mn-cs"/>
              </a:endParaRPr>
            </a:p>
          </p:txBody>
        </p:sp>
        <p:sp>
          <p:nvSpPr>
            <p:cNvPr id="30733" name="文本框 94"/>
            <p:cNvSpPr txBox="1">
              <a:spLocks noChangeArrowheads="1"/>
            </p:cNvSpPr>
            <p:nvPr/>
          </p:nvSpPr>
          <p:spPr bwMode="auto">
            <a:xfrm>
              <a:off x="4508346" y="864629"/>
              <a:ext cx="486578"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912261" rtl="0" eaLnBrk="1" fontAlgn="base" latinLnBrk="0" hangingPunct="1">
                <a:lnSpc>
                  <a:spcPct val="100000"/>
                </a:lnSpc>
                <a:spcBef>
                  <a:spcPct val="0"/>
                </a:spcBef>
                <a:spcAft>
                  <a:spcPct val="0"/>
                </a:spcAft>
                <a:buClrTx/>
                <a:buSzTx/>
                <a:buFontTx/>
                <a:buNone/>
                <a:tabLst/>
                <a:defRPr/>
              </a:pPr>
              <a:r>
                <a:rPr lang="en-US" altLang="zh-CN" sz="3733" noProof="0" dirty="0">
                  <a:solidFill>
                    <a:prstClr val="white"/>
                  </a:solidFill>
                  <a:cs typeface="Arial" panose="020B0604020202020204" pitchFamily="34" charset="0"/>
                </a:rPr>
                <a:t>9</a:t>
              </a:r>
              <a:endParaRPr kumimoji="0" lang="zh-CN" altLang="en-US" sz="3733"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pic>
        <p:nvPicPr>
          <p:cNvPr id="5122"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67" y="1932267"/>
            <a:ext cx="6760468" cy="396404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160765" y="1932267"/>
            <a:ext cx="4685898" cy="369332"/>
          </a:xfrm>
          <a:prstGeom prst="rect">
            <a:avLst/>
          </a:prstGeom>
        </p:spPr>
        <p:txBody>
          <a:bodyPr wrap="none">
            <a:spAutoFit/>
          </a:bodyPr>
          <a:lstStyle/>
          <a:p>
            <a:r>
              <a:rPr lang="en-US" altLang="zh-CN" b="0" i="0" dirty="0" smtClean="0">
                <a:solidFill>
                  <a:srgbClr val="323D47"/>
                </a:solidFill>
                <a:effectLst/>
                <a:latin typeface="Dosis"/>
              </a:rPr>
              <a:t>·</a:t>
            </a:r>
            <a:r>
              <a:rPr lang="zh-CN" altLang="en-US" b="0" i="0" dirty="0" smtClean="0">
                <a:solidFill>
                  <a:srgbClr val="323D47"/>
                </a:solidFill>
                <a:effectLst/>
                <a:latin typeface="Dosis"/>
              </a:rPr>
              <a:t>自动或者手动收集来自各种设备的</a:t>
            </a:r>
            <a:r>
              <a:rPr lang="en-US" altLang="zh-CN" b="0" i="0" dirty="0" smtClean="0">
                <a:solidFill>
                  <a:srgbClr val="323D47"/>
                </a:solidFill>
                <a:effectLst/>
                <a:latin typeface="Dosis"/>
              </a:rPr>
              <a:t>Bug</a:t>
            </a:r>
            <a:r>
              <a:rPr lang="zh-CN" altLang="en-US" b="0" i="0" dirty="0" smtClean="0">
                <a:solidFill>
                  <a:srgbClr val="323D47"/>
                </a:solidFill>
                <a:effectLst/>
                <a:latin typeface="Dosis"/>
              </a:rPr>
              <a:t>问题</a:t>
            </a:r>
            <a:endParaRPr lang="zh-CN" altLang="en-US" dirty="0"/>
          </a:p>
        </p:txBody>
      </p:sp>
      <p:sp>
        <p:nvSpPr>
          <p:cNvPr id="3" name="矩形 2"/>
          <p:cNvSpPr/>
          <p:nvPr/>
        </p:nvSpPr>
        <p:spPr>
          <a:xfrm>
            <a:off x="7160765" y="3164544"/>
            <a:ext cx="4685898" cy="369332"/>
          </a:xfrm>
          <a:prstGeom prst="rect">
            <a:avLst/>
          </a:prstGeom>
        </p:spPr>
        <p:txBody>
          <a:bodyPr wrap="none">
            <a:spAutoFit/>
          </a:bodyPr>
          <a:lstStyle/>
          <a:p>
            <a:r>
              <a:rPr lang="en-US" altLang="zh-CN" b="0" i="0" dirty="0" smtClean="0">
                <a:solidFill>
                  <a:srgbClr val="323D47"/>
                </a:solidFill>
                <a:effectLst/>
                <a:latin typeface="Dosis"/>
              </a:rPr>
              <a:t>·</a:t>
            </a:r>
            <a:r>
              <a:rPr lang="zh-CN" altLang="en-US" b="0" i="0" dirty="0" smtClean="0">
                <a:solidFill>
                  <a:srgbClr val="323D47"/>
                </a:solidFill>
                <a:effectLst/>
                <a:latin typeface="Dosis"/>
              </a:rPr>
              <a:t>自动执行</a:t>
            </a:r>
            <a:r>
              <a:rPr lang="en-US" altLang="zh-CN" b="0" i="0" dirty="0" smtClean="0">
                <a:solidFill>
                  <a:srgbClr val="323D47"/>
                </a:solidFill>
                <a:effectLst/>
                <a:latin typeface="Dosis"/>
              </a:rPr>
              <a:t>bug</a:t>
            </a:r>
            <a:r>
              <a:rPr lang="zh-CN" altLang="en-US" b="0" i="0" dirty="0" smtClean="0">
                <a:solidFill>
                  <a:srgbClr val="323D47"/>
                </a:solidFill>
                <a:effectLst/>
                <a:latin typeface="Dosis"/>
              </a:rPr>
              <a:t>管理自定义流程提升工作效率</a:t>
            </a:r>
            <a:endParaRPr lang="zh-CN" altLang="en-US" dirty="0"/>
          </a:p>
        </p:txBody>
      </p:sp>
      <p:sp>
        <p:nvSpPr>
          <p:cNvPr id="4" name="矩形 3"/>
          <p:cNvSpPr/>
          <p:nvPr/>
        </p:nvSpPr>
        <p:spPr>
          <a:xfrm>
            <a:off x="7160765" y="4396821"/>
            <a:ext cx="5147563" cy="369332"/>
          </a:xfrm>
          <a:prstGeom prst="rect">
            <a:avLst/>
          </a:prstGeom>
        </p:spPr>
        <p:txBody>
          <a:bodyPr wrap="none">
            <a:spAutoFit/>
          </a:bodyPr>
          <a:lstStyle/>
          <a:p>
            <a:r>
              <a:rPr lang="en-US" altLang="zh-CN" b="0" i="0" dirty="0" smtClean="0">
                <a:solidFill>
                  <a:srgbClr val="323D47"/>
                </a:solidFill>
                <a:effectLst/>
                <a:latin typeface="Dosis"/>
              </a:rPr>
              <a:t>·</a:t>
            </a:r>
            <a:r>
              <a:rPr lang="zh-CN" altLang="en-US" b="0" i="0" dirty="0" smtClean="0">
                <a:solidFill>
                  <a:srgbClr val="323D47"/>
                </a:solidFill>
                <a:effectLst/>
                <a:latin typeface="Dosis"/>
              </a:rPr>
              <a:t>自动同步产品开发工具，提升</a:t>
            </a:r>
            <a:r>
              <a:rPr lang="en-US" altLang="zh-CN" b="0" i="0" dirty="0" smtClean="0">
                <a:solidFill>
                  <a:srgbClr val="323D47"/>
                </a:solidFill>
                <a:effectLst/>
                <a:latin typeface="Dosis"/>
              </a:rPr>
              <a:t>Bug</a:t>
            </a:r>
            <a:r>
              <a:rPr lang="zh-CN" altLang="en-US" b="0" i="0" dirty="0" smtClean="0">
                <a:solidFill>
                  <a:srgbClr val="323D47"/>
                </a:solidFill>
                <a:effectLst/>
                <a:latin typeface="Dosis"/>
              </a:rPr>
              <a:t>问题解决速度</a:t>
            </a:r>
            <a:endParaRPr lang="zh-CN" altLang="en-US" dirty="0"/>
          </a:p>
        </p:txBody>
      </p:sp>
    </p:spTree>
    <p:extLst>
      <p:ext uri="{BB962C8B-B14F-4D97-AF65-F5344CB8AC3E}">
        <p14:creationId xmlns:p14="http://schemas.microsoft.com/office/powerpoint/2010/main" val="563844530"/>
      </p:ext>
    </p:extLst>
  </p:cSld>
  <p:clrMapOvr>
    <a:masterClrMapping/>
  </p:clrMapOvr>
  <p:transition spd="slow"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657124" y="3442503"/>
            <a:ext cx="6248400" cy="2590800"/>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3"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4"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5"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3" cstate="screen">
                <a:extLst>
                  <a:ext uri="{28A0092B-C50C-407E-A947-70E740481C1C}">
                    <a14:useLocalDpi xmlns:a14="http://schemas.microsoft.com/office/drawing/2010/main"/>
                  </a:ext>
                </a:extLst>
              </a:blip>
              <a:stretch>
                <a:fillRect/>
              </a:stretch>
            </a:bli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6"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7"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8"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9"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sp>
          <p:nvSpPr>
            <p:cNvPr id="10"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lstStyle/>
            <a:p>
              <a:pPr defTabSz="914316">
                <a:defRPr/>
              </a:pPr>
              <a:endParaRPr lang="en-US" sz="3200">
                <a:solidFill>
                  <a:prstClr val="black"/>
                </a:solidFill>
                <a:latin typeface="Arial"/>
                <a:ea typeface="微软雅黑"/>
              </a:endParaRPr>
            </a:p>
          </p:txBody>
        </p:sp>
      </p:grpSp>
      <p:sp>
        <p:nvSpPr>
          <p:cNvPr id="11" name="Freeform 210"/>
          <p:cNvSpPr>
            <a:spLocks/>
          </p:cNvSpPr>
          <p:nvPr/>
        </p:nvSpPr>
        <p:spPr bwMode="auto">
          <a:xfrm>
            <a:off x="3177117" y="3261785"/>
            <a:ext cx="5458883" cy="2127249"/>
          </a:xfrm>
          <a:custGeom>
            <a:avLst/>
            <a:gdLst>
              <a:gd name="T0" fmla="*/ 2607964 w 719"/>
              <a:gd name="T1" fmla="*/ 0 h 418"/>
              <a:gd name="T2" fmla="*/ 0 w 719"/>
              <a:gd name="T3" fmla="*/ 1019095 h 418"/>
              <a:gd name="T4" fmla="*/ 1486198 w 719"/>
              <a:gd name="T5" fmla="*/ 1595437 h 418"/>
              <a:gd name="T6" fmla="*/ 4094162 w 719"/>
              <a:gd name="T7" fmla="*/ 576342 h 418"/>
              <a:gd name="T8" fmla="*/ 2607964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eaLnBrk="0" fontAlgn="base" hangingPunct="0">
              <a:spcBef>
                <a:spcPct val="0"/>
              </a:spcBef>
              <a:spcAft>
                <a:spcPct val="0"/>
              </a:spcAft>
            </a:pPr>
            <a:endParaRPr lang="zh-CN" altLang="en-US" sz="1733">
              <a:solidFill>
                <a:prstClr val="black"/>
              </a:solidFill>
              <a:latin typeface="Arial" panose="020B0604020202020204" pitchFamily="34" charset="0"/>
              <a:ea typeface="微软雅黑" panose="020B0503020204020204" pitchFamily="34" charset="-122"/>
            </a:endParaRPr>
          </a:p>
        </p:txBody>
      </p:sp>
      <p:sp>
        <p:nvSpPr>
          <p:cNvPr id="12" name="Freeform 210"/>
          <p:cNvSpPr>
            <a:spLocks/>
          </p:cNvSpPr>
          <p:nvPr/>
        </p:nvSpPr>
        <p:spPr bwMode="auto">
          <a:xfrm>
            <a:off x="3272367" y="2882901"/>
            <a:ext cx="5458884" cy="2129367"/>
          </a:xfrm>
          <a:custGeom>
            <a:avLst/>
            <a:gdLst>
              <a:gd name="T0" fmla="*/ 2607965 w 719"/>
              <a:gd name="T1" fmla="*/ 0 h 418"/>
              <a:gd name="T2" fmla="*/ 0 w 719"/>
              <a:gd name="T3" fmla="*/ 1020109 h 418"/>
              <a:gd name="T4" fmla="*/ 1486198 w 719"/>
              <a:gd name="T5" fmla="*/ 1597025 h 418"/>
              <a:gd name="T6" fmla="*/ 4094163 w 719"/>
              <a:gd name="T7" fmla="*/ 576916 h 418"/>
              <a:gd name="T8" fmla="*/ 2607965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eaLnBrk="0" fontAlgn="base" hangingPunct="0">
              <a:spcBef>
                <a:spcPct val="0"/>
              </a:spcBef>
              <a:spcAft>
                <a:spcPct val="0"/>
              </a:spcAft>
            </a:pPr>
            <a:endParaRPr lang="zh-CN" altLang="en-US" sz="1733">
              <a:solidFill>
                <a:prstClr val="black"/>
              </a:solidFill>
              <a:latin typeface="Arial" panose="020B0604020202020204" pitchFamily="34" charset="0"/>
              <a:ea typeface="微软雅黑" panose="020B0503020204020204" pitchFamily="34" charset="-122"/>
            </a:endParaRPr>
          </a:p>
        </p:txBody>
      </p:sp>
      <p:grpSp>
        <p:nvGrpSpPr>
          <p:cNvPr id="13" name="组合 12"/>
          <p:cNvGrpSpPr>
            <a:grpSpLocks/>
          </p:cNvGrpSpPr>
          <p:nvPr/>
        </p:nvGrpSpPr>
        <p:grpSpPr bwMode="auto">
          <a:xfrm flipV="1">
            <a:off x="7080251" y="2745318"/>
            <a:ext cx="1913467" cy="738716"/>
            <a:chOff x="6184232" y="3601453"/>
            <a:chExt cx="747341" cy="184484"/>
          </a:xfrm>
        </p:grpSpPr>
        <p:cxnSp>
          <p:nvCxnSpPr>
            <p:cNvPr id="14" name="直接连接符 13"/>
            <p:cNvCxnSpPr/>
            <p:nvPr/>
          </p:nvCxnSpPr>
          <p:spPr>
            <a:xfrm>
              <a:off x="6184232" y="3601453"/>
              <a:ext cx="17608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60320" y="3785937"/>
              <a:ext cx="57125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a:grpSpLocks/>
          </p:cNvGrpSpPr>
          <p:nvPr/>
        </p:nvGrpSpPr>
        <p:grpSpPr bwMode="auto">
          <a:xfrm>
            <a:off x="9057217" y="2559051"/>
            <a:ext cx="3071283" cy="1460500"/>
            <a:chOff x="6793192" y="1919985"/>
            <a:chExt cx="2303790" cy="1094769"/>
          </a:xfrm>
        </p:grpSpPr>
        <p:sp>
          <p:nvSpPr>
            <p:cNvPr id="16" name="Content Placeholder 2"/>
            <p:cNvSpPr txBox="1">
              <a:spLocks/>
            </p:cNvSpPr>
            <p:nvPr/>
          </p:nvSpPr>
          <p:spPr>
            <a:xfrm>
              <a:off x="6793192" y="2181777"/>
              <a:ext cx="2303790" cy="832977"/>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1219170">
                <a:lnSpc>
                  <a:spcPct val="120000"/>
                </a:lnSpc>
                <a:buNone/>
                <a:defRPr/>
              </a:pPr>
              <a:r>
                <a:rPr lang="zh-CN" altLang="en-US" sz="1600" dirty="0">
                  <a:solidFill>
                    <a:schemeClr val="tx1"/>
                  </a:solidFill>
                </a:rPr>
                <a:t>通过嵌入</a:t>
              </a:r>
              <a:r>
                <a:rPr lang="en-US" altLang="zh-CN" sz="1600" dirty="0" err="1">
                  <a:solidFill>
                    <a:schemeClr val="tx1"/>
                  </a:solidFill>
                </a:rPr>
                <a:t>js</a:t>
              </a:r>
              <a:r>
                <a:rPr lang="zh-CN" altLang="en-US" sz="1600" dirty="0">
                  <a:solidFill>
                    <a:schemeClr val="tx1"/>
                  </a:solidFill>
                </a:rPr>
                <a:t>文件，允许用户小程序</a:t>
              </a:r>
              <a:r>
                <a:rPr lang="en-US" altLang="zh-CN" sz="1600" dirty="0">
                  <a:solidFill>
                    <a:schemeClr val="tx1"/>
                  </a:solidFill>
                </a:rPr>
                <a:t>/H5</a:t>
              </a:r>
              <a:r>
                <a:rPr lang="zh-CN" altLang="en-US" sz="1600" dirty="0">
                  <a:solidFill>
                    <a:schemeClr val="tx1"/>
                  </a:solidFill>
                </a:rPr>
                <a:t>页面通过摇一摇</a:t>
              </a:r>
              <a:r>
                <a:rPr lang="en-US" altLang="zh-CN" sz="1600" dirty="0">
                  <a:solidFill>
                    <a:schemeClr val="tx1"/>
                  </a:solidFill>
                </a:rPr>
                <a:t>/</a:t>
              </a:r>
              <a:r>
                <a:rPr lang="zh-CN" altLang="en-US" sz="1600" dirty="0">
                  <a:solidFill>
                    <a:schemeClr val="tx1"/>
                  </a:solidFill>
                </a:rPr>
                <a:t>截屏等方式主动反馈问题</a:t>
              </a:r>
              <a:r>
                <a:rPr lang="en-US" altLang="zh-CN" sz="1600" dirty="0">
                  <a:solidFill>
                    <a:schemeClr val="tx1"/>
                  </a:solidFill>
                </a:rPr>
                <a:t>/</a:t>
              </a:r>
              <a:endParaRPr lang="zh-CN" altLang="en-US" sz="1600" dirty="0">
                <a:solidFill>
                  <a:schemeClr val="tx1"/>
                </a:solidFill>
                <a:latin typeface="微软雅黑" pitchFamily="34" charset="-122"/>
                <a:ea typeface="微软雅黑"/>
              </a:endParaRPr>
            </a:p>
          </p:txBody>
        </p:sp>
        <p:sp>
          <p:nvSpPr>
            <p:cNvPr id="17" name="文本框 16"/>
            <p:cNvSpPr txBox="1"/>
            <p:nvPr/>
          </p:nvSpPr>
          <p:spPr>
            <a:xfrm>
              <a:off x="6793192" y="1919985"/>
              <a:ext cx="1525804" cy="299916"/>
            </a:xfrm>
            <a:prstGeom prst="rect">
              <a:avLst/>
            </a:prstGeom>
            <a:noFill/>
          </p:spPr>
          <p:txBody>
            <a:bodyPr>
              <a:spAutoFit/>
            </a:bodyPr>
            <a:lstStyle/>
            <a:p>
              <a:pPr defTabSz="914316">
                <a:defRPr/>
              </a:pPr>
              <a:r>
                <a:rPr lang="zh-CN" altLang="en-US" sz="1867" dirty="0" smtClean="0">
                  <a:solidFill>
                    <a:prstClr val="black">
                      <a:lumMod val="95000"/>
                      <a:lumOff val="5000"/>
                    </a:prstClr>
                  </a:solidFill>
                  <a:latin typeface="Arial"/>
                  <a:ea typeface="微软雅黑"/>
                </a:rPr>
                <a:t>小程序</a:t>
              </a:r>
              <a:r>
                <a:rPr lang="en-US" altLang="zh-CN" sz="1867" dirty="0" smtClean="0">
                  <a:solidFill>
                    <a:prstClr val="black">
                      <a:lumMod val="95000"/>
                      <a:lumOff val="5000"/>
                    </a:prstClr>
                  </a:solidFill>
                  <a:latin typeface="Arial"/>
                  <a:ea typeface="微软雅黑"/>
                </a:rPr>
                <a:t>/</a:t>
              </a:r>
              <a:r>
                <a:rPr lang="en-US" altLang="zh-CN" sz="2000" dirty="0" smtClean="0">
                  <a:solidFill>
                    <a:prstClr val="black">
                      <a:lumMod val="95000"/>
                      <a:lumOff val="5000"/>
                    </a:prstClr>
                  </a:solidFill>
                  <a:latin typeface="Arial"/>
                  <a:ea typeface="微软雅黑"/>
                </a:rPr>
                <a:t>H5</a:t>
              </a:r>
              <a:r>
                <a:rPr lang="zh-CN" altLang="en-US" sz="1867" dirty="0" smtClean="0">
                  <a:solidFill>
                    <a:prstClr val="black">
                      <a:lumMod val="95000"/>
                      <a:lumOff val="5000"/>
                    </a:prstClr>
                  </a:solidFill>
                  <a:latin typeface="Arial"/>
                  <a:ea typeface="微软雅黑"/>
                </a:rPr>
                <a:t>页面</a:t>
              </a:r>
              <a:endParaRPr lang="zh-CN" altLang="en-US" sz="1867" dirty="0">
                <a:solidFill>
                  <a:prstClr val="black">
                    <a:lumMod val="95000"/>
                    <a:lumOff val="5000"/>
                  </a:prstClr>
                </a:solidFill>
                <a:latin typeface="Arial"/>
                <a:ea typeface="微软雅黑"/>
              </a:endParaRPr>
            </a:p>
          </p:txBody>
        </p:sp>
      </p:grpSp>
      <p:grpSp>
        <p:nvGrpSpPr>
          <p:cNvPr id="18" name="组合 17"/>
          <p:cNvGrpSpPr>
            <a:grpSpLocks/>
          </p:cNvGrpSpPr>
          <p:nvPr/>
        </p:nvGrpSpPr>
        <p:grpSpPr bwMode="auto">
          <a:xfrm>
            <a:off x="6328834" y="4724400"/>
            <a:ext cx="1833033" cy="611717"/>
            <a:chOff x="6184232" y="3601453"/>
            <a:chExt cx="747341" cy="184484"/>
          </a:xfrm>
        </p:grpSpPr>
        <p:cxnSp>
          <p:nvCxnSpPr>
            <p:cNvPr id="19" name="直接连接符 18"/>
            <p:cNvCxnSpPr/>
            <p:nvPr/>
          </p:nvCxnSpPr>
          <p:spPr>
            <a:xfrm>
              <a:off x="6184232" y="3601453"/>
              <a:ext cx="17604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60280" y="3785937"/>
              <a:ext cx="57129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a:grpSpLocks/>
          </p:cNvGrpSpPr>
          <p:nvPr/>
        </p:nvGrpSpPr>
        <p:grpSpPr bwMode="auto">
          <a:xfrm>
            <a:off x="8212668" y="5130801"/>
            <a:ext cx="3915833" cy="1460500"/>
            <a:chOff x="6158852" y="3848404"/>
            <a:chExt cx="2938129" cy="1094769"/>
          </a:xfrm>
        </p:grpSpPr>
        <p:sp>
          <p:nvSpPr>
            <p:cNvPr id="21" name="Content Placeholder 2"/>
            <p:cNvSpPr txBox="1">
              <a:spLocks/>
            </p:cNvSpPr>
            <p:nvPr/>
          </p:nvSpPr>
          <p:spPr>
            <a:xfrm>
              <a:off x="6158852" y="4110197"/>
              <a:ext cx="2938129" cy="83297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1219170">
                <a:lnSpc>
                  <a:spcPct val="120000"/>
                </a:lnSpc>
                <a:buNone/>
                <a:defRPr/>
              </a:pPr>
              <a:r>
                <a:rPr lang="zh-CN" altLang="en-US" sz="1600" dirty="0">
                  <a:solidFill>
                    <a:schemeClr val="tx1"/>
                  </a:solidFill>
                </a:rPr>
                <a:t>自动为企业生成邮件地址，发送到邮件地址中的邮件自动转为</a:t>
              </a:r>
              <a:r>
                <a:rPr lang="en-US" altLang="zh-CN" sz="1600" dirty="0">
                  <a:solidFill>
                    <a:schemeClr val="tx1"/>
                  </a:solidFill>
                </a:rPr>
                <a:t>Bug</a:t>
              </a:r>
              <a:r>
                <a:rPr lang="zh-CN" altLang="en-US" sz="1600" dirty="0">
                  <a:solidFill>
                    <a:schemeClr val="tx1"/>
                  </a:solidFill>
                </a:rPr>
                <a:t>问题</a:t>
              </a:r>
              <a:endParaRPr lang="zh-CN" altLang="en-US" sz="1600" dirty="0">
                <a:solidFill>
                  <a:schemeClr val="tx1"/>
                </a:solidFill>
                <a:latin typeface="微软雅黑" pitchFamily="34" charset="-122"/>
                <a:ea typeface="微软雅黑"/>
              </a:endParaRPr>
            </a:p>
          </p:txBody>
        </p:sp>
        <p:sp>
          <p:nvSpPr>
            <p:cNvPr id="22" name="文本框 21"/>
            <p:cNvSpPr txBox="1"/>
            <p:nvPr/>
          </p:nvSpPr>
          <p:spPr>
            <a:xfrm>
              <a:off x="6158852" y="3848404"/>
              <a:ext cx="1526239" cy="284584"/>
            </a:xfrm>
            <a:prstGeom prst="rect">
              <a:avLst/>
            </a:prstGeom>
            <a:noFill/>
          </p:spPr>
          <p:txBody>
            <a:bodyPr>
              <a:spAutoFit/>
            </a:bodyPr>
            <a:lstStyle/>
            <a:p>
              <a:pPr defTabSz="914316">
                <a:defRPr/>
              </a:pPr>
              <a:r>
                <a:rPr lang="zh-CN" altLang="en-US" sz="1867" dirty="0" smtClean="0">
                  <a:solidFill>
                    <a:prstClr val="black">
                      <a:lumMod val="95000"/>
                      <a:lumOff val="5000"/>
                    </a:prstClr>
                  </a:solidFill>
                  <a:latin typeface="Arial"/>
                  <a:ea typeface="微软雅黑"/>
                </a:rPr>
                <a:t>邮件接收</a:t>
              </a:r>
              <a:endParaRPr lang="zh-CN" altLang="en-US" sz="1867" dirty="0">
                <a:solidFill>
                  <a:prstClr val="black">
                    <a:lumMod val="95000"/>
                    <a:lumOff val="5000"/>
                  </a:prstClr>
                </a:solidFill>
                <a:latin typeface="Arial"/>
                <a:ea typeface="微软雅黑"/>
              </a:endParaRPr>
            </a:p>
          </p:txBody>
        </p:sp>
      </p:grpSp>
      <p:grpSp>
        <p:nvGrpSpPr>
          <p:cNvPr id="23" name="组合 22"/>
          <p:cNvGrpSpPr>
            <a:grpSpLocks/>
          </p:cNvGrpSpPr>
          <p:nvPr/>
        </p:nvGrpSpPr>
        <p:grpSpPr bwMode="auto">
          <a:xfrm flipH="1">
            <a:off x="2106351" y="4898045"/>
            <a:ext cx="1458384" cy="675217"/>
            <a:chOff x="6184232" y="3601453"/>
            <a:chExt cx="747341" cy="184484"/>
          </a:xfrm>
        </p:grpSpPr>
        <p:cxnSp>
          <p:nvCxnSpPr>
            <p:cNvPr id="24" name="直接连接符 23"/>
            <p:cNvCxnSpPr/>
            <p:nvPr/>
          </p:nvCxnSpPr>
          <p:spPr>
            <a:xfrm>
              <a:off x="6184232" y="3601453"/>
              <a:ext cx="176802"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61034" y="3785937"/>
              <a:ext cx="570539"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275167" y="5282798"/>
            <a:ext cx="3439585" cy="1308501"/>
            <a:chOff x="288536" y="4184070"/>
            <a:chExt cx="2580580" cy="981994"/>
          </a:xfrm>
        </p:grpSpPr>
        <p:sp>
          <p:nvSpPr>
            <p:cNvPr id="26" name="Content Placeholder 2"/>
            <p:cNvSpPr txBox="1">
              <a:spLocks/>
            </p:cNvSpPr>
            <p:nvPr/>
          </p:nvSpPr>
          <p:spPr>
            <a:xfrm>
              <a:off x="294888" y="4508123"/>
              <a:ext cx="2574228" cy="65794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9170">
                <a:lnSpc>
                  <a:spcPct val="120000"/>
                </a:lnSpc>
                <a:buNone/>
                <a:defRPr/>
              </a:pPr>
              <a:r>
                <a:rPr lang="zh-CN" altLang="en-US" sz="1600" dirty="0">
                  <a:solidFill>
                    <a:schemeClr val="tx1"/>
                  </a:solidFill>
                </a:rPr>
                <a:t>通过嵌入</a:t>
              </a:r>
              <a:r>
                <a:rPr lang="en-US" altLang="zh-CN" sz="1600" dirty="0">
                  <a:solidFill>
                    <a:schemeClr val="tx1"/>
                  </a:solidFill>
                </a:rPr>
                <a:t>SDK</a:t>
              </a:r>
              <a:r>
                <a:rPr lang="zh-CN" altLang="en-US" sz="1600" dirty="0">
                  <a:solidFill>
                    <a:schemeClr val="tx1"/>
                  </a:solidFill>
                </a:rPr>
                <a:t>自动抓取</a:t>
              </a:r>
              <a:r>
                <a:rPr lang="en-US" altLang="zh-CN" sz="1600" dirty="0">
                  <a:solidFill>
                    <a:schemeClr val="tx1"/>
                  </a:solidFill>
                </a:rPr>
                <a:t>App</a:t>
              </a:r>
              <a:r>
                <a:rPr lang="zh-CN" altLang="en-US" sz="1600" dirty="0">
                  <a:solidFill>
                    <a:schemeClr val="tx1"/>
                  </a:solidFill>
                </a:rPr>
                <a:t>崩溃问题，同时允许用户通过摇一摇</a:t>
              </a:r>
              <a:r>
                <a:rPr lang="en-US" altLang="zh-CN" sz="1600" dirty="0">
                  <a:solidFill>
                    <a:schemeClr val="tx1"/>
                  </a:solidFill>
                </a:rPr>
                <a:t>/</a:t>
              </a:r>
              <a:r>
                <a:rPr lang="zh-CN" altLang="en-US" sz="1600" dirty="0">
                  <a:solidFill>
                    <a:schemeClr val="tx1"/>
                  </a:solidFill>
                </a:rPr>
                <a:t>截屏等方式主动反馈问题</a:t>
              </a:r>
              <a:endParaRPr lang="zh-CN" altLang="en-US" sz="1600" dirty="0">
                <a:solidFill>
                  <a:schemeClr val="tx1"/>
                </a:solidFill>
                <a:latin typeface="微软雅黑" pitchFamily="34" charset="-122"/>
                <a:ea typeface="微软雅黑"/>
              </a:endParaRPr>
            </a:p>
          </p:txBody>
        </p:sp>
        <p:sp>
          <p:nvSpPr>
            <p:cNvPr id="27" name="文本框 26"/>
            <p:cNvSpPr txBox="1"/>
            <p:nvPr/>
          </p:nvSpPr>
          <p:spPr>
            <a:xfrm>
              <a:off x="288536" y="4184070"/>
              <a:ext cx="1726210" cy="300272"/>
            </a:xfrm>
            <a:prstGeom prst="rect">
              <a:avLst/>
            </a:prstGeom>
            <a:noFill/>
          </p:spPr>
          <p:txBody>
            <a:bodyPr>
              <a:spAutoFit/>
            </a:bodyPr>
            <a:lstStyle/>
            <a:p>
              <a:pPr defTabSz="914316">
                <a:defRPr/>
              </a:pPr>
              <a:r>
                <a:rPr lang="en-US" altLang="zh-CN" sz="1867" dirty="0" smtClean="0">
                  <a:solidFill>
                    <a:prstClr val="black">
                      <a:lumMod val="95000"/>
                      <a:lumOff val="5000"/>
                    </a:prstClr>
                  </a:solidFill>
                  <a:latin typeface="Arial"/>
                  <a:ea typeface="微软雅黑"/>
                </a:rPr>
                <a:t>App</a:t>
              </a:r>
              <a:r>
                <a:rPr lang="zh-CN" altLang="en-US" sz="2000" dirty="0" smtClean="0">
                  <a:solidFill>
                    <a:prstClr val="black">
                      <a:lumMod val="95000"/>
                      <a:lumOff val="5000"/>
                    </a:prstClr>
                  </a:solidFill>
                  <a:latin typeface="Arial"/>
                  <a:ea typeface="微软雅黑"/>
                </a:rPr>
                <a:t>应用程序</a:t>
              </a:r>
              <a:endParaRPr lang="zh-CN" altLang="en-US" sz="2000" dirty="0">
                <a:solidFill>
                  <a:prstClr val="black">
                    <a:lumMod val="95000"/>
                    <a:lumOff val="5000"/>
                  </a:prstClr>
                </a:solidFill>
                <a:latin typeface="Arial"/>
                <a:ea typeface="微软雅黑"/>
              </a:endParaRPr>
            </a:p>
          </p:txBody>
        </p:sp>
      </p:grpSp>
      <p:grpSp>
        <p:nvGrpSpPr>
          <p:cNvPr id="28" name="组合 27"/>
          <p:cNvGrpSpPr>
            <a:grpSpLocks/>
          </p:cNvGrpSpPr>
          <p:nvPr/>
        </p:nvGrpSpPr>
        <p:grpSpPr bwMode="auto">
          <a:xfrm flipH="1" flipV="1">
            <a:off x="2575985" y="2385253"/>
            <a:ext cx="2125133" cy="944033"/>
            <a:chOff x="6184232" y="3601453"/>
            <a:chExt cx="747341" cy="184484"/>
          </a:xfrm>
        </p:grpSpPr>
        <p:cxnSp>
          <p:nvCxnSpPr>
            <p:cNvPr id="29" name="直接连接符 28"/>
            <p:cNvCxnSpPr/>
            <p:nvPr/>
          </p:nvCxnSpPr>
          <p:spPr>
            <a:xfrm>
              <a:off x="6184232" y="3601453"/>
              <a:ext cx="176414"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360646" y="3785937"/>
              <a:ext cx="57092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a:grpSpLocks/>
          </p:cNvGrpSpPr>
          <p:nvPr/>
        </p:nvGrpSpPr>
        <p:grpSpPr bwMode="auto">
          <a:xfrm>
            <a:off x="24806" y="2312442"/>
            <a:ext cx="3744384" cy="1009651"/>
            <a:chOff x="28884" y="1949614"/>
            <a:chExt cx="2808685" cy="757789"/>
          </a:xfrm>
        </p:grpSpPr>
        <p:sp>
          <p:nvSpPr>
            <p:cNvPr id="31" name="Content Placeholder 2"/>
            <p:cNvSpPr txBox="1">
              <a:spLocks/>
            </p:cNvSpPr>
            <p:nvPr/>
          </p:nvSpPr>
          <p:spPr>
            <a:xfrm>
              <a:off x="28884" y="2241927"/>
              <a:ext cx="2808685" cy="46547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1219170">
                <a:lnSpc>
                  <a:spcPct val="120000"/>
                </a:lnSpc>
                <a:buNone/>
                <a:defRPr/>
              </a:pPr>
              <a:r>
                <a:rPr lang="zh-CN" altLang="en-US" dirty="0">
                  <a:solidFill>
                    <a:schemeClr val="tx1"/>
                  </a:solidFill>
                </a:rPr>
                <a:t>通过嵌入</a:t>
              </a:r>
              <a:r>
                <a:rPr lang="en-US" altLang="zh-CN" dirty="0">
                  <a:solidFill>
                    <a:schemeClr val="tx1"/>
                  </a:solidFill>
                </a:rPr>
                <a:t>web</a:t>
              </a:r>
              <a:r>
                <a:rPr lang="zh-CN" altLang="en-US" dirty="0">
                  <a:solidFill>
                    <a:schemeClr val="tx1"/>
                  </a:solidFill>
                </a:rPr>
                <a:t>反馈组件，在网站中展现问题反馈浮窗或者按钮，允许网站访客一键反馈问题</a:t>
              </a:r>
              <a:endParaRPr lang="zh-CN" altLang="en-US" sz="1067" dirty="0">
                <a:solidFill>
                  <a:schemeClr val="tx1"/>
                </a:solidFill>
                <a:latin typeface="微软雅黑" pitchFamily="34" charset="-122"/>
                <a:ea typeface="微软雅黑"/>
              </a:endParaRPr>
            </a:p>
          </p:txBody>
        </p:sp>
        <p:sp>
          <p:nvSpPr>
            <p:cNvPr id="32" name="文本框 31"/>
            <p:cNvSpPr txBox="1"/>
            <p:nvPr/>
          </p:nvSpPr>
          <p:spPr>
            <a:xfrm>
              <a:off x="462333" y="1949614"/>
              <a:ext cx="1525803" cy="300301"/>
            </a:xfrm>
            <a:prstGeom prst="rect">
              <a:avLst/>
            </a:prstGeom>
            <a:noFill/>
          </p:spPr>
          <p:txBody>
            <a:bodyPr>
              <a:spAutoFit/>
            </a:bodyPr>
            <a:lstStyle/>
            <a:p>
              <a:pPr defTabSz="914316">
                <a:defRPr/>
              </a:pPr>
              <a:r>
                <a:rPr lang="en-US" altLang="zh-CN" sz="2000" dirty="0" smtClean="0">
                  <a:solidFill>
                    <a:prstClr val="black">
                      <a:lumMod val="95000"/>
                      <a:lumOff val="5000"/>
                    </a:prstClr>
                  </a:solidFill>
                  <a:latin typeface="Arial"/>
                  <a:ea typeface="微软雅黑"/>
                </a:rPr>
                <a:t>Web</a:t>
              </a:r>
              <a:r>
                <a:rPr lang="zh-CN" altLang="en-US" sz="2000" dirty="0" smtClean="0">
                  <a:solidFill>
                    <a:prstClr val="black">
                      <a:lumMod val="95000"/>
                      <a:lumOff val="5000"/>
                    </a:prstClr>
                  </a:solidFill>
                  <a:latin typeface="Arial"/>
                  <a:ea typeface="微软雅黑"/>
                </a:rPr>
                <a:t>网站</a:t>
              </a:r>
              <a:endParaRPr lang="zh-CN" altLang="en-US" sz="2000" dirty="0">
                <a:solidFill>
                  <a:prstClr val="black">
                    <a:lumMod val="95000"/>
                    <a:lumOff val="5000"/>
                  </a:prstClr>
                </a:solidFill>
                <a:latin typeface="Arial"/>
                <a:ea typeface="微软雅黑"/>
              </a:endParaRPr>
            </a:p>
          </p:txBody>
        </p:sp>
      </p:grpSp>
      <p:sp>
        <p:nvSpPr>
          <p:cNvPr id="21521" name="文本框 33"/>
          <p:cNvSpPr txBox="1">
            <a:spLocks noChangeArrowheads="1"/>
          </p:cNvSpPr>
          <p:nvPr/>
        </p:nvSpPr>
        <p:spPr bwMode="auto">
          <a:xfrm>
            <a:off x="1363132" y="484003"/>
            <a:ext cx="649068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lvl="0" defTabSz="912261" fontAlgn="base">
              <a:spcBef>
                <a:spcPct val="0"/>
              </a:spcBef>
              <a:spcAft>
                <a:spcPct val="0"/>
              </a:spcAft>
              <a:defRPr/>
            </a:pPr>
            <a:r>
              <a:rPr lang="zh-CN" altLang="en-US" sz="2667" b="1" dirty="0">
                <a:solidFill>
                  <a:prstClr val="black"/>
                </a:solidFill>
                <a:latin typeface="微软雅黑" panose="020B0503020204020204" pitchFamily="34" charset="-122"/>
              </a:rPr>
              <a:t>多种渠道收集来自团队成员与客户的问题</a:t>
            </a:r>
            <a:endParaRPr lang="id-ID" altLang="zh-CN" sz="2667" b="1" dirty="0">
              <a:solidFill>
                <a:prstClr val="black"/>
              </a:solidFill>
              <a:latin typeface="微软雅黑" panose="020B0503020204020204" pitchFamily="34" charset="-122"/>
            </a:endParaRPr>
          </a:p>
        </p:txBody>
      </p:sp>
      <p:grpSp>
        <p:nvGrpSpPr>
          <p:cNvPr id="36" name="组合 35"/>
          <p:cNvGrpSpPr>
            <a:grpSpLocks/>
          </p:cNvGrpSpPr>
          <p:nvPr/>
        </p:nvGrpSpPr>
        <p:grpSpPr bwMode="auto">
          <a:xfrm>
            <a:off x="275167" y="421218"/>
            <a:ext cx="1087967" cy="666786"/>
            <a:chOff x="4353620" y="864629"/>
            <a:chExt cx="742365" cy="456068"/>
          </a:xfrm>
        </p:grpSpPr>
        <p:sp>
          <p:nvSpPr>
            <p:cNvPr id="37"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21520" name="文本框 37"/>
            <p:cNvSpPr txBox="1">
              <a:spLocks noChangeArrowheads="1"/>
            </p:cNvSpPr>
            <p:nvPr/>
          </p:nvSpPr>
          <p:spPr bwMode="auto">
            <a:xfrm>
              <a:off x="4508346" y="864629"/>
              <a:ext cx="587638"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smtClean="0">
                  <a:solidFill>
                    <a:prstClr val="white"/>
                  </a:solidFill>
                  <a:cs typeface="Arial" panose="020B0604020202020204" pitchFamily="34" charset="0"/>
                </a:rPr>
                <a:t>10</a:t>
              </a:r>
              <a:endParaRPr lang="zh-CN" altLang="en-US" sz="3733" dirty="0">
                <a:solidFill>
                  <a:prstClr val="white"/>
                </a:solidFill>
                <a:cs typeface="Arial" panose="020B0604020202020204" pitchFamily="34" charset="0"/>
              </a:endParaRPr>
            </a:p>
          </p:txBody>
        </p:sp>
      </p:grpSp>
    </p:spTree>
    <p:extLst>
      <p:ext uri="{BB962C8B-B14F-4D97-AF65-F5344CB8AC3E}">
        <p14:creationId xmlns:p14="http://schemas.microsoft.com/office/powerpoint/2010/main" val="190840602"/>
      </p:ext>
    </p:extLst>
  </p:cSld>
  <p:clrMapOvr>
    <a:masterClrMapping/>
  </p:clrMapOvr>
  <p:transition spd="slow"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323E"/>
        </a:solidFill>
        <a:effectLst/>
      </p:bgPr>
    </p:bg>
    <p:spTree>
      <p:nvGrpSpPr>
        <p:cNvPr id="1" name=""/>
        <p:cNvGrpSpPr/>
        <p:nvPr/>
      </p:nvGrpSpPr>
      <p:grpSpPr>
        <a:xfrm>
          <a:off x="0" y="0"/>
          <a:ext cx="0" cy="0"/>
          <a:chOff x="0" y="0"/>
          <a:chExt cx="0" cy="0"/>
        </a:xfrm>
      </p:grpSpPr>
      <p:sp>
        <p:nvSpPr>
          <p:cNvPr id="2" name="任意多边形 1"/>
          <p:cNvSpPr/>
          <p:nvPr/>
        </p:nvSpPr>
        <p:spPr>
          <a:xfrm>
            <a:off x="8467" y="5729818"/>
            <a:ext cx="12183533" cy="1147233"/>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prstClr val="white"/>
              </a:solidFill>
              <a:latin typeface="Arial"/>
              <a:ea typeface="微软雅黑"/>
            </a:endParaRPr>
          </a:p>
        </p:txBody>
      </p:sp>
      <p:sp>
        <p:nvSpPr>
          <p:cNvPr id="47" name="矩形 46"/>
          <p:cNvSpPr/>
          <p:nvPr/>
        </p:nvSpPr>
        <p:spPr>
          <a:xfrm>
            <a:off x="4404785" y="2618318"/>
            <a:ext cx="3777637" cy="913007"/>
          </a:xfrm>
          <a:prstGeom prst="rect">
            <a:avLst/>
          </a:prstGeom>
        </p:spPr>
        <p:txBody>
          <a:bodyPr wrap="none">
            <a:spAutoFit/>
          </a:bodyPr>
          <a:lstStyle/>
          <a:p>
            <a:pPr defTabSz="914316">
              <a:defRPr/>
            </a:pPr>
            <a:r>
              <a:rPr lang="en-US" altLang="zh-CN" sz="5333" b="1" kern="100" dirty="0" smtClean="0">
                <a:solidFill>
                  <a:prstClr val="white"/>
                </a:solidFill>
                <a:effectLst>
                  <a:outerShdw blurRad="38100" dist="38100" dir="2700000" algn="tl">
                    <a:srgbClr val="000000">
                      <a:alpha val="43137"/>
                    </a:srgbClr>
                  </a:outerShdw>
                </a:effectLst>
                <a:latin typeface="微软雅黑"/>
                <a:ea typeface="微软雅黑"/>
                <a:cs typeface="Times New Roman" panose="02020603050405020304" pitchFamily="18" charset="0"/>
              </a:rPr>
              <a:t>Thank </a:t>
            </a:r>
            <a:r>
              <a:rPr lang="en-US" altLang="zh-CN" sz="5333" b="1" kern="100" dirty="0">
                <a:solidFill>
                  <a:prstClr val="white"/>
                </a:solidFill>
                <a:effectLst>
                  <a:outerShdw blurRad="38100" dist="38100" dir="2700000" algn="tl">
                    <a:srgbClr val="000000">
                      <a:alpha val="43137"/>
                    </a:srgbClr>
                  </a:outerShdw>
                </a:effectLst>
                <a:latin typeface="微软雅黑"/>
                <a:ea typeface="微软雅黑"/>
                <a:cs typeface="Times New Roman" panose="02020603050405020304" pitchFamily="18" charset="0"/>
              </a:rPr>
              <a:t>you</a:t>
            </a:r>
            <a:endParaRPr lang="zh-CN" altLang="zh-CN" sz="5333" b="1" kern="100" dirty="0">
              <a:solidFill>
                <a:prstClr val="white"/>
              </a:solidFill>
              <a:effectLst>
                <a:outerShdw blurRad="38100" dist="38100" dir="2700000" algn="tl">
                  <a:srgbClr val="000000">
                    <a:alpha val="43137"/>
                  </a:srgbClr>
                </a:outerShdw>
              </a:effectLst>
              <a:latin typeface="微软雅黑"/>
              <a:ea typeface="微软雅黑"/>
              <a:cs typeface="Times New Roman" panose="02020603050405020304" pitchFamily="18" charset="0"/>
            </a:endParaRPr>
          </a:p>
        </p:txBody>
      </p:sp>
      <p:grpSp>
        <p:nvGrpSpPr>
          <p:cNvPr id="58" name="组合 57"/>
          <p:cNvGrpSpPr>
            <a:grpSpLocks/>
          </p:cNvGrpSpPr>
          <p:nvPr/>
        </p:nvGrpSpPr>
        <p:grpSpPr bwMode="auto">
          <a:xfrm>
            <a:off x="1803748" y="2502221"/>
            <a:ext cx="2177471" cy="1345720"/>
            <a:chOff x="4353620" y="864629"/>
            <a:chExt cx="742365" cy="439021"/>
          </a:xfrm>
        </p:grpSpPr>
        <p:sp>
          <p:nvSpPr>
            <p:cNvPr id="56" name="KSO_Shape"/>
            <p:cNvSpPr>
              <a:spLocks/>
            </p:cNvSpPr>
            <p:nvPr/>
          </p:nvSpPr>
          <p:spPr bwMode="auto">
            <a:xfrm>
              <a:off x="4353620" y="865869"/>
              <a:ext cx="742365" cy="408187"/>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defTabSz="914316">
                <a:defRPr/>
              </a:pPr>
              <a:endParaRPr lang="zh-CN" altLang="en-US" sz="2133">
                <a:solidFill>
                  <a:srgbClr val="FFFFFF"/>
                </a:solidFill>
                <a:latin typeface="Arial"/>
                <a:ea typeface="微软雅黑"/>
              </a:endParaRPr>
            </a:p>
          </p:txBody>
        </p:sp>
        <p:sp>
          <p:nvSpPr>
            <p:cNvPr id="57" name="文本框 56"/>
            <p:cNvSpPr txBox="1"/>
            <p:nvPr/>
          </p:nvSpPr>
          <p:spPr>
            <a:xfrm>
              <a:off x="4508796" y="864629"/>
              <a:ext cx="432012" cy="439021"/>
            </a:xfrm>
            <a:prstGeom prst="rect">
              <a:avLst/>
            </a:prstGeom>
            <a:noFill/>
          </p:spPr>
          <p:txBody>
            <a:bodyPr>
              <a:spAutoFit/>
            </a:bodyPr>
            <a:lstStyle/>
            <a:p>
              <a:pPr defTabSz="914316">
                <a:defRPr/>
              </a:pPr>
              <a:endParaRPr lang="zh-CN" altLang="en-US" sz="4267" dirty="0">
                <a:solidFill>
                  <a:srgbClr val="334353">
                    <a:lumMod val="75000"/>
                  </a:srgbClr>
                </a:solidFill>
                <a:latin typeface="Arial" panose="020B0604020202020204" pitchFamily="34" charset="0"/>
                <a:ea typeface="微软雅黑"/>
                <a:cs typeface="Arial" panose="020B0604020202020204" pitchFamily="34" charset="0"/>
              </a:endParaRPr>
            </a:p>
          </p:txBody>
        </p:sp>
      </p:grpSp>
      <p:pic>
        <p:nvPicPr>
          <p:cNvPr id="8194" name="Picture 2" descr="https://timgsa.baidu.com/timg?image&amp;quality=80&amp;size=b9999_10000&amp;sec=1539262281659&amp;di=e5fc9355d358e8c38c08a56a9166342d&amp;imgtype=0&amp;src=http%3A%2F%2Fcn.stylenanda.com%2Fdesign%2Fcn%2Fbt_thankyo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4785" y="1929008"/>
            <a:ext cx="5052366" cy="209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11254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600"/>
                                        <p:tgtEl>
                                          <p:spTgt spid="58"/>
                                        </p:tgtEl>
                                      </p:cBhvr>
                                    </p:animEffect>
                                  </p:childTnLst>
                                </p:cTn>
                              </p:par>
                              <p:par>
                                <p:cTn id="13" presetID="35" presetClass="path" presetSubtype="0" decel="100000" fill="hold" nodeType="withEffect">
                                  <p:stCondLst>
                                    <p:cond delay="0"/>
                                  </p:stCondLst>
                                  <p:childTnLst>
                                    <p:animMotion origin="layout" path="M -0.05547 0.00023 L 4.16667E-7 0.00023 " pathEditMode="relative" rAng="0" ptsTypes="AA">
                                      <p:cBhvr>
                                        <p:cTn id="14" dur="800" fill="hold"/>
                                        <p:tgtEl>
                                          <p:spTgt spid="58"/>
                                        </p:tgtEl>
                                        <p:attrNameLst>
                                          <p:attrName>ppt_x</p:attrName>
                                          <p:attrName>ppt_y</p:attrName>
                                        </p:attrNameLst>
                                      </p:cBhvr>
                                      <p:rCtr x="2773" y="0"/>
                                    </p:animMotion>
                                  </p:childTnLst>
                                </p:cTn>
                              </p:par>
                            </p:childTnLst>
                          </p:cTn>
                        </p:par>
                        <p:par>
                          <p:cTn id="15" fill="hold" nodeType="afterGroup">
                            <p:stCondLst>
                              <p:cond delay="1300"/>
                            </p:stCondLst>
                            <p:childTnLst>
                              <p:par>
                                <p:cTn id="16" presetID="10" presetClass="entr" presetSubtype="0" fill="hold" grpId="0" nodeType="afterEffect">
                                  <p:stCondLst>
                                    <p:cond delay="0"/>
                                  </p:stCondLst>
                                  <p:iterate type="lt">
                                    <p:tmPct val="15000"/>
                                  </p:iterate>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25" name="Arc 324"/>
          <p:cNvSpPr/>
          <p:nvPr/>
        </p:nvSpPr>
        <p:spPr>
          <a:xfrm>
            <a:off x="4095751" y="1905000"/>
            <a:ext cx="2618316" cy="1998133"/>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914316">
              <a:defRPr/>
            </a:pPr>
            <a:endParaRPr lang="en-US">
              <a:solidFill>
                <a:prstClr val="black"/>
              </a:solidFill>
              <a:latin typeface="Arial"/>
              <a:ea typeface="微软雅黑"/>
            </a:endParaRPr>
          </a:p>
        </p:txBody>
      </p:sp>
      <p:grpSp>
        <p:nvGrpSpPr>
          <p:cNvPr id="5" name="Group 343"/>
          <p:cNvGrpSpPr>
            <a:grpSpLocks/>
          </p:cNvGrpSpPr>
          <p:nvPr/>
        </p:nvGrpSpPr>
        <p:grpSpPr bwMode="auto">
          <a:xfrm>
            <a:off x="6383867" y="690034"/>
            <a:ext cx="4667251" cy="1723233"/>
            <a:chOff x="4572000" y="1643056"/>
            <a:chExt cx="3499725" cy="1292445"/>
          </a:xfrm>
        </p:grpSpPr>
        <p:sp>
          <p:nvSpPr>
            <p:cNvPr id="34" name="Rectangle 33"/>
            <p:cNvSpPr/>
            <p:nvPr/>
          </p:nvSpPr>
          <p:spPr>
            <a:xfrm>
              <a:off x="4572000" y="1643056"/>
              <a:ext cx="1244318" cy="284746"/>
            </a:xfrm>
            <a:prstGeom prst="rect">
              <a:avLst/>
            </a:prstGeom>
          </p:spPr>
          <p:txBody>
            <a:bodyPr wrap="none">
              <a:spAutoFit/>
            </a:bodyPr>
            <a:lstStyle/>
            <a:p>
              <a:pPr defTabSz="914316">
                <a:defRPr/>
              </a:pPr>
              <a:r>
                <a:rPr lang="zh-CN" altLang="en-US" sz="1867" dirty="0" smtClean="0">
                  <a:solidFill>
                    <a:prstClr val="black"/>
                  </a:solidFill>
                  <a:latin typeface="Arial"/>
                  <a:ea typeface="微软雅黑"/>
                </a:rPr>
                <a:t>什么是</a:t>
              </a:r>
              <a:r>
                <a:rPr lang="en-US" altLang="zh-CN" sz="1867" dirty="0" smtClean="0">
                  <a:solidFill>
                    <a:prstClr val="black"/>
                  </a:solidFill>
                  <a:latin typeface="Arial"/>
                  <a:ea typeface="微软雅黑"/>
                </a:rPr>
                <a:t>Bugout</a:t>
              </a:r>
              <a:endParaRPr lang="en-US" sz="1867" dirty="0">
                <a:solidFill>
                  <a:prstClr val="black">
                    <a:lumMod val="85000"/>
                    <a:lumOff val="15000"/>
                  </a:prstClr>
                </a:solidFill>
                <a:latin typeface="Arial"/>
                <a:ea typeface="Open Sans" pitchFamily="34" charset="0"/>
                <a:cs typeface="Open Sans" pitchFamily="34" charset="0"/>
              </a:endParaRPr>
            </a:p>
          </p:txBody>
        </p:sp>
        <p:sp>
          <p:nvSpPr>
            <p:cNvPr id="326" name="Rectangle 325"/>
            <p:cNvSpPr/>
            <p:nvPr/>
          </p:nvSpPr>
          <p:spPr>
            <a:xfrm>
              <a:off x="4572000" y="1943098"/>
              <a:ext cx="3499725" cy="992403"/>
            </a:xfrm>
            <a:prstGeom prst="rect">
              <a:avLst/>
            </a:prstGeom>
          </p:spPr>
          <p:txBody>
            <a:bodyPr>
              <a:spAutoFit/>
            </a:bodyPr>
            <a:lstStyle/>
            <a:p>
              <a:pPr defTabSz="914316">
                <a:lnSpc>
                  <a:spcPct val="150000"/>
                </a:lnSpc>
                <a:defRPr/>
              </a:pPr>
              <a:r>
                <a:rPr lang="en-US" altLang="zh-CN" sz="1333" dirty="0" smtClean="0">
                  <a:solidFill>
                    <a:prstClr val="black"/>
                  </a:solidFill>
                  <a:latin typeface="Arial"/>
                  <a:ea typeface="微软雅黑"/>
                </a:rPr>
                <a:t>Bugout</a:t>
              </a:r>
              <a:r>
                <a:rPr lang="zh-CN" altLang="en-US" sz="1333" dirty="0" smtClean="0">
                  <a:solidFill>
                    <a:prstClr val="black"/>
                  </a:solidFill>
                  <a:latin typeface="Arial"/>
                  <a:ea typeface="微软雅黑"/>
                </a:rPr>
                <a:t>是</a:t>
              </a:r>
              <a:r>
                <a:rPr lang="zh-CN" altLang="en-US" sz="1333" dirty="0">
                  <a:solidFill>
                    <a:prstClr val="black"/>
                  </a:solidFill>
                  <a:latin typeface="Arial"/>
                  <a:ea typeface="微软雅黑"/>
                </a:rPr>
                <a:t>一个拥有强大功能</a:t>
              </a:r>
              <a:r>
                <a:rPr lang="zh-CN" altLang="en-US" sz="1333" dirty="0" smtClean="0">
                  <a:solidFill>
                    <a:prstClr val="black"/>
                  </a:solidFill>
                  <a:latin typeface="Arial"/>
                  <a:ea typeface="微软雅黑"/>
                </a:rPr>
                <a:t>的</a:t>
              </a:r>
              <a:r>
                <a:rPr lang="zh-CN" altLang="en-US" sz="1333" dirty="0">
                  <a:solidFill>
                    <a:prstClr val="black"/>
                  </a:solidFill>
                  <a:latin typeface="Arial"/>
                  <a:ea typeface="微软雅黑"/>
                </a:rPr>
                <a:t>缺陷</a:t>
              </a:r>
              <a:r>
                <a:rPr lang="zh-CN" altLang="en-US" sz="1333" dirty="0" smtClean="0">
                  <a:solidFill>
                    <a:prstClr val="black"/>
                  </a:solidFill>
                  <a:latin typeface="Arial"/>
                  <a:ea typeface="微软雅黑"/>
                </a:rPr>
                <a:t>跟踪</a:t>
              </a:r>
              <a:r>
                <a:rPr lang="zh-CN" altLang="en-US" sz="1333" dirty="0">
                  <a:solidFill>
                    <a:prstClr val="black"/>
                  </a:solidFill>
                  <a:latin typeface="Arial"/>
                  <a:ea typeface="微软雅黑"/>
                </a:rPr>
                <a:t>系统。它可以使我们更好的在软件开发过程中跟踪软件错误的处理过程，为开发和测试工作以及产品质量的度量提供数据支持，从而有效的保证软件产品的质量。</a:t>
              </a:r>
              <a:endParaRPr lang="ms-MY" sz="1333" dirty="0">
                <a:solidFill>
                  <a:prstClr val="black">
                    <a:lumMod val="85000"/>
                    <a:lumOff val="15000"/>
                  </a:prstClr>
                </a:solidFill>
                <a:latin typeface="Arial"/>
                <a:ea typeface="Open Sans Light" pitchFamily="34" charset="0"/>
                <a:cs typeface="Open Sans Light" pitchFamily="34" charset="0"/>
              </a:endParaRPr>
            </a:p>
          </p:txBody>
        </p:sp>
      </p:grpSp>
      <p:grpSp>
        <p:nvGrpSpPr>
          <p:cNvPr id="6" name="Group 344"/>
          <p:cNvGrpSpPr>
            <a:grpSpLocks/>
          </p:cNvGrpSpPr>
          <p:nvPr/>
        </p:nvGrpSpPr>
        <p:grpSpPr bwMode="auto">
          <a:xfrm>
            <a:off x="6186789" y="2877050"/>
            <a:ext cx="5433808" cy="707695"/>
            <a:chOff x="4643438" y="2786064"/>
            <a:chExt cx="4110078" cy="529946"/>
          </a:xfrm>
        </p:grpSpPr>
        <p:sp>
          <p:nvSpPr>
            <p:cNvPr id="331" name="Rectangle 330"/>
            <p:cNvSpPr/>
            <p:nvPr/>
          </p:nvSpPr>
          <p:spPr>
            <a:xfrm>
              <a:off x="5072060" y="2786064"/>
              <a:ext cx="3681456" cy="529946"/>
            </a:xfrm>
            <a:prstGeom prst="rect">
              <a:avLst/>
            </a:prstGeom>
          </p:spPr>
          <p:txBody>
            <a:bodyPr wrap="square">
              <a:spAutoFit/>
            </a:bodyPr>
            <a:lstStyle/>
            <a:p>
              <a:pPr defTabSz="914316">
                <a:defRPr/>
              </a:pPr>
              <a:r>
                <a:rPr lang="en-US" altLang="zh-CN" sz="1333" dirty="0" smtClean="0">
                  <a:solidFill>
                    <a:prstClr val="black"/>
                  </a:solidFill>
                  <a:latin typeface="Arial"/>
                  <a:ea typeface="微软雅黑"/>
                </a:rPr>
                <a:t>Bugout </a:t>
              </a:r>
              <a:r>
                <a:rPr lang="zh-CN" altLang="en-US" sz="1333" dirty="0">
                  <a:solidFill>
                    <a:prstClr val="black"/>
                  </a:solidFill>
                  <a:latin typeface="Arial"/>
                  <a:ea typeface="微软雅黑"/>
                </a:rPr>
                <a:t>是一个开源的缺陷跟踪系统（</a:t>
              </a:r>
              <a:r>
                <a:rPr lang="en-US" altLang="zh-CN" sz="1333" dirty="0">
                  <a:solidFill>
                    <a:prstClr val="black"/>
                  </a:solidFill>
                  <a:latin typeface="Arial"/>
                  <a:ea typeface="微软雅黑"/>
                </a:rPr>
                <a:t>Bug-Tracking System</a:t>
              </a:r>
              <a:r>
                <a:rPr lang="zh-CN" altLang="en-US" sz="1333" dirty="0">
                  <a:solidFill>
                    <a:prstClr val="black"/>
                  </a:solidFill>
                  <a:latin typeface="Arial"/>
                  <a:ea typeface="微软雅黑"/>
                </a:rPr>
                <a:t>），它</a:t>
              </a:r>
              <a:r>
                <a:rPr lang="zh-CN" altLang="en-US" sz="1333" dirty="0">
                  <a:solidFill>
                    <a:prstClr val="black"/>
                  </a:solidFill>
                  <a:latin typeface="Arial"/>
                  <a:ea typeface="微软雅黑"/>
                </a:rPr>
                <a:t>可以管理软件开发中缺陷的提交（</a:t>
              </a:r>
              <a:r>
                <a:rPr lang="en-US" altLang="zh-CN" sz="1333" dirty="0">
                  <a:solidFill>
                    <a:prstClr val="black"/>
                  </a:solidFill>
                  <a:latin typeface="Arial"/>
                  <a:ea typeface="微软雅黑"/>
                </a:rPr>
                <a:t>new</a:t>
              </a:r>
              <a:r>
                <a:rPr lang="zh-CN" altLang="en-US" sz="1333" dirty="0">
                  <a:solidFill>
                    <a:prstClr val="black"/>
                  </a:solidFill>
                  <a:latin typeface="Arial"/>
                  <a:ea typeface="微软雅黑"/>
                </a:rPr>
                <a:t>），修复（</a:t>
              </a:r>
              <a:r>
                <a:rPr lang="en-US" altLang="zh-CN" sz="1333" dirty="0">
                  <a:solidFill>
                    <a:prstClr val="black"/>
                  </a:solidFill>
                  <a:latin typeface="Arial"/>
                  <a:ea typeface="微软雅黑"/>
                </a:rPr>
                <a:t>resolve</a:t>
              </a:r>
              <a:r>
                <a:rPr lang="zh-CN" altLang="en-US" sz="1333" dirty="0">
                  <a:solidFill>
                    <a:prstClr val="black"/>
                  </a:solidFill>
                  <a:latin typeface="Arial"/>
                  <a:ea typeface="微软雅黑"/>
                </a:rPr>
                <a:t>），关闭（</a:t>
              </a:r>
              <a:r>
                <a:rPr lang="en-US" altLang="zh-CN" sz="1333" dirty="0">
                  <a:solidFill>
                    <a:prstClr val="black"/>
                  </a:solidFill>
                  <a:latin typeface="Arial"/>
                  <a:ea typeface="微软雅黑"/>
                </a:rPr>
                <a:t>close</a:t>
              </a:r>
              <a:r>
                <a:rPr lang="zh-CN" altLang="en-US" sz="1333" dirty="0">
                  <a:solidFill>
                    <a:prstClr val="black"/>
                  </a:solidFill>
                  <a:latin typeface="Arial"/>
                  <a:ea typeface="微软雅黑"/>
                </a:rPr>
                <a:t>）等整个生命周期。</a:t>
              </a:r>
              <a:endParaRPr lang="en-US" sz="1333" dirty="0">
                <a:solidFill>
                  <a:prstClr val="black">
                    <a:lumMod val="85000"/>
                    <a:lumOff val="15000"/>
                  </a:prstClr>
                </a:solidFill>
                <a:latin typeface="Arial"/>
                <a:ea typeface="Open Sans" pitchFamily="34" charset="0"/>
                <a:cs typeface="Open Sans" pitchFamily="34" charset="0"/>
              </a:endParaRPr>
            </a:p>
          </p:txBody>
        </p:sp>
        <p:grpSp>
          <p:nvGrpSpPr>
            <p:cNvPr id="14446" name="Group 332"/>
            <p:cNvGrpSpPr>
              <a:grpSpLocks/>
            </p:cNvGrpSpPr>
            <p:nvPr/>
          </p:nvGrpSpPr>
          <p:grpSpPr bwMode="auto">
            <a:xfrm>
              <a:off x="4643438" y="2786064"/>
              <a:ext cx="288476" cy="288476"/>
              <a:chOff x="4643438" y="2786064"/>
              <a:chExt cx="288476" cy="288476"/>
            </a:xfrm>
          </p:grpSpPr>
          <p:sp>
            <p:nvSpPr>
              <p:cNvPr id="327" name="Oval 326"/>
              <p:cNvSpPr/>
              <p:nvPr/>
            </p:nvSpPr>
            <p:spPr>
              <a:xfrm>
                <a:off x="4643438" y="2786064"/>
                <a:ext cx="288923" cy="288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en-US">
                  <a:solidFill>
                    <a:prstClr val="black">
                      <a:lumMod val="85000"/>
                      <a:lumOff val="15000"/>
                    </a:prstClr>
                  </a:solidFill>
                  <a:latin typeface="Arial"/>
                  <a:ea typeface="微软雅黑"/>
                </a:endParaRPr>
              </a:p>
            </p:txBody>
          </p:sp>
          <p:sp>
            <p:nvSpPr>
              <p:cNvPr id="338" name="Freeform 26"/>
              <p:cNvSpPr>
                <a:spLocks/>
              </p:cNvSpPr>
              <p:nvPr/>
            </p:nvSpPr>
            <p:spPr bwMode="auto">
              <a:xfrm>
                <a:off x="4735512" y="2871656"/>
                <a:ext cx="114299" cy="118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a:lstStyle/>
              <a:p>
                <a:pPr defTabSz="914316">
                  <a:defRPr/>
                </a:pPr>
                <a:endParaRPr lang="en-US" dirty="0">
                  <a:solidFill>
                    <a:prstClr val="black">
                      <a:lumMod val="85000"/>
                      <a:lumOff val="15000"/>
                    </a:prstClr>
                  </a:solidFill>
                  <a:latin typeface="Arial"/>
                  <a:ea typeface="微软雅黑"/>
                </a:endParaRPr>
              </a:p>
            </p:txBody>
          </p:sp>
        </p:grpSp>
      </p:grpSp>
      <p:grpSp>
        <p:nvGrpSpPr>
          <p:cNvPr id="10" name="Group 346"/>
          <p:cNvGrpSpPr>
            <a:grpSpLocks/>
          </p:cNvGrpSpPr>
          <p:nvPr/>
        </p:nvGrpSpPr>
        <p:grpSpPr bwMode="auto">
          <a:xfrm>
            <a:off x="6221052" y="4470949"/>
            <a:ext cx="5234349" cy="707695"/>
            <a:chOff x="4643438" y="3643320"/>
            <a:chExt cx="3926408" cy="529946"/>
          </a:xfrm>
        </p:grpSpPr>
        <p:sp>
          <p:nvSpPr>
            <p:cNvPr id="336" name="Rectangle 335"/>
            <p:cNvSpPr/>
            <p:nvPr/>
          </p:nvSpPr>
          <p:spPr>
            <a:xfrm>
              <a:off x="5072133" y="3643320"/>
              <a:ext cx="3497713" cy="529946"/>
            </a:xfrm>
            <a:prstGeom prst="rect">
              <a:avLst/>
            </a:prstGeom>
          </p:spPr>
          <p:txBody>
            <a:bodyPr wrap="square">
              <a:spAutoFit/>
            </a:bodyPr>
            <a:lstStyle/>
            <a:p>
              <a:pPr defTabSz="914316">
                <a:defRPr/>
              </a:pPr>
              <a:r>
                <a:rPr lang="zh-CN" altLang="en-US" sz="1333" dirty="0">
                  <a:solidFill>
                    <a:prstClr val="black">
                      <a:lumMod val="85000"/>
                      <a:lumOff val="15000"/>
                    </a:prstClr>
                  </a:solidFill>
                  <a:latin typeface="Arial"/>
                  <a:ea typeface="Open Sans" pitchFamily="34" charset="0"/>
                  <a:cs typeface="Open Sans" pitchFamily="34" charset="0"/>
                </a:rPr>
                <a:t>它能够为你建立一个完善的 </a:t>
              </a:r>
              <a:r>
                <a:rPr lang="en-US" altLang="zh-CN" sz="1333" dirty="0">
                  <a:solidFill>
                    <a:prstClr val="black">
                      <a:lumMod val="85000"/>
                      <a:lumOff val="15000"/>
                    </a:prstClr>
                  </a:solidFill>
                  <a:latin typeface="Arial"/>
                  <a:ea typeface="Open Sans" pitchFamily="34" charset="0"/>
                  <a:cs typeface="Open Sans" pitchFamily="34" charset="0"/>
                </a:rPr>
                <a:t>Bug </a:t>
              </a:r>
              <a:r>
                <a:rPr lang="zh-CN" altLang="en-US" sz="1333" dirty="0">
                  <a:solidFill>
                    <a:prstClr val="black">
                      <a:lumMod val="85000"/>
                      <a:lumOff val="15000"/>
                    </a:prstClr>
                  </a:solidFill>
                  <a:latin typeface="Arial"/>
                  <a:ea typeface="Open Sans" pitchFamily="34" charset="0"/>
                  <a:cs typeface="Open Sans" pitchFamily="34" charset="0"/>
                </a:rPr>
                <a:t>跟踪体系</a:t>
              </a:r>
              <a:r>
                <a:rPr lang="en-US" altLang="zh-CN" sz="1333" dirty="0">
                  <a:solidFill>
                    <a:prstClr val="black">
                      <a:lumMod val="85000"/>
                      <a:lumOff val="15000"/>
                    </a:prstClr>
                  </a:solidFill>
                  <a:latin typeface="Arial"/>
                  <a:ea typeface="Open Sans" pitchFamily="34" charset="0"/>
                  <a:cs typeface="Open Sans" pitchFamily="34" charset="0"/>
                </a:rPr>
                <a:t>, </a:t>
              </a:r>
              <a:r>
                <a:rPr lang="zh-CN" altLang="en-US" sz="1333" dirty="0">
                  <a:solidFill>
                    <a:prstClr val="black">
                      <a:lumMod val="85000"/>
                      <a:lumOff val="15000"/>
                    </a:prstClr>
                  </a:solidFill>
                  <a:latin typeface="Arial"/>
                  <a:ea typeface="Open Sans" pitchFamily="34" charset="0"/>
                  <a:cs typeface="Open Sans" pitchFamily="34" charset="0"/>
                </a:rPr>
                <a:t>包括报告 </a:t>
              </a:r>
              <a:r>
                <a:rPr lang="en-US" altLang="zh-CN" sz="1333" dirty="0">
                  <a:solidFill>
                    <a:prstClr val="black">
                      <a:lumMod val="85000"/>
                      <a:lumOff val="15000"/>
                    </a:prstClr>
                  </a:solidFill>
                  <a:latin typeface="Arial"/>
                  <a:ea typeface="Open Sans" pitchFamily="34" charset="0"/>
                  <a:cs typeface="Open Sans" pitchFamily="34" charset="0"/>
                </a:rPr>
                <a:t>Bug, </a:t>
              </a:r>
              <a:r>
                <a:rPr lang="zh-CN" altLang="en-US" sz="1333" dirty="0">
                  <a:solidFill>
                    <a:prstClr val="black">
                      <a:lumMod val="85000"/>
                      <a:lumOff val="15000"/>
                    </a:prstClr>
                  </a:solidFill>
                  <a:latin typeface="Arial"/>
                  <a:ea typeface="Open Sans" pitchFamily="34" charset="0"/>
                  <a:cs typeface="Open Sans" pitchFamily="34" charset="0"/>
                </a:rPr>
                <a:t>查询 </a:t>
              </a:r>
              <a:r>
                <a:rPr lang="en-US" altLang="zh-CN" sz="1333" dirty="0">
                  <a:solidFill>
                    <a:prstClr val="black">
                      <a:lumMod val="85000"/>
                      <a:lumOff val="15000"/>
                    </a:prstClr>
                  </a:solidFill>
                  <a:latin typeface="Arial"/>
                  <a:ea typeface="Open Sans" pitchFamily="34" charset="0"/>
                  <a:cs typeface="Open Sans" pitchFamily="34" charset="0"/>
                </a:rPr>
                <a:t>Bug </a:t>
              </a:r>
              <a:r>
                <a:rPr lang="zh-CN" altLang="en-US" sz="1333" dirty="0">
                  <a:solidFill>
                    <a:prstClr val="black">
                      <a:lumMod val="85000"/>
                      <a:lumOff val="15000"/>
                    </a:prstClr>
                  </a:solidFill>
                  <a:latin typeface="Arial"/>
                  <a:ea typeface="Open Sans" pitchFamily="34" charset="0"/>
                  <a:cs typeface="Open Sans" pitchFamily="34" charset="0"/>
                </a:rPr>
                <a:t>记录并产生报表</a:t>
              </a:r>
              <a:r>
                <a:rPr lang="en-US" altLang="zh-CN" sz="1333" dirty="0">
                  <a:solidFill>
                    <a:prstClr val="black">
                      <a:lumMod val="85000"/>
                      <a:lumOff val="15000"/>
                    </a:prstClr>
                  </a:solidFill>
                  <a:latin typeface="Arial"/>
                  <a:ea typeface="Open Sans" pitchFamily="34" charset="0"/>
                  <a:cs typeface="Open Sans" pitchFamily="34" charset="0"/>
                </a:rPr>
                <a:t>,</a:t>
              </a:r>
              <a:r>
                <a:rPr lang="zh-CN" altLang="en-US" sz="1333" dirty="0">
                  <a:solidFill>
                    <a:prstClr val="black">
                      <a:lumMod val="85000"/>
                      <a:lumOff val="15000"/>
                    </a:prstClr>
                  </a:solidFill>
                  <a:latin typeface="Arial"/>
                  <a:ea typeface="Open Sans" pitchFamily="34" charset="0"/>
                  <a:cs typeface="Open Sans" pitchFamily="34" charset="0"/>
                </a:rPr>
                <a:t>处理解决</a:t>
              </a:r>
              <a:r>
                <a:rPr lang="en-US" altLang="zh-CN" sz="1333" dirty="0">
                  <a:solidFill>
                    <a:prstClr val="black">
                      <a:lumMod val="85000"/>
                      <a:lumOff val="15000"/>
                    </a:prstClr>
                  </a:solidFill>
                  <a:latin typeface="Arial"/>
                  <a:ea typeface="Open Sans" pitchFamily="34" charset="0"/>
                  <a:cs typeface="Open Sans" pitchFamily="34" charset="0"/>
                </a:rPr>
                <a:t>,</a:t>
              </a:r>
              <a:r>
                <a:rPr lang="zh-CN" altLang="en-US" sz="1333" dirty="0">
                  <a:solidFill>
                    <a:prstClr val="black">
                      <a:lumMod val="85000"/>
                      <a:lumOff val="15000"/>
                    </a:prstClr>
                  </a:solidFill>
                  <a:latin typeface="Arial"/>
                  <a:ea typeface="Open Sans" pitchFamily="34" charset="0"/>
                  <a:cs typeface="Open Sans" pitchFamily="34" charset="0"/>
                </a:rPr>
                <a:t>管理员系统初始化和设置四部分</a:t>
              </a:r>
              <a:endParaRPr lang="en-US" sz="1333" dirty="0">
                <a:solidFill>
                  <a:prstClr val="black">
                    <a:lumMod val="85000"/>
                    <a:lumOff val="15000"/>
                  </a:prstClr>
                </a:solidFill>
                <a:latin typeface="Arial"/>
                <a:ea typeface="Open Sans" pitchFamily="34" charset="0"/>
                <a:cs typeface="Open Sans" pitchFamily="34" charset="0"/>
              </a:endParaRPr>
            </a:p>
          </p:txBody>
        </p:sp>
        <p:grpSp>
          <p:nvGrpSpPr>
            <p:cNvPr id="14442" name="Group 341"/>
            <p:cNvGrpSpPr>
              <a:grpSpLocks/>
            </p:cNvGrpSpPr>
            <p:nvPr/>
          </p:nvGrpSpPr>
          <p:grpSpPr bwMode="auto">
            <a:xfrm>
              <a:off x="4643438" y="3643320"/>
              <a:ext cx="288476" cy="288476"/>
              <a:chOff x="4643438" y="3643320"/>
              <a:chExt cx="288476" cy="288476"/>
            </a:xfrm>
          </p:grpSpPr>
          <p:sp>
            <p:nvSpPr>
              <p:cNvPr id="329" name="Oval 328"/>
              <p:cNvSpPr/>
              <p:nvPr/>
            </p:nvSpPr>
            <p:spPr>
              <a:xfrm>
                <a:off x="4643438" y="3643320"/>
                <a:ext cx="288972" cy="288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en-US">
                  <a:solidFill>
                    <a:prstClr val="black">
                      <a:lumMod val="85000"/>
                      <a:lumOff val="15000"/>
                    </a:prstClr>
                  </a:solidFill>
                  <a:latin typeface="Arial"/>
                  <a:ea typeface="微软雅黑"/>
                </a:endParaRPr>
              </a:p>
            </p:txBody>
          </p:sp>
          <p:sp>
            <p:nvSpPr>
              <p:cNvPr id="340" name="Freeform 26"/>
              <p:cNvSpPr>
                <a:spLocks/>
              </p:cNvSpPr>
              <p:nvPr/>
            </p:nvSpPr>
            <p:spPr bwMode="auto">
              <a:xfrm>
                <a:off x="4735528" y="3728912"/>
                <a:ext cx="114319" cy="118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a:lstStyle/>
              <a:p>
                <a:pPr defTabSz="914316">
                  <a:defRPr/>
                </a:pPr>
                <a:endParaRPr lang="en-US" dirty="0">
                  <a:solidFill>
                    <a:prstClr val="black">
                      <a:lumMod val="85000"/>
                      <a:lumOff val="15000"/>
                    </a:prstClr>
                  </a:solidFill>
                  <a:latin typeface="Arial"/>
                  <a:ea typeface="微软雅黑"/>
                </a:endParaRPr>
              </a:p>
            </p:txBody>
          </p:sp>
        </p:grpSp>
      </p:grpSp>
      <p:grpSp>
        <p:nvGrpSpPr>
          <p:cNvPr id="332" name="Group 1346"/>
          <p:cNvGrpSpPr>
            <a:grpSpLocks noChangeAspect="1"/>
          </p:cNvGrpSpPr>
          <p:nvPr/>
        </p:nvGrpSpPr>
        <p:grpSpPr bwMode="auto">
          <a:xfrm>
            <a:off x="829733" y="2529417"/>
            <a:ext cx="3541184" cy="3513667"/>
            <a:chOff x="4722" y="1422"/>
            <a:chExt cx="650" cy="645"/>
          </a:xfrm>
        </p:grpSpPr>
        <p:sp>
          <p:nvSpPr>
            <p:cNvPr id="333" name="Oval 1347"/>
            <p:cNvSpPr>
              <a:spLocks noChangeArrowheads="1"/>
            </p:cNvSpPr>
            <p:nvPr/>
          </p:nvSpPr>
          <p:spPr bwMode="auto">
            <a:xfrm>
              <a:off x="4722" y="1426"/>
              <a:ext cx="640" cy="641"/>
            </a:xfrm>
            <a:prstGeom prst="ellipse">
              <a:avLst/>
            </a:pr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34" name="Oval 1348"/>
            <p:cNvSpPr>
              <a:spLocks noChangeArrowheads="1"/>
            </p:cNvSpPr>
            <p:nvPr/>
          </p:nvSpPr>
          <p:spPr bwMode="auto">
            <a:xfrm>
              <a:off x="4806" y="1510"/>
              <a:ext cx="472" cy="473"/>
            </a:xfrm>
            <a:prstGeom prst="ellipse">
              <a:avLst/>
            </a:pr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2" name="Freeform 1349"/>
            <p:cNvSpPr>
              <a:spLocks/>
            </p:cNvSpPr>
            <p:nvPr/>
          </p:nvSpPr>
          <p:spPr bwMode="auto">
            <a:xfrm>
              <a:off x="5357" y="1589"/>
              <a:ext cx="15" cy="14"/>
            </a:xfrm>
            <a:custGeom>
              <a:avLst/>
              <a:gdLst>
                <a:gd name="T0" fmla="*/ 7 w 15"/>
                <a:gd name="T1" fmla="*/ 0 h 14"/>
                <a:gd name="T2" fmla="*/ 5 w 15"/>
                <a:gd name="T3" fmla="*/ 7 h 14"/>
                <a:gd name="T4" fmla="*/ 0 w 15"/>
                <a:gd name="T5" fmla="*/ 7 h 14"/>
                <a:gd name="T6" fmla="*/ 5 w 15"/>
                <a:gd name="T7" fmla="*/ 9 h 14"/>
                <a:gd name="T8" fmla="*/ 7 w 15"/>
                <a:gd name="T9" fmla="*/ 14 h 14"/>
                <a:gd name="T10" fmla="*/ 7 w 15"/>
                <a:gd name="T11" fmla="*/ 9 h 14"/>
                <a:gd name="T12" fmla="*/ 15 w 15"/>
                <a:gd name="T13" fmla="*/ 7 h 14"/>
                <a:gd name="T14" fmla="*/ 7 w 15"/>
                <a:gd name="T15" fmla="*/ 7 h 14"/>
                <a:gd name="T16" fmla="*/ 7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0"/>
                  </a:moveTo>
                  <a:lnTo>
                    <a:pt x="5" y="7"/>
                  </a:lnTo>
                  <a:lnTo>
                    <a:pt x="0" y="7"/>
                  </a:lnTo>
                  <a:lnTo>
                    <a:pt x="5" y="9"/>
                  </a:lnTo>
                  <a:lnTo>
                    <a:pt x="7" y="14"/>
                  </a:lnTo>
                  <a:lnTo>
                    <a:pt x="7" y="9"/>
                  </a:lnTo>
                  <a:lnTo>
                    <a:pt x="15" y="7"/>
                  </a:lnTo>
                  <a:lnTo>
                    <a:pt x="7" y="7"/>
                  </a:lnTo>
                  <a:lnTo>
                    <a:pt x="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3" name="Freeform 1350"/>
            <p:cNvSpPr>
              <a:spLocks/>
            </p:cNvSpPr>
            <p:nvPr/>
          </p:nvSpPr>
          <p:spPr bwMode="auto">
            <a:xfrm>
              <a:off x="5023" y="1543"/>
              <a:ext cx="186" cy="371"/>
            </a:xfrm>
            <a:custGeom>
              <a:avLst/>
              <a:gdLst>
                <a:gd name="T0" fmla="*/ 0 w 78"/>
                <a:gd name="T1" fmla="*/ 155 h 155"/>
                <a:gd name="T2" fmla="*/ 78 w 78"/>
                <a:gd name="T3" fmla="*/ 78 h 155"/>
                <a:gd name="T4" fmla="*/ 0 w 78"/>
                <a:gd name="T5" fmla="*/ 0 h 155"/>
              </a:gdLst>
              <a:ahLst/>
              <a:cxnLst>
                <a:cxn ang="0">
                  <a:pos x="T0" y="T1"/>
                </a:cxn>
                <a:cxn ang="0">
                  <a:pos x="T2" y="T3"/>
                </a:cxn>
                <a:cxn ang="0">
                  <a:pos x="T4" y="T5"/>
                </a:cxn>
              </a:cxnLst>
              <a:rect l="0" t="0" r="r" b="b"/>
              <a:pathLst>
                <a:path w="78" h="155">
                  <a:moveTo>
                    <a:pt x="0" y="155"/>
                  </a:moveTo>
                  <a:cubicBezTo>
                    <a:pt x="43" y="155"/>
                    <a:pt x="78" y="120"/>
                    <a:pt x="78" y="78"/>
                  </a:cubicBezTo>
                  <a:cubicBezTo>
                    <a:pt x="78" y="35"/>
                    <a:pt x="43" y="0"/>
                    <a:pt x="0" y="0"/>
                  </a:cubicBezTo>
                </a:path>
              </a:pathLst>
            </a:custGeom>
            <a:solidFill>
              <a:srgbClr val="5F9C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4" name="Freeform 1351"/>
            <p:cNvSpPr>
              <a:spLocks/>
            </p:cNvSpPr>
            <p:nvPr/>
          </p:nvSpPr>
          <p:spPr bwMode="auto">
            <a:xfrm>
              <a:off x="4839" y="1543"/>
              <a:ext cx="184" cy="371"/>
            </a:xfrm>
            <a:custGeom>
              <a:avLst/>
              <a:gdLst>
                <a:gd name="T0" fmla="*/ 77 w 77"/>
                <a:gd name="T1" fmla="*/ 0 h 155"/>
                <a:gd name="T2" fmla="*/ 0 w 77"/>
                <a:gd name="T3" fmla="*/ 78 h 155"/>
                <a:gd name="T4" fmla="*/ 77 w 77"/>
                <a:gd name="T5" fmla="*/ 155 h 155"/>
              </a:gdLst>
              <a:ahLst/>
              <a:cxnLst>
                <a:cxn ang="0">
                  <a:pos x="T0" y="T1"/>
                </a:cxn>
                <a:cxn ang="0">
                  <a:pos x="T2" y="T3"/>
                </a:cxn>
                <a:cxn ang="0">
                  <a:pos x="T4" y="T5"/>
                </a:cxn>
              </a:cxnLst>
              <a:rect l="0" t="0" r="r" b="b"/>
              <a:pathLst>
                <a:path w="77" h="155">
                  <a:moveTo>
                    <a:pt x="77" y="0"/>
                  </a:moveTo>
                  <a:cubicBezTo>
                    <a:pt x="34" y="0"/>
                    <a:pt x="0" y="35"/>
                    <a:pt x="0" y="78"/>
                  </a:cubicBezTo>
                  <a:cubicBezTo>
                    <a:pt x="0" y="120"/>
                    <a:pt x="34" y="155"/>
                    <a:pt x="77" y="155"/>
                  </a:cubicBezTo>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5" name="Freeform 1352"/>
            <p:cNvSpPr>
              <a:spLocks/>
            </p:cNvSpPr>
            <p:nvPr/>
          </p:nvSpPr>
          <p:spPr bwMode="auto">
            <a:xfrm>
              <a:off x="5169" y="1780"/>
              <a:ext cx="33" cy="45"/>
            </a:xfrm>
            <a:custGeom>
              <a:avLst/>
              <a:gdLst>
                <a:gd name="T0" fmla="*/ 13 w 14"/>
                <a:gd name="T1" fmla="*/ 0 h 19"/>
                <a:gd name="T2" fmla="*/ 11 w 14"/>
                <a:gd name="T3" fmla="*/ 1 h 19"/>
                <a:gd name="T4" fmla="*/ 9 w 14"/>
                <a:gd name="T5" fmla="*/ 2 h 19"/>
                <a:gd name="T6" fmla="*/ 7 w 14"/>
                <a:gd name="T7" fmla="*/ 4 h 19"/>
                <a:gd name="T8" fmla="*/ 6 w 14"/>
                <a:gd name="T9" fmla="*/ 4 h 19"/>
                <a:gd name="T10" fmla="*/ 4 w 14"/>
                <a:gd name="T11" fmla="*/ 6 h 19"/>
                <a:gd name="T12" fmla="*/ 4 w 14"/>
                <a:gd name="T13" fmla="*/ 6 h 19"/>
                <a:gd name="T14" fmla="*/ 3 w 14"/>
                <a:gd name="T15" fmla="*/ 6 h 19"/>
                <a:gd name="T16" fmla="*/ 3 w 14"/>
                <a:gd name="T17" fmla="*/ 7 h 19"/>
                <a:gd name="T18" fmla="*/ 1 w 14"/>
                <a:gd name="T19" fmla="*/ 10 h 19"/>
                <a:gd name="T20" fmla="*/ 0 w 14"/>
                <a:gd name="T21" fmla="*/ 13 h 19"/>
                <a:gd name="T22" fmla="*/ 1 w 14"/>
                <a:gd name="T23" fmla="*/ 15 h 19"/>
                <a:gd name="T24" fmla="*/ 1 w 14"/>
                <a:gd name="T25" fmla="*/ 16 h 19"/>
                <a:gd name="T26" fmla="*/ 1 w 14"/>
                <a:gd name="T27" fmla="*/ 17 h 19"/>
                <a:gd name="T28" fmla="*/ 2 w 14"/>
                <a:gd name="T29" fmla="*/ 19 h 19"/>
                <a:gd name="T30" fmla="*/ 5 w 14"/>
                <a:gd name="T31" fmla="*/ 19 h 19"/>
                <a:gd name="T32" fmla="*/ 6 w 14"/>
                <a:gd name="T33" fmla="*/ 18 h 19"/>
                <a:gd name="T34" fmla="*/ 14 w 14"/>
                <a:gd name="T35" fmla="*/ 0 h 19"/>
                <a:gd name="T36" fmla="*/ 13 w 14"/>
                <a:gd name="T3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9">
                  <a:moveTo>
                    <a:pt x="13" y="0"/>
                  </a:moveTo>
                  <a:cubicBezTo>
                    <a:pt x="12" y="0"/>
                    <a:pt x="11" y="0"/>
                    <a:pt x="11" y="1"/>
                  </a:cubicBezTo>
                  <a:cubicBezTo>
                    <a:pt x="11" y="1"/>
                    <a:pt x="9" y="2"/>
                    <a:pt x="9" y="2"/>
                  </a:cubicBezTo>
                  <a:cubicBezTo>
                    <a:pt x="9" y="2"/>
                    <a:pt x="8" y="3"/>
                    <a:pt x="7" y="4"/>
                  </a:cubicBezTo>
                  <a:cubicBezTo>
                    <a:pt x="7" y="4"/>
                    <a:pt x="6" y="4"/>
                    <a:pt x="6" y="4"/>
                  </a:cubicBezTo>
                  <a:cubicBezTo>
                    <a:pt x="5" y="5"/>
                    <a:pt x="4" y="5"/>
                    <a:pt x="4" y="6"/>
                  </a:cubicBezTo>
                  <a:cubicBezTo>
                    <a:pt x="4" y="6"/>
                    <a:pt x="4" y="6"/>
                    <a:pt x="4" y="6"/>
                  </a:cubicBezTo>
                  <a:cubicBezTo>
                    <a:pt x="3" y="6"/>
                    <a:pt x="3" y="6"/>
                    <a:pt x="3" y="6"/>
                  </a:cubicBezTo>
                  <a:cubicBezTo>
                    <a:pt x="3" y="7"/>
                    <a:pt x="3" y="7"/>
                    <a:pt x="3" y="7"/>
                  </a:cubicBezTo>
                  <a:cubicBezTo>
                    <a:pt x="2" y="8"/>
                    <a:pt x="1" y="10"/>
                    <a:pt x="1" y="10"/>
                  </a:cubicBezTo>
                  <a:cubicBezTo>
                    <a:pt x="0" y="10"/>
                    <a:pt x="0" y="12"/>
                    <a:pt x="0" y="13"/>
                  </a:cubicBezTo>
                  <a:cubicBezTo>
                    <a:pt x="0" y="14"/>
                    <a:pt x="0" y="15"/>
                    <a:pt x="1" y="15"/>
                  </a:cubicBezTo>
                  <a:cubicBezTo>
                    <a:pt x="1" y="16"/>
                    <a:pt x="1" y="16"/>
                    <a:pt x="1" y="16"/>
                  </a:cubicBezTo>
                  <a:cubicBezTo>
                    <a:pt x="1" y="17"/>
                    <a:pt x="1" y="17"/>
                    <a:pt x="1" y="17"/>
                  </a:cubicBezTo>
                  <a:cubicBezTo>
                    <a:pt x="1" y="18"/>
                    <a:pt x="2" y="19"/>
                    <a:pt x="2" y="19"/>
                  </a:cubicBezTo>
                  <a:cubicBezTo>
                    <a:pt x="2" y="19"/>
                    <a:pt x="4" y="19"/>
                    <a:pt x="5" y="19"/>
                  </a:cubicBezTo>
                  <a:cubicBezTo>
                    <a:pt x="5" y="19"/>
                    <a:pt x="5" y="19"/>
                    <a:pt x="6" y="18"/>
                  </a:cubicBezTo>
                  <a:cubicBezTo>
                    <a:pt x="9" y="13"/>
                    <a:pt x="12" y="6"/>
                    <a:pt x="14" y="0"/>
                  </a:cubicBezTo>
                  <a:cubicBezTo>
                    <a:pt x="14" y="0"/>
                    <a:pt x="13" y="0"/>
                    <a:pt x="13"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6" name="Freeform 1353"/>
            <p:cNvSpPr>
              <a:spLocks/>
            </p:cNvSpPr>
            <p:nvPr/>
          </p:nvSpPr>
          <p:spPr bwMode="auto">
            <a:xfrm>
              <a:off x="4839" y="1596"/>
              <a:ext cx="119" cy="272"/>
            </a:xfrm>
            <a:custGeom>
              <a:avLst/>
              <a:gdLst>
                <a:gd name="T0" fmla="*/ 27 w 50"/>
                <a:gd name="T1" fmla="*/ 84 h 114"/>
                <a:gd name="T2" fmla="*/ 27 w 50"/>
                <a:gd name="T3" fmla="*/ 91 h 114"/>
                <a:gd name="T4" fmla="*/ 27 w 50"/>
                <a:gd name="T5" fmla="*/ 101 h 114"/>
                <a:gd name="T6" fmla="*/ 27 w 50"/>
                <a:gd name="T7" fmla="*/ 108 h 114"/>
                <a:gd name="T8" fmla="*/ 29 w 50"/>
                <a:gd name="T9" fmla="*/ 114 h 114"/>
                <a:gd name="T10" fmla="*/ 32 w 50"/>
                <a:gd name="T11" fmla="*/ 113 h 114"/>
                <a:gd name="T12" fmla="*/ 33 w 50"/>
                <a:gd name="T13" fmla="*/ 108 h 114"/>
                <a:gd name="T14" fmla="*/ 34 w 50"/>
                <a:gd name="T15" fmla="*/ 101 h 114"/>
                <a:gd name="T16" fmla="*/ 38 w 50"/>
                <a:gd name="T17" fmla="*/ 96 h 114"/>
                <a:gd name="T18" fmla="*/ 41 w 50"/>
                <a:gd name="T19" fmla="*/ 92 h 114"/>
                <a:gd name="T20" fmla="*/ 45 w 50"/>
                <a:gd name="T21" fmla="*/ 87 h 114"/>
                <a:gd name="T22" fmla="*/ 48 w 50"/>
                <a:gd name="T23" fmla="*/ 79 h 114"/>
                <a:gd name="T24" fmla="*/ 50 w 50"/>
                <a:gd name="T25" fmla="*/ 74 h 114"/>
                <a:gd name="T26" fmla="*/ 49 w 50"/>
                <a:gd name="T27" fmla="*/ 71 h 114"/>
                <a:gd name="T28" fmla="*/ 42 w 50"/>
                <a:gd name="T29" fmla="*/ 68 h 114"/>
                <a:gd name="T30" fmla="*/ 35 w 50"/>
                <a:gd name="T31" fmla="*/ 62 h 114"/>
                <a:gd name="T32" fmla="*/ 29 w 50"/>
                <a:gd name="T33" fmla="*/ 58 h 114"/>
                <a:gd name="T34" fmla="*/ 25 w 50"/>
                <a:gd name="T35" fmla="*/ 58 h 114"/>
                <a:gd name="T36" fmla="*/ 20 w 50"/>
                <a:gd name="T37" fmla="*/ 60 h 114"/>
                <a:gd name="T38" fmla="*/ 17 w 50"/>
                <a:gd name="T39" fmla="*/ 52 h 114"/>
                <a:gd name="T40" fmla="*/ 10 w 50"/>
                <a:gd name="T41" fmla="*/ 50 h 114"/>
                <a:gd name="T42" fmla="*/ 17 w 50"/>
                <a:gd name="T43" fmla="*/ 45 h 114"/>
                <a:gd name="T44" fmla="*/ 22 w 50"/>
                <a:gd name="T45" fmla="*/ 46 h 114"/>
                <a:gd name="T46" fmla="*/ 25 w 50"/>
                <a:gd name="T47" fmla="*/ 39 h 114"/>
                <a:gd name="T48" fmla="*/ 29 w 50"/>
                <a:gd name="T49" fmla="*/ 35 h 114"/>
                <a:gd name="T50" fmla="*/ 33 w 50"/>
                <a:gd name="T51" fmla="*/ 32 h 114"/>
                <a:gd name="T52" fmla="*/ 34 w 50"/>
                <a:gd name="T53" fmla="*/ 28 h 114"/>
                <a:gd name="T54" fmla="*/ 37 w 50"/>
                <a:gd name="T55" fmla="*/ 28 h 114"/>
                <a:gd name="T56" fmla="*/ 39 w 50"/>
                <a:gd name="T57" fmla="*/ 30 h 114"/>
                <a:gd name="T58" fmla="*/ 39 w 50"/>
                <a:gd name="T59" fmla="*/ 24 h 114"/>
                <a:gd name="T60" fmla="*/ 36 w 50"/>
                <a:gd name="T61" fmla="*/ 19 h 114"/>
                <a:gd name="T62" fmla="*/ 33 w 50"/>
                <a:gd name="T63" fmla="*/ 17 h 114"/>
                <a:gd name="T64" fmla="*/ 28 w 50"/>
                <a:gd name="T65" fmla="*/ 13 h 114"/>
                <a:gd name="T66" fmla="*/ 25 w 50"/>
                <a:gd name="T67" fmla="*/ 20 h 114"/>
                <a:gd name="T68" fmla="*/ 24 w 50"/>
                <a:gd name="T69" fmla="*/ 22 h 114"/>
                <a:gd name="T70" fmla="*/ 19 w 50"/>
                <a:gd name="T71" fmla="*/ 19 h 114"/>
                <a:gd name="T72" fmla="*/ 20 w 50"/>
                <a:gd name="T73" fmla="*/ 14 h 114"/>
                <a:gd name="T74" fmla="*/ 25 w 50"/>
                <a:gd name="T75" fmla="*/ 9 h 114"/>
                <a:gd name="T76" fmla="*/ 27 w 50"/>
                <a:gd name="T77" fmla="*/ 5 h 114"/>
                <a:gd name="T78" fmla="*/ 31 w 50"/>
                <a:gd name="T79" fmla="*/ 8 h 114"/>
                <a:gd name="T80" fmla="*/ 33 w 50"/>
                <a:gd name="T81" fmla="*/ 14 h 114"/>
                <a:gd name="T82" fmla="*/ 36 w 50"/>
                <a:gd name="T83" fmla="*/ 10 h 114"/>
                <a:gd name="T84" fmla="*/ 37 w 50"/>
                <a:gd name="T85" fmla="*/ 8 h 114"/>
                <a:gd name="T86" fmla="*/ 34 w 50"/>
                <a:gd name="T87" fmla="*/ 4 h 114"/>
                <a:gd name="T88" fmla="*/ 29 w 50"/>
                <a:gd name="T89" fmla="*/ 2 h 114"/>
                <a:gd name="T90" fmla="*/ 23 w 50"/>
                <a:gd name="T91" fmla="*/ 3 h 114"/>
                <a:gd name="T92" fmla="*/ 23 w 50"/>
                <a:gd name="T93" fmla="*/ 6 h 114"/>
                <a:gd name="T94" fmla="*/ 19 w 50"/>
                <a:gd name="T95" fmla="*/ 4 h 114"/>
                <a:gd name="T96" fmla="*/ 18 w 50"/>
                <a:gd name="T97" fmla="*/ 6 h 114"/>
                <a:gd name="T98" fmla="*/ 3 w 50"/>
                <a:gd name="T99" fmla="*/ 49 h 114"/>
                <a:gd name="T100" fmla="*/ 5 w 50"/>
                <a:gd name="T101" fmla="*/ 49 h 114"/>
                <a:gd name="T102" fmla="*/ 13 w 50"/>
                <a:gd name="T103" fmla="*/ 57 h 114"/>
                <a:gd name="T104" fmla="*/ 17 w 50"/>
                <a:gd name="T105" fmla="*/ 60 h 114"/>
                <a:gd name="T106" fmla="*/ 22 w 50"/>
                <a:gd name="T107" fmla="*/ 63 h 114"/>
                <a:gd name="T108" fmla="*/ 20 w 50"/>
                <a:gd name="T109" fmla="*/ 71 h 114"/>
                <a:gd name="T110" fmla="*/ 22 w 50"/>
                <a:gd name="T111" fmla="*/ 7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114">
                  <a:moveTo>
                    <a:pt x="23" y="79"/>
                  </a:moveTo>
                  <a:cubicBezTo>
                    <a:pt x="23" y="79"/>
                    <a:pt x="25" y="80"/>
                    <a:pt x="25" y="81"/>
                  </a:cubicBezTo>
                  <a:cubicBezTo>
                    <a:pt x="26" y="81"/>
                    <a:pt x="27" y="84"/>
                    <a:pt x="27" y="84"/>
                  </a:cubicBezTo>
                  <a:cubicBezTo>
                    <a:pt x="27" y="85"/>
                    <a:pt x="27" y="86"/>
                    <a:pt x="27" y="87"/>
                  </a:cubicBezTo>
                  <a:cubicBezTo>
                    <a:pt x="27" y="87"/>
                    <a:pt x="27" y="88"/>
                    <a:pt x="27" y="88"/>
                  </a:cubicBezTo>
                  <a:cubicBezTo>
                    <a:pt x="27" y="88"/>
                    <a:pt x="27" y="91"/>
                    <a:pt x="27" y="91"/>
                  </a:cubicBezTo>
                  <a:cubicBezTo>
                    <a:pt x="27" y="92"/>
                    <a:pt x="26" y="95"/>
                    <a:pt x="26" y="97"/>
                  </a:cubicBezTo>
                  <a:cubicBezTo>
                    <a:pt x="26" y="98"/>
                    <a:pt x="27" y="100"/>
                    <a:pt x="27" y="100"/>
                  </a:cubicBezTo>
                  <a:cubicBezTo>
                    <a:pt x="27" y="100"/>
                    <a:pt x="27" y="101"/>
                    <a:pt x="27" y="101"/>
                  </a:cubicBezTo>
                  <a:cubicBezTo>
                    <a:pt x="27" y="101"/>
                    <a:pt x="26" y="103"/>
                    <a:pt x="26" y="103"/>
                  </a:cubicBezTo>
                  <a:cubicBezTo>
                    <a:pt x="27" y="103"/>
                    <a:pt x="26" y="104"/>
                    <a:pt x="26" y="104"/>
                  </a:cubicBezTo>
                  <a:cubicBezTo>
                    <a:pt x="26" y="105"/>
                    <a:pt x="27" y="108"/>
                    <a:pt x="27" y="108"/>
                  </a:cubicBezTo>
                  <a:cubicBezTo>
                    <a:pt x="27" y="109"/>
                    <a:pt x="28" y="111"/>
                    <a:pt x="28" y="111"/>
                  </a:cubicBezTo>
                  <a:cubicBezTo>
                    <a:pt x="28" y="112"/>
                    <a:pt x="29" y="113"/>
                    <a:pt x="29" y="113"/>
                  </a:cubicBezTo>
                  <a:cubicBezTo>
                    <a:pt x="29" y="114"/>
                    <a:pt x="29" y="114"/>
                    <a:pt x="29" y="114"/>
                  </a:cubicBezTo>
                  <a:cubicBezTo>
                    <a:pt x="29" y="114"/>
                    <a:pt x="30" y="114"/>
                    <a:pt x="30" y="114"/>
                  </a:cubicBezTo>
                  <a:cubicBezTo>
                    <a:pt x="30" y="114"/>
                    <a:pt x="32" y="114"/>
                    <a:pt x="32" y="114"/>
                  </a:cubicBezTo>
                  <a:cubicBezTo>
                    <a:pt x="33" y="114"/>
                    <a:pt x="33" y="114"/>
                    <a:pt x="32" y="113"/>
                  </a:cubicBezTo>
                  <a:cubicBezTo>
                    <a:pt x="32" y="113"/>
                    <a:pt x="32" y="112"/>
                    <a:pt x="32" y="112"/>
                  </a:cubicBezTo>
                  <a:cubicBezTo>
                    <a:pt x="31" y="112"/>
                    <a:pt x="31" y="110"/>
                    <a:pt x="31" y="110"/>
                  </a:cubicBezTo>
                  <a:cubicBezTo>
                    <a:pt x="32" y="109"/>
                    <a:pt x="33" y="109"/>
                    <a:pt x="33" y="108"/>
                  </a:cubicBezTo>
                  <a:cubicBezTo>
                    <a:pt x="33" y="108"/>
                    <a:pt x="33" y="106"/>
                    <a:pt x="33" y="106"/>
                  </a:cubicBezTo>
                  <a:cubicBezTo>
                    <a:pt x="32" y="106"/>
                    <a:pt x="33" y="104"/>
                    <a:pt x="32" y="103"/>
                  </a:cubicBezTo>
                  <a:cubicBezTo>
                    <a:pt x="32" y="103"/>
                    <a:pt x="34" y="102"/>
                    <a:pt x="34" y="101"/>
                  </a:cubicBezTo>
                  <a:cubicBezTo>
                    <a:pt x="34" y="100"/>
                    <a:pt x="36" y="100"/>
                    <a:pt x="36" y="99"/>
                  </a:cubicBezTo>
                  <a:cubicBezTo>
                    <a:pt x="37" y="99"/>
                    <a:pt x="37" y="97"/>
                    <a:pt x="37" y="97"/>
                  </a:cubicBezTo>
                  <a:cubicBezTo>
                    <a:pt x="37" y="96"/>
                    <a:pt x="38" y="96"/>
                    <a:pt x="38" y="96"/>
                  </a:cubicBezTo>
                  <a:cubicBezTo>
                    <a:pt x="39" y="96"/>
                    <a:pt x="39" y="95"/>
                    <a:pt x="39" y="95"/>
                  </a:cubicBezTo>
                  <a:cubicBezTo>
                    <a:pt x="39" y="95"/>
                    <a:pt x="40" y="95"/>
                    <a:pt x="40" y="94"/>
                  </a:cubicBezTo>
                  <a:cubicBezTo>
                    <a:pt x="40" y="94"/>
                    <a:pt x="41" y="92"/>
                    <a:pt x="41" y="92"/>
                  </a:cubicBezTo>
                  <a:cubicBezTo>
                    <a:pt x="42" y="91"/>
                    <a:pt x="42" y="90"/>
                    <a:pt x="42" y="90"/>
                  </a:cubicBezTo>
                  <a:cubicBezTo>
                    <a:pt x="42" y="89"/>
                    <a:pt x="43" y="88"/>
                    <a:pt x="43" y="88"/>
                  </a:cubicBezTo>
                  <a:cubicBezTo>
                    <a:pt x="43" y="88"/>
                    <a:pt x="45" y="87"/>
                    <a:pt x="45" y="87"/>
                  </a:cubicBezTo>
                  <a:cubicBezTo>
                    <a:pt x="46" y="87"/>
                    <a:pt x="46" y="84"/>
                    <a:pt x="46" y="83"/>
                  </a:cubicBezTo>
                  <a:cubicBezTo>
                    <a:pt x="46" y="82"/>
                    <a:pt x="47" y="80"/>
                    <a:pt x="47" y="80"/>
                  </a:cubicBezTo>
                  <a:cubicBezTo>
                    <a:pt x="47" y="80"/>
                    <a:pt x="48" y="79"/>
                    <a:pt x="48" y="79"/>
                  </a:cubicBezTo>
                  <a:cubicBezTo>
                    <a:pt x="48" y="79"/>
                    <a:pt x="48" y="78"/>
                    <a:pt x="48" y="78"/>
                  </a:cubicBezTo>
                  <a:cubicBezTo>
                    <a:pt x="49" y="77"/>
                    <a:pt x="50" y="76"/>
                    <a:pt x="50" y="76"/>
                  </a:cubicBezTo>
                  <a:cubicBezTo>
                    <a:pt x="50" y="76"/>
                    <a:pt x="50" y="75"/>
                    <a:pt x="50" y="74"/>
                  </a:cubicBezTo>
                  <a:cubicBezTo>
                    <a:pt x="50" y="74"/>
                    <a:pt x="50" y="74"/>
                    <a:pt x="50" y="74"/>
                  </a:cubicBezTo>
                  <a:cubicBezTo>
                    <a:pt x="50" y="73"/>
                    <a:pt x="50" y="73"/>
                    <a:pt x="50" y="73"/>
                  </a:cubicBezTo>
                  <a:cubicBezTo>
                    <a:pt x="50" y="72"/>
                    <a:pt x="49" y="71"/>
                    <a:pt x="49" y="71"/>
                  </a:cubicBezTo>
                  <a:cubicBezTo>
                    <a:pt x="48" y="71"/>
                    <a:pt x="47" y="70"/>
                    <a:pt x="47" y="70"/>
                  </a:cubicBezTo>
                  <a:cubicBezTo>
                    <a:pt x="46" y="70"/>
                    <a:pt x="45" y="70"/>
                    <a:pt x="44" y="70"/>
                  </a:cubicBezTo>
                  <a:cubicBezTo>
                    <a:pt x="44" y="70"/>
                    <a:pt x="43" y="69"/>
                    <a:pt x="42" y="68"/>
                  </a:cubicBezTo>
                  <a:cubicBezTo>
                    <a:pt x="42" y="68"/>
                    <a:pt x="40" y="68"/>
                    <a:pt x="40" y="68"/>
                  </a:cubicBezTo>
                  <a:cubicBezTo>
                    <a:pt x="40" y="68"/>
                    <a:pt x="40" y="66"/>
                    <a:pt x="38" y="65"/>
                  </a:cubicBezTo>
                  <a:cubicBezTo>
                    <a:pt x="37" y="64"/>
                    <a:pt x="35" y="63"/>
                    <a:pt x="35" y="62"/>
                  </a:cubicBezTo>
                  <a:cubicBezTo>
                    <a:pt x="35" y="62"/>
                    <a:pt x="33" y="60"/>
                    <a:pt x="32" y="60"/>
                  </a:cubicBezTo>
                  <a:cubicBezTo>
                    <a:pt x="32" y="60"/>
                    <a:pt x="31" y="60"/>
                    <a:pt x="30" y="60"/>
                  </a:cubicBezTo>
                  <a:cubicBezTo>
                    <a:pt x="30" y="60"/>
                    <a:pt x="30" y="59"/>
                    <a:pt x="29" y="58"/>
                  </a:cubicBezTo>
                  <a:cubicBezTo>
                    <a:pt x="29" y="58"/>
                    <a:pt x="27" y="58"/>
                    <a:pt x="27" y="58"/>
                  </a:cubicBezTo>
                  <a:cubicBezTo>
                    <a:pt x="27" y="58"/>
                    <a:pt x="26" y="58"/>
                    <a:pt x="26" y="58"/>
                  </a:cubicBezTo>
                  <a:cubicBezTo>
                    <a:pt x="26" y="58"/>
                    <a:pt x="25" y="58"/>
                    <a:pt x="25" y="58"/>
                  </a:cubicBezTo>
                  <a:cubicBezTo>
                    <a:pt x="25" y="58"/>
                    <a:pt x="24" y="60"/>
                    <a:pt x="23" y="60"/>
                  </a:cubicBezTo>
                  <a:cubicBezTo>
                    <a:pt x="23" y="61"/>
                    <a:pt x="22" y="60"/>
                    <a:pt x="22" y="60"/>
                  </a:cubicBezTo>
                  <a:cubicBezTo>
                    <a:pt x="22" y="60"/>
                    <a:pt x="20" y="60"/>
                    <a:pt x="20" y="60"/>
                  </a:cubicBezTo>
                  <a:cubicBezTo>
                    <a:pt x="20" y="60"/>
                    <a:pt x="19" y="58"/>
                    <a:pt x="19" y="58"/>
                  </a:cubicBezTo>
                  <a:cubicBezTo>
                    <a:pt x="19" y="57"/>
                    <a:pt x="18" y="55"/>
                    <a:pt x="18" y="55"/>
                  </a:cubicBezTo>
                  <a:cubicBezTo>
                    <a:pt x="17" y="55"/>
                    <a:pt x="17" y="53"/>
                    <a:pt x="17" y="52"/>
                  </a:cubicBezTo>
                  <a:cubicBezTo>
                    <a:pt x="17" y="52"/>
                    <a:pt x="15" y="51"/>
                    <a:pt x="15" y="51"/>
                  </a:cubicBezTo>
                  <a:cubicBezTo>
                    <a:pt x="15" y="51"/>
                    <a:pt x="14" y="52"/>
                    <a:pt x="13" y="52"/>
                  </a:cubicBezTo>
                  <a:cubicBezTo>
                    <a:pt x="13" y="53"/>
                    <a:pt x="10" y="52"/>
                    <a:pt x="10" y="50"/>
                  </a:cubicBezTo>
                  <a:cubicBezTo>
                    <a:pt x="11" y="48"/>
                    <a:pt x="12" y="46"/>
                    <a:pt x="13" y="45"/>
                  </a:cubicBezTo>
                  <a:cubicBezTo>
                    <a:pt x="13" y="45"/>
                    <a:pt x="15" y="45"/>
                    <a:pt x="16" y="45"/>
                  </a:cubicBezTo>
                  <a:cubicBezTo>
                    <a:pt x="16" y="46"/>
                    <a:pt x="17" y="45"/>
                    <a:pt x="17" y="45"/>
                  </a:cubicBezTo>
                  <a:cubicBezTo>
                    <a:pt x="17" y="45"/>
                    <a:pt x="19" y="45"/>
                    <a:pt x="19" y="45"/>
                  </a:cubicBezTo>
                  <a:cubicBezTo>
                    <a:pt x="20" y="46"/>
                    <a:pt x="21" y="48"/>
                    <a:pt x="21" y="48"/>
                  </a:cubicBezTo>
                  <a:cubicBezTo>
                    <a:pt x="22" y="48"/>
                    <a:pt x="22" y="47"/>
                    <a:pt x="22" y="46"/>
                  </a:cubicBezTo>
                  <a:cubicBezTo>
                    <a:pt x="22" y="46"/>
                    <a:pt x="22" y="45"/>
                    <a:pt x="22" y="45"/>
                  </a:cubicBezTo>
                  <a:cubicBezTo>
                    <a:pt x="21" y="44"/>
                    <a:pt x="22" y="42"/>
                    <a:pt x="23" y="41"/>
                  </a:cubicBezTo>
                  <a:cubicBezTo>
                    <a:pt x="24" y="41"/>
                    <a:pt x="25" y="39"/>
                    <a:pt x="25" y="39"/>
                  </a:cubicBezTo>
                  <a:cubicBezTo>
                    <a:pt x="25" y="39"/>
                    <a:pt x="26" y="39"/>
                    <a:pt x="26" y="39"/>
                  </a:cubicBezTo>
                  <a:cubicBezTo>
                    <a:pt x="26" y="39"/>
                    <a:pt x="26" y="37"/>
                    <a:pt x="26" y="36"/>
                  </a:cubicBezTo>
                  <a:cubicBezTo>
                    <a:pt x="26" y="36"/>
                    <a:pt x="28" y="35"/>
                    <a:pt x="29" y="35"/>
                  </a:cubicBezTo>
                  <a:cubicBezTo>
                    <a:pt x="29" y="34"/>
                    <a:pt x="29" y="33"/>
                    <a:pt x="29" y="33"/>
                  </a:cubicBezTo>
                  <a:cubicBezTo>
                    <a:pt x="29" y="33"/>
                    <a:pt x="31" y="31"/>
                    <a:pt x="31" y="31"/>
                  </a:cubicBezTo>
                  <a:cubicBezTo>
                    <a:pt x="32" y="31"/>
                    <a:pt x="33" y="32"/>
                    <a:pt x="33" y="32"/>
                  </a:cubicBezTo>
                  <a:cubicBezTo>
                    <a:pt x="33" y="32"/>
                    <a:pt x="34" y="31"/>
                    <a:pt x="34" y="31"/>
                  </a:cubicBezTo>
                  <a:cubicBezTo>
                    <a:pt x="35" y="30"/>
                    <a:pt x="34" y="29"/>
                    <a:pt x="34" y="29"/>
                  </a:cubicBezTo>
                  <a:cubicBezTo>
                    <a:pt x="34" y="29"/>
                    <a:pt x="34" y="28"/>
                    <a:pt x="34" y="28"/>
                  </a:cubicBezTo>
                  <a:cubicBezTo>
                    <a:pt x="35" y="28"/>
                    <a:pt x="35" y="27"/>
                    <a:pt x="35" y="26"/>
                  </a:cubicBezTo>
                  <a:cubicBezTo>
                    <a:pt x="35" y="26"/>
                    <a:pt x="36" y="27"/>
                    <a:pt x="37" y="26"/>
                  </a:cubicBezTo>
                  <a:cubicBezTo>
                    <a:pt x="38" y="26"/>
                    <a:pt x="37" y="27"/>
                    <a:pt x="37" y="28"/>
                  </a:cubicBezTo>
                  <a:cubicBezTo>
                    <a:pt x="36" y="29"/>
                    <a:pt x="37" y="29"/>
                    <a:pt x="38" y="29"/>
                  </a:cubicBezTo>
                  <a:cubicBezTo>
                    <a:pt x="38" y="29"/>
                    <a:pt x="38" y="30"/>
                    <a:pt x="38" y="30"/>
                  </a:cubicBezTo>
                  <a:cubicBezTo>
                    <a:pt x="38" y="30"/>
                    <a:pt x="39" y="30"/>
                    <a:pt x="39" y="30"/>
                  </a:cubicBezTo>
                  <a:cubicBezTo>
                    <a:pt x="40" y="30"/>
                    <a:pt x="40" y="29"/>
                    <a:pt x="40" y="29"/>
                  </a:cubicBezTo>
                  <a:cubicBezTo>
                    <a:pt x="40" y="28"/>
                    <a:pt x="39" y="28"/>
                    <a:pt x="39" y="27"/>
                  </a:cubicBezTo>
                  <a:cubicBezTo>
                    <a:pt x="39" y="27"/>
                    <a:pt x="39" y="24"/>
                    <a:pt x="39" y="24"/>
                  </a:cubicBezTo>
                  <a:cubicBezTo>
                    <a:pt x="39" y="23"/>
                    <a:pt x="38" y="22"/>
                    <a:pt x="38" y="22"/>
                  </a:cubicBezTo>
                  <a:cubicBezTo>
                    <a:pt x="37" y="22"/>
                    <a:pt x="37" y="21"/>
                    <a:pt x="37" y="21"/>
                  </a:cubicBezTo>
                  <a:cubicBezTo>
                    <a:pt x="36" y="20"/>
                    <a:pt x="36" y="19"/>
                    <a:pt x="36" y="19"/>
                  </a:cubicBezTo>
                  <a:cubicBezTo>
                    <a:pt x="36" y="19"/>
                    <a:pt x="35" y="18"/>
                    <a:pt x="35" y="17"/>
                  </a:cubicBezTo>
                  <a:cubicBezTo>
                    <a:pt x="34" y="16"/>
                    <a:pt x="34" y="16"/>
                    <a:pt x="34" y="17"/>
                  </a:cubicBezTo>
                  <a:cubicBezTo>
                    <a:pt x="34" y="17"/>
                    <a:pt x="33" y="17"/>
                    <a:pt x="33" y="17"/>
                  </a:cubicBezTo>
                  <a:cubicBezTo>
                    <a:pt x="32" y="17"/>
                    <a:pt x="32" y="16"/>
                    <a:pt x="32" y="15"/>
                  </a:cubicBezTo>
                  <a:cubicBezTo>
                    <a:pt x="32" y="15"/>
                    <a:pt x="30" y="14"/>
                    <a:pt x="30" y="14"/>
                  </a:cubicBezTo>
                  <a:cubicBezTo>
                    <a:pt x="30" y="14"/>
                    <a:pt x="29" y="14"/>
                    <a:pt x="28" y="13"/>
                  </a:cubicBezTo>
                  <a:cubicBezTo>
                    <a:pt x="28" y="13"/>
                    <a:pt x="27" y="13"/>
                    <a:pt x="27" y="13"/>
                  </a:cubicBezTo>
                  <a:cubicBezTo>
                    <a:pt x="27" y="13"/>
                    <a:pt x="27" y="17"/>
                    <a:pt x="27" y="18"/>
                  </a:cubicBezTo>
                  <a:cubicBezTo>
                    <a:pt x="27" y="19"/>
                    <a:pt x="26" y="20"/>
                    <a:pt x="25" y="20"/>
                  </a:cubicBezTo>
                  <a:cubicBezTo>
                    <a:pt x="25" y="20"/>
                    <a:pt x="25" y="21"/>
                    <a:pt x="26" y="21"/>
                  </a:cubicBezTo>
                  <a:cubicBezTo>
                    <a:pt x="26" y="21"/>
                    <a:pt x="25" y="22"/>
                    <a:pt x="25" y="23"/>
                  </a:cubicBezTo>
                  <a:cubicBezTo>
                    <a:pt x="25" y="23"/>
                    <a:pt x="24" y="23"/>
                    <a:pt x="24" y="22"/>
                  </a:cubicBezTo>
                  <a:cubicBezTo>
                    <a:pt x="24" y="21"/>
                    <a:pt x="23" y="20"/>
                    <a:pt x="23" y="20"/>
                  </a:cubicBezTo>
                  <a:cubicBezTo>
                    <a:pt x="23" y="21"/>
                    <a:pt x="22" y="20"/>
                    <a:pt x="22" y="20"/>
                  </a:cubicBezTo>
                  <a:cubicBezTo>
                    <a:pt x="22" y="20"/>
                    <a:pt x="20" y="19"/>
                    <a:pt x="19" y="19"/>
                  </a:cubicBezTo>
                  <a:cubicBezTo>
                    <a:pt x="19" y="19"/>
                    <a:pt x="18" y="17"/>
                    <a:pt x="18" y="17"/>
                  </a:cubicBezTo>
                  <a:cubicBezTo>
                    <a:pt x="18" y="17"/>
                    <a:pt x="18" y="16"/>
                    <a:pt x="18" y="16"/>
                  </a:cubicBezTo>
                  <a:cubicBezTo>
                    <a:pt x="18" y="16"/>
                    <a:pt x="19" y="15"/>
                    <a:pt x="20" y="14"/>
                  </a:cubicBezTo>
                  <a:cubicBezTo>
                    <a:pt x="20" y="14"/>
                    <a:pt x="21" y="12"/>
                    <a:pt x="22" y="12"/>
                  </a:cubicBezTo>
                  <a:cubicBezTo>
                    <a:pt x="22" y="11"/>
                    <a:pt x="23" y="11"/>
                    <a:pt x="23" y="10"/>
                  </a:cubicBezTo>
                  <a:cubicBezTo>
                    <a:pt x="22" y="10"/>
                    <a:pt x="25" y="9"/>
                    <a:pt x="25" y="9"/>
                  </a:cubicBezTo>
                  <a:cubicBezTo>
                    <a:pt x="26" y="9"/>
                    <a:pt x="26" y="7"/>
                    <a:pt x="27" y="7"/>
                  </a:cubicBezTo>
                  <a:cubicBezTo>
                    <a:pt x="27" y="6"/>
                    <a:pt x="26" y="5"/>
                    <a:pt x="26" y="5"/>
                  </a:cubicBezTo>
                  <a:cubicBezTo>
                    <a:pt x="26" y="5"/>
                    <a:pt x="27" y="5"/>
                    <a:pt x="27" y="5"/>
                  </a:cubicBezTo>
                  <a:cubicBezTo>
                    <a:pt x="28" y="6"/>
                    <a:pt x="29" y="5"/>
                    <a:pt x="29" y="5"/>
                  </a:cubicBezTo>
                  <a:cubicBezTo>
                    <a:pt x="30" y="5"/>
                    <a:pt x="31" y="6"/>
                    <a:pt x="31" y="6"/>
                  </a:cubicBezTo>
                  <a:cubicBezTo>
                    <a:pt x="31" y="8"/>
                    <a:pt x="31" y="8"/>
                    <a:pt x="31" y="8"/>
                  </a:cubicBezTo>
                  <a:cubicBezTo>
                    <a:pt x="31" y="10"/>
                    <a:pt x="31" y="10"/>
                    <a:pt x="31" y="10"/>
                  </a:cubicBezTo>
                  <a:cubicBezTo>
                    <a:pt x="29" y="11"/>
                    <a:pt x="28" y="12"/>
                    <a:pt x="29" y="12"/>
                  </a:cubicBezTo>
                  <a:cubicBezTo>
                    <a:pt x="30" y="12"/>
                    <a:pt x="33" y="13"/>
                    <a:pt x="33" y="14"/>
                  </a:cubicBezTo>
                  <a:cubicBezTo>
                    <a:pt x="34" y="14"/>
                    <a:pt x="34" y="13"/>
                    <a:pt x="35" y="12"/>
                  </a:cubicBezTo>
                  <a:cubicBezTo>
                    <a:pt x="35" y="12"/>
                    <a:pt x="35" y="10"/>
                    <a:pt x="35" y="10"/>
                  </a:cubicBezTo>
                  <a:cubicBezTo>
                    <a:pt x="34" y="10"/>
                    <a:pt x="36" y="10"/>
                    <a:pt x="36" y="10"/>
                  </a:cubicBezTo>
                  <a:cubicBezTo>
                    <a:pt x="36" y="11"/>
                    <a:pt x="37" y="10"/>
                    <a:pt x="37" y="10"/>
                  </a:cubicBezTo>
                  <a:cubicBezTo>
                    <a:pt x="37" y="10"/>
                    <a:pt x="37" y="9"/>
                    <a:pt x="37" y="8"/>
                  </a:cubicBezTo>
                  <a:cubicBezTo>
                    <a:pt x="37" y="8"/>
                    <a:pt x="37" y="8"/>
                    <a:pt x="37" y="8"/>
                  </a:cubicBezTo>
                  <a:cubicBezTo>
                    <a:pt x="37" y="7"/>
                    <a:pt x="35" y="7"/>
                    <a:pt x="35" y="7"/>
                  </a:cubicBezTo>
                  <a:cubicBezTo>
                    <a:pt x="35" y="6"/>
                    <a:pt x="35" y="6"/>
                    <a:pt x="35" y="5"/>
                  </a:cubicBezTo>
                  <a:cubicBezTo>
                    <a:pt x="35" y="5"/>
                    <a:pt x="35" y="4"/>
                    <a:pt x="34" y="4"/>
                  </a:cubicBezTo>
                  <a:cubicBezTo>
                    <a:pt x="34" y="3"/>
                    <a:pt x="33" y="3"/>
                    <a:pt x="32" y="3"/>
                  </a:cubicBezTo>
                  <a:cubicBezTo>
                    <a:pt x="32" y="3"/>
                    <a:pt x="32" y="2"/>
                    <a:pt x="31" y="2"/>
                  </a:cubicBezTo>
                  <a:cubicBezTo>
                    <a:pt x="31" y="2"/>
                    <a:pt x="29" y="2"/>
                    <a:pt x="29" y="2"/>
                  </a:cubicBezTo>
                  <a:cubicBezTo>
                    <a:pt x="28" y="2"/>
                    <a:pt x="28" y="0"/>
                    <a:pt x="27" y="1"/>
                  </a:cubicBezTo>
                  <a:cubicBezTo>
                    <a:pt x="26" y="1"/>
                    <a:pt x="25" y="0"/>
                    <a:pt x="25" y="0"/>
                  </a:cubicBezTo>
                  <a:cubicBezTo>
                    <a:pt x="25" y="0"/>
                    <a:pt x="23" y="2"/>
                    <a:pt x="23" y="3"/>
                  </a:cubicBezTo>
                  <a:cubicBezTo>
                    <a:pt x="23" y="4"/>
                    <a:pt x="24" y="6"/>
                    <a:pt x="24" y="6"/>
                  </a:cubicBezTo>
                  <a:cubicBezTo>
                    <a:pt x="24" y="6"/>
                    <a:pt x="24" y="7"/>
                    <a:pt x="24" y="7"/>
                  </a:cubicBezTo>
                  <a:cubicBezTo>
                    <a:pt x="23" y="7"/>
                    <a:pt x="23" y="7"/>
                    <a:pt x="23" y="6"/>
                  </a:cubicBezTo>
                  <a:cubicBezTo>
                    <a:pt x="23" y="6"/>
                    <a:pt x="22" y="5"/>
                    <a:pt x="22" y="4"/>
                  </a:cubicBezTo>
                  <a:cubicBezTo>
                    <a:pt x="22" y="4"/>
                    <a:pt x="21" y="4"/>
                    <a:pt x="20" y="3"/>
                  </a:cubicBezTo>
                  <a:cubicBezTo>
                    <a:pt x="20" y="4"/>
                    <a:pt x="20" y="4"/>
                    <a:pt x="19" y="4"/>
                  </a:cubicBezTo>
                  <a:cubicBezTo>
                    <a:pt x="19" y="5"/>
                    <a:pt x="19" y="6"/>
                    <a:pt x="19" y="6"/>
                  </a:cubicBezTo>
                  <a:cubicBezTo>
                    <a:pt x="19" y="7"/>
                    <a:pt x="18" y="7"/>
                    <a:pt x="18" y="7"/>
                  </a:cubicBezTo>
                  <a:cubicBezTo>
                    <a:pt x="18" y="6"/>
                    <a:pt x="18" y="6"/>
                    <a:pt x="18" y="6"/>
                  </a:cubicBezTo>
                  <a:cubicBezTo>
                    <a:pt x="8" y="18"/>
                    <a:pt x="2" y="31"/>
                    <a:pt x="0" y="47"/>
                  </a:cubicBezTo>
                  <a:cubicBezTo>
                    <a:pt x="1" y="47"/>
                    <a:pt x="1" y="48"/>
                    <a:pt x="1" y="48"/>
                  </a:cubicBezTo>
                  <a:cubicBezTo>
                    <a:pt x="1" y="49"/>
                    <a:pt x="3" y="49"/>
                    <a:pt x="3" y="49"/>
                  </a:cubicBezTo>
                  <a:cubicBezTo>
                    <a:pt x="3" y="49"/>
                    <a:pt x="3" y="48"/>
                    <a:pt x="3" y="48"/>
                  </a:cubicBezTo>
                  <a:cubicBezTo>
                    <a:pt x="3" y="47"/>
                    <a:pt x="3" y="47"/>
                    <a:pt x="3" y="47"/>
                  </a:cubicBezTo>
                  <a:cubicBezTo>
                    <a:pt x="3" y="48"/>
                    <a:pt x="4" y="49"/>
                    <a:pt x="5" y="49"/>
                  </a:cubicBezTo>
                  <a:cubicBezTo>
                    <a:pt x="5" y="50"/>
                    <a:pt x="5" y="53"/>
                    <a:pt x="6" y="53"/>
                  </a:cubicBezTo>
                  <a:cubicBezTo>
                    <a:pt x="6" y="54"/>
                    <a:pt x="10" y="55"/>
                    <a:pt x="11" y="56"/>
                  </a:cubicBezTo>
                  <a:cubicBezTo>
                    <a:pt x="12" y="56"/>
                    <a:pt x="13" y="57"/>
                    <a:pt x="13" y="57"/>
                  </a:cubicBezTo>
                  <a:cubicBezTo>
                    <a:pt x="14" y="58"/>
                    <a:pt x="15" y="58"/>
                    <a:pt x="15" y="58"/>
                  </a:cubicBezTo>
                  <a:cubicBezTo>
                    <a:pt x="16" y="58"/>
                    <a:pt x="16" y="59"/>
                    <a:pt x="17" y="59"/>
                  </a:cubicBezTo>
                  <a:cubicBezTo>
                    <a:pt x="17" y="60"/>
                    <a:pt x="17" y="60"/>
                    <a:pt x="17" y="60"/>
                  </a:cubicBezTo>
                  <a:cubicBezTo>
                    <a:pt x="17" y="60"/>
                    <a:pt x="19" y="61"/>
                    <a:pt x="20" y="62"/>
                  </a:cubicBezTo>
                  <a:cubicBezTo>
                    <a:pt x="20" y="62"/>
                    <a:pt x="21" y="62"/>
                    <a:pt x="21" y="62"/>
                  </a:cubicBezTo>
                  <a:cubicBezTo>
                    <a:pt x="21" y="62"/>
                    <a:pt x="22" y="63"/>
                    <a:pt x="22" y="63"/>
                  </a:cubicBezTo>
                  <a:cubicBezTo>
                    <a:pt x="22" y="64"/>
                    <a:pt x="22" y="65"/>
                    <a:pt x="22" y="65"/>
                  </a:cubicBezTo>
                  <a:cubicBezTo>
                    <a:pt x="22" y="65"/>
                    <a:pt x="21" y="67"/>
                    <a:pt x="21" y="67"/>
                  </a:cubicBezTo>
                  <a:cubicBezTo>
                    <a:pt x="21" y="68"/>
                    <a:pt x="20" y="71"/>
                    <a:pt x="20" y="71"/>
                  </a:cubicBezTo>
                  <a:cubicBezTo>
                    <a:pt x="20" y="72"/>
                    <a:pt x="21" y="73"/>
                    <a:pt x="22" y="73"/>
                  </a:cubicBezTo>
                  <a:cubicBezTo>
                    <a:pt x="22" y="73"/>
                    <a:pt x="22" y="74"/>
                    <a:pt x="22" y="74"/>
                  </a:cubicBezTo>
                  <a:cubicBezTo>
                    <a:pt x="21" y="74"/>
                    <a:pt x="21" y="77"/>
                    <a:pt x="22" y="77"/>
                  </a:cubicBezTo>
                  <a:cubicBezTo>
                    <a:pt x="23" y="77"/>
                    <a:pt x="23" y="79"/>
                    <a:pt x="23" y="79"/>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7" name="Freeform 1354"/>
            <p:cNvSpPr>
              <a:spLocks/>
            </p:cNvSpPr>
            <p:nvPr/>
          </p:nvSpPr>
          <p:spPr bwMode="auto">
            <a:xfrm>
              <a:off x="4915" y="1672"/>
              <a:ext cx="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48" name="Freeform 1355"/>
            <p:cNvSpPr>
              <a:spLocks/>
            </p:cNvSpPr>
            <p:nvPr/>
          </p:nvSpPr>
          <p:spPr bwMode="auto">
            <a:xfrm>
              <a:off x="4896" y="1567"/>
              <a:ext cx="39" cy="27"/>
            </a:xfrm>
            <a:custGeom>
              <a:avLst/>
              <a:gdLst>
                <a:gd name="T0" fmla="*/ 3 w 16"/>
                <a:gd name="T1" fmla="*/ 11 h 11"/>
                <a:gd name="T2" fmla="*/ 6 w 16"/>
                <a:gd name="T3" fmla="*/ 10 h 11"/>
                <a:gd name="T4" fmla="*/ 6 w 16"/>
                <a:gd name="T5" fmla="*/ 9 h 11"/>
                <a:gd name="T6" fmla="*/ 6 w 16"/>
                <a:gd name="T7" fmla="*/ 9 h 11"/>
                <a:gd name="T8" fmla="*/ 7 w 16"/>
                <a:gd name="T9" fmla="*/ 7 h 11"/>
                <a:gd name="T10" fmla="*/ 10 w 16"/>
                <a:gd name="T11" fmla="*/ 5 h 11"/>
                <a:gd name="T12" fmla="*/ 12 w 16"/>
                <a:gd name="T13" fmla="*/ 4 h 11"/>
                <a:gd name="T14" fmla="*/ 13 w 16"/>
                <a:gd name="T15" fmla="*/ 3 h 11"/>
                <a:gd name="T16" fmla="*/ 15 w 16"/>
                <a:gd name="T17" fmla="*/ 1 h 11"/>
                <a:gd name="T18" fmla="*/ 16 w 16"/>
                <a:gd name="T19" fmla="*/ 0 h 11"/>
                <a:gd name="T20" fmla="*/ 10 w 16"/>
                <a:gd name="T21" fmla="*/ 4 h 11"/>
                <a:gd name="T22" fmla="*/ 0 w 16"/>
                <a:gd name="T23" fmla="*/ 11 h 11"/>
                <a:gd name="T24" fmla="*/ 3 w 16"/>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1">
                  <a:moveTo>
                    <a:pt x="3" y="11"/>
                  </a:moveTo>
                  <a:cubicBezTo>
                    <a:pt x="4" y="11"/>
                    <a:pt x="6" y="11"/>
                    <a:pt x="6" y="10"/>
                  </a:cubicBezTo>
                  <a:cubicBezTo>
                    <a:pt x="6" y="10"/>
                    <a:pt x="6" y="9"/>
                    <a:pt x="6" y="9"/>
                  </a:cubicBezTo>
                  <a:cubicBezTo>
                    <a:pt x="6" y="9"/>
                    <a:pt x="6" y="9"/>
                    <a:pt x="6" y="9"/>
                  </a:cubicBezTo>
                  <a:cubicBezTo>
                    <a:pt x="7" y="9"/>
                    <a:pt x="7" y="7"/>
                    <a:pt x="7" y="7"/>
                  </a:cubicBezTo>
                  <a:cubicBezTo>
                    <a:pt x="8" y="6"/>
                    <a:pt x="10" y="6"/>
                    <a:pt x="10" y="5"/>
                  </a:cubicBezTo>
                  <a:cubicBezTo>
                    <a:pt x="11" y="5"/>
                    <a:pt x="12" y="4"/>
                    <a:pt x="12" y="4"/>
                  </a:cubicBezTo>
                  <a:cubicBezTo>
                    <a:pt x="13" y="4"/>
                    <a:pt x="14" y="3"/>
                    <a:pt x="13" y="3"/>
                  </a:cubicBezTo>
                  <a:cubicBezTo>
                    <a:pt x="13" y="2"/>
                    <a:pt x="15" y="2"/>
                    <a:pt x="15" y="1"/>
                  </a:cubicBezTo>
                  <a:cubicBezTo>
                    <a:pt x="16" y="1"/>
                    <a:pt x="16" y="0"/>
                    <a:pt x="16" y="0"/>
                  </a:cubicBezTo>
                  <a:cubicBezTo>
                    <a:pt x="16" y="0"/>
                    <a:pt x="13" y="2"/>
                    <a:pt x="10" y="4"/>
                  </a:cubicBezTo>
                  <a:cubicBezTo>
                    <a:pt x="6" y="6"/>
                    <a:pt x="3" y="9"/>
                    <a:pt x="0" y="11"/>
                  </a:cubicBezTo>
                  <a:cubicBezTo>
                    <a:pt x="1" y="11"/>
                    <a:pt x="3" y="11"/>
                    <a:pt x="3" y="1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0" name="Freeform 1356"/>
            <p:cNvSpPr>
              <a:spLocks/>
            </p:cNvSpPr>
            <p:nvPr/>
          </p:nvSpPr>
          <p:spPr bwMode="auto">
            <a:xfrm>
              <a:off x="4975" y="1584"/>
              <a:ext cx="222" cy="241"/>
            </a:xfrm>
            <a:custGeom>
              <a:avLst/>
              <a:gdLst>
                <a:gd name="T0" fmla="*/ 32 w 93"/>
                <a:gd name="T1" fmla="*/ 93 h 101"/>
                <a:gd name="T2" fmla="*/ 38 w 93"/>
                <a:gd name="T3" fmla="*/ 73 h 101"/>
                <a:gd name="T4" fmla="*/ 39 w 93"/>
                <a:gd name="T5" fmla="*/ 64 h 101"/>
                <a:gd name="T6" fmla="*/ 33 w 93"/>
                <a:gd name="T7" fmla="*/ 53 h 101"/>
                <a:gd name="T8" fmla="*/ 42 w 93"/>
                <a:gd name="T9" fmla="*/ 62 h 101"/>
                <a:gd name="T10" fmla="*/ 47 w 93"/>
                <a:gd name="T11" fmla="*/ 54 h 101"/>
                <a:gd name="T12" fmla="*/ 43 w 93"/>
                <a:gd name="T13" fmla="*/ 49 h 101"/>
                <a:gd name="T14" fmla="*/ 50 w 93"/>
                <a:gd name="T15" fmla="*/ 54 h 101"/>
                <a:gd name="T16" fmla="*/ 55 w 93"/>
                <a:gd name="T17" fmla="*/ 57 h 101"/>
                <a:gd name="T18" fmla="*/ 59 w 93"/>
                <a:gd name="T19" fmla="*/ 66 h 101"/>
                <a:gd name="T20" fmla="*/ 63 w 93"/>
                <a:gd name="T21" fmla="*/ 60 h 101"/>
                <a:gd name="T22" fmla="*/ 69 w 93"/>
                <a:gd name="T23" fmla="*/ 58 h 101"/>
                <a:gd name="T24" fmla="*/ 73 w 93"/>
                <a:gd name="T25" fmla="*/ 64 h 101"/>
                <a:gd name="T26" fmla="*/ 76 w 93"/>
                <a:gd name="T27" fmla="*/ 69 h 101"/>
                <a:gd name="T28" fmla="*/ 77 w 93"/>
                <a:gd name="T29" fmla="*/ 66 h 101"/>
                <a:gd name="T30" fmla="*/ 81 w 93"/>
                <a:gd name="T31" fmla="*/ 57 h 101"/>
                <a:gd name="T32" fmla="*/ 86 w 93"/>
                <a:gd name="T33" fmla="*/ 47 h 101"/>
                <a:gd name="T34" fmla="*/ 87 w 93"/>
                <a:gd name="T35" fmla="*/ 42 h 101"/>
                <a:gd name="T36" fmla="*/ 92 w 93"/>
                <a:gd name="T37" fmla="*/ 38 h 101"/>
                <a:gd name="T38" fmla="*/ 73 w 93"/>
                <a:gd name="T39" fmla="*/ 5 h 101"/>
                <a:gd name="T40" fmla="*/ 68 w 93"/>
                <a:gd name="T41" fmla="*/ 1 h 101"/>
                <a:gd name="T42" fmla="*/ 62 w 93"/>
                <a:gd name="T43" fmla="*/ 3 h 101"/>
                <a:gd name="T44" fmla="*/ 55 w 93"/>
                <a:gd name="T45" fmla="*/ 6 h 101"/>
                <a:gd name="T46" fmla="*/ 52 w 93"/>
                <a:gd name="T47" fmla="*/ 8 h 101"/>
                <a:gd name="T48" fmla="*/ 44 w 93"/>
                <a:gd name="T49" fmla="*/ 10 h 101"/>
                <a:gd name="T50" fmla="*/ 37 w 93"/>
                <a:gd name="T51" fmla="*/ 12 h 101"/>
                <a:gd name="T52" fmla="*/ 29 w 93"/>
                <a:gd name="T53" fmla="*/ 10 h 101"/>
                <a:gd name="T54" fmla="*/ 22 w 93"/>
                <a:gd name="T55" fmla="*/ 10 h 101"/>
                <a:gd name="T56" fmla="*/ 16 w 93"/>
                <a:gd name="T57" fmla="*/ 16 h 101"/>
                <a:gd name="T58" fmla="*/ 15 w 93"/>
                <a:gd name="T59" fmla="*/ 25 h 101"/>
                <a:gd name="T60" fmla="*/ 11 w 93"/>
                <a:gd name="T61" fmla="*/ 30 h 101"/>
                <a:gd name="T62" fmla="*/ 9 w 93"/>
                <a:gd name="T63" fmla="*/ 23 h 101"/>
                <a:gd name="T64" fmla="*/ 8 w 93"/>
                <a:gd name="T65" fmla="*/ 26 h 101"/>
                <a:gd name="T66" fmla="*/ 9 w 93"/>
                <a:gd name="T67" fmla="*/ 31 h 101"/>
                <a:gd name="T68" fmla="*/ 8 w 93"/>
                <a:gd name="T69" fmla="*/ 34 h 101"/>
                <a:gd name="T70" fmla="*/ 4 w 93"/>
                <a:gd name="T71" fmla="*/ 39 h 101"/>
                <a:gd name="T72" fmla="*/ 10 w 93"/>
                <a:gd name="T73" fmla="*/ 41 h 101"/>
                <a:gd name="T74" fmla="*/ 17 w 93"/>
                <a:gd name="T75" fmla="*/ 40 h 101"/>
                <a:gd name="T76" fmla="*/ 19 w 93"/>
                <a:gd name="T77" fmla="*/ 43 h 101"/>
                <a:gd name="T78" fmla="*/ 20 w 93"/>
                <a:gd name="T79" fmla="*/ 38 h 101"/>
                <a:gd name="T80" fmla="*/ 23 w 93"/>
                <a:gd name="T81" fmla="*/ 41 h 101"/>
                <a:gd name="T82" fmla="*/ 26 w 93"/>
                <a:gd name="T83" fmla="*/ 45 h 101"/>
                <a:gd name="T84" fmla="*/ 26 w 93"/>
                <a:gd name="T85" fmla="*/ 42 h 101"/>
                <a:gd name="T86" fmla="*/ 31 w 93"/>
                <a:gd name="T87" fmla="*/ 45 h 101"/>
                <a:gd name="T88" fmla="*/ 26 w 93"/>
                <a:gd name="T89" fmla="*/ 47 h 101"/>
                <a:gd name="T90" fmla="*/ 17 w 93"/>
                <a:gd name="T91" fmla="*/ 43 h 101"/>
                <a:gd name="T92" fmla="*/ 5 w 93"/>
                <a:gd name="T93" fmla="*/ 45 h 101"/>
                <a:gd name="T94" fmla="*/ 0 w 93"/>
                <a:gd name="T95" fmla="*/ 55 h 101"/>
                <a:gd name="T96" fmla="*/ 8 w 93"/>
                <a:gd name="T97" fmla="*/ 70 h 101"/>
                <a:gd name="T98" fmla="*/ 14 w 93"/>
                <a:gd name="T99" fmla="*/ 70 h 101"/>
                <a:gd name="T100" fmla="*/ 18 w 93"/>
                <a:gd name="T101" fmla="*/ 82 h 101"/>
                <a:gd name="T102" fmla="*/ 21 w 93"/>
                <a:gd name="T103" fmla="*/ 9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101">
                  <a:moveTo>
                    <a:pt x="26" y="100"/>
                  </a:moveTo>
                  <a:cubicBezTo>
                    <a:pt x="27" y="100"/>
                    <a:pt x="29" y="97"/>
                    <a:pt x="29" y="97"/>
                  </a:cubicBezTo>
                  <a:cubicBezTo>
                    <a:pt x="30" y="96"/>
                    <a:pt x="30" y="94"/>
                    <a:pt x="31" y="94"/>
                  </a:cubicBezTo>
                  <a:cubicBezTo>
                    <a:pt x="31" y="94"/>
                    <a:pt x="31" y="93"/>
                    <a:pt x="32" y="93"/>
                  </a:cubicBezTo>
                  <a:cubicBezTo>
                    <a:pt x="32" y="93"/>
                    <a:pt x="33" y="89"/>
                    <a:pt x="34" y="88"/>
                  </a:cubicBezTo>
                  <a:cubicBezTo>
                    <a:pt x="35" y="87"/>
                    <a:pt x="36" y="82"/>
                    <a:pt x="36" y="81"/>
                  </a:cubicBezTo>
                  <a:cubicBezTo>
                    <a:pt x="36" y="79"/>
                    <a:pt x="36" y="76"/>
                    <a:pt x="37" y="75"/>
                  </a:cubicBezTo>
                  <a:cubicBezTo>
                    <a:pt x="37" y="75"/>
                    <a:pt x="38" y="73"/>
                    <a:pt x="38" y="73"/>
                  </a:cubicBezTo>
                  <a:cubicBezTo>
                    <a:pt x="39" y="73"/>
                    <a:pt x="41" y="70"/>
                    <a:pt x="41" y="69"/>
                  </a:cubicBezTo>
                  <a:cubicBezTo>
                    <a:pt x="42" y="67"/>
                    <a:pt x="43" y="65"/>
                    <a:pt x="43" y="64"/>
                  </a:cubicBezTo>
                  <a:cubicBezTo>
                    <a:pt x="42" y="64"/>
                    <a:pt x="41" y="63"/>
                    <a:pt x="41" y="64"/>
                  </a:cubicBezTo>
                  <a:cubicBezTo>
                    <a:pt x="40" y="64"/>
                    <a:pt x="39" y="64"/>
                    <a:pt x="39" y="64"/>
                  </a:cubicBezTo>
                  <a:cubicBezTo>
                    <a:pt x="38" y="64"/>
                    <a:pt x="37" y="62"/>
                    <a:pt x="36" y="61"/>
                  </a:cubicBezTo>
                  <a:cubicBezTo>
                    <a:pt x="36" y="61"/>
                    <a:pt x="35" y="58"/>
                    <a:pt x="35" y="58"/>
                  </a:cubicBezTo>
                  <a:cubicBezTo>
                    <a:pt x="35" y="57"/>
                    <a:pt x="34" y="56"/>
                    <a:pt x="33" y="55"/>
                  </a:cubicBezTo>
                  <a:cubicBezTo>
                    <a:pt x="33" y="55"/>
                    <a:pt x="33" y="54"/>
                    <a:pt x="33" y="53"/>
                  </a:cubicBezTo>
                  <a:cubicBezTo>
                    <a:pt x="33" y="53"/>
                    <a:pt x="33" y="53"/>
                    <a:pt x="33" y="54"/>
                  </a:cubicBezTo>
                  <a:cubicBezTo>
                    <a:pt x="34" y="55"/>
                    <a:pt x="35" y="57"/>
                    <a:pt x="36" y="58"/>
                  </a:cubicBezTo>
                  <a:cubicBezTo>
                    <a:pt x="36" y="59"/>
                    <a:pt x="38" y="61"/>
                    <a:pt x="38" y="62"/>
                  </a:cubicBezTo>
                  <a:cubicBezTo>
                    <a:pt x="38" y="63"/>
                    <a:pt x="41" y="62"/>
                    <a:pt x="42" y="62"/>
                  </a:cubicBezTo>
                  <a:cubicBezTo>
                    <a:pt x="43" y="61"/>
                    <a:pt x="44" y="61"/>
                    <a:pt x="44" y="60"/>
                  </a:cubicBezTo>
                  <a:cubicBezTo>
                    <a:pt x="44" y="60"/>
                    <a:pt x="46" y="59"/>
                    <a:pt x="46" y="59"/>
                  </a:cubicBezTo>
                  <a:cubicBezTo>
                    <a:pt x="47" y="59"/>
                    <a:pt x="47" y="57"/>
                    <a:pt x="48" y="57"/>
                  </a:cubicBezTo>
                  <a:cubicBezTo>
                    <a:pt x="48" y="56"/>
                    <a:pt x="47" y="55"/>
                    <a:pt x="47" y="54"/>
                  </a:cubicBezTo>
                  <a:cubicBezTo>
                    <a:pt x="47" y="54"/>
                    <a:pt x="45" y="53"/>
                    <a:pt x="45" y="53"/>
                  </a:cubicBezTo>
                  <a:cubicBezTo>
                    <a:pt x="45" y="54"/>
                    <a:pt x="44" y="52"/>
                    <a:pt x="44" y="52"/>
                  </a:cubicBezTo>
                  <a:cubicBezTo>
                    <a:pt x="43" y="51"/>
                    <a:pt x="42" y="51"/>
                    <a:pt x="42" y="50"/>
                  </a:cubicBezTo>
                  <a:cubicBezTo>
                    <a:pt x="42" y="50"/>
                    <a:pt x="42" y="49"/>
                    <a:pt x="43" y="49"/>
                  </a:cubicBezTo>
                  <a:cubicBezTo>
                    <a:pt x="43" y="49"/>
                    <a:pt x="45" y="51"/>
                    <a:pt x="46" y="51"/>
                  </a:cubicBezTo>
                  <a:cubicBezTo>
                    <a:pt x="46" y="52"/>
                    <a:pt x="47" y="54"/>
                    <a:pt x="47" y="54"/>
                  </a:cubicBezTo>
                  <a:cubicBezTo>
                    <a:pt x="47" y="54"/>
                    <a:pt x="49" y="54"/>
                    <a:pt x="49" y="54"/>
                  </a:cubicBezTo>
                  <a:cubicBezTo>
                    <a:pt x="50" y="54"/>
                    <a:pt x="50" y="54"/>
                    <a:pt x="50" y="54"/>
                  </a:cubicBezTo>
                  <a:cubicBezTo>
                    <a:pt x="51" y="54"/>
                    <a:pt x="51" y="54"/>
                    <a:pt x="51" y="54"/>
                  </a:cubicBezTo>
                  <a:cubicBezTo>
                    <a:pt x="53" y="54"/>
                    <a:pt x="53" y="54"/>
                    <a:pt x="53" y="54"/>
                  </a:cubicBezTo>
                  <a:cubicBezTo>
                    <a:pt x="54" y="55"/>
                    <a:pt x="54" y="55"/>
                    <a:pt x="54" y="56"/>
                  </a:cubicBezTo>
                  <a:cubicBezTo>
                    <a:pt x="54" y="56"/>
                    <a:pt x="54" y="57"/>
                    <a:pt x="55" y="57"/>
                  </a:cubicBezTo>
                  <a:cubicBezTo>
                    <a:pt x="55" y="57"/>
                    <a:pt x="55" y="58"/>
                    <a:pt x="55" y="58"/>
                  </a:cubicBezTo>
                  <a:cubicBezTo>
                    <a:pt x="56" y="59"/>
                    <a:pt x="57" y="60"/>
                    <a:pt x="57" y="61"/>
                  </a:cubicBezTo>
                  <a:cubicBezTo>
                    <a:pt x="57" y="62"/>
                    <a:pt x="58" y="64"/>
                    <a:pt x="58" y="64"/>
                  </a:cubicBezTo>
                  <a:cubicBezTo>
                    <a:pt x="58" y="64"/>
                    <a:pt x="59" y="66"/>
                    <a:pt x="59" y="66"/>
                  </a:cubicBezTo>
                  <a:cubicBezTo>
                    <a:pt x="59" y="66"/>
                    <a:pt x="59" y="67"/>
                    <a:pt x="60" y="67"/>
                  </a:cubicBezTo>
                  <a:cubicBezTo>
                    <a:pt x="60" y="67"/>
                    <a:pt x="61" y="64"/>
                    <a:pt x="61" y="63"/>
                  </a:cubicBezTo>
                  <a:cubicBezTo>
                    <a:pt x="61" y="62"/>
                    <a:pt x="62" y="61"/>
                    <a:pt x="62" y="61"/>
                  </a:cubicBezTo>
                  <a:cubicBezTo>
                    <a:pt x="62" y="61"/>
                    <a:pt x="63" y="61"/>
                    <a:pt x="63" y="60"/>
                  </a:cubicBezTo>
                  <a:cubicBezTo>
                    <a:pt x="63" y="60"/>
                    <a:pt x="64" y="60"/>
                    <a:pt x="64" y="60"/>
                  </a:cubicBezTo>
                  <a:cubicBezTo>
                    <a:pt x="64" y="60"/>
                    <a:pt x="64" y="58"/>
                    <a:pt x="65" y="58"/>
                  </a:cubicBezTo>
                  <a:cubicBezTo>
                    <a:pt x="65" y="57"/>
                    <a:pt x="66" y="56"/>
                    <a:pt x="67" y="56"/>
                  </a:cubicBezTo>
                  <a:cubicBezTo>
                    <a:pt x="67" y="56"/>
                    <a:pt x="69" y="57"/>
                    <a:pt x="69" y="58"/>
                  </a:cubicBezTo>
                  <a:cubicBezTo>
                    <a:pt x="69" y="58"/>
                    <a:pt x="69" y="59"/>
                    <a:pt x="69" y="60"/>
                  </a:cubicBezTo>
                  <a:cubicBezTo>
                    <a:pt x="69" y="60"/>
                    <a:pt x="70" y="61"/>
                    <a:pt x="71" y="61"/>
                  </a:cubicBezTo>
                  <a:cubicBezTo>
                    <a:pt x="71" y="61"/>
                    <a:pt x="72" y="62"/>
                    <a:pt x="72" y="62"/>
                  </a:cubicBezTo>
                  <a:cubicBezTo>
                    <a:pt x="72" y="62"/>
                    <a:pt x="72" y="63"/>
                    <a:pt x="73" y="64"/>
                  </a:cubicBezTo>
                  <a:cubicBezTo>
                    <a:pt x="73" y="64"/>
                    <a:pt x="73" y="65"/>
                    <a:pt x="73" y="65"/>
                  </a:cubicBezTo>
                  <a:cubicBezTo>
                    <a:pt x="72" y="66"/>
                    <a:pt x="73" y="67"/>
                    <a:pt x="73" y="67"/>
                  </a:cubicBezTo>
                  <a:cubicBezTo>
                    <a:pt x="73" y="68"/>
                    <a:pt x="75" y="70"/>
                    <a:pt x="76" y="71"/>
                  </a:cubicBezTo>
                  <a:cubicBezTo>
                    <a:pt x="76" y="71"/>
                    <a:pt x="77" y="69"/>
                    <a:pt x="76" y="69"/>
                  </a:cubicBezTo>
                  <a:cubicBezTo>
                    <a:pt x="76" y="68"/>
                    <a:pt x="75" y="67"/>
                    <a:pt x="74" y="66"/>
                  </a:cubicBezTo>
                  <a:cubicBezTo>
                    <a:pt x="74" y="66"/>
                    <a:pt x="74" y="64"/>
                    <a:pt x="74" y="64"/>
                  </a:cubicBezTo>
                  <a:cubicBezTo>
                    <a:pt x="74" y="63"/>
                    <a:pt x="75" y="64"/>
                    <a:pt x="76" y="64"/>
                  </a:cubicBezTo>
                  <a:cubicBezTo>
                    <a:pt x="76" y="65"/>
                    <a:pt x="77" y="65"/>
                    <a:pt x="77" y="66"/>
                  </a:cubicBezTo>
                  <a:cubicBezTo>
                    <a:pt x="77" y="66"/>
                    <a:pt x="79" y="64"/>
                    <a:pt x="80" y="63"/>
                  </a:cubicBezTo>
                  <a:cubicBezTo>
                    <a:pt x="80" y="61"/>
                    <a:pt x="81" y="59"/>
                    <a:pt x="81" y="59"/>
                  </a:cubicBezTo>
                  <a:cubicBezTo>
                    <a:pt x="81" y="58"/>
                    <a:pt x="80" y="58"/>
                    <a:pt x="80" y="58"/>
                  </a:cubicBezTo>
                  <a:cubicBezTo>
                    <a:pt x="80" y="58"/>
                    <a:pt x="81" y="57"/>
                    <a:pt x="81" y="57"/>
                  </a:cubicBezTo>
                  <a:cubicBezTo>
                    <a:pt x="82" y="57"/>
                    <a:pt x="84" y="55"/>
                    <a:pt x="84" y="54"/>
                  </a:cubicBezTo>
                  <a:cubicBezTo>
                    <a:pt x="85" y="53"/>
                    <a:pt x="86" y="52"/>
                    <a:pt x="86" y="52"/>
                  </a:cubicBezTo>
                  <a:cubicBezTo>
                    <a:pt x="86" y="52"/>
                    <a:pt x="86" y="50"/>
                    <a:pt x="87" y="49"/>
                  </a:cubicBezTo>
                  <a:cubicBezTo>
                    <a:pt x="87" y="49"/>
                    <a:pt x="86" y="47"/>
                    <a:pt x="86" y="47"/>
                  </a:cubicBezTo>
                  <a:cubicBezTo>
                    <a:pt x="86" y="46"/>
                    <a:pt x="85" y="46"/>
                    <a:pt x="85" y="45"/>
                  </a:cubicBezTo>
                  <a:cubicBezTo>
                    <a:pt x="85" y="45"/>
                    <a:pt x="85" y="44"/>
                    <a:pt x="85" y="44"/>
                  </a:cubicBezTo>
                  <a:cubicBezTo>
                    <a:pt x="85" y="43"/>
                    <a:pt x="86" y="43"/>
                    <a:pt x="86" y="43"/>
                  </a:cubicBezTo>
                  <a:cubicBezTo>
                    <a:pt x="86" y="43"/>
                    <a:pt x="87" y="42"/>
                    <a:pt x="87" y="42"/>
                  </a:cubicBezTo>
                  <a:cubicBezTo>
                    <a:pt x="87" y="41"/>
                    <a:pt x="87" y="42"/>
                    <a:pt x="87" y="42"/>
                  </a:cubicBezTo>
                  <a:cubicBezTo>
                    <a:pt x="88" y="43"/>
                    <a:pt x="88" y="45"/>
                    <a:pt x="89" y="45"/>
                  </a:cubicBezTo>
                  <a:cubicBezTo>
                    <a:pt x="89" y="45"/>
                    <a:pt x="91" y="43"/>
                    <a:pt x="91" y="41"/>
                  </a:cubicBezTo>
                  <a:cubicBezTo>
                    <a:pt x="90" y="40"/>
                    <a:pt x="91" y="38"/>
                    <a:pt x="92" y="38"/>
                  </a:cubicBezTo>
                  <a:cubicBezTo>
                    <a:pt x="92" y="38"/>
                    <a:pt x="93" y="36"/>
                    <a:pt x="93" y="36"/>
                  </a:cubicBezTo>
                  <a:cubicBezTo>
                    <a:pt x="89" y="24"/>
                    <a:pt x="83" y="14"/>
                    <a:pt x="74" y="5"/>
                  </a:cubicBezTo>
                  <a:cubicBezTo>
                    <a:pt x="74" y="5"/>
                    <a:pt x="74" y="5"/>
                    <a:pt x="74" y="5"/>
                  </a:cubicBezTo>
                  <a:cubicBezTo>
                    <a:pt x="73" y="5"/>
                    <a:pt x="73" y="5"/>
                    <a:pt x="73" y="5"/>
                  </a:cubicBezTo>
                  <a:cubicBezTo>
                    <a:pt x="72" y="5"/>
                    <a:pt x="72" y="4"/>
                    <a:pt x="72" y="4"/>
                  </a:cubicBezTo>
                  <a:cubicBezTo>
                    <a:pt x="72" y="4"/>
                    <a:pt x="72" y="3"/>
                    <a:pt x="72" y="3"/>
                  </a:cubicBezTo>
                  <a:cubicBezTo>
                    <a:pt x="71" y="3"/>
                    <a:pt x="71" y="2"/>
                    <a:pt x="70" y="1"/>
                  </a:cubicBezTo>
                  <a:cubicBezTo>
                    <a:pt x="69" y="1"/>
                    <a:pt x="69" y="1"/>
                    <a:pt x="68" y="1"/>
                  </a:cubicBezTo>
                  <a:cubicBezTo>
                    <a:pt x="68" y="1"/>
                    <a:pt x="66" y="1"/>
                    <a:pt x="66" y="1"/>
                  </a:cubicBezTo>
                  <a:cubicBezTo>
                    <a:pt x="66" y="0"/>
                    <a:pt x="65" y="1"/>
                    <a:pt x="65" y="1"/>
                  </a:cubicBezTo>
                  <a:cubicBezTo>
                    <a:pt x="65" y="2"/>
                    <a:pt x="63" y="2"/>
                    <a:pt x="63" y="2"/>
                  </a:cubicBezTo>
                  <a:cubicBezTo>
                    <a:pt x="63" y="3"/>
                    <a:pt x="62" y="3"/>
                    <a:pt x="62" y="3"/>
                  </a:cubicBezTo>
                  <a:cubicBezTo>
                    <a:pt x="62" y="2"/>
                    <a:pt x="61" y="3"/>
                    <a:pt x="60" y="3"/>
                  </a:cubicBezTo>
                  <a:cubicBezTo>
                    <a:pt x="59" y="3"/>
                    <a:pt x="58" y="4"/>
                    <a:pt x="58" y="4"/>
                  </a:cubicBezTo>
                  <a:cubicBezTo>
                    <a:pt x="57" y="4"/>
                    <a:pt x="56" y="5"/>
                    <a:pt x="56" y="5"/>
                  </a:cubicBezTo>
                  <a:cubicBezTo>
                    <a:pt x="56" y="5"/>
                    <a:pt x="55" y="6"/>
                    <a:pt x="55" y="6"/>
                  </a:cubicBezTo>
                  <a:cubicBezTo>
                    <a:pt x="55" y="6"/>
                    <a:pt x="55" y="8"/>
                    <a:pt x="55" y="8"/>
                  </a:cubicBezTo>
                  <a:cubicBezTo>
                    <a:pt x="56" y="8"/>
                    <a:pt x="55" y="8"/>
                    <a:pt x="54" y="7"/>
                  </a:cubicBezTo>
                  <a:cubicBezTo>
                    <a:pt x="54" y="7"/>
                    <a:pt x="53" y="8"/>
                    <a:pt x="53" y="8"/>
                  </a:cubicBezTo>
                  <a:cubicBezTo>
                    <a:pt x="53" y="8"/>
                    <a:pt x="52" y="8"/>
                    <a:pt x="52" y="8"/>
                  </a:cubicBezTo>
                  <a:cubicBezTo>
                    <a:pt x="52" y="7"/>
                    <a:pt x="51" y="7"/>
                    <a:pt x="51" y="7"/>
                  </a:cubicBezTo>
                  <a:cubicBezTo>
                    <a:pt x="51" y="8"/>
                    <a:pt x="50" y="7"/>
                    <a:pt x="50" y="7"/>
                  </a:cubicBezTo>
                  <a:cubicBezTo>
                    <a:pt x="49" y="7"/>
                    <a:pt x="48" y="8"/>
                    <a:pt x="47" y="9"/>
                  </a:cubicBezTo>
                  <a:cubicBezTo>
                    <a:pt x="47" y="9"/>
                    <a:pt x="44" y="10"/>
                    <a:pt x="44" y="10"/>
                  </a:cubicBezTo>
                  <a:cubicBezTo>
                    <a:pt x="43" y="9"/>
                    <a:pt x="43" y="11"/>
                    <a:pt x="43" y="11"/>
                  </a:cubicBezTo>
                  <a:cubicBezTo>
                    <a:pt x="44" y="11"/>
                    <a:pt x="42" y="11"/>
                    <a:pt x="41" y="11"/>
                  </a:cubicBezTo>
                  <a:cubicBezTo>
                    <a:pt x="41" y="11"/>
                    <a:pt x="38" y="12"/>
                    <a:pt x="38" y="12"/>
                  </a:cubicBezTo>
                  <a:cubicBezTo>
                    <a:pt x="37" y="13"/>
                    <a:pt x="37" y="12"/>
                    <a:pt x="37" y="12"/>
                  </a:cubicBezTo>
                  <a:cubicBezTo>
                    <a:pt x="37" y="12"/>
                    <a:pt x="36" y="11"/>
                    <a:pt x="36" y="11"/>
                  </a:cubicBezTo>
                  <a:cubicBezTo>
                    <a:pt x="35" y="11"/>
                    <a:pt x="35" y="13"/>
                    <a:pt x="34" y="13"/>
                  </a:cubicBezTo>
                  <a:cubicBezTo>
                    <a:pt x="34" y="14"/>
                    <a:pt x="33" y="12"/>
                    <a:pt x="32" y="11"/>
                  </a:cubicBezTo>
                  <a:cubicBezTo>
                    <a:pt x="31" y="11"/>
                    <a:pt x="29" y="10"/>
                    <a:pt x="29" y="10"/>
                  </a:cubicBezTo>
                  <a:cubicBezTo>
                    <a:pt x="28" y="10"/>
                    <a:pt x="27" y="9"/>
                    <a:pt x="27" y="9"/>
                  </a:cubicBezTo>
                  <a:cubicBezTo>
                    <a:pt x="27" y="8"/>
                    <a:pt x="26" y="8"/>
                    <a:pt x="25" y="8"/>
                  </a:cubicBezTo>
                  <a:cubicBezTo>
                    <a:pt x="25" y="8"/>
                    <a:pt x="23" y="9"/>
                    <a:pt x="23" y="9"/>
                  </a:cubicBezTo>
                  <a:cubicBezTo>
                    <a:pt x="22" y="10"/>
                    <a:pt x="22" y="9"/>
                    <a:pt x="22" y="10"/>
                  </a:cubicBezTo>
                  <a:cubicBezTo>
                    <a:pt x="21" y="10"/>
                    <a:pt x="20" y="11"/>
                    <a:pt x="19" y="12"/>
                  </a:cubicBezTo>
                  <a:cubicBezTo>
                    <a:pt x="19" y="12"/>
                    <a:pt x="17" y="14"/>
                    <a:pt x="17" y="15"/>
                  </a:cubicBezTo>
                  <a:cubicBezTo>
                    <a:pt x="17" y="15"/>
                    <a:pt x="16" y="16"/>
                    <a:pt x="16" y="16"/>
                  </a:cubicBezTo>
                  <a:cubicBezTo>
                    <a:pt x="16" y="16"/>
                    <a:pt x="16" y="16"/>
                    <a:pt x="16" y="16"/>
                  </a:cubicBezTo>
                  <a:cubicBezTo>
                    <a:pt x="16" y="17"/>
                    <a:pt x="14" y="18"/>
                    <a:pt x="14" y="18"/>
                  </a:cubicBezTo>
                  <a:cubicBezTo>
                    <a:pt x="13" y="19"/>
                    <a:pt x="14" y="21"/>
                    <a:pt x="14" y="22"/>
                  </a:cubicBezTo>
                  <a:cubicBezTo>
                    <a:pt x="14" y="23"/>
                    <a:pt x="14" y="24"/>
                    <a:pt x="15" y="24"/>
                  </a:cubicBezTo>
                  <a:cubicBezTo>
                    <a:pt x="15" y="24"/>
                    <a:pt x="15" y="25"/>
                    <a:pt x="15" y="25"/>
                  </a:cubicBezTo>
                  <a:cubicBezTo>
                    <a:pt x="15" y="26"/>
                    <a:pt x="15" y="26"/>
                    <a:pt x="15" y="26"/>
                  </a:cubicBezTo>
                  <a:cubicBezTo>
                    <a:pt x="15" y="27"/>
                    <a:pt x="14" y="27"/>
                    <a:pt x="14" y="27"/>
                  </a:cubicBezTo>
                  <a:cubicBezTo>
                    <a:pt x="13" y="27"/>
                    <a:pt x="13" y="28"/>
                    <a:pt x="12" y="29"/>
                  </a:cubicBezTo>
                  <a:cubicBezTo>
                    <a:pt x="12" y="29"/>
                    <a:pt x="11" y="29"/>
                    <a:pt x="11" y="30"/>
                  </a:cubicBezTo>
                  <a:cubicBezTo>
                    <a:pt x="11" y="29"/>
                    <a:pt x="11" y="29"/>
                    <a:pt x="11" y="29"/>
                  </a:cubicBezTo>
                  <a:cubicBezTo>
                    <a:pt x="11" y="28"/>
                    <a:pt x="11" y="27"/>
                    <a:pt x="11" y="27"/>
                  </a:cubicBezTo>
                  <a:cubicBezTo>
                    <a:pt x="11" y="27"/>
                    <a:pt x="11" y="25"/>
                    <a:pt x="10" y="24"/>
                  </a:cubicBezTo>
                  <a:cubicBezTo>
                    <a:pt x="10" y="24"/>
                    <a:pt x="9" y="23"/>
                    <a:pt x="9" y="23"/>
                  </a:cubicBezTo>
                  <a:cubicBezTo>
                    <a:pt x="9" y="23"/>
                    <a:pt x="9" y="22"/>
                    <a:pt x="9" y="22"/>
                  </a:cubicBezTo>
                  <a:cubicBezTo>
                    <a:pt x="9" y="22"/>
                    <a:pt x="8" y="21"/>
                    <a:pt x="8" y="22"/>
                  </a:cubicBezTo>
                  <a:cubicBezTo>
                    <a:pt x="7" y="22"/>
                    <a:pt x="7" y="24"/>
                    <a:pt x="7" y="25"/>
                  </a:cubicBezTo>
                  <a:cubicBezTo>
                    <a:pt x="7" y="25"/>
                    <a:pt x="8" y="26"/>
                    <a:pt x="8" y="26"/>
                  </a:cubicBezTo>
                  <a:cubicBezTo>
                    <a:pt x="8" y="26"/>
                    <a:pt x="8" y="27"/>
                    <a:pt x="8" y="27"/>
                  </a:cubicBezTo>
                  <a:cubicBezTo>
                    <a:pt x="7" y="27"/>
                    <a:pt x="7" y="29"/>
                    <a:pt x="7" y="29"/>
                  </a:cubicBezTo>
                  <a:cubicBezTo>
                    <a:pt x="7" y="30"/>
                    <a:pt x="7" y="31"/>
                    <a:pt x="7" y="31"/>
                  </a:cubicBezTo>
                  <a:cubicBezTo>
                    <a:pt x="6" y="31"/>
                    <a:pt x="8" y="31"/>
                    <a:pt x="9" y="31"/>
                  </a:cubicBezTo>
                  <a:cubicBezTo>
                    <a:pt x="10" y="31"/>
                    <a:pt x="10" y="31"/>
                    <a:pt x="10" y="31"/>
                  </a:cubicBezTo>
                  <a:cubicBezTo>
                    <a:pt x="10" y="31"/>
                    <a:pt x="9" y="31"/>
                    <a:pt x="8" y="32"/>
                  </a:cubicBezTo>
                  <a:cubicBezTo>
                    <a:pt x="8" y="32"/>
                    <a:pt x="7" y="33"/>
                    <a:pt x="7" y="33"/>
                  </a:cubicBezTo>
                  <a:cubicBezTo>
                    <a:pt x="7" y="33"/>
                    <a:pt x="7" y="34"/>
                    <a:pt x="8" y="34"/>
                  </a:cubicBezTo>
                  <a:cubicBezTo>
                    <a:pt x="8" y="34"/>
                    <a:pt x="9" y="35"/>
                    <a:pt x="9" y="36"/>
                  </a:cubicBezTo>
                  <a:cubicBezTo>
                    <a:pt x="9" y="36"/>
                    <a:pt x="9" y="37"/>
                    <a:pt x="9" y="37"/>
                  </a:cubicBezTo>
                  <a:cubicBezTo>
                    <a:pt x="9" y="37"/>
                    <a:pt x="7" y="37"/>
                    <a:pt x="6" y="37"/>
                  </a:cubicBezTo>
                  <a:cubicBezTo>
                    <a:pt x="5" y="37"/>
                    <a:pt x="4" y="39"/>
                    <a:pt x="4" y="39"/>
                  </a:cubicBezTo>
                  <a:cubicBezTo>
                    <a:pt x="4" y="40"/>
                    <a:pt x="4" y="42"/>
                    <a:pt x="5" y="42"/>
                  </a:cubicBezTo>
                  <a:cubicBezTo>
                    <a:pt x="5" y="43"/>
                    <a:pt x="6" y="43"/>
                    <a:pt x="7" y="43"/>
                  </a:cubicBezTo>
                  <a:cubicBezTo>
                    <a:pt x="7" y="44"/>
                    <a:pt x="8" y="43"/>
                    <a:pt x="9" y="44"/>
                  </a:cubicBezTo>
                  <a:cubicBezTo>
                    <a:pt x="9" y="44"/>
                    <a:pt x="10" y="42"/>
                    <a:pt x="10" y="41"/>
                  </a:cubicBezTo>
                  <a:cubicBezTo>
                    <a:pt x="11" y="40"/>
                    <a:pt x="12" y="39"/>
                    <a:pt x="13" y="38"/>
                  </a:cubicBezTo>
                  <a:cubicBezTo>
                    <a:pt x="13" y="38"/>
                    <a:pt x="15" y="38"/>
                    <a:pt x="15" y="38"/>
                  </a:cubicBezTo>
                  <a:cubicBezTo>
                    <a:pt x="16" y="37"/>
                    <a:pt x="15" y="39"/>
                    <a:pt x="15" y="40"/>
                  </a:cubicBezTo>
                  <a:cubicBezTo>
                    <a:pt x="16" y="41"/>
                    <a:pt x="17" y="41"/>
                    <a:pt x="17" y="40"/>
                  </a:cubicBezTo>
                  <a:cubicBezTo>
                    <a:pt x="17" y="39"/>
                    <a:pt x="17" y="39"/>
                    <a:pt x="17" y="39"/>
                  </a:cubicBezTo>
                  <a:cubicBezTo>
                    <a:pt x="17" y="39"/>
                    <a:pt x="19" y="40"/>
                    <a:pt x="19" y="40"/>
                  </a:cubicBezTo>
                  <a:cubicBezTo>
                    <a:pt x="20" y="41"/>
                    <a:pt x="20" y="42"/>
                    <a:pt x="19" y="42"/>
                  </a:cubicBezTo>
                  <a:cubicBezTo>
                    <a:pt x="19" y="42"/>
                    <a:pt x="19" y="43"/>
                    <a:pt x="19" y="43"/>
                  </a:cubicBezTo>
                  <a:cubicBezTo>
                    <a:pt x="20" y="43"/>
                    <a:pt x="20" y="42"/>
                    <a:pt x="21" y="42"/>
                  </a:cubicBezTo>
                  <a:cubicBezTo>
                    <a:pt x="21" y="41"/>
                    <a:pt x="21" y="40"/>
                    <a:pt x="21" y="40"/>
                  </a:cubicBezTo>
                  <a:cubicBezTo>
                    <a:pt x="21" y="40"/>
                    <a:pt x="21" y="40"/>
                    <a:pt x="22" y="40"/>
                  </a:cubicBezTo>
                  <a:cubicBezTo>
                    <a:pt x="22" y="40"/>
                    <a:pt x="21" y="38"/>
                    <a:pt x="20" y="38"/>
                  </a:cubicBezTo>
                  <a:cubicBezTo>
                    <a:pt x="19" y="37"/>
                    <a:pt x="20" y="37"/>
                    <a:pt x="21" y="38"/>
                  </a:cubicBezTo>
                  <a:cubicBezTo>
                    <a:pt x="22" y="39"/>
                    <a:pt x="22" y="39"/>
                    <a:pt x="22" y="39"/>
                  </a:cubicBezTo>
                  <a:cubicBezTo>
                    <a:pt x="22" y="40"/>
                    <a:pt x="22" y="40"/>
                    <a:pt x="23" y="41"/>
                  </a:cubicBezTo>
                  <a:cubicBezTo>
                    <a:pt x="23" y="41"/>
                    <a:pt x="23" y="41"/>
                    <a:pt x="23" y="41"/>
                  </a:cubicBezTo>
                  <a:cubicBezTo>
                    <a:pt x="23" y="41"/>
                    <a:pt x="23" y="43"/>
                    <a:pt x="23" y="43"/>
                  </a:cubicBezTo>
                  <a:cubicBezTo>
                    <a:pt x="23" y="43"/>
                    <a:pt x="24" y="44"/>
                    <a:pt x="24" y="44"/>
                  </a:cubicBezTo>
                  <a:cubicBezTo>
                    <a:pt x="25" y="44"/>
                    <a:pt x="25" y="44"/>
                    <a:pt x="25" y="44"/>
                  </a:cubicBezTo>
                  <a:cubicBezTo>
                    <a:pt x="25" y="44"/>
                    <a:pt x="25" y="45"/>
                    <a:pt x="26" y="45"/>
                  </a:cubicBezTo>
                  <a:cubicBezTo>
                    <a:pt x="26" y="45"/>
                    <a:pt x="26" y="44"/>
                    <a:pt x="26" y="44"/>
                  </a:cubicBezTo>
                  <a:cubicBezTo>
                    <a:pt x="25" y="44"/>
                    <a:pt x="25" y="42"/>
                    <a:pt x="25" y="42"/>
                  </a:cubicBezTo>
                  <a:cubicBezTo>
                    <a:pt x="25" y="41"/>
                    <a:pt x="26" y="40"/>
                    <a:pt x="26" y="40"/>
                  </a:cubicBezTo>
                  <a:cubicBezTo>
                    <a:pt x="26" y="40"/>
                    <a:pt x="26" y="42"/>
                    <a:pt x="26" y="42"/>
                  </a:cubicBezTo>
                  <a:cubicBezTo>
                    <a:pt x="26" y="42"/>
                    <a:pt x="26" y="43"/>
                    <a:pt x="26" y="43"/>
                  </a:cubicBezTo>
                  <a:cubicBezTo>
                    <a:pt x="27" y="44"/>
                    <a:pt x="27" y="44"/>
                    <a:pt x="27" y="44"/>
                  </a:cubicBezTo>
                  <a:cubicBezTo>
                    <a:pt x="28" y="45"/>
                    <a:pt x="28" y="45"/>
                    <a:pt x="28" y="45"/>
                  </a:cubicBezTo>
                  <a:cubicBezTo>
                    <a:pt x="29" y="44"/>
                    <a:pt x="31" y="44"/>
                    <a:pt x="31" y="45"/>
                  </a:cubicBezTo>
                  <a:cubicBezTo>
                    <a:pt x="31" y="45"/>
                    <a:pt x="32" y="45"/>
                    <a:pt x="32" y="45"/>
                  </a:cubicBezTo>
                  <a:cubicBezTo>
                    <a:pt x="32" y="44"/>
                    <a:pt x="32" y="45"/>
                    <a:pt x="32" y="45"/>
                  </a:cubicBezTo>
                  <a:cubicBezTo>
                    <a:pt x="32" y="45"/>
                    <a:pt x="31" y="47"/>
                    <a:pt x="31" y="47"/>
                  </a:cubicBezTo>
                  <a:cubicBezTo>
                    <a:pt x="31" y="48"/>
                    <a:pt x="28" y="47"/>
                    <a:pt x="26" y="47"/>
                  </a:cubicBezTo>
                  <a:cubicBezTo>
                    <a:pt x="25" y="47"/>
                    <a:pt x="23" y="48"/>
                    <a:pt x="23" y="48"/>
                  </a:cubicBezTo>
                  <a:cubicBezTo>
                    <a:pt x="22" y="48"/>
                    <a:pt x="20" y="47"/>
                    <a:pt x="19" y="47"/>
                  </a:cubicBezTo>
                  <a:cubicBezTo>
                    <a:pt x="18" y="46"/>
                    <a:pt x="18" y="45"/>
                    <a:pt x="17" y="44"/>
                  </a:cubicBezTo>
                  <a:cubicBezTo>
                    <a:pt x="17" y="44"/>
                    <a:pt x="17" y="44"/>
                    <a:pt x="17" y="43"/>
                  </a:cubicBezTo>
                  <a:cubicBezTo>
                    <a:pt x="17" y="43"/>
                    <a:pt x="15" y="43"/>
                    <a:pt x="14" y="43"/>
                  </a:cubicBezTo>
                  <a:cubicBezTo>
                    <a:pt x="14" y="44"/>
                    <a:pt x="10" y="44"/>
                    <a:pt x="9" y="44"/>
                  </a:cubicBezTo>
                  <a:cubicBezTo>
                    <a:pt x="9" y="45"/>
                    <a:pt x="7" y="44"/>
                    <a:pt x="7" y="44"/>
                  </a:cubicBezTo>
                  <a:cubicBezTo>
                    <a:pt x="7" y="44"/>
                    <a:pt x="6" y="45"/>
                    <a:pt x="5" y="45"/>
                  </a:cubicBezTo>
                  <a:cubicBezTo>
                    <a:pt x="5" y="46"/>
                    <a:pt x="4" y="47"/>
                    <a:pt x="4" y="49"/>
                  </a:cubicBezTo>
                  <a:cubicBezTo>
                    <a:pt x="3" y="50"/>
                    <a:pt x="3" y="50"/>
                    <a:pt x="3" y="50"/>
                  </a:cubicBezTo>
                  <a:cubicBezTo>
                    <a:pt x="3" y="51"/>
                    <a:pt x="3" y="51"/>
                    <a:pt x="3" y="51"/>
                  </a:cubicBezTo>
                  <a:cubicBezTo>
                    <a:pt x="2" y="52"/>
                    <a:pt x="1" y="55"/>
                    <a:pt x="0" y="55"/>
                  </a:cubicBezTo>
                  <a:cubicBezTo>
                    <a:pt x="0" y="56"/>
                    <a:pt x="0" y="60"/>
                    <a:pt x="0" y="61"/>
                  </a:cubicBezTo>
                  <a:cubicBezTo>
                    <a:pt x="0" y="63"/>
                    <a:pt x="1" y="66"/>
                    <a:pt x="1" y="66"/>
                  </a:cubicBezTo>
                  <a:cubicBezTo>
                    <a:pt x="2" y="67"/>
                    <a:pt x="4" y="69"/>
                    <a:pt x="4" y="69"/>
                  </a:cubicBezTo>
                  <a:cubicBezTo>
                    <a:pt x="5" y="70"/>
                    <a:pt x="7" y="70"/>
                    <a:pt x="8" y="70"/>
                  </a:cubicBezTo>
                  <a:cubicBezTo>
                    <a:pt x="9" y="70"/>
                    <a:pt x="10" y="69"/>
                    <a:pt x="10" y="68"/>
                  </a:cubicBezTo>
                  <a:cubicBezTo>
                    <a:pt x="11" y="68"/>
                    <a:pt x="11" y="68"/>
                    <a:pt x="11" y="68"/>
                  </a:cubicBezTo>
                  <a:cubicBezTo>
                    <a:pt x="11" y="69"/>
                    <a:pt x="11" y="69"/>
                    <a:pt x="11" y="69"/>
                  </a:cubicBezTo>
                  <a:cubicBezTo>
                    <a:pt x="12" y="69"/>
                    <a:pt x="13" y="70"/>
                    <a:pt x="14" y="70"/>
                  </a:cubicBezTo>
                  <a:cubicBezTo>
                    <a:pt x="14" y="70"/>
                    <a:pt x="15" y="70"/>
                    <a:pt x="15" y="70"/>
                  </a:cubicBezTo>
                  <a:cubicBezTo>
                    <a:pt x="16" y="70"/>
                    <a:pt x="16" y="73"/>
                    <a:pt x="16" y="73"/>
                  </a:cubicBezTo>
                  <a:cubicBezTo>
                    <a:pt x="16" y="74"/>
                    <a:pt x="16" y="77"/>
                    <a:pt x="17" y="78"/>
                  </a:cubicBezTo>
                  <a:cubicBezTo>
                    <a:pt x="17" y="79"/>
                    <a:pt x="18" y="81"/>
                    <a:pt x="18" y="82"/>
                  </a:cubicBezTo>
                  <a:cubicBezTo>
                    <a:pt x="18" y="83"/>
                    <a:pt x="17" y="86"/>
                    <a:pt x="17" y="87"/>
                  </a:cubicBezTo>
                  <a:cubicBezTo>
                    <a:pt x="17" y="88"/>
                    <a:pt x="18" y="91"/>
                    <a:pt x="19" y="91"/>
                  </a:cubicBezTo>
                  <a:cubicBezTo>
                    <a:pt x="19" y="92"/>
                    <a:pt x="19" y="94"/>
                    <a:pt x="19" y="95"/>
                  </a:cubicBezTo>
                  <a:cubicBezTo>
                    <a:pt x="19" y="95"/>
                    <a:pt x="21" y="98"/>
                    <a:pt x="21" y="99"/>
                  </a:cubicBezTo>
                  <a:cubicBezTo>
                    <a:pt x="22" y="101"/>
                    <a:pt x="25" y="101"/>
                    <a:pt x="26" y="10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1" name="Freeform 1357"/>
            <p:cNvSpPr>
              <a:spLocks/>
            </p:cNvSpPr>
            <p:nvPr/>
          </p:nvSpPr>
          <p:spPr bwMode="auto">
            <a:xfrm>
              <a:off x="5188" y="1730"/>
              <a:ext cx="9" cy="9"/>
            </a:xfrm>
            <a:custGeom>
              <a:avLst/>
              <a:gdLst>
                <a:gd name="T0" fmla="*/ 1 w 4"/>
                <a:gd name="T1" fmla="*/ 4 h 4"/>
                <a:gd name="T2" fmla="*/ 3 w 4"/>
                <a:gd name="T3" fmla="*/ 4 h 4"/>
                <a:gd name="T4" fmla="*/ 3 w 4"/>
                <a:gd name="T5" fmla="*/ 2 h 4"/>
                <a:gd name="T6" fmla="*/ 2 w 4"/>
                <a:gd name="T7" fmla="*/ 0 h 4"/>
                <a:gd name="T8" fmla="*/ 1 w 4"/>
                <a:gd name="T9" fmla="*/ 1 h 4"/>
                <a:gd name="T10" fmla="*/ 0 w 4"/>
                <a:gd name="T11" fmla="*/ 2 h 4"/>
                <a:gd name="T12" fmla="*/ 0 w 4"/>
                <a:gd name="T13" fmla="*/ 3 h 4"/>
                <a:gd name="T14" fmla="*/ 1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4"/>
                  </a:moveTo>
                  <a:cubicBezTo>
                    <a:pt x="1" y="4"/>
                    <a:pt x="2" y="4"/>
                    <a:pt x="3" y="4"/>
                  </a:cubicBezTo>
                  <a:cubicBezTo>
                    <a:pt x="3" y="3"/>
                    <a:pt x="4" y="2"/>
                    <a:pt x="3" y="2"/>
                  </a:cubicBezTo>
                  <a:cubicBezTo>
                    <a:pt x="3" y="2"/>
                    <a:pt x="2" y="1"/>
                    <a:pt x="2" y="0"/>
                  </a:cubicBezTo>
                  <a:cubicBezTo>
                    <a:pt x="1" y="0"/>
                    <a:pt x="1" y="1"/>
                    <a:pt x="1" y="1"/>
                  </a:cubicBezTo>
                  <a:cubicBezTo>
                    <a:pt x="1" y="2"/>
                    <a:pt x="0" y="2"/>
                    <a:pt x="0" y="2"/>
                  </a:cubicBezTo>
                  <a:cubicBezTo>
                    <a:pt x="0" y="3"/>
                    <a:pt x="0" y="3"/>
                    <a:pt x="0" y="3"/>
                  </a:cubicBezTo>
                  <a:cubicBezTo>
                    <a:pt x="0" y="3"/>
                    <a:pt x="1" y="4"/>
                    <a:pt x="1" y="4"/>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2" name="Freeform 1358"/>
            <p:cNvSpPr>
              <a:spLocks/>
            </p:cNvSpPr>
            <p:nvPr/>
          </p:nvSpPr>
          <p:spPr bwMode="auto">
            <a:xfrm>
              <a:off x="5181" y="1756"/>
              <a:ext cx="7" cy="10"/>
            </a:xfrm>
            <a:custGeom>
              <a:avLst/>
              <a:gdLst>
                <a:gd name="T0" fmla="*/ 3 w 3"/>
                <a:gd name="T1" fmla="*/ 1 h 4"/>
                <a:gd name="T2" fmla="*/ 2 w 3"/>
                <a:gd name="T3" fmla="*/ 0 h 4"/>
                <a:gd name="T4" fmla="*/ 0 w 3"/>
                <a:gd name="T5" fmla="*/ 3 h 4"/>
                <a:gd name="T6" fmla="*/ 1 w 3"/>
                <a:gd name="T7" fmla="*/ 4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3" y="1"/>
                    <a:pt x="3" y="0"/>
                    <a:pt x="2" y="0"/>
                  </a:cubicBezTo>
                  <a:cubicBezTo>
                    <a:pt x="2" y="0"/>
                    <a:pt x="0" y="2"/>
                    <a:pt x="0" y="3"/>
                  </a:cubicBezTo>
                  <a:cubicBezTo>
                    <a:pt x="1" y="4"/>
                    <a:pt x="1" y="4"/>
                    <a:pt x="1" y="4"/>
                  </a:cubicBezTo>
                  <a:cubicBezTo>
                    <a:pt x="1" y="3"/>
                    <a:pt x="2" y="4"/>
                    <a:pt x="3" y="4"/>
                  </a:cubicBezTo>
                  <a:cubicBezTo>
                    <a:pt x="3" y="4"/>
                    <a:pt x="3" y="4"/>
                    <a:pt x="3" y="3"/>
                  </a:cubicBezTo>
                  <a:cubicBezTo>
                    <a:pt x="2" y="3"/>
                    <a:pt x="3" y="1"/>
                    <a:pt x="3"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3" name="Freeform 1359"/>
            <p:cNvSpPr>
              <a:spLocks/>
            </p:cNvSpPr>
            <p:nvPr/>
          </p:nvSpPr>
          <p:spPr bwMode="auto">
            <a:xfrm>
              <a:off x="5166" y="1747"/>
              <a:ext cx="15" cy="19"/>
            </a:xfrm>
            <a:custGeom>
              <a:avLst/>
              <a:gdLst>
                <a:gd name="T0" fmla="*/ 6 w 6"/>
                <a:gd name="T1" fmla="*/ 4 h 8"/>
                <a:gd name="T2" fmla="*/ 6 w 6"/>
                <a:gd name="T3" fmla="*/ 1 h 8"/>
                <a:gd name="T4" fmla="*/ 5 w 6"/>
                <a:gd name="T5" fmla="*/ 0 h 8"/>
                <a:gd name="T6" fmla="*/ 1 w 6"/>
                <a:gd name="T7" fmla="*/ 4 h 8"/>
                <a:gd name="T8" fmla="*/ 0 w 6"/>
                <a:gd name="T9" fmla="*/ 7 h 8"/>
                <a:gd name="T10" fmla="*/ 3 w 6"/>
                <a:gd name="T11" fmla="*/ 8 h 8"/>
                <a:gd name="T12" fmla="*/ 4 w 6"/>
                <a:gd name="T13" fmla="*/ 8 h 8"/>
                <a:gd name="T14" fmla="*/ 4 w 6"/>
                <a:gd name="T15" fmla="*/ 8 h 8"/>
                <a:gd name="T16" fmla="*/ 5 w 6"/>
                <a:gd name="T17" fmla="*/ 6 h 8"/>
                <a:gd name="T18" fmla="*/ 6 w 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6" y="4"/>
                  </a:moveTo>
                  <a:cubicBezTo>
                    <a:pt x="6" y="3"/>
                    <a:pt x="6" y="2"/>
                    <a:pt x="6" y="1"/>
                  </a:cubicBezTo>
                  <a:cubicBezTo>
                    <a:pt x="6" y="1"/>
                    <a:pt x="5" y="0"/>
                    <a:pt x="5" y="0"/>
                  </a:cubicBezTo>
                  <a:cubicBezTo>
                    <a:pt x="4" y="0"/>
                    <a:pt x="3" y="3"/>
                    <a:pt x="1" y="4"/>
                  </a:cubicBezTo>
                  <a:cubicBezTo>
                    <a:pt x="0" y="4"/>
                    <a:pt x="0" y="6"/>
                    <a:pt x="0" y="7"/>
                  </a:cubicBezTo>
                  <a:cubicBezTo>
                    <a:pt x="1" y="7"/>
                    <a:pt x="3" y="8"/>
                    <a:pt x="3" y="8"/>
                  </a:cubicBezTo>
                  <a:cubicBezTo>
                    <a:pt x="4" y="8"/>
                    <a:pt x="4" y="8"/>
                    <a:pt x="4" y="8"/>
                  </a:cubicBezTo>
                  <a:cubicBezTo>
                    <a:pt x="5" y="8"/>
                    <a:pt x="5" y="8"/>
                    <a:pt x="4" y="8"/>
                  </a:cubicBezTo>
                  <a:cubicBezTo>
                    <a:pt x="4" y="8"/>
                    <a:pt x="5" y="7"/>
                    <a:pt x="5" y="6"/>
                  </a:cubicBezTo>
                  <a:cubicBezTo>
                    <a:pt x="6" y="5"/>
                    <a:pt x="6" y="4"/>
                    <a:pt x="6" y="4"/>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4" name="Freeform 1360"/>
            <p:cNvSpPr>
              <a:spLocks/>
            </p:cNvSpPr>
            <p:nvPr/>
          </p:nvSpPr>
          <p:spPr bwMode="auto">
            <a:xfrm>
              <a:off x="5159" y="1768"/>
              <a:ext cx="17" cy="7"/>
            </a:xfrm>
            <a:custGeom>
              <a:avLst/>
              <a:gdLst>
                <a:gd name="T0" fmla="*/ 2 w 7"/>
                <a:gd name="T1" fmla="*/ 1 h 3"/>
                <a:gd name="T2" fmla="*/ 0 w 7"/>
                <a:gd name="T3" fmla="*/ 1 h 3"/>
                <a:gd name="T4" fmla="*/ 5 w 7"/>
                <a:gd name="T5" fmla="*/ 2 h 3"/>
                <a:gd name="T6" fmla="*/ 7 w 7"/>
                <a:gd name="T7" fmla="*/ 2 h 3"/>
                <a:gd name="T8" fmla="*/ 2 w 7"/>
                <a:gd name="T9" fmla="*/ 1 h 3"/>
              </a:gdLst>
              <a:ahLst/>
              <a:cxnLst>
                <a:cxn ang="0">
                  <a:pos x="T0" y="T1"/>
                </a:cxn>
                <a:cxn ang="0">
                  <a:pos x="T2" y="T3"/>
                </a:cxn>
                <a:cxn ang="0">
                  <a:pos x="T4" y="T5"/>
                </a:cxn>
                <a:cxn ang="0">
                  <a:pos x="T6" y="T7"/>
                </a:cxn>
                <a:cxn ang="0">
                  <a:pos x="T8" y="T9"/>
                </a:cxn>
              </a:cxnLst>
              <a:rect l="0" t="0" r="r" b="b"/>
              <a:pathLst>
                <a:path w="7" h="3">
                  <a:moveTo>
                    <a:pt x="2" y="1"/>
                  </a:moveTo>
                  <a:cubicBezTo>
                    <a:pt x="2" y="0"/>
                    <a:pt x="0" y="1"/>
                    <a:pt x="0" y="1"/>
                  </a:cubicBezTo>
                  <a:cubicBezTo>
                    <a:pt x="0" y="1"/>
                    <a:pt x="4" y="2"/>
                    <a:pt x="5" y="2"/>
                  </a:cubicBezTo>
                  <a:cubicBezTo>
                    <a:pt x="6" y="3"/>
                    <a:pt x="7" y="3"/>
                    <a:pt x="7" y="2"/>
                  </a:cubicBezTo>
                  <a:cubicBezTo>
                    <a:pt x="6" y="2"/>
                    <a:pt x="3" y="1"/>
                    <a:pt x="2"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5" name="Freeform 1361"/>
            <p:cNvSpPr>
              <a:spLocks/>
            </p:cNvSpPr>
            <p:nvPr/>
          </p:nvSpPr>
          <p:spPr bwMode="auto">
            <a:xfrm>
              <a:off x="5178" y="1711"/>
              <a:ext cx="5" cy="4"/>
            </a:xfrm>
            <a:custGeom>
              <a:avLst/>
              <a:gdLst>
                <a:gd name="T0" fmla="*/ 1 w 2"/>
                <a:gd name="T1" fmla="*/ 2 h 2"/>
                <a:gd name="T2" fmla="*/ 1 w 2"/>
                <a:gd name="T3" fmla="*/ 0 h 2"/>
                <a:gd name="T4" fmla="*/ 1 w 2"/>
                <a:gd name="T5" fmla="*/ 2 h 2"/>
                <a:gd name="T6" fmla="*/ 1 w 2"/>
                <a:gd name="T7" fmla="*/ 2 h 2"/>
              </a:gdLst>
              <a:ahLst/>
              <a:cxnLst>
                <a:cxn ang="0">
                  <a:pos x="T0" y="T1"/>
                </a:cxn>
                <a:cxn ang="0">
                  <a:pos x="T2" y="T3"/>
                </a:cxn>
                <a:cxn ang="0">
                  <a:pos x="T4" y="T5"/>
                </a:cxn>
                <a:cxn ang="0">
                  <a:pos x="T6" y="T7"/>
                </a:cxn>
              </a:cxnLst>
              <a:rect l="0" t="0" r="r" b="b"/>
              <a:pathLst>
                <a:path w="2" h="2">
                  <a:moveTo>
                    <a:pt x="1" y="2"/>
                  </a:moveTo>
                  <a:cubicBezTo>
                    <a:pt x="2" y="2"/>
                    <a:pt x="1" y="0"/>
                    <a:pt x="1" y="0"/>
                  </a:cubicBezTo>
                  <a:cubicBezTo>
                    <a:pt x="0" y="1"/>
                    <a:pt x="1" y="2"/>
                    <a:pt x="1" y="2"/>
                  </a:cubicBezTo>
                  <a:cubicBezTo>
                    <a:pt x="1" y="2"/>
                    <a:pt x="1" y="2"/>
                    <a:pt x="1"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6" name="Freeform 1362"/>
            <p:cNvSpPr>
              <a:spLocks/>
            </p:cNvSpPr>
            <p:nvPr/>
          </p:nvSpPr>
          <p:spPr bwMode="auto">
            <a:xfrm>
              <a:off x="5183" y="1723"/>
              <a:ext cx="5" cy="4"/>
            </a:xfrm>
            <a:custGeom>
              <a:avLst/>
              <a:gdLst>
                <a:gd name="T0" fmla="*/ 2 w 2"/>
                <a:gd name="T1" fmla="*/ 1 h 2"/>
                <a:gd name="T2" fmla="*/ 1 w 2"/>
                <a:gd name="T3" fmla="*/ 0 h 2"/>
                <a:gd name="T4" fmla="*/ 0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0"/>
                    <a:pt x="1" y="0"/>
                    <a:pt x="1" y="0"/>
                  </a:cubicBezTo>
                  <a:cubicBezTo>
                    <a:pt x="0" y="0"/>
                    <a:pt x="0" y="2"/>
                    <a:pt x="0" y="2"/>
                  </a:cubicBezTo>
                  <a:cubicBezTo>
                    <a:pt x="1" y="2"/>
                    <a:pt x="1" y="1"/>
                    <a:pt x="2"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7" name="Freeform 1363"/>
            <p:cNvSpPr>
              <a:spLocks/>
            </p:cNvSpPr>
            <p:nvPr/>
          </p:nvSpPr>
          <p:spPr bwMode="auto">
            <a:xfrm>
              <a:off x="5195" y="1754"/>
              <a:ext cx="7" cy="4"/>
            </a:xfrm>
            <a:custGeom>
              <a:avLst/>
              <a:gdLst>
                <a:gd name="T0" fmla="*/ 0 w 3"/>
                <a:gd name="T1" fmla="*/ 2 h 2"/>
                <a:gd name="T2" fmla="*/ 3 w 3"/>
                <a:gd name="T3" fmla="*/ 1 h 2"/>
                <a:gd name="T4" fmla="*/ 0 w 3"/>
                <a:gd name="T5" fmla="*/ 2 h 2"/>
              </a:gdLst>
              <a:ahLst/>
              <a:cxnLst>
                <a:cxn ang="0">
                  <a:pos x="T0" y="T1"/>
                </a:cxn>
                <a:cxn ang="0">
                  <a:pos x="T2" y="T3"/>
                </a:cxn>
                <a:cxn ang="0">
                  <a:pos x="T4" y="T5"/>
                </a:cxn>
              </a:cxnLst>
              <a:rect l="0" t="0" r="r" b="b"/>
              <a:pathLst>
                <a:path w="3" h="2">
                  <a:moveTo>
                    <a:pt x="0" y="2"/>
                  </a:moveTo>
                  <a:cubicBezTo>
                    <a:pt x="1" y="2"/>
                    <a:pt x="3" y="2"/>
                    <a:pt x="3" y="1"/>
                  </a:cubicBezTo>
                  <a:cubicBezTo>
                    <a:pt x="2" y="0"/>
                    <a:pt x="0" y="0"/>
                    <a:pt x="0"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8" name="Freeform 1364"/>
            <p:cNvSpPr>
              <a:spLocks/>
            </p:cNvSpPr>
            <p:nvPr/>
          </p:nvSpPr>
          <p:spPr bwMode="auto">
            <a:xfrm>
              <a:off x="5192" y="1687"/>
              <a:ext cx="12" cy="12"/>
            </a:xfrm>
            <a:custGeom>
              <a:avLst/>
              <a:gdLst>
                <a:gd name="T0" fmla="*/ 1 w 5"/>
                <a:gd name="T1" fmla="*/ 2 h 5"/>
                <a:gd name="T2" fmla="*/ 0 w 5"/>
                <a:gd name="T3" fmla="*/ 3 h 5"/>
                <a:gd name="T4" fmla="*/ 0 w 5"/>
                <a:gd name="T5" fmla="*/ 3 h 5"/>
                <a:gd name="T6" fmla="*/ 0 w 5"/>
                <a:gd name="T7" fmla="*/ 5 h 5"/>
                <a:gd name="T8" fmla="*/ 2 w 5"/>
                <a:gd name="T9" fmla="*/ 4 h 5"/>
                <a:gd name="T10" fmla="*/ 3 w 5"/>
                <a:gd name="T11" fmla="*/ 3 h 5"/>
                <a:gd name="T12" fmla="*/ 5 w 5"/>
                <a:gd name="T13" fmla="*/ 3 h 5"/>
                <a:gd name="T14" fmla="*/ 5 w 5"/>
                <a:gd name="T15" fmla="*/ 2 h 5"/>
                <a:gd name="T16" fmla="*/ 4 w 5"/>
                <a:gd name="T17" fmla="*/ 0 h 5"/>
                <a:gd name="T18" fmla="*/ 3 w 5"/>
                <a:gd name="T19" fmla="*/ 0 h 5"/>
                <a:gd name="T20" fmla="*/ 1 w 5"/>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1" y="2"/>
                  </a:moveTo>
                  <a:cubicBezTo>
                    <a:pt x="1" y="2"/>
                    <a:pt x="0" y="3"/>
                    <a:pt x="0" y="3"/>
                  </a:cubicBezTo>
                  <a:cubicBezTo>
                    <a:pt x="0" y="3"/>
                    <a:pt x="0" y="3"/>
                    <a:pt x="0" y="3"/>
                  </a:cubicBezTo>
                  <a:cubicBezTo>
                    <a:pt x="0" y="3"/>
                    <a:pt x="0" y="5"/>
                    <a:pt x="0" y="5"/>
                  </a:cubicBezTo>
                  <a:cubicBezTo>
                    <a:pt x="1" y="5"/>
                    <a:pt x="1" y="4"/>
                    <a:pt x="2" y="4"/>
                  </a:cubicBezTo>
                  <a:cubicBezTo>
                    <a:pt x="2" y="3"/>
                    <a:pt x="3" y="3"/>
                    <a:pt x="3" y="3"/>
                  </a:cubicBezTo>
                  <a:cubicBezTo>
                    <a:pt x="3" y="3"/>
                    <a:pt x="4" y="3"/>
                    <a:pt x="5" y="3"/>
                  </a:cubicBezTo>
                  <a:cubicBezTo>
                    <a:pt x="5" y="3"/>
                    <a:pt x="5" y="3"/>
                    <a:pt x="5" y="2"/>
                  </a:cubicBezTo>
                  <a:cubicBezTo>
                    <a:pt x="5" y="1"/>
                    <a:pt x="5" y="1"/>
                    <a:pt x="4" y="0"/>
                  </a:cubicBezTo>
                  <a:cubicBezTo>
                    <a:pt x="4" y="0"/>
                    <a:pt x="4" y="0"/>
                    <a:pt x="3" y="0"/>
                  </a:cubicBezTo>
                  <a:cubicBezTo>
                    <a:pt x="3" y="1"/>
                    <a:pt x="1" y="2"/>
                    <a:pt x="1"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59" name="Freeform 1365"/>
            <p:cNvSpPr>
              <a:spLocks/>
            </p:cNvSpPr>
            <p:nvPr/>
          </p:nvSpPr>
          <p:spPr bwMode="auto">
            <a:xfrm>
              <a:off x="5145" y="17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0" name="Freeform 1366"/>
            <p:cNvSpPr>
              <a:spLocks/>
            </p:cNvSpPr>
            <p:nvPr/>
          </p:nvSpPr>
          <p:spPr bwMode="auto">
            <a:xfrm>
              <a:off x="5145" y="1747"/>
              <a:ext cx="14" cy="19"/>
            </a:xfrm>
            <a:custGeom>
              <a:avLst/>
              <a:gdLst>
                <a:gd name="T0" fmla="*/ 6 w 6"/>
                <a:gd name="T1" fmla="*/ 6 h 8"/>
                <a:gd name="T2" fmla="*/ 4 w 6"/>
                <a:gd name="T3" fmla="*/ 3 h 8"/>
                <a:gd name="T4" fmla="*/ 3 w 6"/>
                <a:gd name="T5" fmla="*/ 3 h 8"/>
                <a:gd name="T6" fmla="*/ 3 w 6"/>
                <a:gd name="T7" fmla="*/ 2 h 8"/>
                <a:gd name="T8" fmla="*/ 1 w 6"/>
                <a:gd name="T9" fmla="*/ 1 h 8"/>
                <a:gd name="T10" fmla="*/ 0 w 6"/>
                <a:gd name="T11" fmla="*/ 1 h 8"/>
                <a:gd name="T12" fmla="*/ 2 w 6"/>
                <a:gd name="T13" fmla="*/ 2 h 8"/>
                <a:gd name="T14" fmla="*/ 5 w 6"/>
                <a:gd name="T15" fmla="*/ 8 h 8"/>
                <a:gd name="T16" fmla="*/ 6 w 6"/>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6"/>
                  </a:moveTo>
                  <a:cubicBezTo>
                    <a:pt x="6" y="5"/>
                    <a:pt x="5" y="4"/>
                    <a:pt x="4" y="3"/>
                  </a:cubicBezTo>
                  <a:cubicBezTo>
                    <a:pt x="3" y="3"/>
                    <a:pt x="3" y="3"/>
                    <a:pt x="3" y="3"/>
                  </a:cubicBezTo>
                  <a:cubicBezTo>
                    <a:pt x="3" y="2"/>
                    <a:pt x="3" y="2"/>
                    <a:pt x="3" y="2"/>
                  </a:cubicBezTo>
                  <a:cubicBezTo>
                    <a:pt x="2" y="1"/>
                    <a:pt x="1" y="1"/>
                    <a:pt x="1" y="1"/>
                  </a:cubicBezTo>
                  <a:cubicBezTo>
                    <a:pt x="1" y="0"/>
                    <a:pt x="1" y="1"/>
                    <a:pt x="0" y="1"/>
                  </a:cubicBezTo>
                  <a:cubicBezTo>
                    <a:pt x="1" y="1"/>
                    <a:pt x="1" y="1"/>
                    <a:pt x="2" y="2"/>
                  </a:cubicBezTo>
                  <a:cubicBezTo>
                    <a:pt x="3" y="3"/>
                    <a:pt x="5" y="8"/>
                    <a:pt x="5" y="8"/>
                  </a:cubicBezTo>
                  <a:cubicBezTo>
                    <a:pt x="6" y="8"/>
                    <a:pt x="6" y="7"/>
                    <a:pt x="6" y="6"/>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1" name="Freeform 1367"/>
            <p:cNvSpPr>
              <a:spLocks/>
            </p:cNvSpPr>
            <p:nvPr/>
          </p:nvSpPr>
          <p:spPr bwMode="auto">
            <a:xfrm>
              <a:off x="5121" y="1739"/>
              <a:ext cx="5" cy="8"/>
            </a:xfrm>
            <a:custGeom>
              <a:avLst/>
              <a:gdLst>
                <a:gd name="T0" fmla="*/ 0 w 2"/>
                <a:gd name="T1" fmla="*/ 1 h 3"/>
                <a:gd name="T2" fmla="*/ 2 w 2"/>
                <a:gd name="T3" fmla="*/ 3 h 3"/>
                <a:gd name="T4" fmla="*/ 1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2" y="3"/>
                    <a:pt x="2" y="3"/>
                  </a:cubicBezTo>
                  <a:cubicBezTo>
                    <a:pt x="2" y="2"/>
                    <a:pt x="1" y="1"/>
                    <a:pt x="1" y="1"/>
                  </a:cubicBezTo>
                  <a:cubicBezTo>
                    <a:pt x="1" y="0"/>
                    <a:pt x="0" y="0"/>
                    <a:pt x="0"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2" name="Freeform 1368"/>
            <p:cNvSpPr>
              <a:spLocks/>
            </p:cNvSpPr>
            <p:nvPr/>
          </p:nvSpPr>
          <p:spPr bwMode="auto">
            <a:xfrm>
              <a:off x="5064" y="1780"/>
              <a:ext cx="11" cy="29"/>
            </a:xfrm>
            <a:custGeom>
              <a:avLst/>
              <a:gdLst>
                <a:gd name="T0" fmla="*/ 1 w 5"/>
                <a:gd name="T1" fmla="*/ 11 h 12"/>
                <a:gd name="T2" fmla="*/ 2 w 5"/>
                <a:gd name="T3" fmla="*/ 12 h 12"/>
                <a:gd name="T4" fmla="*/ 4 w 5"/>
                <a:gd name="T5" fmla="*/ 10 h 12"/>
                <a:gd name="T6" fmla="*/ 4 w 5"/>
                <a:gd name="T7" fmla="*/ 8 h 12"/>
                <a:gd name="T8" fmla="*/ 4 w 5"/>
                <a:gd name="T9" fmla="*/ 7 h 12"/>
                <a:gd name="T10" fmla="*/ 5 w 5"/>
                <a:gd name="T11" fmla="*/ 5 h 12"/>
                <a:gd name="T12" fmla="*/ 4 w 5"/>
                <a:gd name="T13" fmla="*/ 1 h 12"/>
                <a:gd name="T14" fmla="*/ 3 w 5"/>
                <a:gd name="T15" fmla="*/ 2 h 12"/>
                <a:gd name="T16" fmla="*/ 1 w 5"/>
                <a:gd name="T17" fmla="*/ 4 h 12"/>
                <a:gd name="T18" fmla="*/ 1 w 5"/>
                <a:gd name="T19" fmla="*/ 6 h 12"/>
                <a:gd name="T20" fmla="*/ 0 w 5"/>
                <a:gd name="T21" fmla="*/ 8 h 12"/>
                <a:gd name="T22" fmla="*/ 1 w 5"/>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2">
                  <a:moveTo>
                    <a:pt x="1" y="11"/>
                  </a:moveTo>
                  <a:cubicBezTo>
                    <a:pt x="1" y="12"/>
                    <a:pt x="2" y="12"/>
                    <a:pt x="2" y="12"/>
                  </a:cubicBezTo>
                  <a:cubicBezTo>
                    <a:pt x="3" y="12"/>
                    <a:pt x="4" y="10"/>
                    <a:pt x="4" y="10"/>
                  </a:cubicBezTo>
                  <a:cubicBezTo>
                    <a:pt x="4" y="9"/>
                    <a:pt x="4" y="8"/>
                    <a:pt x="4" y="8"/>
                  </a:cubicBezTo>
                  <a:cubicBezTo>
                    <a:pt x="4" y="7"/>
                    <a:pt x="4" y="7"/>
                    <a:pt x="4" y="7"/>
                  </a:cubicBezTo>
                  <a:cubicBezTo>
                    <a:pt x="4" y="7"/>
                    <a:pt x="5" y="6"/>
                    <a:pt x="5" y="5"/>
                  </a:cubicBezTo>
                  <a:cubicBezTo>
                    <a:pt x="5" y="5"/>
                    <a:pt x="4" y="1"/>
                    <a:pt x="4" y="1"/>
                  </a:cubicBezTo>
                  <a:cubicBezTo>
                    <a:pt x="4" y="0"/>
                    <a:pt x="3" y="1"/>
                    <a:pt x="3" y="2"/>
                  </a:cubicBezTo>
                  <a:cubicBezTo>
                    <a:pt x="3" y="2"/>
                    <a:pt x="1" y="3"/>
                    <a:pt x="1" y="4"/>
                  </a:cubicBezTo>
                  <a:cubicBezTo>
                    <a:pt x="1" y="4"/>
                    <a:pt x="0" y="6"/>
                    <a:pt x="1" y="6"/>
                  </a:cubicBezTo>
                  <a:cubicBezTo>
                    <a:pt x="1" y="7"/>
                    <a:pt x="0" y="8"/>
                    <a:pt x="0" y="8"/>
                  </a:cubicBezTo>
                  <a:cubicBezTo>
                    <a:pt x="0" y="8"/>
                    <a:pt x="1" y="10"/>
                    <a:pt x="1" y="1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3" name="Freeform 1369"/>
            <p:cNvSpPr>
              <a:spLocks/>
            </p:cNvSpPr>
            <p:nvPr/>
          </p:nvSpPr>
          <p:spPr bwMode="auto">
            <a:xfrm>
              <a:off x="4927" y="1856"/>
              <a:ext cx="5" cy="3"/>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2" y="1"/>
                    <a:pt x="2" y="1"/>
                    <a:pt x="2" y="1"/>
                  </a:cubicBezTo>
                  <a:cubicBezTo>
                    <a:pt x="2" y="0"/>
                    <a:pt x="0" y="0"/>
                    <a:pt x="1"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4" name="Freeform 1370"/>
            <p:cNvSpPr>
              <a:spLocks/>
            </p:cNvSpPr>
            <p:nvPr/>
          </p:nvSpPr>
          <p:spPr bwMode="auto">
            <a:xfrm>
              <a:off x="4920" y="1565"/>
              <a:ext cx="77" cy="69"/>
            </a:xfrm>
            <a:custGeom>
              <a:avLst/>
              <a:gdLst>
                <a:gd name="T0" fmla="*/ 32 w 32"/>
                <a:gd name="T1" fmla="*/ 3 h 29"/>
                <a:gd name="T2" fmla="*/ 30 w 32"/>
                <a:gd name="T3" fmla="*/ 3 h 29"/>
                <a:gd name="T4" fmla="*/ 28 w 32"/>
                <a:gd name="T5" fmla="*/ 3 h 29"/>
                <a:gd name="T6" fmla="*/ 28 w 32"/>
                <a:gd name="T7" fmla="*/ 1 h 29"/>
                <a:gd name="T8" fmla="*/ 28 w 32"/>
                <a:gd name="T9" fmla="*/ 0 h 29"/>
                <a:gd name="T10" fmla="*/ 25 w 32"/>
                <a:gd name="T11" fmla="*/ 0 h 29"/>
                <a:gd name="T12" fmla="*/ 23 w 32"/>
                <a:gd name="T13" fmla="*/ 0 h 29"/>
                <a:gd name="T14" fmla="*/ 20 w 32"/>
                <a:gd name="T15" fmla="*/ 0 h 29"/>
                <a:gd name="T16" fmla="*/ 15 w 32"/>
                <a:gd name="T17" fmla="*/ 0 h 29"/>
                <a:gd name="T18" fmla="*/ 14 w 32"/>
                <a:gd name="T19" fmla="*/ 2 h 29"/>
                <a:gd name="T20" fmla="*/ 11 w 32"/>
                <a:gd name="T21" fmla="*/ 2 h 29"/>
                <a:gd name="T22" fmla="*/ 5 w 32"/>
                <a:gd name="T23" fmla="*/ 4 h 29"/>
                <a:gd name="T24" fmla="*/ 3 w 32"/>
                <a:gd name="T25" fmla="*/ 6 h 29"/>
                <a:gd name="T26" fmla="*/ 2 w 32"/>
                <a:gd name="T27" fmla="*/ 7 h 29"/>
                <a:gd name="T28" fmla="*/ 0 w 32"/>
                <a:gd name="T29" fmla="*/ 8 h 29"/>
                <a:gd name="T30" fmla="*/ 0 w 32"/>
                <a:gd name="T31" fmla="*/ 9 h 29"/>
                <a:gd name="T32" fmla="*/ 1 w 32"/>
                <a:gd name="T33" fmla="*/ 9 h 29"/>
                <a:gd name="T34" fmla="*/ 3 w 32"/>
                <a:gd name="T35" fmla="*/ 9 h 29"/>
                <a:gd name="T36" fmla="*/ 1 w 32"/>
                <a:gd name="T37" fmla="*/ 10 h 29"/>
                <a:gd name="T38" fmla="*/ 2 w 32"/>
                <a:gd name="T39" fmla="*/ 11 h 29"/>
                <a:gd name="T40" fmla="*/ 4 w 32"/>
                <a:gd name="T41" fmla="*/ 11 h 29"/>
                <a:gd name="T42" fmla="*/ 6 w 32"/>
                <a:gd name="T43" fmla="*/ 12 h 29"/>
                <a:gd name="T44" fmla="*/ 7 w 32"/>
                <a:gd name="T45" fmla="*/ 14 h 29"/>
                <a:gd name="T46" fmla="*/ 7 w 32"/>
                <a:gd name="T47" fmla="*/ 16 h 29"/>
                <a:gd name="T48" fmla="*/ 9 w 32"/>
                <a:gd name="T49" fmla="*/ 16 h 29"/>
                <a:gd name="T50" fmla="*/ 8 w 32"/>
                <a:gd name="T51" fmla="*/ 17 h 29"/>
                <a:gd name="T52" fmla="*/ 9 w 32"/>
                <a:gd name="T53" fmla="*/ 19 h 29"/>
                <a:gd name="T54" fmla="*/ 9 w 32"/>
                <a:gd name="T55" fmla="*/ 20 h 29"/>
                <a:gd name="T56" fmla="*/ 8 w 32"/>
                <a:gd name="T57" fmla="*/ 21 h 29"/>
                <a:gd name="T58" fmla="*/ 10 w 32"/>
                <a:gd name="T59" fmla="*/ 26 h 29"/>
                <a:gd name="T60" fmla="*/ 11 w 32"/>
                <a:gd name="T61" fmla="*/ 29 h 29"/>
                <a:gd name="T62" fmla="*/ 12 w 32"/>
                <a:gd name="T63" fmla="*/ 29 h 29"/>
                <a:gd name="T64" fmla="*/ 13 w 32"/>
                <a:gd name="T65" fmla="*/ 29 h 29"/>
                <a:gd name="T66" fmla="*/ 14 w 32"/>
                <a:gd name="T67" fmla="*/ 27 h 29"/>
                <a:gd name="T68" fmla="*/ 16 w 32"/>
                <a:gd name="T69" fmla="*/ 23 h 29"/>
                <a:gd name="T70" fmla="*/ 18 w 32"/>
                <a:gd name="T71" fmla="*/ 23 h 29"/>
                <a:gd name="T72" fmla="*/ 19 w 32"/>
                <a:gd name="T73" fmla="*/ 22 h 29"/>
                <a:gd name="T74" fmla="*/ 22 w 32"/>
                <a:gd name="T75" fmla="*/ 21 h 29"/>
                <a:gd name="T76" fmla="*/ 24 w 32"/>
                <a:gd name="T77" fmla="*/ 18 h 29"/>
                <a:gd name="T78" fmla="*/ 23 w 32"/>
                <a:gd name="T79" fmla="*/ 18 h 29"/>
                <a:gd name="T80" fmla="*/ 23 w 32"/>
                <a:gd name="T81" fmla="*/ 17 h 29"/>
                <a:gd name="T82" fmla="*/ 25 w 32"/>
                <a:gd name="T83" fmla="*/ 17 h 29"/>
                <a:gd name="T84" fmla="*/ 26 w 32"/>
                <a:gd name="T85" fmla="*/ 16 h 29"/>
                <a:gd name="T86" fmla="*/ 26 w 32"/>
                <a:gd name="T87" fmla="*/ 16 h 29"/>
                <a:gd name="T88" fmla="*/ 26 w 32"/>
                <a:gd name="T89" fmla="*/ 15 h 29"/>
                <a:gd name="T90" fmla="*/ 28 w 32"/>
                <a:gd name="T91" fmla="*/ 12 h 29"/>
                <a:gd name="T92" fmla="*/ 29 w 32"/>
                <a:gd name="T93" fmla="*/ 10 h 29"/>
                <a:gd name="T94" fmla="*/ 28 w 32"/>
                <a:gd name="T95" fmla="*/ 8 h 29"/>
                <a:gd name="T96" fmla="*/ 29 w 32"/>
                <a:gd name="T97" fmla="*/ 8 h 29"/>
                <a:gd name="T98" fmla="*/ 29 w 32"/>
                <a:gd name="T99" fmla="*/ 6 h 29"/>
                <a:gd name="T100" fmla="*/ 30 w 32"/>
                <a:gd name="T101" fmla="*/ 5 h 29"/>
                <a:gd name="T102" fmla="*/ 32 w 32"/>
                <a:gd name="T103" fmla="*/ 4 h 29"/>
                <a:gd name="T104" fmla="*/ 32 w 32"/>
                <a:gd name="T105"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29">
                  <a:moveTo>
                    <a:pt x="32" y="3"/>
                  </a:moveTo>
                  <a:cubicBezTo>
                    <a:pt x="31" y="3"/>
                    <a:pt x="30" y="3"/>
                    <a:pt x="30" y="3"/>
                  </a:cubicBezTo>
                  <a:cubicBezTo>
                    <a:pt x="30" y="3"/>
                    <a:pt x="28" y="2"/>
                    <a:pt x="28" y="3"/>
                  </a:cubicBezTo>
                  <a:cubicBezTo>
                    <a:pt x="27" y="3"/>
                    <a:pt x="28" y="1"/>
                    <a:pt x="28" y="1"/>
                  </a:cubicBezTo>
                  <a:cubicBezTo>
                    <a:pt x="29" y="1"/>
                    <a:pt x="28" y="0"/>
                    <a:pt x="28" y="0"/>
                  </a:cubicBezTo>
                  <a:cubicBezTo>
                    <a:pt x="27" y="0"/>
                    <a:pt x="25" y="0"/>
                    <a:pt x="25" y="0"/>
                  </a:cubicBezTo>
                  <a:cubicBezTo>
                    <a:pt x="24" y="0"/>
                    <a:pt x="23" y="0"/>
                    <a:pt x="23" y="0"/>
                  </a:cubicBezTo>
                  <a:cubicBezTo>
                    <a:pt x="23" y="0"/>
                    <a:pt x="21" y="0"/>
                    <a:pt x="20" y="0"/>
                  </a:cubicBezTo>
                  <a:cubicBezTo>
                    <a:pt x="18" y="0"/>
                    <a:pt x="16" y="0"/>
                    <a:pt x="15" y="0"/>
                  </a:cubicBezTo>
                  <a:cubicBezTo>
                    <a:pt x="15" y="1"/>
                    <a:pt x="14" y="2"/>
                    <a:pt x="14" y="2"/>
                  </a:cubicBezTo>
                  <a:cubicBezTo>
                    <a:pt x="15" y="2"/>
                    <a:pt x="12" y="2"/>
                    <a:pt x="11" y="2"/>
                  </a:cubicBezTo>
                  <a:cubicBezTo>
                    <a:pt x="10" y="2"/>
                    <a:pt x="6" y="3"/>
                    <a:pt x="5" y="4"/>
                  </a:cubicBezTo>
                  <a:cubicBezTo>
                    <a:pt x="4" y="5"/>
                    <a:pt x="3" y="6"/>
                    <a:pt x="3" y="6"/>
                  </a:cubicBezTo>
                  <a:cubicBezTo>
                    <a:pt x="4" y="6"/>
                    <a:pt x="3" y="7"/>
                    <a:pt x="2" y="7"/>
                  </a:cubicBezTo>
                  <a:cubicBezTo>
                    <a:pt x="2" y="7"/>
                    <a:pt x="0" y="8"/>
                    <a:pt x="0" y="8"/>
                  </a:cubicBezTo>
                  <a:cubicBezTo>
                    <a:pt x="0" y="8"/>
                    <a:pt x="0" y="8"/>
                    <a:pt x="0" y="9"/>
                  </a:cubicBezTo>
                  <a:cubicBezTo>
                    <a:pt x="0" y="9"/>
                    <a:pt x="1" y="8"/>
                    <a:pt x="1" y="9"/>
                  </a:cubicBezTo>
                  <a:cubicBezTo>
                    <a:pt x="2" y="9"/>
                    <a:pt x="3" y="9"/>
                    <a:pt x="3" y="9"/>
                  </a:cubicBezTo>
                  <a:cubicBezTo>
                    <a:pt x="4" y="9"/>
                    <a:pt x="2" y="10"/>
                    <a:pt x="1" y="10"/>
                  </a:cubicBezTo>
                  <a:cubicBezTo>
                    <a:pt x="1" y="10"/>
                    <a:pt x="1" y="11"/>
                    <a:pt x="2" y="11"/>
                  </a:cubicBezTo>
                  <a:cubicBezTo>
                    <a:pt x="2" y="11"/>
                    <a:pt x="3" y="11"/>
                    <a:pt x="4" y="11"/>
                  </a:cubicBezTo>
                  <a:cubicBezTo>
                    <a:pt x="4" y="11"/>
                    <a:pt x="5" y="11"/>
                    <a:pt x="6" y="12"/>
                  </a:cubicBezTo>
                  <a:cubicBezTo>
                    <a:pt x="7" y="12"/>
                    <a:pt x="7" y="13"/>
                    <a:pt x="7" y="14"/>
                  </a:cubicBezTo>
                  <a:cubicBezTo>
                    <a:pt x="7" y="14"/>
                    <a:pt x="7" y="15"/>
                    <a:pt x="7" y="16"/>
                  </a:cubicBezTo>
                  <a:cubicBezTo>
                    <a:pt x="7" y="16"/>
                    <a:pt x="9" y="17"/>
                    <a:pt x="9" y="16"/>
                  </a:cubicBezTo>
                  <a:cubicBezTo>
                    <a:pt x="9" y="16"/>
                    <a:pt x="9" y="17"/>
                    <a:pt x="8" y="17"/>
                  </a:cubicBezTo>
                  <a:cubicBezTo>
                    <a:pt x="8" y="17"/>
                    <a:pt x="8" y="18"/>
                    <a:pt x="9" y="19"/>
                  </a:cubicBezTo>
                  <a:cubicBezTo>
                    <a:pt x="10" y="19"/>
                    <a:pt x="9" y="20"/>
                    <a:pt x="9" y="20"/>
                  </a:cubicBezTo>
                  <a:cubicBezTo>
                    <a:pt x="8" y="20"/>
                    <a:pt x="9" y="21"/>
                    <a:pt x="8" y="21"/>
                  </a:cubicBezTo>
                  <a:cubicBezTo>
                    <a:pt x="8" y="22"/>
                    <a:pt x="10" y="24"/>
                    <a:pt x="10" y="26"/>
                  </a:cubicBezTo>
                  <a:cubicBezTo>
                    <a:pt x="10" y="27"/>
                    <a:pt x="10" y="29"/>
                    <a:pt x="11" y="29"/>
                  </a:cubicBezTo>
                  <a:cubicBezTo>
                    <a:pt x="11" y="29"/>
                    <a:pt x="12" y="29"/>
                    <a:pt x="12" y="29"/>
                  </a:cubicBezTo>
                  <a:cubicBezTo>
                    <a:pt x="13" y="29"/>
                    <a:pt x="13" y="29"/>
                    <a:pt x="13" y="29"/>
                  </a:cubicBezTo>
                  <a:cubicBezTo>
                    <a:pt x="14" y="28"/>
                    <a:pt x="14" y="28"/>
                    <a:pt x="14" y="27"/>
                  </a:cubicBezTo>
                  <a:cubicBezTo>
                    <a:pt x="15" y="27"/>
                    <a:pt x="16" y="24"/>
                    <a:pt x="16" y="23"/>
                  </a:cubicBezTo>
                  <a:cubicBezTo>
                    <a:pt x="16" y="23"/>
                    <a:pt x="17" y="23"/>
                    <a:pt x="18" y="23"/>
                  </a:cubicBezTo>
                  <a:cubicBezTo>
                    <a:pt x="18" y="23"/>
                    <a:pt x="19" y="22"/>
                    <a:pt x="19" y="22"/>
                  </a:cubicBezTo>
                  <a:cubicBezTo>
                    <a:pt x="19" y="22"/>
                    <a:pt x="21" y="21"/>
                    <a:pt x="22" y="21"/>
                  </a:cubicBezTo>
                  <a:cubicBezTo>
                    <a:pt x="22" y="20"/>
                    <a:pt x="23" y="18"/>
                    <a:pt x="24" y="18"/>
                  </a:cubicBezTo>
                  <a:cubicBezTo>
                    <a:pt x="24" y="18"/>
                    <a:pt x="23" y="18"/>
                    <a:pt x="23" y="18"/>
                  </a:cubicBezTo>
                  <a:cubicBezTo>
                    <a:pt x="22" y="17"/>
                    <a:pt x="23" y="17"/>
                    <a:pt x="23" y="17"/>
                  </a:cubicBezTo>
                  <a:cubicBezTo>
                    <a:pt x="23" y="16"/>
                    <a:pt x="24" y="17"/>
                    <a:pt x="25" y="17"/>
                  </a:cubicBezTo>
                  <a:cubicBezTo>
                    <a:pt x="26" y="17"/>
                    <a:pt x="27" y="17"/>
                    <a:pt x="26" y="16"/>
                  </a:cubicBezTo>
                  <a:cubicBezTo>
                    <a:pt x="26" y="16"/>
                    <a:pt x="26" y="16"/>
                    <a:pt x="26" y="16"/>
                  </a:cubicBezTo>
                  <a:cubicBezTo>
                    <a:pt x="26" y="16"/>
                    <a:pt x="27" y="15"/>
                    <a:pt x="26" y="15"/>
                  </a:cubicBezTo>
                  <a:cubicBezTo>
                    <a:pt x="26" y="15"/>
                    <a:pt x="28" y="13"/>
                    <a:pt x="28" y="12"/>
                  </a:cubicBezTo>
                  <a:cubicBezTo>
                    <a:pt x="27" y="11"/>
                    <a:pt x="28" y="10"/>
                    <a:pt x="29" y="10"/>
                  </a:cubicBezTo>
                  <a:cubicBezTo>
                    <a:pt x="29" y="10"/>
                    <a:pt x="29" y="8"/>
                    <a:pt x="28" y="8"/>
                  </a:cubicBezTo>
                  <a:cubicBezTo>
                    <a:pt x="28" y="8"/>
                    <a:pt x="28" y="8"/>
                    <a:pt x="29" y="8"/>
                  </a:cubicBezTo>
                  <a:cubicBezTo>
                    <a:pt x="29" y="8"/>
                    <a:pt x="29" y="6"/>
                    <a:pt x="29" y="6"/>
                  </a:cubicBezTo>
                  <a:cubicBezTo>
                    <a:pt x="29" y="6"/>
                    <a:pt x="30" y="6"/>
                    <a:pt x="30" y="5"/>
                  </a:cubicBezTo>
                  <a:cubicBezTo>
                    <a:pt x="30" y="5"/>
                    <a:pt x="31" y="4"/>
                    <a:pt x="32" y="4"/>
                  </a:cubicBezTo>
                  <a:cubicBezTo>
                    <a:pt x="32" y="4"/>
                    <a:pt x="32" y="3"/>
                    <a:pt x="32" y="3"/>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5" name="Freeform 1371"/>
            <p:cNvSpPr>
              <a:spLocks/>
            </p:cNvSpPr>
            <p:nvPr/>
          </p:nvSpPr>
          <p:spPr bwMode="auto">
            <a:xfrm>
              <a:off x="5011" y="1574"/>
              <a:ext cx="21" cy="17"/>
            </a:xfrm>
            <a:custGeom>
              <a:avLst/>
              <a:gdLst>
                <a:gd name="T0" fmla="*/ 4 w 9"/>
                <a:gd name="T1" fmla="*/ 0 h 7"/>
                <a:gd name="T2" fmla="*/ 2 w 9"/>
                <a:gd name="T3" fmla="*/ 1 h 7"/>
                <a:gd name="T4" fmla="*/ 1 w 9"/>
                <a:gd name="T5" fmla="*/ 1 h 7"/>
                <a:gd name="T6" fmla="*/ 0 w 9"/>
                <a:gd name="T7" fmla="*/ 3 h 7"/>
                <a:gd name="T8" fmla="*/ 1 w 9"/>
                <a:gd name="T9" fmla="*/ 4 h 7"/>
                <a:gd name="T10" fmla="*/ 3 w 9"/>
                <a:gd name="T11" fmla="*/ 4 h 7"/>
                <a:gd name="T12" fmla="*/ 3 w 9"/>
                <a:gd name="T13" fmla="*/ 5 h 7"/>
                <a:gd name="T14" fmla="*/ 3 w 9"/>
                <a:gd name="T15" fmla="*/ 6 h 7"/>
                <a:gd name="T16" fmla="*/ 4 w 9"/>
                <a:gd name="T17" fmla="*/ 7 h 7"/>
                <a:gd name="T18" fmla="*/ 6 w 9"/>
                <a:gd name="T19" fmla="*/ 5 h 7"/>
                <a:gd name="T20" fmla="*/ 8 w 9"/>
                <a:gd name="T21" fmla="*/ 5 h 7"/>
                <a:gd name="T22" fmla="*/ 8 w 9"/>
                <a:gd name="T23" fmla="*/ 3 h 7"/>
                <a:gd name="T24" fmla="*/ 6 w 9"/>
                <a:gd name="T25" fmla="*/ 2 h 7"/>
                <a:gd name="T26" fmla="*/ 5 w 9"/>
                <a:gd name="T27" fmla="*/ 2 h 7"/>
                <a:gd name="T28" fmla="*/ 4 w 9"/>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7">
                  <a:moveTo>
                    <a:pt x="4" y="0"/>
                  </a:moveTo>
                  <a:cubicBezTo>
                    <a:pt x="3" y="0"/>
                    <a:pt x="2" y="1"/>
                    <a:pt x="2" y="1"/>
                  </a:cubicBezTo>
                  <a:cubicBezTo>
                    <a:pt x="3" y="1"/>
                    <a:pt x="2" y="1"/>
                    <a:pt x="1" y="1"/>
                  </a:cubicBezTo>
                  <a:cubicBezTo>
                    <a:pt x="0" y="1"/>
                    <a:pt x="0" y="3"/>
                    <a:pt x="0" y="3"/>
                  </a:cubicBezTo>
                  <a:cubicBezTo>
                    <a:pt x="1" y="3"/>
                    <a:pt x="1" y="4"/>
                    <a:pt x="1" y="4"/>
                  </a:cubicBezTo>
                  <a:cubicBezTo>
                    <a:pt x="1" y="4"/>
                    <a:pt x="2" y="4"/>
                    <a:pt x="3" y="4"/>
                  </a:cubicBezTo>
                  <a:cubicBezTo>
                    <a:pt x="3" y="4"/>
                    <a:pt x="3" y="5"/>
                    <a:pt x="3" y="5"/>
                  </a:cubicBezTo>
                  <a:cubicBezTo>
                    <a:pt x="2" y="6"/>
                    <a:pt x="3" y="6"/>
                    <a:pt x="3" y="6"/>
                  </a:cubicBezTo>
                  <a:cubicBezTo>
                    <a:pt x="4" y="6"/>
                    <a:pt x="4" y="7"/>
                    <a:pt x="4" y="7"/>
                  </a:cubicBezTo>
                  <a:cubicBezTo>
                    <a:pt x="5" y="7"/>
                    <a:pt x="6" y="6"/>
                    <a:pt x="6" y="5"/>
                  </a:cubicBezTo>
                  <a:cubicBezTo>
                    <a:pt x="6" y="5"/>
                    <a:pt x="7" y="5"/>
                    <a:pt x="8" y="5"/>
                  </a:cubicBezTo>
                  <a:cubicBezTo>
                    <a:pt x="8" y="6"/>
                    <a:pt x="9" y="3"/>
                    <a:pt x="8" y="3"/>
                  </a:cubicBezTo>
                  <a:cubicBezTo>
                    <a:pt x="7" y="2"/>
                    <a:pt x="7" y="3"/>
                    <a:pt x="6" y="2"/>
                  </a:cubicBezTo>
                  <a:cubicBezTo>
                    <a:pt x="6" y="2"/>
                    <a:pt x="5" y="2"/>
                    <a:pt x="5" y="2"/>
                  </a:cubicBezTo>
                  <a:cubicBezTo>
                    <a:pt x="5" y="2"/>
                    <a:pt x="5" y="0"/>
                    <a:pt x="4"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6" name="Freeform 1372"/>
            <p:cNvSpPr>
              <a:spLocks/>
            </p:cNvSpPr>
            <p:nvPr/>
          </p:nvSpPr>
          <p:spPr bwMode="auto">
            <a:xfrm>
              <a:off x="5023" y="1572"/>
              <a:ext cx="17" cy="5"/>
            </a:xfrm>
            <a:custGeom>
              <a:avLst/>
              <a:gdLst>
                <a:gd name="T0" fmla="*/ 4 w 7"/>
                <a:gd name="T1" fmla="*/ 2 h 2"/>
                <a:gd name="T2" fmla="*/ 7 w 7"/>
                <a:gd name="T3" fmla="*/ 1 h 2"/>
                <a:gd name="T4" fmla="*/ 3 w 7"/>
                <a:gd name="T5" fmla="*/ 0 h 2"/>
                <a:gd name="T6" fmla="*/ 0 w 7"/>
                <a:gd name="T7" fmla="*/ 1 h 2"/>
                <a:gd name="T8" fmla="*/ 4 w 7"/>
                <a:gd name="T9" fmla="*/ 2 h 2"/>
              </a:gdLst>
              <a:ahLst/>
              <a:cxnLst>
                <a:cxn ang="0">
                  <a:pos x="T0" y="T1"/>
                </a:cxn>
                <a:cxn ang="0">
                  <a:pos x="T2" y="T3"/>
                </a:cxn>
                <a:cxn ang="0">
                  <a:pos x="T4" y="T5"/>
                </a:cxn>
                <a:cxn ang="0">
                  <a:pos x="T6" y="T7"/>
                </a:cxn>
                <a:cxn ang="0">
                  <a:pos x="T8" y="T9"/>
                </a:cxn>
              </a:cxnLst>
              <a:rect l="0" t="0" r="r" b="b"/>
              <a:pathLst>
                <a:path w="7" h="2">
                  <a:moveTo>
                    <a:pt x="4" y="2"/>
                  </a:moveTo>
                  <a:cubicBezTo>
                    <a:pt x="6" y="2"/>
                    <a:pt x="7" y="2"/>
                    <a:pt x="7" y="1"/>
                  </a:cubicBezTo>
                  <a:cubicBezTo>
                    <a:pt x="7" y="1"/>
                    <a:pt x="4" y="0"/>
                    <a:pt x="3" y="0"/>
                  </a:cubicBezTo>
                  <a:cubicBezTo>
                    <a:pt x="1" y="0"/>
                    <a:pt x="0" y="0"/>
                    <a:pt x="0" y="1"/>
                  </a:cubicBezTo>
                  <a:cubicBezTo>
                    <a:pt x="1" y="1"/>
                    <a:pt x="3" y="2"/>
                    <a:pt x="4"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7" name="Freeform 1373"/>
            <p:cNvSpPr>
              <a:spLocks/>
            </p:cNvSpPr>
            <p:nvPr/>
          </p:nvSpPr>
          <p:spPr bwMode="auto">
            <a:xfrm>
              <a:off x="4985" y="1646"/>
              <a:ext cx="4" cy="7"/>
            </a:xfrm>
            <a:custGeom>
              <a:avLst/>
              <a:gdLst>
                <a:gd name="T0" fmla="*/ 0 w 2"/>
                <a:gd name="T1" fmla="*/ 1 h 3"/>
                <a:gd name="T2" fmla="*/ 0 w 2"/>
                <a:gd name="T3" fmla="*/ 2 h 3"/>
                <a:gd name="T4" fmla="*/ 2 w 2"/>
                <a:gd name="T5" fmla="*/ 3 h 3"/>
                <a:gd name="T6" fmla="*/ 2 w 2"/>
                <a:gd name="T7" fmla="*/ 2 h 3"/>
                <a:gd name="T8" fmla="*/ 1 w 2"/>
                <a:gd name="T9" fmla="*/ 0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2"/>
                    <a:pt x="0" y="2"/>
                  </a:cubicBezTo>
                  <a:cubicBezTo>
                    <a:pt x="0" y="3"/>
                    <a:pt x="1" y="3"/>
                    <a:pt x="2" y="3"/>
                  </a:cubicBezTo>
                  <a:cubicBezTo>
                    <a:pt x="2" y="2"/>
                    <a:pt x="2" y="2"/>
                    <a:pt x="2" y="2"/>
                  </a:cubicBezTo>
                  <a:cubicBezTo>
                    <a:pt x="2" y="1"/>
                    <a:pt x="2" y="0"/>
                    <a:pt x="1" y="0"/>
                  </a:cubicBezTo>
                  <a:cubicBezTo>
                    <a:pt x="1" y="0"/>
                    <a:pt x="1" y="1"/>
                    <a:pt x="0"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8" name="Freeform 1374"/>
            <p:cNvSpPr>
              <a:spLocks/>
            </p:cNvSpPr>
            <p:nvPr/>
          </p:nvSpPr>
          <p:spPr bwMode="auto">
            <a:xfrm>
              <a:off x="4980" y="1615"/>
              <a:ext cx="14" cy="10"/>
            </a:xfrm>
            <a:custGeom>
              <a:avLst/>
              <a:gdLst>
                <a:gd name="T0" fmla="*/ 6 w 6"/>
                <a:gd name="T1" fmla="*/ 1 h 4"/>
                <a:gd name="T2" fmla="*/ 3 w 6"/>
                <a:gd name="T3" fmla="*/ 1 h 4"/>
                <a:gd name="T4" fmla="*/ 1 w 6"/>
                <a:gd name="T5" fmla="*/ 0 h 4"/>
                <a:gd name="T6" fmla="*/ 1 w 6"/>
                <a:gd name="T7" fmla="*/ 1 h 4"/>
                <a:gd name="T8" fmla="*/ 1 w 6"/>
                <a:gd name="T9" fmla="*/ 2 h 4"/>
                <a:gd name="T10" fmla="*/ 1 w 6"/>
                <a:gd name="T11" fmla="*/ 3 h 4"/>
                <a:gd name="T12" fmla="*/ 2 w 6"/>
                <a:gd name="T13" fmla="*/ 4 h 4"/>
                <a:gd name="T14" fmla="*/ 3 w 6"/>
                <a:gd name="T15" fmla="*/ 4 h 4"/>
                <a:gd name="T16" fmla="*/ 5 w 6"/>
                <a:gd name="T17" fmla="*/ 4 h 4"/>
                <a:gd name="T18" fmla="*/ 6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6" y="1"/>
                  </a:moveTo>
                  <a:cubicBezTo>
                    <a:pt x="6" y="1"/>
                    <a:pt x="4" y="1"/>
                    <a:pt x="3" y="1"/>
                  </a:cubicBezTo>
                  <a:cubicBezTo>
                    <a:pt x="3" y="1"/>
                    <a:pt x="2" y="0"/>
                    <a:pt x="1" y="0"/>
                  </a:cubicBezTo>
                  <a:cubicBezTo>
                    <a:pt x="1" y="0"/>
                    <a:pt x="1" y="1"/>
                    <a:pt x="1" y="1"/>
                  </a:cubicBezTo>
                  <a:cubicBezTo>
                    <a:pt x="0" y="2"/>
                    <a:pt x="1" y="2"/>
                    <a:pt x="1" y="2"/>
                  </a:cubicBezTo>
                  <a:cubicBezTo>
                    <a:pt x="1" y="2"/>
                    <a:pt x="1" y="2"/>
                    <a:pt x="1" y="3"/>
                  </a:cubicBezTo>
                  <a:cubicBezTo>
                    <a:pt x="1" y="3"/>
                    <a:pt x="2" y="3"/>
                    <a:pt x="2" y="4"/>
                  </a:cubicBezTo>
                  <a:cubicBezTo>
                    <a:pt x="2" y="4"/>
                    <a:pt x="3" y="4"/>
                    <a:pt x="3" y="4"/>
                  </a:cubicBezTo>
                  <a:cubicBezTo>
                    <a:pt x="4" y="4"/>
                    <a:pt x="5" y="4"/>
                    <a:pt x="5" y="4"/>
                  </a:cubicBezTo>
                  <a:cubicBezTo>
                    <a:pt x="6" y="4"/>
                    <a:pt x="6" y="2"/>
                    <a:pt x="6"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9" name="Freeform 1375"/>
            <p:cNvSpPr>
              <a:spLocks/>
            </p:cNvSpPr>
            <p:nvPr/>
          </p:nvSpPr>
          <p:spPr bwMode="auto">
            <a:xfrm>
              <a:off x="5068" y="1586"/>
              <a:ext cx="19" cy="22"/>
            </a:xfrm>
            <a:custGeom>
              <a:avLst/>
              <a:gdLst>
                <a:gd name="T0" fmla="*/ 5 w 8"/>
                <a:gd name="T1" fmla="*/ 3 h 9"/>
                <a:gd name="T2" fmla="*/ 8 w 8"/>
                <a:gd name="T3" fmla="*/ 1 h 9"/>
                <a:gd name="T4" fmla="*/ 8 w 8"/>
                <a:gd name="T5" fmla="*/ 0 h 9"/>
                <a:gd name="T6" fmla="*/ 7 w 8"/>
                <a:gd name="T7" fmla="*/ 1 h 9"/>
                <a:gd name="T8" fmla="*/ 3 w 8"/>
                <a:gd name="T9" fmla="*/ 2 h 9"/>
                <a:gd name="T10" fmla="*/ 1 w 8"/>
                <a:gd name="T11" fmla="*/ 3 h 9"/>
                <a:gd name="T12" fmla="*/ 0 w 8"/>
                <a:gd name="T13" fmla="*/ 7 h 9"/>
                <a:gd name="T14" fmla="*/ 1 w 8"/>
                <a:gd name="T15" fmla="*/ 9 h 9"/>
                <a:gd name="T16" fmla="*/ 3 w 8"/>
                <a:gd name="T17" fmla="*/ 9 h 9"/>
                <a:gd name="T18" fmla="*/ 2 w 8"/>
                <a:gd name="T19" fmla="*/ 6 h 9"/>
                <a:gd name="T20" fmla="*/ 5 w 8"/>
                <a:gd name="T21"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5" y="3"/>
                  </a:moveTo>
                  <a:cubicBezTo>
                    <a:pt x="5" y="3"/>
                    <a:pt x="8" y="2"/>
                    <a:pt x="8" y="1"/>
                  </a:cubicBezTo>
                  <a:cubicBezTo>
                    <a:pt x="8" y="1"/>
                    <a:pt x="8" y="0"/>
                    <a:pt x="8" y="0"/>
                  </a:cubicBezTo>
                  <a:cubicBezTo>
                    <a:pt x="7" y="0"/>
                    <a:pt x="7" y="1"/>
                    <a:pt x="7" y="1"/>
                  </a:cubicBezTo>
                  <a:cubicBezTo>
                    <a:pt x="7" y="1"/>
                    <a:pt x="4" y="2"/>
                    <a:pt x="3" y="2"/>
                  </a:cubicBezTo>
                  <a:cubicBezTo>
                    <a:pt x="2" y="2"/>
                    <a:pt x="1" y="3"/>
                    <a:pt x="1" y="3"/>
                  </a:cubicBezTo>
                  <a:cubicBezTo>
                    <a:pt x="1" y="4"/>
                    <a:pt x="0" y="6"/>
                    <a:pt x="0" y="7"/>
                  </a:cubicBezTo>
                  <a:cubicBezTo>
                    <a:pt x="0" y="7"/>
                    <a:pt x="1" y="8"/>
                    <a:pt x="1" y="9"/>
                  </a:cubicBezTo>
                  <a:cubicBezTo>
                    <a:pt x="2" y="9"/>
                    <a:pt x="3" y="9"/>
                    <a:pt x="3" y="9"/>
                  </a:cubicBezTo>
                  <a:cubicBezTo>
                    <a:pt x="3" y="9"/>
                    <a:pt x="2" y="7"/>
                    <a:pt x="2" y="6"/>
                  </a:cubicBezTo>
                  <a:cubicBezTo>
                    <a:pt x="2" y="5"/>
                    <a:pt x="4" y="4"/>
                    <a:pt x="5" y="3"/>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0" name="Freeform 1376"/>
            <p:cNvSpPr>
              <a:spLocks/>
            </p:cNvSpPr>
            <p:nvPr/>
          </p:nvSpPr>
          <p:spPr bwMode="auto">
            <a:xfrm>
              <a:off x="5073" y="1572"/>
              <a:ext cx="5" cy="7"/>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1" y="3"/>
                    <a:pt x="1" y="2"/>
                    <a:pt x="2" y="2"/>
                  </a:cubicBezTo>
                  <a:cubicBezTo>
                    <a:pt x="2" y="0"/>
                    <a:pt x="0" y="1"/>
                    <a:pt x="0"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1" name="Freeform 1377"/>
            <p:cNvSpPr>
              <a:spLocks/>
            </p:cNvSpPr>
            <p:nvPr/>
          </p:nvSpPr>
          <p:spPr bwMode="auto">
            <a:xfrm>
              <a:off x="5116" y="1577"/>
              <a:ext cx="10" cy="2"/>
            </a:xfrm>
            <a:custGeom>
              <a:avLst/>
              <a:gdLst>
                <a:gd name="T0" fmla="*/ 0 w 4"/>
                <a:gd name="T1" fmla="*/ 1 h 1"/>
                <a:gd name="T2" fmla="*/ 3 w 4"/>
                <a:gd name="T3" fmla="*/ 1 h 1"/>
                <a:gd name="T4" fmla="*/ 2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0" y="1"/>
                    <a:pt x="2" y="1"/>
                    <a:pt x="3" y="1"/>
                  </a:cubicBezTo>
                  <a:cubicBezTo>
                    <a:pt x="4" y="1"/>
                    <a:pt x="3" y="0"/>
                    <a:pt x="2" y="0"/>
                  </a:cubicBezTo>
                  <a:cubicBezTo>
                    <a:pt x="0" y="0"/>
                    <a:pt x="0" y="0"/>
                    <a:pt x="0"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2" name="Freeform 1378"/>
            <p:cNvSpPr>
              <a:spLocks/>
            </p:cNvSpPr>
            <p:nvPr/>
          </p:nvSpPr>
          <p:spPr bwMode="auto">
            <a:xfrm>
              <a:off x="4894" y="1622"/>
              <a:ext cx="7" cy="5"/>
            </a:xfrm>
            <a:custGeom>
              <a:avLst/>
              <a:gdLst>
                <a:gd name="T0" fmla="*/ 0 w 3"/>
                <a:gd name="T1" fmla="*/ 1 h 2"/>
                <a:gd name="T2" fmla="*/ 0 w 3"/>
                <a:gd name="T3" fmla="*/ 2 h 2"/>
                <a:gd name="T4" fmla="*/ 2 w 3"/>
                <a:gd name="T5" fmla="*/ 1 h 2"/>
                <a:gd name="T6" fmla="*/ 3 w 3"/>
                <a:gd name="T7" fmla="*/ 1 h 2"/>
                <a:gd name="T8" fmla="*/ 1 w 3"/>
                <a:gd name="T9" fmla="*/ 0 h 2"/>
                <a:gd name="T10" fmla="*/ 0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0" y="1"/>
                  </a:moveTo>
                  <a:cubicBezTo>
                    <a:pt x="0" y="1"/>
                    <a:pt x="0" y="2"/>
                    <a:pt x="0" y="2"/>
                  </a:cubicBezTo>
                  <a:cubicBezTo>
                    <a:pt x="1" y="2"/>
                    <a:pt x="2" y="0"/>
                    <a:pt x="2" y="1"/>
                  </a:cubicBezTo>
                  <a:cubicBezTo>
                    <a:pt x="3" y="1"/>
                    <a:pt x="3" y="1"/>
                    <a:pt x="3" y="1"/>
                  </a:cubicBezTo>
                  <a:cubicBezTo>
                    <a:pt x="3" y="1"/>
                    <a:pt x="1" y="0"/>
                    <a:pt x="1" y="0"/>
                  </a:cubicBezTo>
                  <a:cubicBezTo>
                    <a:pt x="1" y="0"/>
                    <a:pt x="0" y="0"/>
                    <a:pt x="0"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3" name="Freeform 1379"/>
            <p:cNvSpPr>
              <a:spLocks/>
            </p:cNvSpPr>
            <p:nvPr/>
          </p:nvSpPr>
          <p:spPr bwMode="auto">
            <a:xfrm>
              <a:off x="4908" y="1723"/>
              <a:ext cx="5"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2" y="1"/>
                    <a:pt x="2" y="1"/>
                  </a:cubicBezTo>
                  <a:cubicBezTo>
                    <a:pt x="2" y="1"/>
                    <a:pt x="2" y="0"/>
                    <a:pt x="2" y="0"/>
                  </a:cubicBezTo>
                  <a:cubicBezTo>
                    <a:pt x="1" y="0"/>
                    <a:pt x="0" y="1"/>
                    <a:pt x="0"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4" name="Freeform 1380"/>
            <p:cNvSpPr>
              <a:spLocks/>
            </p:cNvSpPr>
            <p:nvPr/>
          </p:nvSpPr>
          <p:spPr bwMode="auto">
            <a:xfrm>
              <a:off x="4884" y="1715"/>
              <a:ext cx="22" cy="10"/>
            </a:xfrm>
            <a:custGeom>
              <a:avLst/>
              <a:gdLst>
                <a:gd name="T0" fmla="*/ 5 w 9"/>
                <a:gd name="T1" fmla="*/ 2 h 4"/>
                <a:gd name="T2" fmla="*/ 6 w 9"/>
                <a:gd name="T3" fmla="*/ 3 h 4"/>
                <a:gd name="T4" fmla="*/ 8 w 9"/>
                <a:gd name="T5" fmla="*/ 4 h 4"/>
                <a:gd name="T6" fmla="*/ 9 w 9"/>
                <a:gd name="T7" fmla="*/ 4 h 4"/>
                <a:gd name="T8" fmla="*/ 8 w 9"/>
                <a:gd name="T9" fmla="*/ 2 h 4"/>
                <a:gd name="T10" fmla="*/ 6 w 9"/>
                <a:gd name="T11" fmla="*/ 1 h 4"/>
                <a:gd name="T12" fmla="*/ 5 w 9"/>
                <a:gd name="T13" fmla="*/ 0 h 4"/>
                <a:gd name="T14" fmla="*/ 2 w 9"/>
                <a:gd name="T15" fmla="*/ 0 h 4"/>
                <a:gd name="T16" fmla="*/ 0 w 9"/>
                <a:gd name="T17" fmla="*/ 1 h 4"/>
                <a:gd name="T18" fmla="*/ 1 w 9"/>
                <a:gd name="T19" fmla="*/ 1 h 4"/>
                <a:gd name="T20" fmla="*/ 4 w 9"/>
                <a:gd name="T21" fmla="*/ 2 h 4"/>
                <a:gd name="T22" fmla="*/ 5 w 9"/>
                <a:gd name="T2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2"/>
                  </a:moveTo>
                  <a:cubicBezTo>
                    <a:pt x="6" y="2"/>
                    <a:pt x="6" y="3"/>
                    <a:pt x="6" y="3"/>
                  </a:cubicBezTo>
                  <a:cubicBezTo>
                    <a:pt x="6" y="4"/>
                    <a:pt x="7" y="4"/>
                    <a:pt x="8" y="4"/>
                  </a:cubicBezTo>
                  <a:cubicBezTo>
                    <a:pt x="8" y="4"/>
                    <a:pt x="8" y="4"/>
                    <a:pt x="9" y="4"/>
                  </a:cubicBezTo>
                  <a:cubicBezTo>
                    <a:pt x="9" y="4"/>
                    <a:pt x="9" y="2"/>
                    <a:pt x="8" y="2"/>
                  </a:cubicBezTo>
                  <a:cubicBezTo>
                    <a:pt x="7" y="2"/>
                    <a:pt x="6" y="1"/>
                    <a:pt x="6" y="1"/>
                  </a:cubicBezTo>
                  <a:cubicBezTo>
                    <a:pt x="6" y="1"/>
                    <a:pt x="5" y="0"/>
                    <a:pt x="5" y="0"/>
                  </a:cubicBezTo>
                  <a:cubicBezTo>
                    <a:pt x="4" y="0"/>
                    <a:pt x="2" y="0"/>
                    <a:pt x="2" y="0"/>
                  </a:cubicBezTo>
                  <a:cubicBezTo>
                    <a:pt x="1" y="0"/>
                    <a:pt x="0" y="1"/>
                    <a:pt x="0" y="1"/>
                  </a:cubicBezTo>
                  <a:cubicBezTo>
                    <a:pt x="0" y="1"/>
                    <a:pt x="1" y="1"/>
                    <a:pt x="1" y="1"/>
                  </a:cubicBezTo>
                  <a:cubicBezTo>
                    <a:pt x="2" y="1"/>
                    <a:pt x="3" y="1"/>
                    <a:pt x="4" y="2"/>
                  </a:cubicBezTo>
                  <a:cubicBezTo>
                    <a:pt x="4" y="2"/>
                    <a:pt x="5" y="2"/>
                    <a:pt x="5"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5" name="Freeform 1381"/>
            <p:cNvSpPr>
              <a:spLocks/>
            </p:cNvSpPr>
            <p:nvPr/>
          </p:nvSpPr>
          <p:spPr bwMode="auto">
            <a:xfrm>
              <a:off x="4892" y="1725"/>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0" y="0"/>
                    <a:pt x="1" y="0"/>
                    <a:pt x="2" y="0"/>
                  </a:cubicBezTo>
                  <a:cubicBezTo>
                    <a:pt x="2" y="0"/>
                    <a:pt x="2" y="0"/>
                    <a:pt x="2" y="0"/>
                  </a:cubicBezTo>
                  <a:cubicBezTo>
                    <a:pt x="1" y="0"/>
                    <a:pt x="0" y="0"/>
                    <a:pt x="0"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6" name="Freeform 1382"/>
            <p:cNvSpPr>
              <a:spLocks/>
            </p:cNvSpPr>
            <p:nvPr/>
          </p:nvSpPr>
          <p:spPr bwMode="auto">
            <a:xfrm>
              <a:off x="4892" y="1711"/>
              <a:ext cx="2" cy="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1" y="1"/>
                    <a:pt x="1" y="1"/>
                  </a:cubicBezTo>
                  <a:cubicBezTo>
                    <a:pt x="1" y="1"/>
                    <a:pt x="1" y="0"/>
                    <a:pt x="1"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7" name="Freeform 1383"/>
            <p:cNvSpPr>
              <a:spLocks/>
            </p:cNvSpPr>
            <p:nvPr/>
          </p:nvSpPr>
          <p:spPr bwMode="auto">
            <a:xfrm>
              <a:off x="4896" y="1711"/>
              <a:ext cx="3" cy="2"/>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0"/>
                    <a:pt x="0" y="1"/>
                  </a:cubicBezTo>
                  <a:cubicBezTo>
                    <a:pt x="0" y="1"/>
                    <a:pt x="1" y="1"/>
                    <a:pt x="1"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8" name="Freeform 1384"/>
            <p:cNvSpPr>
              <a:spLocks/>
            </p:cNvSpPr>
            <p:nvPr/>
          </p:nvSpPr>
          <p:spPr bwMode="auto">
            <a:xfrm>
              <a:off x="4901" y="1713"/>
              <a:ext cx="3" cy="5"/>
            </a:xfrm>
            <a:custGeom>
              <a:avLst/>
              <a:gdLst>
                <a:gd name="T0" fmla="*/ 1 w 1"/>
                <a:gd name="T1" fmla="*/ 2 h 2"/>
                <a:gd name="T2" fmla="*/ 1 w 1"/>
                <a:gd name="T3" fmla="*/ 1 h 2"/>
                <a:gd name="T4" fmla="*/ 0 w 1"/>
                <a:gd name="T5" fmla="*/ 0 h 2"/>
                <a:gd name="T6" fmla="*/ 0 w 1"/>
                <a:gd name="T7" fmla="*/ 1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cubicBezTo>
                    <a:pt x="1" y="2"/>
                    <a:pt x="1" y="1"/>
                    <a:pt x="1" y="1"/>
                  </a:cubicBezTo>
                  <a:cubicBezTo>
                    <a:pt x="1" y="1"/>
                    <a:pt x="0" y="1"/>
                    <a:pt x="0" y="0"/>
                  </a:cubicBezTo>
                  <a:cubicBezTo>
                    <a:pt x="0" y="0"/>
                    <a:pt x="0" y="1"/>
                    <a:pt x="0" y="1"/>
                  </a:cubicBezTo>
                  <a:cubicBezTo>
                    <a:pt x="0" y="1"/>
                    <a:pt x="0" y="2"/>
                    <a:pt x="0" y="2"/>
                  </a:cubicBezTo>
                  <a:cubicBezTo>
                    <a:pt x="0" y="2"/>
                    <a:pt x="1" y="2"/>
                    <a:pt x="1" y="2"/>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9" name="Freeform 1385"/>
            <p:cNvSpPr>
              <a:spLocks/>
            </p:cNvSpPr>
            <p:nvPr/>
          </p:nvSpPr>
          <p:spPr bwMode="auto">
            <a:xfrm>
              <a:off x="5197" y="1758"/>
              <a:ext cx="10" cy="8"/>
            </a:xfrm>
            <a:custGeom>
              <a:avLst/>
              <a:gdLst>
                <a:gd name="T0" fmla="*/ 3 w 4"/>
                <a:gd name="T1" fmla="*/ 1 h 3"/>
                <a:gd name="T2" fmla="*/ 1 w 4"/>
                <a:gd name="T3" fmla="*/ 1 h 3"/>
                <a:gd name="T4" fmla="*/ 1 w 4"/>
                <a:gd name="T5" fmla="*/ 1 h 3"/>
                <a:gd name="T6" fmla="*/ 1 w 4"/>
                <a:gd name="T7" fmla="*/ 2 h 3"/>
                <a:gd name="T8" fmla="*/ 3 w 4"/>
                <a:gd name="T9" fmla="*/ 3 h 3"/>
                <a:gd name="T10" fmla="*/ 4 w 4"/>
                <a:gd name="T11" fmla="*/ 0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3" y="1"/>
                    <a:pt x="1" y="1"/>
                    <a:pt x="1" y="1"/>
                  </a:cubicBezTo>
                  <a:cubicBezTo>
                    <a:pt x="1" y="1"/>
                    <a:pt x="1" y="1"/>
                    <a:pt x="1" y="1"/>
                  </a:cubicBezTo>
                  <a:cubicBezTo>
                    <a:pt x="0" y="2"/>
                    <a:pt x="1" y="2"/>
                    <a:pt x="1" y="2"/>
                  </a:cubicBezTo>
                  <a:cubicBezTo>
                    <a:pt x="1" y="2"/>
                    <a:pt x="2" y="2"/>
                    <a:pt x="3" y="3"/>
                  </a:cubicBezTo>
                  <a:cubicBezTo>
                    <a:pt x="3" y="2"/>
                    <a:pt x="3" y="1"/>
                    <a:pt x="4" y="0"/>
                  </a:cubicBezTo>
                  <a:cubicBezTo>
                    <a:pt x="3" y="0"/>
                    <a:pt x="3" y="1"/>
                    <a:pt x="3" y="1"/>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0" name="Freeform 1386"/>
            <p:cNvSpPr>
              <a:spLocks/>
            </p:cNvSpPr>
            <p:nvPr/>
          </p:nvSpPr>
          <p:spPr bwMode="auto">
            <a:xfrm>
              <a:off x="4839" y="1596"/>
              <a:ext cx="119" cy="272"/>
            </a:xfrm>
            <a:custGeom>
              <a:avLst/>
              <a:gdLst>
                <a:gd name="T0" fmla="*/ 27 w 50"/>
                <a:gd name="T1" fmla="*/ 84 h 114"/>
                <a:gd name="T2" fmla="*/ 27 w 50"/>
                <a:gd name="T3" fmla="*/ 91 h 114"/>
                <a:gd name="T4" fmla="*/ 27 w 50"/>
                <a:gd name="T5" fmla="*/ 101 h 114"/>
                <a:gd name="T6" fmla="*/ 27 w 50"/>
                <a:gd name="T7" fmla="*/ 108 h 114"/>
                <a:gd name="T8" fmla="*/ 29 w 50"/>
                <a:gd name="T9" fmla="*/ 114 h 114"/>
                <a:gd name="T10" fmla="*/ 32 w 50"/>
                <a:gd name="T11" fmla="*/ 113 h 114"/>
                <a:gd name="T12" fmla="*/ 33 w 50"/>
                <a:gd name="T13" fmla="*/ 108 h 114"/>
                <a:gd name="T14" fmla="*/ 34 w 50"/>
                <a:gd name="T15" fmla="*/ 101 h 114"/>
                <a:gd name="T16" fmla="*/ 38 w 50"/>
                <a:gd name="T17" fmla="*/ 96 h 114"/>
                <a:gd name="T18" fmla="*/ 41 w 50"/>
                <a:gd name="T19" fmla="*/ 92 h 114"/>
                <a:gd name="T20" fmla="*/ 45 w 50"/>
                <a:gd name="T21" fmla="*/ 87 h 114"/>
                <a:gd name="T22" fmla="*/ 48 w 50"/>
                <a:gd name="T23" fmla="*/ 79 h 114"/>
                <a:gd name="T24" fmla="*/ 50 w 50"/>
                <a:gd name="T25" fmla="*/ 74 h 114"/>
                <a:gd name="T26" fmla="*/ 49 w 50"/>
                <a:gd name="T27" fmla="*/ 71 h 114"/>
                <a:gd name="T28" fmla="*/ 42 w 50"/>
                <a:gd name="T29" fmla="*/ 68 h 114"/>
                <a:gd name="T30" fmla="*/ 35 w 50"/>
                <a:gd name="T31" fmla="*/ 62 h 114"/>
                <a:gd name="T32" fmla="*/ 29 w 50"/>
                <a:gd name="T33" fmla="*/ 58 h 114"/>
                <a:gd name="T34" fmla="*/ 25 w 50"/>
                <a:gd name="T35" fmla="*/ 58 h 114"/>
                <a:gd name="T36" fmla="*/ 20 w 50"/>
                <a:gd name="T37" fmla="*/ 60 h 114"/>
                <a:gd name="T38" fmla="*/ 17 w 50"/>
                <a:gd name="T39" fmla="*/ 52 h 114"/>
                <a:gd name="T40" fmla="*/ 10 w 50"/>
                <a:gd name="T41" fmla="*/ 50 h 114"/>
                <a:gd name="T42" fmla="*/ 17 w 50"/>
                <a:gd name="T43" fmla="*/ 45 h 114"/>
                <a:gd name="T44" fmla="*/ 22 w 50"/>
                <a:gd name="T45" fmla="*/ 46 h 114"/>
                <a:gd name="T46" fmla="*/ 25 w 50"/>
                <a:gd name="T47" fmla="*/ 39 h 114"/>
                <a:gd name="T48" fmla="*/ 29 w 50"/>
                <a:gd name="T49" fmla="*/ 35 h 114"/>
                <a:gd name="T50" fmla="*/ 33 w 50"/>
                <a:gd name="T51" fmla="*/ 32 h 114"/>
                <a:gd name="T52" fmla="*/ 34 w 50"/>
                <a:gd name="T53" fmla="*/ 28 h 114"/>
                <a:gd name="T54" fmla="*/ 37 w 50"/>
                <a:gd name="T55" fmla="*/ 28 h 114"/>
                <a:gd name="T56" fmla="*/ 39 w 50"/>
                <a:gd name="T57" fmla="*/ 30 h 114"/>
                <a:gd name="T58" fmla="*/ 39 w 50"/>
                <a:gd name="T59" fmla="*/ 24 h 114"/>
                <a:gd name="T60" fmla="*/ 36 w 50"/>
                <a:gd name="T61" fmla="*/ 19 h 114"/>
                <a:gd name="T62" fmla="*/ 33 w 50"/>
                <a:gd name="T63" fmla="*/ 17 h 114"/>
                <a:gd name="T64" fmla="*/ 28 w 50"/>
                <a:gd name="T65" fmla="*/ 13 h 114"/>
                <a:gd name="T66" fmla="*/ 25 w 50"/>
                <a:gd name="T67" fmla="*/ 20 h 114"/>
                <a:gd name="T68" fmla="*/ 24 w 50"/>
                <a:gd name="T69" fmla="*/ 22 h 114"/>
                <a:gd name="T70" fmla="*/ 19 w 50"/>
                <a:gd name="T71" fmla="*/ 19 h 114"/>
                <a:gd name="T72" fmla="*/ 20 w 50"/>
                <a:gd name="T73" fmla="*/ 14 h 114"/>
                <a:gd name="T74" fmla="*/ 25 w 50"/>
                <a:gd name="T75" fmla="*/ 9 h 114"/>
                <a:gd name="T76" fmla="*/ 27 w 50"/>
                <a:gd name="T77" fmla="*/ 5 h 114"/>
                <a:gd name="T78" fmla="*/ 31 w 50"/>
                <a:gd name="T79" fmla="*/ 8 h 114"/>
                <a:gd name="T80" fmla="*/ 33 w 50"/>
                <a:gd name="T81" fmla="*/ 14 h 114"/>
                <a:gd name="T82" fmla="*/ 36 w 50"/>
                <a:gd name="T83" fmla="*/ 10 h 114"/>
                <a:gd name="T84" fmla="*/ 37 w 50"/>
                <a:gd name="T85" fmla="*/ 8 h 114"/>
                <a:gd name="T86" fmla="*/ 34 w 50"/>
                <a:gd name="T87" fmla="*/ 4 h 114"/>
                <a:gd name="T88" fmla="*/ 29 w 50"/>
                <a:gd name="T89" fmla="*/ 2 h 114"/>
                <a:gd name="T90" fmla="*/ 23 w 50"/>
                <a:gd name="T91" fmla="*/ 3 h 114"/>
                <a:gd name="T92" fmla="*/ 23 w 50"/>
                <a:gd name="T93" fmla="*/ 6 h 114"/>
                <a:gd name="T94" fmla="*/ 19 w 50"/>
                <a:gd name="T95" fmla="*/ 4 h 114"/>
                <a:gd name="T96" fmla="*/ 18 w 50"/>
                <a:gd name="T97" fmla="*/ 6 h 114"/>
                <a:gd name="T98" fmla="*/ 15 w 50"/>
                <a:gd name="T99" fmla="*/ 10 h 114"/>
                <a:gd name="T100" fmla="*/ 11 w 50"/>
                <a:gd name="T101" fmla="*/ 15 h 114"/>
                <a:gd name="T102" fmla="*/ 9 w 50"/>
                <a:gd name="T103" fmla="*/ 20 h 114"/>
                <a:gd name="T104" fmla="*/ 6 w 50"/>
                <a:gd name="T105" fmla="*/ 25 h 114"/>
                <a:gd name="T106" fmla="*/ 4 w 50"/>
                <a:gd name="T107" fmla="*/ 30 h 114"/>
                <a:gd name="T108" fmla="*/ 2 w 50"/>
                <a:gd name="T109" fmla="*/ 39 h 114"/>
                <a:gd name="T110" fmla="*/ 1 w 50"/>
                <a:gd name="T111" fmla="*/ 48 h 114"/>
                <a:gd name="T112" fmla="*/ 3 w 50"/>
                <a:gd name="T113" fmla="*/ 47 h 114"/>
                <a:gd name="T114" fmla="*/ 11 w 50"/>
                <a:gd name="T115" fmla="*/ 56 h 114"/>
                <a:gd name="T116" fmla="*/ 17 w 50"/>
                <a:gd name="T117" fmla="*/ 59 h 114"/>
                <a:gd name="T118" fmla="*/ 21 w 50"/>
                <a:gd name="T119" fmla="*/ 62 h 114"/>
                <a:gd name="T120" fmla="*/ 21 w 50"/>
                <a:gd name="T121" fmla="*/ 67 h 114"/>
                <a:gd name="T122" fmla="*/ 22 w 50"/>
                <a:gd name="T123"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 h="114">
                  <a:moveTo>
                    <a:pt x="23" y="79"/>
                  </a:moveTo>
                  <a:cubicBezTo>
                    <a:pt x="23" y="79"/>
                    <a:pt x="25" y="80"/>
                    <a:pt x="25" y="81"/>
                  </a:cubicBezTo>
                  <a:cubicBezTo>
                    <a:pt x="26" y="81"/>
                    <a:pt x="27" y="84"/>
                    <a:pt x="27" y="84"/>
                  </a:cubicBezTo>
                  <a:cubicBezTo>
                    <a:pt x="27" y="85"/>
                    <a:pt x="27" y="86"/>
                    <a:pt x="27" y="87"/>
                  </a:cubicBezTo>
                  <a:cubicBezTo>
                    <a:pt x="27" y="87"/>
                    <a:pt x="27" y="88"/>
                    <a:pt x="27" y="88"/>
                  </a:cubicBezTo>
                  <a:cubicBezTo>
                    <a:pt x="27" y="88"/>
                    <a:pt x="27" y="91"/>
                    <a:pt x="27" y="91"/>
                  </a:cubicBezTo>
                  <a:cubicBezTo>
                    <a:pt x="27" y="92"/>
                    <a:pt x="26" y="95"/>
                    <a:pt x="26" y="97"/>
                  </a:cubicBezTo>
                  <a:cubicBezTo>
                    <a:pt x="26" y="98"/>
                    <a:pt x="27" y="100"/>
                    <a:pt x="27" y="100"/>
                  </a:cubicBezTo>
                  <a:cubicBezTo>
                    <a:pt x="27" y="100"/>
                    <a:pt x="27" y="101"/>
                    <a:pt x="27" y="101"/>
                  </a:cubicBezTo>
                  <a:cubicBezTo>
                    <a:pt x="27" y="101"/>
                    <a:pt x="26" y="103"/>
                    <a:pt x="26" y="103"/>
                  </a:cubicBezTo>
                  <a:cubicBezTo>
                    <a:pt x="27" y="103"/>
                    <a:pt x="26" y="104"/>
                    <a:pt x="26" y="104"/>
                  </a:cubicBezTo>
                  <a:cubicBezTo>
                    <a:pt x="26" y="105"/>
                    <a:pt x="27" y="108"/>
                    <a:pt x="27" y="108"/>
                  </a:cubicBezTo>
                  <a:cubicBezTo>
                    <a:pt x="27" y="109"/>
                    <a:pt x="28" y="111"/>
                    <a:pt x="28" y="111"/>
                  </a:cubicBezTo>
                  <a:cubicBezTo>
                    <a:pt x="28" y="112"/>
                    <a:pt x="29" y="113"/>
                    <a:pt x="29" y="113"/>
                  </a:cubicBezTo>
                  <a:cubicBezTo>
                    <a:pt x="29" y="114"/>
                    <a:pt x="29" y="114"/>
                    <a:pt x="29" y="114"/>
                  </a:cubicBezTo>
                  <a:cubicBezTo>
                    <a:pt x="29" y="114"/>
                    <a:pt x="30" y="114"/>
                    <a:pt x="30" y="114"/>
                  </a:cubicBezTo>
                  <a:cubicBezTo>
                    <a:pt x="30" y="114"/>
                    <a:pt x="32" y="114"/>
                    <a:pt x="32" y="114"/>
                  </a:cubicBezTo>
                  <a:cubicBezTo>
                    <a:pt x="33" y="114"/>
                    <a:pt x="33" y="114"/>
                    <a:pt x="32" y="113"/>
                  </a:cubicBezTo>
                  <a:cubicBezTo>
                    <a:pt x="32" y="113"/>
                    <a:pt x="32" y="112"/>
                    <a:pt x="32" y="112"/>
                  </a:cubicBezTo>
                  <a:cubicBezTo>
                    <a:pt x="31" y="112"/>
                    <a:pt x="31" y="110"/>
                    <a:pt x="31" y="110"/>
                  </a:cubicBezTo>
                  <a:cubicBezTo>
                    <a:pt x="32" y="109"/>
                    <a:pt x="33" y="109"/>
                    <a:pt x="33" y="108"/>
                  </a:cubicBezTo>
                  <a:cubicBezTo>
                    <a:pt x="33" y="108"/>
                    <a:pt x="33" y="106"/>
                    <a:pt x="33" y="106"/>
                  </a:cubicBezTo>
                  <a:cubicBezTo>
                    <a:pt x="32" y="106"/>
                    <a:pt x="33" y="104"/>
                    <a:pt x="32" y="103"/>
                  </a:cubicBezTo>
                  <a:cubicBezTo>
                    <a:pt x="32" y="103"/>
                    <a:pt x="34" y="102"/>
                    <a:pt x="34" y="101"/>
                  </a:cubicBezTo>
                  <a:cubicBezTo>
                    <a:pt x="34" y="100"/>
                    <a:pt x="36" y="100"/>
                    <a:pt x="36" y="99"/>
                  </a:cubicBezTo>
                  <a:cubicBezTo>
                    <a:pt x="37" y="99"/>
                    <a:pt x="37" y="97"/>
                    <a:pt x="37" y="97"/>
                  </a:cubicBezTo>
                  <a:cubicBezTo>
                    <a:pt x="37" y="96"/>
                    <a:pt x="38" y="96"/>
                    <a:pt x="38" y="96"/>
                  </a:cubicBezTo>
                  <a:cubicBezTo>
                    <a:pt x="39" y="96"/>
                    <a:pt x="39" y="95"/>
                    <a:pt x="39" y="95"/>
                  </a:cubicBezTo>
                  <a:cubicBezTo>
                    <a:pt x="39" y="95"/>
                    <a:pt x="40" y="95"/>
                    <a:pt x="40" y="94"/>
                  </a:cubicBezTo>
                  <a:cubicBezTo>
                    <a:pt x="40" y="94"/>
                    <a:pt x="41" y="92"/>
                    <a:pt x="41" y="92"/>
                  </a:cubicBezTo>
                  <a:cubicBezTo>
                    <a:pt x="42" y="91"/>
                    <a:pt x="42" y="90"/>
                    <a:pt x="42" y="90"/>
                  </a:cubicBezTo>
                  <a:cubicBezTo>
                    <a:pt x="42" y="89"/>
                    <a:pt x="43" y="88"/>
                    <a:pt x="43" y="88"/>
                  </a:cubicBezTo>
                  <a:cubicBezTo>
                    <a:pt x="43" y="88"/>
                    <a:pt x="45" y="87"/>
                    <a:pt x="45" y="87"/>
                  </a:cubicBezTo>
                  <a:cubicBezTo>
                    <a:pt x="46" y="87"/>
                    <a:pt x="46" y="84"/>
                    <a:pt x="46" y="83"/>
                  </a:cubicBezTo>
                  <a:cubicBezTo>
                    <a:pt x="46" y="82"/>
                    <a:pt x="47" y="80"/>
                    <a:pt x="47" y="80"/>
                  </a:cubicBezTo>
                  <a:cubicBezTo>
                    <a:pt x="47" y="80"/>
                    <a:pt x="48" y="79"/>
                    <a:pt x="48" y="79"/>
                  </a:cubicBezTo>
                  <a:cubicBezTo>
                    <a:pt x="48" y="79"/>
                    <a:pt x="48" y="78"/>
                    <a:pt x="48" y="78"/>
                  </a:cubicBezTo>
                  <a:cubicBezTo>
                    <a:pt x="49" y="77"/>
                    <a:pt x="50" y="76"/>
                    <a:pt x="50" y="76"/>
                  </a:cubicBezTo>
                  <a:cubicBezTo>
                    <a:pt x="50" y="76"/>
                    <a:pt x="50" y="75"/>
                    <a:pt x="50" y="74"/>
                  </a:cubicBezTo>
                  <a:cubicBezTo>
                    <a:pt x="50" y="74"/>
                    <a:pt x="50" y="74"/>
                    <a:pt x="50" y="74"/>
                  </a:cubicBezTo>
                  <a:cubicBezTo>
                    <a:pt x="50" y="73"/>
                    <a:pt x="50" y="73"/>
                    <a:pt x="50" y="73"/>
                  </a:cubicBezTo>
                  <a:cubicBezTo>
                    <a:pt x="50" y="72"/>
                    <a:pt x="49" y="71"/>
                    <a:pt x="49" y="71"/>
                  </a:cubicBezTo>
                  <a:cubicBezTo>
                    <a:pt x="48" y="71"/>
                    <a:pt x="47" y="70"/>
                    <a:pt x="47" y="70"/>
                  </a:cubicBezTo>
                  <a:cubicBezTo>
                    <a:pt x="46" y="70"/>
                    <a:pt x="45" y="70"/>
                    <a:pt x="44" y="70"/>
                  </a:cubicBezTo>
                  <a:cubicBezTo>
                    <a:pt x="44" y="70"/>
                    <a:pt x="43" y="69"/>
                    <a:pt x="42" y="68"/>
                  </a:cubicBezTo>
                  <a:cubicBezTo>
                    <a:pt x="42" y="68"/>
                    <a:pt x="40" y="68"/>
                    <a:pt x="40" y="68"/>
                  </a:cubicBezTo>
                  <a:cubicBezTo>
                    <a:pt x="40" y="68"/>
                    <a:pt x="40" y="66"/>
                    <a:pt x="38" y="65"/>
                  </a:cubicBezTo>
                  <a:cubicBezTo>
                    <a:pt x="37" y="64"/>
                    <a:pt x="35" y="63"/>
                    <a:pt x="35" y="62"/>
                  </a:cubicBezTo>
                  <a:cubicBezTo>
                    <a:pt x="35" y="62"/>
                    <a:pt x="33" y="60"/>
                    <a:pt x="32" y="60"/>
                  </a:cubicBezTo>
                  <a:cubicBezTo>
                    <a:pt x="32" y="60"/>
                    <a:pt x="31" y="60"/>
                    <a:pt x="30" y="60"/>
                  </a:cubicBezTo>
                  <a:cubicBezTo>
                    <a:pt x="30" y="60"/>
                    <a:pt x="30" y="59"/>
                    <a:pt x="29" y="58"/>
                  </a:cubicBezTo>
                  <a:cubicBezTo>
                    <a:pt x="29" y="58"/>
                    <a:pt x="27" y="58"/>
                    <a:pt x="27" y="58"/>
                  </a:cubicBezTo>
                  <a:cubicBezTo>
                    <a:pt x="27" y="58"/>
                    <a:pt x="26" y="58"/>
                    <a:pt x="26" y="58"/>
                  </a:cubicBezTo>
                  <a:cubicBezTo>
                    <a:pt x="26" y="58"/>
                    <a:pt x="25" y="58"/>
                    <a:pt x="25" y="58"/>
                  </a:cubicBezTo>
                  <a:cubicBezTo>
                    <a:pt x="25" y="58"/>
                    <a:pt x="24" y="60"/>
                    <a:pt x="23" y="60"/>
                  </a:cubicBezTo>
                  <a:cubicBezTo>
                    <a:pt x="23" y="61"/>
                    <a:pt x="22" y="60"/>
                    <a:pt x="22" y="60"/>
                  </a:cubicBezTo>
                  <a:cubicBezTo>
                    <a:pt x="22" y="60"/>
                    <a:pt x="20" y="60"/>
                    <a:pt x="20" y="60"/>
                  </a:cubicBezTo>
                  <a:cubicBezTo>
                    <a:pt x="20" y="60"/>
                    <a:pt x="19" y="58"/>
                    <a:pt x="19" y="58"/>
                  </a:cubicBezTo>
                  <a:cubicBezTo>
                    <a:pt x="19" y="57"/>
                    <a:pt x="18" y="55"/>
                    <a:pt x="18" y="55"/>
                  </a:cubicBezTo>
                  <a:cubicBezTo>
                    <a:pt x="17" y="55"/>
                    <a:pt x="17" y="53"/>
                    <a:pt x="17" y="52"/>
                  </a:cubicBezTo>
                  <a:cubicBezTo>
                    <a:pt x="17" y="52"/>
                    <a:pt x="15" y="51"/>
                    <a:pt x="15" y="51"/>
                  </a:cubicBezTo>
                  <a:cubicBezTo>
                    <a:pt x="15" y="51"/>
                    <a:pt x="14" y="52"/>
                    <a:pt x="13" y="52"/>
                  </a:cubicBezTo>
                  <a:cubicBezTo>
                    <a:pt x="13" y="53"/>
                    <a:pt x="10" y="52"/>
                    <a:pt x="10" y="50"/>
                  </a:cubicBezTo>
                  <a:cubicBezTo>
                    <a:pt x="11" y="48"/>
                    <a:pt x="12" y="46"/>
                    <a:pt x="13" y="45"/>
                  </a:cubicBezTo>
                  <a:cubicBezTo>
                    <a:pt x="13" y="45"/>
                    <a:pt x="15" y="45"/>
                    <a:pt x="16" y="45"/>
                  </a:cubicBezTo>
                  <a:cubicBezTo>
                    <a:pt x="16" y="46"/>
                    <a:pt x="17" y="45"/>
                    <a:pt x="17" y="45"/>
                  </a:cubicBezTo>
                  <a:cubicBezTo>
                    <a:pt x="17" y="45"/>
                    <a:pt x="19" y="45"/>
                    <a:pt x="19" y="45"/>
                  </a:cubicBezTo>
                  <a:cubicBezTo>
                    <a:pt x="20" y="46"/>
                    <a:pt x="21" y="48"/>
                    <a:pt x="21" y="48"/>
                  </a:cubicBezTo>
                  <a:cubicBezTo>
                    <a:pt x="22" y="48"/>
                    <a:pt x="22" y="47"/>
                    <a:pt x="22" y="46"/>
                  </a:cubicBezTo>
                  <a:cubicBezTo>
                    <a:pt x="22" y="46"/>
                    <a:pt x="22" y="45"/>
                    <a:pt x="22" y="45"/>
                  </a:cubicBezTo>
                  <a:cubicBezTo>
                    <a:pt x="21" y="44"/>
                    <a:pt x="22" y="42"/>
                    <a:pt x="23" y="41"/>
                  </a:cubicBezTo>
                  <a:cubicBezTo>
                    <a:pt x="24" y="41"/>
                    <a:pt x="25" y="39"/>
                    <a:pt x="25" y="39"/>
                  </a:cubicBezTo>
                  <a:cubicBezTo>
                    <a:pt x="25" y="39"/>
                    <a:pt x="26" y="39"/>
                    <a:pt x="26" y="39"/>
                  </a:cubicBezTo>
                  <a:cubicBezTo>
                    <a:pt x="26" y="39"/>
                    <a:pt x="26" y="37"/>
                    <a:pt x="26" y="36"/>
                  </a:cubicBezTo>
                  <a:cubicBezTo>
                    <a:pt x="26" y="36"/>
                    <a:pt x="28" y="35"/>
                    <a:pt x="29" y="35"/>
                  </a:cubicBezTo>
                  <a:cubicBezTo>
                    <a:pt x="29" y="34"/>
                    <a:pt x="29" y="33"/>
                    <a:pt x="29" y="33"/>
                  </a:cubicBezTo>
                  <a:cubicBezTo>
                    <a:pt x="29" y="33"/>
                    <a:pt x="31" y="31"/>
                    <a:pt x="31" y="31"/>
                  </a:cubicBezTo>
                  <a:cubicBezTo>
                    <a:pt x="32" y="31"/>
                    <a:pt x="33" y="32"/>
                    <a:pt x="33" y="32"/>
                  </a:cubicBezTo>
                  <a:cubicBezTo>
                    <a:pt x="33" y="32"/>
                    <a:pt x="34" y="31"/>
                    <a:pt x="34" y="31"/>
                  </a:cubicBezTo>
                  <a:cubicBezTo>
                    <a:pt x="35" y="30"/>
                    <a:pt x="34" y="29"/>
                    <a:pt x="34" y="29"/>
                  </a:cubicBezTo>
                  <a:cubicBezTo>
                    <a:pt x="34" y="29"/>
                    <a:pt x="34" y="28"/>
                    <a:pt x="34" y="28"/>
                  </a:cubicBezTo>
                  <a:cubicBezTo>
                    <a:pt x="35" y="28"/>
                    <a:pt x="35" y="27"/>
                    <a:pt x="35" y="26"/>
                  </a:cubicBezTo>
                  <a:cubicBezTo>
                    <a:pt x="35" y="26"/>
                    <a:pt x="36" y="27"/>
                    <a:pt x="37" y="26"/>
                  </a:cubicBezTo>
                  <a:cubicBezTo>
                    <a:pt x="38" y="26"/>
                    <a:pt x="37" y="27"/>
                    <a:pt x="37" y="28"/>
                  </a:cubicBezTo>
                  <a:cubicBezTo>
                    <a:pt x="36" y="29"/>
                    <a:pt x="37" y="29"/>
                    <a:pt x="38" y="29"/>
                  </a:cubicBezTo>
                  <a:cubicBezTo>
                    <a:pt x="38" y="29"/>
                    <a:pt x="38" y="30"/>
                    <a:pt x="38" y="30"/>
                  </a:cubicBezTo>
                  <a:cubicBezTo>
                    <a:pt x="38" y="30"/>
                    <a:pt x="39" y="30"/>
                    <a:pt x="39" y="30"/>
                  </a:cubicBezTo>
                  <a:cubicBezTo>
                    <a:pt x="40" y="30"/>
                    <a:pt x="40" y="29"/>
                    <a:pt x="40" y="29"/>
                  </a:cubicBezTo>
                  <a:cubicBezTo>
                    <a:pt x="40" y="28"/>
                    <a:pt x="39" y="28"/>
                    <a:pt x="39" y="27"/>
                  </a:cubicBezTo>
                  <a:cubicBezTo>
                    <a:pt x="39" y="27"/>
                    <a:pt x="39" y="24"/>
                    <a:pt x="39" y="24"/>
                  </a:cubicBezTo>
                  <a:cubicBezTo>
                    <a:pt x="39" y="23"/>
                    <a:pt x="38" y="22"/>
                    <a:pt x="38" y="22"/>
                  </a:cubicBezTo>
                  <a:cubicBezTo>
                    <a:pt x="37" y="22"/>
                    <a:pt x="37" y="21"/>
                    <a:pt x="37" y="21"/>
                  </a:cubicBezTo>
                  <a:cubicBezTo>
                    <a:pt x="36" y="20"/>
                    <a:pt x="36" y="19"/>
                    <a:pt x="36" y="19"/>
                  </a:cubicBezTo>
                  <a:cubicBezTo>
                    <a:pt x="36" y="19"/>
                    <a:pt x="35" y="18"/>
                    <a:pt x="35" y="17"/>
                  </a:cubicBezTo>
                  <a:cubicBezTo>
                    <a:pt x="34" y="16"/>
                    <a:pt x="34" y="16"/>
                    <a:pt x="34" y="17"/>
                  </a:cubicBezTo>
                  <a:cubicBezTo>
                    <a:pt x="34" y="17"/>
                    <a:pt x="33" y="17"/>
                    <a:pt x="33" y="17"/>
                  </a:cubicBezTo>
                  <a:cubicBezTo>
                    <a:pt x="32" y="17"/>
                    <a:pt x="32" y="16"/>
                    <a:pt x="32" y="15"/>
                  </a:cubicBezTo>
                  <a:cubicBezTo>
                    <a:pt x="32" y="15"/>
                    <a:pt x="30" y="14"/>
                    <a:pt x="30" y="14"/>
                  </a:cubicBezTo>
                  <a:cubicBezTo>
                    <a:pt x="30" y="14"/>
                    <a:pt x="29" y="14"/>
                    <a:pt x="28" y="13"/>
                  </a:cubicBezTo>
                  <a:cubicBezTo>
                    <a:pt x="28" y="13"/>
                    <a:pt x="27" y="13"/>
                    <a:pt x="27" y="13"/>
                  </a:cubicBezTo>
                  <a:cubicBezTo>
                    <a:pt x="27" y="13"/>
                    <a:pt x="27" y="17"/>
                    <a:pt x="27" y="18"/>
                  </a:cubicBezTo>
                  <a:cubicBezTo>
                    <a:pt x="27" y="19"/>
                    <a:pt x="26" y="20"/>
                    <a:pt x="25" y="20"/>
                  </a:cubicBezTo>
                  <a:cubicBezTo>
                    <a:pt x="25" y="20"/>
                    <a:pt x="25" y="21"/>
                    <a:pt x="26" y="21"/>
                  </a:cubicBezTo>
                  <a:cubicBezTo>
                    <a:pt x="26" y="21"/>
                    <a:pt x="25" y="22"/>
                    <a:pt x="25" y="23"/>
                  </a:cubicBezTo>
                  <a:cubicBezTo>
                    <a:pt x="25" y="23"/>
                    <a:pt x="24" y="23"/>
                    <a:pt x="24" y="22"/>
                  </a:cubicBezTo>
                  <a:cubicBezTo>
                    <a:pt x="24" y="21"/>
                    <a:pt x="23" y="20"/>
                    <a:pt x="23" y="20"/>
                  </a:cubicBezTo>
                  <a:cubicBezTo>
                    <a:pt x="23" y="21"/>
                    <a:pt x="22" y="20"/>
                    <a:pt x="22" y="20"/>
                  </a:cubicBezTo>
                  <a:cubicBezTo>
                    <a:pt x="22" y="20"/>
                    <a:pt x="20" y="19"/>
                    <a:pt x="19" y="19"/>
                  </a:cubicBezTo>
                  <a:cubicBezTo>
                    <a:pt x="19" y="19"/>
                    <a:pt x="18" y="17"/>
                    <a:pt x="18" y="17"/>
                  </a:cubicBezTo>
                  <a:cubicBezTo>
                    <a:pt x="18" y="17"/>
                    <a:pt x="18" y="16"/>
                    <a:pt x="18" y="16"/>
                  </a:cubicBezTo>
                  <a:cubicBezTo>
                    <a:pt x="18" y="16"/>
                    <a:pt x="19" y="15"/>
                    <a:pt x="20" y="14"/>
                  </a:cubicBezTo>
                  <a:cubicBezTo>
                    <a:pt x="20" y="14"/>
                    <a:pt x="21" y="12"/>
                    <a:pt x="22" y="12"/>
                  </a:cubicBezTo>
                  <a:cubicBezTo>
                    <a:pt x="22" y="11"/>
                    <a:pt x="23" y="11"/>
                    <a:pt x="23" y="10"/>
                  </a:cubicBezTo>
                  <a:cubicBezTo>
                    <a:pt x="22" y="10"/>
                    <a:pt x="25" y="9"/>
                    <a:pt x="25" y="9"/>
                  </a:cubicBezTo>
                  <a:cubicBezTo>
                    <a:pt x="26" y="9"/>
                    <a:pt x="26" y="7"/>
                    <a:pt x="27" y="7"/>
                  </a:cubicBezTo>
                  <a:cubicBezTo>
                    <a:pt x="27" y="6"/>
                    <a:pt x="26" y="5"/>
                    <a:pt x="26" y="5"/>
                  </a:cubicBezTo>
                  <a:cubicBezTo>
                    <a:pt x="26" y="5"/>
                    <a:pt x="27" y="5"/>
                    <a:pt x="27" y="5"/>
                  </a:cubicBezTo>
                  <a:cubicBezTo>
                    <a:pt x="28" y="6"/>
                    <a:pt x="29" y="5"/>
                    <a:pt x="29" y="5"/>
                  </a:cubicBezTo>
                  <a:cubicBezTo>
                    <a:pt x="30" y="5"/>
                    <a:pt x="31" y="6"/>
                    <a:pt x="31" y="6"/>
                  </a:cubicBezTo>
                  <a:cubicBezTo>
                    <a:pt x="31" y="8"/>
                    <a:pt x="31" y="8"/>
                    <a:pt x="31" y="8"/>
                  </a:cubicBezTo>
                  <a:cubicBezTo>
                    <a:pt x="31" y="10"/>
                    <a:pt x="31" y="10"/>
                    <a:pt x="31" y="10"/>
                  </a:cubicBezTo>
                  <a:cubicBezTo>
                    <a:pt x="29" y="11"/>
                    <a:pt x="28" y="12"/>
                    <a:pt x="29" y="12"/>
                  </a:cubicBezTo>
                  <a:cubicBezTo>
                    <a:pt x="30" y="12"/>
                    <a:pt x="33" y="13"/>
                    <a:pt x="33" y="14"/>
                  </a:cubicBezTo>
                  <a:cubicBezTo>
                    <a:pt x="34" y="14"/>
                    <a:pt x="34" y="13"/>
                    <a:pt x="35" y="12"/>
                  </a:cubicBezTo>
                  <a:cubicBezTo>
                    <a:pt x="35" y="12"/>
                    <a:pt x="35" y="10"/>
                    <a:pt x="35" y="10"/>
                  </a:cubicBezTo>
                  <a:cubicBezTo>
                    <a:pt x="34" y="10"/>
                    <a:pt x="36" y="10"/>
                    <a:pt x="36" y="10"/>
                  </a:cubicBezTo>
                  <a:cubicBezTo>
                    <a:pt x="36" y="11"/>
                    <a:pt x="37" y="10"/>
                    <a:pt x="37" y="10"/>
                  </a:cubicBezTo>
                  <a:cubicBezTo>
                    <a:pt x="37" y="10"/>
                    <a:pt x="37" y="9"/>
                    <a:pt x="37" y="8"/>
                  </a:cubicBezTo>
                  <a:cubicBezTo>
                    <a:pt x="37" y="8"/>
                    <a:pt x="37" y="8"/>
                    <a:pt x="37" y="8"/>
                  </a:cubicBezTo>
                  <a:cubicBezTo>
                    <a:pt x="37" y="7"/>
                    <a:pt x="35" y="7"/>
                    <a:pt x="35" y="7"/>
                  </a:cubicBezTo>
                  <a:cubicBezTo>
                    <a:pt x="35" y="6"/>
                    <a:pt x="35" y="6"/>
                    <a:pt x="35" y="5"/>
                  </a:cubicBezTo>
                  <a:cubicBezTo>
                    <a:pt x="35" y="5"/>
                    <a:pt x="35" y="4"/>
                    <a:pt x="34" y="4"/>
                  </a:cubicBezTo>
                  <a:cubicBezTo>
                    <a:pt x="34" y="3"/>
                    <a:pt x="33" y="3"/>
                    <a:pt x="32" y="3"/>
                  </a:cubicBezTo>
                  <a:cubicBezTo>
                    <a:pt x="32" y="3"/>
                    <a:pt x="32" y="2"/>
                    <a:pt x="31" y="2"/>
                  </a:cubicBezTo>
                  <a:cubicBezTo>
                    <a:pt x="31" y="2"/>
                    <a:pt x="29" y="2"/>
                    <a:pt x="29" y="2"/>
                  </a:cubicBezTo>
                  <a:cubicBezTo>
                    <a:pt x="28" y="2"/>
                    <a:pt x="28" y="0"/>
                    <a:pt x="27" y="1"/>
                  </a:cubicBezTo>
                  <a:cubicBezTo>
                    <a:pt x="26" y="1"/>
                    <a:pt x="25" y="0"/>
                    <a:pt x="25" y="0"/>
                  </a:cubicBezTo>
                  <a:cubicBezTo>
                    <a:pt x="25" y="0"/>
                    <a:pt x="23" y="2"/>
                    <a:pt x="23" y="3"/>
                  </a:cubicBezTo>
                  <a:cubicBezTo>
                    <a:pt x="23" y="4"/>
                    <a:pt x="24" y="6"/>
                    <a:pt x="24" y="6"/>
                  </a:cubicBezTo>
                  <a:cubicBezTo>
                    <a:pt x="24" y="6"/>
                    <a:pt x="24" y="7"/>
                    <a:pt x="24" y="7"/>
                  </a:cubicBezTo>
                  <a:cubicBezTo>
                    <a:pt x="23" y="7"/>
                    <a:pt x="23" y="7"/>
                    <a:pt x="23" y="6"/>
                  </a:cubicBezTo>
                  <a:cubicBezTo>
                    <a:pt x="23" y="6"/>
                    <a:pt x="22" y="5"/>
                    <a:pt x="22" y="4"/>
                  </a:cubicBezTo>
                  <a:cubicBezTo>
                    <a:pt x="22" y="4"/>
                    <a:pt x="21" y="4"/>
                    <a:pt x="20" y="3"/>
                  </a:cubicBezTo>
                  <a:cubicBezTo>
                    <a:pt x="20" y="4"/>
                    <a:pt x="20" y="4"/>
                    <a:pt x="19" y="4"/>
                  </a:cubicBezTo>
                  <a:cubicBezTo>
                    <a:pt x="19" y="5"/>
                    <a:pt x="19" y="6"/>
                    <a:pt x="19" y="6"/>
                  </a:cubicBezTo>
                  <a:cubicBezTo>
                    <a:pt x="19" y="7"/>
                    <a:pt x="18" y="7"/>
                    <a:pt x="18" y="7"/>
                  </a:cubicBezTo>
                  <a:cubicBezTo>
                    <a:pt x="18" y="6"/>
                    <a:pt x="18" y="6"/>
                    <a:pt x="18" y="6"/>
                  </a:cubicBezTo>
                  <a:cubicBezTo>
                    <a:pt x="17" y="7"/>
                    <a:pt x="17" y="7"/>
                    <a:pt x="17" y="8"/>
                  </a:cubicBezTo>
                  <a:cubicBezTo>
                    <a:pt x="16" y="8"/>
                    <a:pt x="16" y="8"/>
                    <a:pt x="16" y="9"/>
                  </a:cubicBezTo>
                  <a:cubicBezTo>
                    <a:pt x="15" y="9"/>
                    <a:pt x="15" y="10"/>
                    <a:pt x="15" y="10"/>
                  </a:cubicBezTo>
                  <a:cubicBezTo>
                    <a:pt x="14" y="11"/>
                    <a:pt x="14" y="11"/>
                    <a:pt x="14" y="11"/>
                  </a:cubicBezTo>
                  <a:cubicBezTo>
                    <a:pt x="13" y="12"/>
                    <a:pt x="13" y="13"/>
                    <a:pt x="12" y="13"/>
                  </a:cubicBezTo>
                  <a:cubicBezTo>
                    <a:pt x="12" y="14"/>
                    <a:pt x="12" y="15"/>
                    <a:pt x="11" y="15"/>
                  </a:cubicBezTo>
                  <a:cubicBezTo>
                    <a:pt x="11" y="16"/>
                    <a:pt x="11" y="16"/>
                    <a:pt x="10" y="17"/>
                  </a:cubicBezTo>
                  <a:cubicBezTo>
                    <a:pt x="10" y="17"/>
                    <a:pt x="10" y="18"/>
                    <a:pt x="10" y="18"/>
                  </a:cubicBezTo>
                  <a:cubicBezTo>
                    <a:pt x="9" y="19"/>
                    <a:pt x="9" y="19"/>
                    <a:pt x="9" y="20"/>
                  </a:cubicBezTo>
                  <a:cubicBezTo>
                    <a:pt x="9" y="20"/>
                    <a:pt x="8" y="20"/>
                    <a:pt x="8" y="21"/>
                  </a:cubicBezTo>
                  <a:cubicBezTo>
                    <a:pt x="7" y="22"/>
                    <a:pt x="7" y="23"/>
                    <a:pt x="6" y="25"/>
                  </a:cubicBezTo>
                  <a:cubicBezTo>
                    <a:pt x="6" y="25"/>
                    <a:pt x="6" y="25"/>
                    <a:pt x="6" y="25"/>
                  </a:cubicBezTo>
                  <a:cubicBezTo>
                    <a:pt x="6" y="26"/>
                    <a:pt x="6" y="26"/>
                    <a:pt x="5" y="27"/>
                  </a:cubicBezTo>
                  <a:cubicBezTo>
                    <a:pt x="5" y="27"/>
                    <a:pt x="5" y="28"/>
                    <a:pt x="5" y="28"/>
                  </a:cubicBezTo>
                  <a:cubicBezTo>
                    <a:pt x="5" y="29"/>
                    <a:pt x="4" y="29"/>
                    <a:pt x="4" y="30"/>
                  </a:cubicBezTo>
                  <a:cubicBezTo>
                    <a:pt x="4" y="30"/>
                    <a:pt x="4" y="30"/>
                    <a:pt x="4" y="30"/>
                  </a:cubicBezTo>
                  <a:cubicBezTo>
                    <a:pt x="3" y="33"/>
                    <a:pt x="2" y="35"/>
                    <a:pt x="2" y="38"/>
                  </a:cubicBezTo>
                  <a:cubicBezTo>
                    <a:pt x="2" y="38"/>
                    <a:pt x="2" y="38"/>
                    <a:pt x="2" y="39"/>
                  </a:cubicBezTo>
                  <a:cubicBezTo>
                    <a:pt x="1" y="41"/>
                    <a:pt x="1" y="44"/>
                    <a:pt x="0" y="47"/>
                  </a:cubicBezTo>
                  <a:cubicBezTo>
                    <a:pt x="0" y="47"/>
                    <a:pt x="0" y="47"/>
                    <a:pt x="0" y="47"/>
                  </a:cubicBezTo>
                  <a:cubicBezTo>
                    <a:pt x="1" y="47"/>
                    <a:pt x="1" y="48"/>
                    <a:pt x="1" y="48"/>
                  </a:cubicBezTo>
                  <a:cubicBezTo>
                    <a:pt x="1" y="49"/>
                    <a:pt x="3" y="49"/>
                    <a:pt x="3" y="49"/>
                  </a:cubicBezTo>
                  <a:cubicBezTo>
                    <a:pt x="3" y="49"/>
                    <a:pt x="3" y="48"/>
                    <a:pt x="3" y="48"/>
                  </a:cubicBezTo>
                  <a:cubicBezTo>
                    <a:pt x="3" y="47"/>
                    <a:pt x="3" y="47"/>
                    <a:pt x="3" y="47"/>
                  </a:cubicBezTo>
                  <a:cubicBezTo>
                    <a:pt x="3" y="48"/>
                    <a:pt x="4" y="49"/>
                    <a:pt x="5" y="49"/>
                  </a:cubicBezTo>
                  <a:cubicBezTo>
                    <a:pt x="5" y="50"/>
                    <a:pt x="5" y="53"/>
                    <a:pt x="6" y="53"/>
                  </a:cubicBezTo>
                  <a:cubicBezTo>
                    <a:pt x="6" y="54"/>
                    <a:pt x="10" y="55"/>
                    <a:pt x="11" y="56"/>
                  </a:cubicBezTo>
                  <a:cubicBezTo>
                    <a:pt x="12" y="56"/>
                    <a:pt x="13" y="57"/>
                    <a:pt x="13" y="57"/>
                  </a:cubicBezTo>
                  <a:cubicBezTo>
                    <a:pt x="14" y="58"/>
                    <a:pt x="15" y="58"/>
                    <a:pt x="15" y="58"/>
                  </a:cubicBezTo>
                  <a:cubicBezTo>
                    <a:pt x="16" y="58"/>
                    <a:pt x="16" y="59"/>
                    <a:pt x="17" y="59"/>
                  </a:cubicBezTo>
                  <a:cubicBezTo>
                    <a:pt x="17" y="60"/>
                    <a:pt x="17" y="60"/>
                    <a:pt x="17" y="60"/>
                  </a:cubicBezTo>
                  <a:cubicBezTo>
                    <a:pt x="17" y="60"/>
                    <a:pt x="19" y="61"/>
                    <a:pt x="20" y="62"/>
                  </a:cubicBezTo>
                  <a:cubicBezTo>
                    <a:pt x="20" y="62"/>
                    <a:pt x="21" y="62"/>
                    <a:pt x="21" y="62"/>
                  </a:cubicBezTo>
                  <a:cubicBezTo>
                    <a:pt x="21" y="62"/>
                    <a:pt x="22" y="63"/>
                    <a:pt x="22" y="63"/>
                  </a:cubicBezTo>
                  <a:cubicBezTo>
                    <a:pt x="22" y="64"/>
                    <a:pt x="22" y="65"/>
                    <a:pt x="22" y="65"/>
                  </a:cubicBezTo>
                  <a:cubicBezTo>
                    <a:pt x="22" y="65"/>
                    <a:pt x="21" y="67"/>
                    <a:pt x="21" y="67"/>
                  </a:cubicBezTo>
                  <a:cubicBezTo>
                    <a:pt x="21" y="68"/>
                    <a:pt x="20" y="71"/>
                    <a:pt x="20" y="71"/>
                  </a:cubicBezTo>
                  <a:cubicBezTo>
                    <a:pt x="20" y="72"/>
                    <a:pt x="21" y="73"/>
                    <a:pt x="22" y="73"/>
                  </a:cubicBezTo>
                  <a:cubicBezTo>
                    <a:pt x="22" y="73"/>
                    <a:pt x="22" y="74"/>
                    <a:pt x="22" y="74"/>
                  </a:cubicBezTo>
                  <a:cubicBezTo>
                    <a:pt x="21" y="74"/>
                    <a:pt x="21" y="77"/>
                    <a:pt x="22" y="77"/>
                  </a:cubicBezTo>
                  <a:cubicBezTo>
                    <a:pt x="23" y="77"/>
                    <a:pt x="23" y="79"/>
                    <a:pt x="23" y="79"/>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1" name="Line 1387"/>
            <p:cNvSpPr>
              <a:spLocks noChangeShapeType="1"/>
            </p:cNvSpPr>
            <p:nvPr/>
          </p:nvSpPr>
          <p:spPr bwMode="auto">
            <a:xfrm>
              <a:off x="4918" y="167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2" name="Line 1388"/>
            <p:cNvSpPr>
              <a:spLocks noChangeShapeType="1"/>
            </p:cNvSpPr>
            <p:nvPr/>
          </p:nvSpPr>
          <p:spPr bwMode="auto">
            <a:xfrm>
              <a:off x="4918" y="167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3" name="Freeform 1389"/>
            <p:cNvSpPr>
              <a:spLocks/>
            </p:cNvSpPr>
            <p:nvPr/>
          </p:nvSpPr>
          <p:spPr bwMode="auto">
            <a:xfrm>
              <a:off x="4896" y="1567"/>
              <a:ext cx="39" cy="27"/>
            </a:xfrm>
            <a:custGeom>
              <a:avLst/>
              <a:gdLst>
                <a:gd name="T0" fmla="*/ 3 w 16"/>
                <a:gd name="T1" fmla="*/ 11 h 11"/>
                <a:gd name="T2" fmla="*/ 6 w 16"/>
                <a:gd name="T3" fmla="*/ 10 h 11"/>
                <a:gd name="T4" fmla="*/ 6 w 16"/>
                <a:gd name="T5" fmla="*/ 9 h 11"/>
                <a:gd name="T6" fmla="*/ 6 w 16"/>
                <a:gd name="T7" fmla="*/ 9 h 11"/>
                <a:gd name="T8" fmla="*/ 7 w 16"/>
                <a:gd name="T9" fmla="*/ 7 h 11"/>
                <a:gd name="T10" fmla="*/ 10 w 16"/>
                <a:gd name="T11" fmla="*/ 5 h 11"/>
                <a:gd name="T12" fmla="*/ 12 w 16"/>
                <a:gd name="T13" fmla="*/ 4 h 11"/>
                <a:gd name="T14" fmla="*/ 13 w 16"/>
                <a:gd name="T15" fmla="*/ 3 h 11"/>
                <a:gd name="T16" fmla="*/ 15 w 16"/>
                <a:gd name="T17" fmla="*/ 1 h 11"/>
                <a:gd name="T18" fmla="*/ 16 w 16"/>
                <a:gd name="T19" fmla="*/ 0 h 11"/>
                <a:gd name="T20" fmla="*/ 10 w 16"/>
                <a:gd name="T21" fmla="*/ 4 h 11"/>
                <a:gd name="T22" fmla="*/ 10 w 16"/>
                <a:gd name="T23" fmla="*/ 4 h 11"/>
                <a:gd name="T24" fmla="*/ 7 w 16"/>
                <a:gd name="T25" fmla="*/ 6 h 11"/>
                <a:gd name="T26" fmla="*/ 6 w 16"/>
                <a:gd name="T27" fmla="*/ 7 h 11"/>
                <a:gd name="T28" fmla="*/ 5 w 16"/>
                <a:gd name="T29" fmla="*/ 7 h 11"/>
                <a:gd name="T30" fmla="*/ 3 w 16"/>
                <a:gd name="T31" fmla="*/ 9 h 11"/>
                <a:gd name="T32" fmla="*/ 2 w 16"/>
                <a:gd name="T33" fmla="*/ 9 h 11"/>
                <a:gd name="T34" fmla="*/ 0 w 16"/>
                <a:gd name="T35" fmla="*/ 11 h 11"/>
                <a:gd name="T36" fmla="*/ 3 w 16"/>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1">
                  <a:moveTo>
                    <a:pt x="3" y="11"/>
                  </a:moveTo>
                  <a:cubicBezTo>
                    <a:pt x="4" y="11"/>
                    <a:pt x="6" y="11"/>
                    <a:pt x="6" y="10"/>
                  </a:cubicBezTo>
                  <a:cubicBezTo>
                    <a:pt x="6" y="10"/>
                    <a:pt x="6" y="9"/>
                    <a:pt x="6" y="9"/>
                  </a:cubicBezTo>
                  <a:cubicBezTo>
                    <a:pt x="6" y="9"/>
                    <a:pt x="6" y="9"/>
                    <a:pt x="6" y="9"/>
                  </a:cubicBezTo>
                  <a:cubicBezTo>
                    <a:pt x="7" y="9"/>
                    <a:pt x="7" y="7"/>
                    <a:pt x="7" y="7"/>
                  </a:cubicBezTo>
                  <a:cubicBezTo>
                    <a:pt x="8" y="6"/>
                    <a:pt x="10" y="6"/>
                    <a:pt x="10" y="5"/>
                  </a:cubicBezTo>
                  <a:cubicBezTo>
                    <a:pt x="11" y="5"/>
                    <a:pt x="12" y="4"/>
                    <a:pt x="12" y="4"/>
                  </a:cubicBezTo>
                  <a:cubicBezTo>
                    <a:pt x="13" y="4"/>
                    <a:pt x="14" y="3"/>
                    <a:pt x="13" y="3"/>
                  </a:cubicBezTo>
                  <a:cubicBezTo>
                    <a:pt x="13" y="2"/>
                    <a:pt x="15" y="2"/>
                    <a:pt x="15" y="1"/>
                  </a:cubicBezTo>
                  <a:cubicBezTo>
                    <a:pt x="16" y="1"/>
                    <a:pt x="16" y="0"/>
                    <a:pt x="16" y="0"/>
                  </a:cubicBezTo>
                  <a:cubicBezTo>
                    <a:pt x="16" y="0"/>
                    <a:pt x="13" y="2"/>
                    <a:pt x="10" y="4"/>
                  </a:cubicBezTo>
                  <a:cubicBezTo>
                    <a:pt x="10" y="4"/>
                    <a:pt x="10" y="4"/>
                    <a:pt x="10" y="4"/>
                  </a:cubicBezTo>
                  <a:cubicBezTo>
                    <a:pt x="9" y="4"/>
                    <a:pt x="8" y="5"/>
                    <a:pt x="7" y="6"/>
                  </a:cubicBezTo>
                  <a:cubicBezTo>
                    <a:pt x="7" y="6"/>
                    <a:pt x="6" y="6"/>
                    <a:pt x="6" y="7"/>
                  </a:cubicBezTo>
                  <a:cubicBezTo>
                    <a:pt x="5" y="7"/>
                    <a:pt x="5" y="7"/>
                    <a:pt x="5" y="7"/>
                  </a:cubicBezTo>
                  <a:cubicBezTo>
                    <a:pt x="4" y="8"/>
                    <a:pt x="3" y="9"/>
                    <a:pt x="3" y="9"/>
                  </a:cubicBezTo>
                  <a:cubicBezTo>
                    <a:pt x="3" y="9"/>
                    <a:pt x="2" y="9"/>
                    <a:pt x="2" y="9"/>
                  </a:cubicBezTo>
                  <a:cubicBezTo>
                    <a:pt x="2" y="10"/>
                    <a:pt x="1" y="11"/>
                    <a:pt x="0" y="11"/>
                  </a:cubicBezTo>
                  <a:cubicBezTo>
                    <a:pt x="1" y="11"/>
                    <a:pt x="3" y="11"/>
                    <a:pt x="3" y="11"/>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4" name="Freeform 1390"/>
            <p:cNvSpPr>
              <a:spLocks/>
            </p:cNvSpPr>
            <p:nvPr/>
          </p:nvSpPr>
          <p:spPr bwMode="auto">
            <a:xfrm>
              <a:off x="4985" y="1610"/>
              <a:ext cx="38" cy="79"/>
            </a:xfrm>
            <a:custGeom>
              <a:avLst/>
              <a:gdLst>
                <a:gd name="T0" fmla="*/ 15 w 16"/>
                <a:gd name="T1" fmla="*/ 31 h 33"/>
                <a:gd name="T2" fmla="*/ 15 w 16"/>
                <a:gd name="T3" fmla="*/ 32 h 33"/>
                <a:gd name="T4" fmla="*/ 16 w 16"/>
                <a:gd name="T5" fmla="*/ 31 h 33"/>
                <a:gd name="T6" fmla="*/ 16 w 16"/>
                <a:gd name="T7" fmla="*/ 27 h 33"/>
                <a:gd name="T8" fmla="*/ 16 w 16"/>
                <a:gd name="T9" fmla="*/ 27 h 33"/>
                <a:gd name="T10" fmla="*/ 16 w 16"/>
                <a:gd name="T11" fmla="*/ 26 h 33"/>
                <a:gd name="T12" fmla="*/ 16 w 16"/>
                <a:gd name="T13" fmla="*/ 0 h 33"/>
                <a:gd name="T14" fmla="*/ 15 w 16"/>
                <a:gd name="T15" fmla="*/ 1 h 33"/>
                <a:gd name="T16" fmla="*/ 13 w 16"/>
                <a:gd name="T17" fmla="*/ 4 h 33"/>
                <a:gd name="T18" fmla="*/ 12 w 16"/>
                <a:gd name="T19" fmla="*/ 5 h 33"/>
                <a:gd name="T20" fmla="*/ 12 w 16"/>
                <a:gd name="T21" fmla="*/ 5 h 33"/>
                <a:gd name="T22" fmla="*/ 10 w 16"/>
                <a:gd name="T23" fmla="*/ 7 h 33"/>
                <a:gd name="T24" fmla="*/ 10 w 16"/>
                <a:gd name="T25" fmla="*/ 11 h 33"/>
                <a:gd name="T26" fmla="*/ 11 w 16"/>
                <a:gd name="T27" fmla="*/ 13 h 33"/>
                <a:gd name="T28" fmla="*/ 11 w 16"/>
                <a:gd name="T29" fmla="*/ 14 h 33"/>
                <a:gd name="T30" fmla="*/ 11 w 16"/>
                <a:gd name="T31" fmla="*/ 15 h 33"/>
                <a:gd name="T32" fmla="*/ 10 w 16"/>
                <a:gd name="T33" fmla="*/ 16 h 33"/>
                <a:gd name="T34" fmla="*/ 8 w 16"/>
                <a:gd name="T35" fmla="*/ 18 h 33"/>
                <a:gd name="T36" fmla="*/ 7 w 16"/>
                <a:gd name="T37" fmla="*/ 19 h 33"/>
                <a:gd name="T38" fmla="*/ 7 w 16"/>
                <a:gd name="T39" fmla="*/ 18 h 33"/>
                <a:gd name="T40" fmla="*/ 7 w 16"/>
                <a:gd name="T41" fmla="*/ 16 h 33"/>
                <a:gd name="T42" fmla="*/ 6 w 16"/>
                <a:gd name="T43" fmla="*/ 13 h 33"/>
                <a:gd name="T44" fmla="*/ 5 w 16"/>
                <a:gd name="T45" fmla="*/ 12 h 33"/>
                <a:gd name="T46" fmla="*/ 5 w 16"/>
                <a:gd name="T47" fmla="*/ 11 h 33"/>
                <a:gd name="T48" fmla="*/ 4 w 16"/>
                <a:gd name="T49" fmla="*/ 11 h 33"/>
                <a:gd name="T50" fmla="*/ 3 w 16"/>
                <a:gd name="T51" fmla="*/ 14 h 33"/>
                <a:gd name="T52" fmla="*/ 4 w 16"/>
                <a:gd name="T53" fmla="*/ 15 h 33"/>
                <a:gd name="T54" fmla="*/ 4 w 16"/>
                <a:gd name="T55" fmla="*/ 16 h 33"/>
                <a:gd name="T56" fmla="*/ 3 w 16"/>
                <a:gd name="T57" fmla="*/ 18 h 33"/>
                <a:gd name="T58" fmla="*/ 3 w 16"/>
                <a:gd name="T59" fmla="*/ 20 h 33"/>
                <a:gd name="T60" fmla="*/ 5 w 16"/>
                <a:gd name="T61" fmla="*/ 20 h 33"/>
                <a:gd name="T62" fmla="*/ 6 w 16"/>
                <a:gd name="T63" fmla="*/ 20 h 33"/>
                <a:gd name="T64" fmla="*/ 4 w 16"/>
                <a:gd name="T65" fmla="*/ 21 h 33"/>
                <a:gd name="T66" fmla="*/ 3 w 16"/>
                <a:gd name="T67" fmla="*/ 22 h 33"/>
                <a:gd name="T68" fmla="*/ 4 w 16"/>
                <a:gd name="T69" fmla="*/ 23 h 33"/>
                <a:gd name="T70" fmla="*/ 5 w 16"/>
                <a:gd name="T71" fmla="*/ 25 h 33"/>
                <a:gd name="T72" fmla="*/ 5 w 16"/>
                <a:gd name="T73" fmla="*/ 26 h 33"/>
                <a:gd name="T74" fmla="*/ 2 w 16"/>
                <a:gd name="T75" fmla="*/ 26 h 33"/>
                <a:gd name="T76" fmla="*/ 0 w 16"/>
                <a:gd name="T77" fmla="*/ 28 h 33"/>
                <a:gd name="T78" fmla="*/ 1 w 16"/>
                <a:gd name="T79" fmla="*/ 31 h 33"/>
                <a:gd name="T80" fmla="*/ 3 w 16"/>
                <a:gd name="T81" fmla="*/ 32 h 33"/>
                <a:gd name="T82" fmla="*/ 5 w 16"/>
                <a:gd name="T83" fmla="*/ 33 h 33"/>
                <a:gd name="T84" fmla="*/ 6 w 16"/>
                <a:gd name="T85" fmla="*/ 30 h 33"/>
                <a:gd name="T86" fmla="*/ 9 w 16"/>
                <a:gd name="T87" fmla="*/ 27 h 33"/>
                <a:gd name="T88" fmla="*/ 11 w 16"/>
                <a:gd name="T89" fmla="*/ 27 h 33"/>
                <a:gd name="T90" fmla="*/ 11 w 16"/>
                <a:gd name="T91" fmla="*/ 29 h 33"/>
                <a:gd name="T92" fmla="*/ 13 w 16"/>
                <a:gd name="T93" fmla="*/ 29 h 33"/>
                <a:gd name="T94" fmla="*/ 13 w 16"/>
                <a:gd name="T95" fmla="*/ 28 h 33"/>
                <a:gd name="T96" fmla="*/ 15 w 16"/>
                <a:gd name="T97" fmla="*/ 29 h 33"/>
                <a:gd name="T98" fmla="*/ 15 w 16"/>
                <a:gd name="T99"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 h="33">
                  <a:moveTo>
                    <a:pt x="15" y="31"/>
                  </a:moveTo>
                  <a:cubicBezTo>
                    <a:pt x="15" y="31"/>
                    <a:pt x="15" y="32"/>
                    <a:pt x="15" y="32"/>
                  </a:cubicBezTo>
                  <a:cubicBezTo>
                    <a:pt x="16" y="32"/>
                    <a:pt x="16" y="31"/>
                    <a:pt x="16" y="31"/>
                  </a:cubicBezTo>
                  <a:cubicBezTo>
                    <a:pt x="16" y="27"/>
                    <a:pt x="16" y="27"/>
                    <a:pt x="16" y="27"/>
                  </a:cubicBezTo>
                  <a:cubicBezTo>
                    <a:pt x="16" y="27"/>
                    <a:pt x="16" y="27"/>
                    <a:pt x="16" y="27"/>
                  </a:cubicBezTo>
                  <a:cubicBezTo>
                    <a:pt x="16" y="26"/>
                    <a:pt x="16" y="26"/>
                    <a:pt x="16" y="26"/>
                  </a:cubicBezTo>
                  <a:cubicBezTo>
                    <a:pt x="16" y="0"/>
                    <a:pt x="16" y="0"/>
                    <a:pt x="16" y="0"/>
                  </a:cubicBezTo>
                  <a:cubicBezTo>
                    <a:pt x="16" y="0"/>
                    <a:pt x="15" y="1"/>
                    <a:pt x="15" y="1"/>
                  </a:cubicBezTo>
                  <a:cubicBezTo>
                    <a:pt x="15" y="1"/>
                    <a:pt x="13" y="3"/>
                    <a:pt x="13" y="4"/>
                  </a:cubicBezTo>
                  <a:cubicBezTo>
                    <a:pt x="13" y="4"/>
                    <a:pt x="12" y="5"/>
                    <a:pt x="12" y="5"/>
                  </a:cubicBezTo>
                  <a:cubicBezTo>
                    <a:pt x="12" y="5"/>
                    <a:pt x="12" y="5"/>
                    <a:pt x="12" y="5"/>
                  </a:cubicBezTo>
                  <a:cubicBezTo>
                    <a:pt x="12" y="6"/>
                    <a:pt x="10" y="7"/>
                    <a:pt x="10" y="7"/>
                  </a:cubicBezTo>
                  <a:cubicBezTo>
                    <a:pt x="9" y="8"/>
                    <a:pt x="10" y="10"/>
                    <a:pt x="10" y="11"/>
                  </a:cubicBezTo>
                  <a:cubicBezTo>
                    <a:pt x="10" y="12"/>
                    <a:pt x="10" y="13"/>
                    <a:pt x="11" y="13"/>
                  </a:cubicBezTo>
                  <a:cubicBezTo>
                    <a:pt x="11" y="13"/>
                    <a:pt x="11" y="14"/>
                    <a:pt x="11" y="14"/>
                  </a:cubicBezTo>
                  <a:cubicBezTo>
                    <a:pt x="11" y="15"/>
                    <a:pt x="11" y="15"/>
                    <a:pt x="11" y="15"/>
                  </a:cubicBezTo>
                  <a:cubicBezTo>
                    <a:pt x="11" y="16"/>
                    <a:pt x="10" y="16"/>
                    <a:pt x="10" y="16"/>
                  </a:cubicBezTo>
                  <a:cubicBezTo>
                    <a:pt x="9" y="16"/>
                    <a:pt x="9" y="17"/>
                    <a:pt x="8" y="18"/>
                  </a:cubicBezTo>
                  <a:cubicBezTo>
                    <a:pt x="8" y="18"/>
                    <a:pt x="7" y="18"/>
                    <a:pt x="7" y="19"/>
                  </a:cubicBezTo>
                  <a:cubicBezTo>
                    <a:pt x="7" y="18"/>
                    <a:pt x="7" y="18"/>
                    <a:pt x="7" y="18"/>
                  </a:cubicBezTo>
                  <a:cubicBezTo>
                    <a:pt x="7" y="17"/>
                    <a:pt x="7" y="16"/>
                    <a:pt x="7" y="16"/>
                  </a:cubicBezTo>
                  <a:cubicBezTo>
                    <a:pt x="7" y="16"/>
                    <a:pt x="7" y="14"/>
                    <a:pt x="6" y="13"/>
                  </a:cubicBezTo>
                  <a:cubicBezTo>
                    <a:pt x="6" y="13"/>
                    <a:pt x="5" y="12"/>
                    <a:pt x="5" y="12"/>
                  </a:cubicBezTo>
                  <a:cubicBezTo>
                    <a:pt x="5" y="12"/>
                    <a:pt x="5" y="11"/>
                    <a:pt x="5" y="11"/>
                  </a:cubicBezTo>
                  <a:cubicBezTo>
                    <a:pt x="5" y="11"/>
                    <a:pt x="4" y="10"/>
                    <a:pt x="4" y="11"/>
                  </a:cubicBezTo>
                  <a:cubicBezTo>
                    <a:pt x="3" y="11"/>
                    <a:pt x="3" y="13"/>
                    <a:pt x="3" y="14"/>
                  </a:cubicBezTo>
                  <a:cubicBezTo>
                    <a:pt x="3" y="14"/>
                    <a:pt x="4" y="15"/>
                    <a:pt x="4" y="15"/>
                  </a:cubicBezTo>
                  <a:cubicBezTo>
                    <a:pt x="4" y="15"/>
                    <a:pt x="4" y="16"/>
                    <a:pt x="4" y="16"/>
                  </a:cubicBezTo>
                  <a:cubicBezTo>
                    <a:pt x="3" y="16"/>
                    <a:pt x="3" y="18"/>
                    <a:pt x="3" y="18"/>
                  </a:cubicBezTo>
                  <a:cubicBezTo>
                    <a:pt x="3" y="19"/>
                    <a:pt x="3" y="20"/>
                    <a:pt x="3" y="20"/>
                  </a:cubicBezTo>
                  <a:cubicBezTo>
                    <a:pt x="2" y="20"/>
                    <a:pt x="4" y="20"/>
                    <a:pt x="5" y="20"/>
                  </a:cubicBezTo>
                  <a:cubicBezTo>
                    <a:pt x="6" y="20"/>
                    <a:pt x="6" y="20"/>
                    <a:pt x="6" y="20"/>
                  </a:cubicBezTo>
                  <a:cubicBezTo>
                    <a:pt x="6" y="20"/>
                    <a:pt x="5" y="20"/>
                    <a:pt x="4" y="21"/>
                  </a:cubicBezTo>
                  <a:cubicBezTo>
                    <a:pt x="4" y="21"/>
                    <a:pt x="3" y="22"/>
                    <a:pt x="3" y="22"/>
                  </a:cubicBezTo>
                  <a:cubicBezTo>
                    <a:pt x="3" y="22"/>
                    <a:pt x="3" y="23"/>
                    <a:pt x="4" y="23"/>
                  </a:cubicBezTo>
                  <a:cubicBezTo>
                    <a:pt x="4" y="23"/>
                    <a:pt x="5" y="24"/>
                    <a:pt x="5" y="25"/>
                  </a:cubicBezTo>
                  <a:cubicBezTo>
                    <a:pt x="5" y="25"/>
                    <a:pt x="5" y="26"/>
                    <a:pt x="5" y="26"/>
                  </a:cubicBezTo>
                  <a:cubicBezTo>
                    <a:pt x="5" y="26"/>
                    <a:pt x="3" y="26"/>
                    <a:pt x="2" y="26"/>
                  </a:cubicBezTo>
                  <a:cubicBezTo>
                    <a:pt x="1" y="26"/>
                    <a:pt x="0" y="28"/>
                    <a:pt x="0" y="28"/>
                  </a:cubicBezTo>
                  <a:cubicBezTo>
                    <a:pt x="0" y="29"/>
                    <a:pt x="0" y="31"/>
                    <a:pt x="1" y="31"/>
                  </a:cubicBezTo>
                  <a:cubicBezTo>
                    <a:pt x="1" y="32"/>
                    <a:pt x="2" y="32"/>
                    <a:pt x="3" y="32"/>
                  </a:cubicBezTo>
                  <a:cubicBezTo>
                    <a:pt x="3" y="33"/>
                    <a:pt x="4" y="32"/>
                    <a:pt x="5" y="33"/>
                  </a:cubicBezTo>
                  <a:cubicBezTo>
                    <a:pt x="5" y="33"/>
                    <a:pt x="6" y="31"/>
                    <a:pt x="6" y="30"/>
                  </a:cubicBezTo>
                  <a:cubicBezTo>
                    <a:pt x="7" y="29"/>
                    <a:pt x="8" y="28"/>
                    <a:pt x="9" y="27"/>
                  </a:cubicBezTo>
                  <a:cubicBezTo>
                    <a:pt x="9" y="27"/>
                    <a:pt x="11" y="27"/>
                    <a:pt x="11" y="27"/>
                  </a:cubicBezTo>
                  <a:cubicBezTo>
                    <a:pt x="12" y="26"/>
                    <a:pt x="11" y="28"/>
                    <a:pt x="11" y="29"/>
                  </a:cubicBezTo>
                  <a:cubicBezTo>
                    <a:pt x="12" y="30"/>
                    <a:pt x="13" y="30"/>
                    <a:pt x="13" y="29"/>
                  </a:cubicBezTo>
                  <a:cubicBezTo>
                    <a:pt x="13" y="28"/>
                    <a:pt x="13" y="28"/>
                    <a:pt x="13" y="28"/>
                  </a:cubicBezTo>
                  <a:cubicBezTo>
                    <a:pt x="13" y="28"/>
                    <a:pt x="15" y="29"/>
                    <a:pt x="15" y="29"/>
                  </a:cubicBezTo>
                  <a:cubicBezTo>
                    <a:pt x="16" y="30"/>
                    <a:pt x="16" y="31"/>
                    <a:pt x="15" y="31"/>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5" name="Freeform 1391"/>
            <p:cNvSpPr>
              <a:spLocks/>
            </p:cNvSpPr>
            <p:nvPr/>
          </p:nvSpPr>
          <p:spPr bwMode="auto">
            <a:xfrm>
              <a:off x="4975" y="1687"/>
              <a:ext cx="48" cy="129"/>
            </a:xfrm>
            <a:custGeom>
              <a:avLst/>
              <a:gdLst>
                <a:gd name="T0" fmla="*/ 20 w 20"/>
                <a:gd name="T1" fmla="*/ 4 h 54"/>
                <a:gd name="T2" fmla="*/ 19 w 20"/>
                <a:gd name="T3" fmla="*/ 4 h 54"/>
                <a:gd name="T4" fmla="*/ 17 w 20"/>
                <a:gd name="T5" fmla="*/ 1 h 54"/>
                <a:gd name="T6" fmla="*/ 17 w 20"/>
                <a:gd name="T7" fmla="*/ 0 h 54"/>
                <a:gd name="T8" fmla="*/ 14 w 20"/>
                <a:gd name="T9" fmla="*/ 0 h 54"/>
                <a:gd name="T10" fmla="*/ 9 w 20"/>
                <a:gd name="T11" fmla="*/ 1 h 54"/>
                <a:gd name="T12" fmla="*/ 7 w 20"/>
                <a:gd name="T13" fmla="*/ 1 h 54"/>
                <a:gd name="T14" fmla="*/ 5 w 20"/>
                <a:gd name="T15" fmla="*/ 2 h 54"/>
                <a:gd name="T16" fmla="*/ 4 w 20"/>
                <a:gd name="T17" fmla="*/ 6 h 54"/>
                <a:gd name="T18" fmla="*/ 3 w 20"/>
                <a:gd name="T19" fmla="*/ 7 h 54"/>
                <a:gd name="T20" fmla="*/ 3 w 20"/>
                <a:gd name="T21" fmla="*/ 8 h 54"/>
                <a:gd name="T22" fmla="*/ 0 w 20"/>
                <a:gd name="T23" fmla="*/ 12 h 54"/>
                <a:gd name="T24" fmla="*/ 0 w 20"/>
                <a:gd name="T25" fmla="*/ 18 h 54"/>
                <a:gd name="T26" fmla="*/ 1 w 20"/>
                <a:gd name="T27" fmla="*/ 23 h 54"/>
                <a:gd name="T28" fmla="*/ 4 w 20"/>
                <a:gd name="T29" fmla="*/ 26 h 54"/>
                <a:gd name="T30" fmla="*/ 8 w 20"/>
                <a:gd name="T31" fmla="*/ 27 h 54"/>
                <a:gd name="T32" fmla="*/ 10 w 20"/>
                <a:gd name="T33" fmla="*/ 25 h 54"/>
                <a:gd name="T34" fmla="*/ 11 w 20"/>
                <a:gd name="T35" fmla="*/ 25 h 54"/>
                <a:gd name="T36" fmla="*/ 11 w 20"/>
                <a:gd name="T37" fmla="*/ 26 h 54"/>
                <a:gd name="T38" fmla="*/ 14 w 20"/>
                <a:gd name="T39" fmla="*/ 27 h 54"/>
                <a:gd name="T40" fmla="*/ 15 w 20"/>
                <a:gd name="T41" fmla="*/ 27 h 54"/>
                <a:gd name="T42" fmla="*/ 16 w 20"/>
                <a:gd name="T43" fmla="*/ 30 h 54"/>
                <a:gd name="T44" fmla="*/ 17 w 20"/>
                <a:gd name="T45" fmla="*/ 35 h 54"/>
                <a:gd name="T46" fmla="*/ 18 w 20"/>
                <a:gd name="T47" fmla="*/ 39 h 54"/>
                <a:gd name="T48" fmla="*/ 17 w 20"/>
                <a:gd name="T49" fmla="*/ 44 h 54"/>
                <a:gd name="T50" fmla="*/ 19 w 20"/>
                <a:gd name="T51" fmla="*/ 48 h 54"/>
                <a:gd name="T52" fmla="*/ 19 w 20"/>
                <a:gd name="T53" fmla="*/ 52 h 54"/>
                <a:gd name="T54" fmla="*/ 20 w 20"/>
                <a:gd name="T55" fmla="*/ 54 h 54"/>
                <a:gd name="T56" fmla="*/ 20 w 20"/>
                <a:gd name="T5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54">
                  <a:moveTo>
                    <a:pt x="20" y="4"/>
                  </a:moveTo>
                  <a:cubicBezTo>
                    <a:pt x="20" y="4"/>
                    <a:pt x="20" y="4"/>
                    <a:pt x="19" y="4"/>
                  </a:cubicBezTo>
                  <a:cubicBezTo>
                    <a:pt x="18" y="3"/>
                    <a:pt x="18" y="2"/>
                    <a:pt x="17" y="1"/>
                  </a:cubicBezTo>
                  <a:cubicBezTo>
                    <a:pt x="17" y="1"/>
                    <a:pt x="17" y="1"/>
                    <a:pt x="17" y="0"/>
                  </a:cubicBezTo>
                  <a:cubicBezTo>
                    <a:pt x="17" y="0"/>
                    <a:pt x="15" y="0"/>
                    <a:pt x="14" y="0"/>
                  </a:cubicBezTo>
                  <a:cubicBezTo>
                    <a:pt x="14" y="1"/>
                    <a:pt x="10" y="1"/>
                    <a:pt x="9" y="1"/>
                  </a:cubicBezTo>
                  <a:cubicBezTo>
                    <a:pt x="9" y="2"/>
                    <a:pt x="7" y="1"/>
                    <a:pt x="7" y="1"/>
                  </a:cubicBezTo>
                  <a:cubicBezTo>
                    <a:pt x="7" y="1"/>
                    <a:pt x="6" y="2"/>
                    <a:pt x="5" y="2"/>
                  </a:cubicBezTo>
                  <a:cubicBezTo>
                    <a:pt x="5" y="3"/>
                    <a:pt x="4" y="4"/>
                    <a:pt x="4" y="6"/>
                  </a:cubicBezTo>
                  <a:cubicBezTo>
                    <a:pt x="3" y="7"/>
                    <a:pt x="3" y="7"/>
                    <a:pt x="3" y="7"/>
                  </a:cubicBezTo>
                  <a:cubicBezTo>
                    <a:pt x="3" y="8"/>
                    <a:pt x="3" y="8"/>
                    <a:pt x="3" y="8"/>
                  </a:cubicBezTo>
                  <a:cubicBezTo>
                    <a:pt x="2" y="9"/>
                    <a:pt x="1" y="12"/>
                    <a:pt x="0" y="12"/>
                  </a:cubicBezTo>
                  <a:cubicBezTo>
                    <a:pt x="0" y="13"/>
                    <a:pt x="0" y="17"/>
                    <a:pt x="0" y="18"/>
                  </a:cubicBezTo>
                  <a:cubicBezTo>
                    <a:pt x="0" y="20"/>
                    <a:pt x="1" y="23"/>
                    <a:pt x="1" y="23"/>
                  </a:cubicBezTo>
                  <a:cubicBezTo>
                    <a:pt x="2" y="24"/>
                    <a:pt x="4" y="26"/>
                    <a:pt x="4" y="26"/>
                  </a:cubicBezTo>
                  <a:cubicBezTo>
                    <a:pt x="5" y="27"/>
                    <a:pt x="7" y="27"/>
                    <a:pt x="8" y="27"/>
                  </a:cubicBezTo>
                  <a:cubicBezTo>
                    <a:pt x="9" y="27"/>
                    <a:pt x="10" y="26"/>
                    <a:pt x="10" y="25"/>
                  </a:cubicBezTo>
                  <a:cubicBezTo>
                    <a:pt x="11" y="25"/>
                    <a:pt x="11" y="25"/>
                    <a:pt x="11" y="25"/>
                  </a:cubicBezTo>
                  <a:cubicBezTo>
                    <a:pt x="11" y="26"/>
                    <a:pt x="11" y="26"/>
                    <a:pt x="11" y="26"/>
                  </a:cubicBezTo>
                  <a:cubicBezTo>
                    <a:pt x="12" y="26"/>
                    <a:pt x="13" y="27"/>
                    <a:pt x="14" y="27"/>
                  </a:cubicBezTo>
                  <a:cubicBezTo>
                    <a:pt x="14" y="27"/>
                    <a:pt x="15" y="27"/>
                    <a:pt x="15" y="27"/>
                  </a:cubicBezTo>
                  <a:cubicBezTo>
                    <a:pt x="16" y="27"/>
                    <a:pt x="16" y="30"/>
                    <a:pt x="16" y="30"/>
                  </a:cubicBezTo>
                  <a:cubicBezTo>
                    <a:pt x="15" y="31"/>
                    <a:pt x="16" y="34"/>
                    <a:pt x="17" y="35"/>
                  </a:cubicBezTo>
                  <a:cubicBezTo>
                    <a:pt x="17" y="36"/>
                    <a:pt x="18" y="38"/>
                    <a:pt x="18" y="39"/>
                  </a:cubicBezTo>
                  <a:cubicBezTo>
                    <a:pt x="18" y="40"/>
                    <a:pt x="17" y="43"/>
                    <a:pt x="17" y="44"/>
                  </a:cubicBezTo>
                  <a:cubicBezTo>
                    <a:pt x="17" y="45"/>
                    <a:pt x="18" y="48"/>
                    <a:pt x="19" y="48"/>
                  </a:cubicBezTo>
                  <a:cubicBezTo>
                    <a:pt x="19" y="49"/>
                    <a:pt x="19" y="51"/>
                    <a:pt x="19" y="52"/>
                  </a:cubicBezTo>
                  <a:cubicBezTo>
                    <a:pt x="19" y="52"/>
                    <a:pt x="20" y="53"/>
                    <a:pt x="20" y="54"/>
                  </a:cubicBezTo>
                  <a:lnTo>
                    <a:pt x="20" y="4"/>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6" name="Freeform 1392"/>
            <p:cNvSpPr>
              <a:spLocks/>
            </p:cNvSpPr>
            <p:nvPr/>
          </p:nvSpPr>
          <p:spPr bwMode="auto">
            <a:xfrm>
              <a:off x="4927" y="1856"/>
              <a:ext cx="5" cy="3"/>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2" y="1"/>
                    <a:pt x="2" y="1"/>
                    <a:pt x="2" y="1"/>
                  </a:cubicBezTo>
                  <a:cubicBezTo>
                    <a:pt x="2" y="0"/>
                    <a:pt x="0" y="0"/>
                    <a:pt x="1" y="1"/>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7" name="Freeform 1393"/>
            <p:cNvSpPr>
              <a:spLocks/>
            </p:cNvSpPr>
            <p:nvPr/>
          </p:nvSpPr>
          <p:spPr bwMode="auto">
            <a:xfrm>
              <a:off x="4920" y="1565"/>
              <a:ext cx="77" cy="69"/>
            </a:xfrm>
            <a:custGeom>
              <a:avLst/>
              <a:gdLst>
                <a:gd name="T0" fmla="*/ 25 w 32"/>
                <a:gd name="T1" fmla="*/ 17 h 29"/>
                <a:gd name="T2" fmla="*/ 26 w 32"/>
                <a:gd name="T3" fmla="*/ 16 h 29"/>
                <a:gd name="T4" fmla="*/ 26 w 32"/>
                <a:gd name="T5" fmla="*/ 16 h 29"/>
                <a:gd name="T6" fmla="*/ 26 w 32"/>
                <a:gd name="T7" fmla="*/ 15 h 29"/>
                <a:gd name="T8" fmla="*/ 28 w 32"/>
                <a:gd name="T9" fmla="*/ 12 h 29"/>
                <a:gd name="T10" fmla="*/ 29 w 32"/>
                <a:gd name="T11" fmla="*/ 10 h 29"/>
                <a:gd name="T12" fmla="*/ 28 w 32"/>
                <a:gd name="T13" fmla="*/ 8 h 29"/>
                <a:gd name="T14" fmla="*/ 29 w 32"/>
                <a:gd name="T15" fmla="*/ 8 h 29"/>
                <a:gd name="T16" fmla="*/ 29 w 32"/>
                <a:gd name="T17" fmla="*/ 6 h 29"/>
                <a:gd name="T18" fmla="*/ 30 w 32"/>
                <a:gd name="T19" fmla="*/ 5 h 29"/>
                <a:gd name="T20" fmla="*/ 32 w 32"/>
                <a:gd name="T21" fmla="*/ 4 h 29"/>
                <a:gd name="T22" fmla="*/ 32 w 32"/>
                <a:gd name="T23" fmla="*/ 3 h 29"/>
                <a:gd name="T24" fmla="*/ 30 w 32"/>
                <a:gd name="T25" fmla="*/ 3 h 29"/>
                <a:gd name="T26" fmla="*/ 28 w 32"/>
                <a:gd name="T27" fmla="*/ 3 h 29"/>
                <a:gd name="T28" fmla="*/ 28 w 32"/>
                <a:gd name="T29" fmla="*/ 1 h 29"/>
                <a:gd name="T30" fmla="*/ 28 w 32"/>
                <a:gd name="T31" fmla="*/ 0 h 29"/>
                <a:gd name="T32" fmla="*/ 25 w 32"/>
                <a:gd name="T33" fmla="*/ 0 h 29"/>
                <a:gd name="T34" fmla="*/ 23 w 32"/>
                <a:gd name="T35" fmla="*/ 0 h 29"/>
                <a:gd name="T36" fmla="*/ 20 w 32"/>
                <a:gd name="T37" fmla="*/ 0 h 29"/>
                <a:gd name="T38" fmla="*/ 15 w 32"/>
                <a:gd name="T39" fmla="*/ 0 h 29"/>
                <a:gd name="T40" fmla="*/ 14 w 32"/>
                <a:gd name="T41" fmla="*/ 2 h 29"/>
                <a:gd name="T42" fmla="*/ 11 w 32"/>
                <a:gd name="T43" fmla="*/ 2 h 29"/>
                <a:gd name="T44" fmla="*/ 5 w 32"/>
                <a:gd name="T45" fmla="*/ 4 h 29"/>
                <a:gd name="T46" fmla="*/ 3 w 32"/>
                <a:gd name="T47" fmla="*/ 6 h 29"/>
                <a:gd name="T48" fmla="*/ 2 w 32"/>
                <a:gd name="T49" fmla="*/ 7 h 29"/>
                <a:gd name="T50" fmla="*/ 0 w 32"/>
                <a:gd name="T51" fmla="*/ 8 h 29"/>
                <a:gd name="T52" fmla="*/ 0 w 32"/>
                <a:gd name="T53" fmla="*/ 9 h 29"/>
                <a:gd name="T54" fmla="*/ 1 w 32"/>
                <a:gd name="T55" fmla="*/ 9 h 29"/>
                <a:gd name="T56" fmla="*/ 3 w 32"/>
                <a:gd name="T57" fmla="*/ 9 h 29"/>
                <a:gd name="T58" fmla="*/ 1 w 32"/>
                <a:gd name="T59" fmla="*/ 10 h 29"/>
                <a:gd name="T60" fmla="*/ 2 w 32"/>
                <a:gd name="T61" fmla="*/ 11 h 29"/>
                <a:gd name="T62" fmla="*/ 4 w 32"/>
                <a:gd name="T63" fmla="*/ 11 h 29"/>
                <a:gd name="T64" fmla="*/ 6 w 32"/>
                <a:gd name="T65" fmla="*/ 12 h 29"/>
                <a:gd name="T66" fmla="*/ 7 w 32"/>
                <a:gd name="T67" fmla="*/ 14 h 29"/>
                <a:gd name="T68" fmla="*/ 7 w 32"/>
                <a:gd name="T69" fmla="*/ 16 h 29"/>
                <a:gd name="T70" fmla="*/ 9 w 32"/>
                <a:gd name="T71" fmla="*/ 16 h 29"/>
                <a:gd name="T72" fmla="*/ 8 w 32"/>
                <a:gd name="T73" fmla="*/ 17 h 29"/>
                <a:gd name="T74" fmla="*/ 9 w 32"/>
                <a:gd name="T75" fmla="*/ 19 h 29"/>
                <a:gd name="T76" fmla="*/ 9 w 32"/>
                <a:gd name="T77" fmla="*/ 20 h 29"/>
                <a:gd name="T78" fmla="*/ 8 w 32"/>
                <a:gd name="T79" fmla="*/ 21 h 29"/>
                <a:gd name="T80" fmla="*/ 10 w 32"/>
                <a:gd name="T81" fmla="*/ 26 h 29"/>
                <a:gd name="T82" fmla="*/ 11 w 32"/>
                <a:gd name="T83" fmla="*/ 29 h 29"/>
                <a:gd name="T84" fmla="*/ 12 w 32"/>
                <a:gd name="T85" fmla="*/ 29 h 29"/>
                <a:gd name="T86" fmla="*/ 13 w 32"/>
                <a:gd name="T87" fmla="*/ 29 h 29"/>
                <a:gd name="T88" fmla="*/ 14 w 32"/>
                <a:gd name="T89" fmla="*/ 27 h 29"/>
                <a:gd name="T90" fmla="*/ 16 w 32"/>
                <a:gd name="T91" fmla="*/ 23 h 29"/>
                <a:gd name="T92" fmla="*/ 18 w 32"/>
                <a:gd name="T93" fmla="*/ 23 h 29"/>
                <a:gd name="T94" fmla="*/ 19 w 32"/>
                <a:gd name="T95" fmla="*/ 22 h 29"/>
                <a:gd name="T96" fmla="*/ 22 w 32"/>
                <a:gd name="T97" fmla="*/ 21 h 29"/>
                <a:gd name="T98" fmla="*/ 24 w 32"/>
                <a:gd name="T99" fmla="*/ 18 h 29"/>
                <a:gd name="T100" fmla="*/ 23 w 32"/>
                <a:gd name="T101" fmla="*/ 18 h 29"/>
                <a:gd name="T102" fmla="*/ 23 w 32"/>
                <a:gd name="T103" fmla="*/ 17 h 29"/>
                <a:gd name="T104" fmla="*/ 25 w 32"/>
                <a:gd name="T10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29">
                  <a:moveTo>
                    <a:pt x="25" y="17"/>
                  </a:moveTo>
                  <a:cubicBezTo>
                    <a:pt x="26" y="17"/>
                    <a:pt x="27" y="17"/>
                    <a:pt x="26" y="16"/>
                  </a:cubicBezTo>
                  <a:cubicBezTo>
                    <a:pt x="26" y="16"/>
                    <a:pt x="26" y="16"/>
                    <a:pt x="26" y="16"/>
                  </a:cubicBezTo>
                  <a:cubicBezTo>
                    <a:pt x="26" y="16"/>
                    <a:pt x="27" y="15"/>
                    <a:pt x="26" y="15"/>
                  </a:cubicBezTo>
                  <a:cubicBezTo>
                    <a:pt x="26" y="15"/>
                    <a:pt x="28" y="13"/>
                    <a:pt x="28" y="12"/>
                  </a:cubicBezTo>
                  <a:cubicBezTo>
                    <a:pt x="27" y="11"/>
                    <a:pt x="28" y="10"/>
                    <a:pt x="29" y="10"/>
                  </a:cubicBezTo>
                  <a:cubicBezTo>
                    <a:pt x="29" y="10"/>
                    <a:pt x="29" y="8"/>
                    <a:pt x="28" y="8"/>
                  </a:cubicBezTo>
                  <a:cubicBezTo>
                    <a:pt x="28" y="8"/>
                    <a:pt x="28" y="8"/>
                    <a:pt x="29" y="8"/>
                  </a:cubicBezTo>
                  <a:cubicBezTo>
                    <a:pt x="29" y="8"/>
                    <a:pt x="29" y="6"/>
                    <a:pt x="29" y="6"/>
                  </a:cubicBezTo>
                  <a:cubicBezTo>
                    <a:pt x="29" y="6"/>
                    <a:pt x="30" y="6"/>
                    <a:pt x="30" y="5"/>
                  </a:cubicBezTo>
                  <a:cubicBezTo>
                    <a:pt x="30" y="5"/>
                    <a:pt x="31" y="4"/>
                    <a:pt x="32" y="4"/>
                  </a:cubicBezTo>
                  <a:cubicBezTo>
                    <a:pt x="32" y="4"/>
                    <a:pt x="32" y="3"/>
                    <a:pt x="32" y="3"/>
                  </a:cubicBezTo>
                  <a:cubicBezTo>
                    <a:pt x="31" y="3"/>
                    <a:pt x="30" y="3"/>
                    <a:pt x="30" y="3"/>
                  </a:cubicBezTo>
                  <a:cubicBezTo>
                    <a:pt x="30" y="3"/>
                    <a:pt x="28" y="2"/>
                    <a:pt x="28" y="3"/>
                  </a:cubicBezTo>
                  <a:cubicBezTo>
                    <a:pt x="27" y="3"/>
                    <a:pt x="28" y="1"/>
                    <a:pt x="28" y="1"/>
                  </a:cubicBezTo>
                  <a:cubicBezTo>
                    <a:pt x="29" y="1"/>
                    <a:pt x="28" y="0"/>
                    <a:pt x="28" y="0"/>
                  </a:cubicBezTo>
                  <a:cubicBezTo>
                    <a:pt x="27" y="0"/>
                    <a:pt x="25" y="0"/>
                    <a:pt x="25" y="0"/>
                  </a:cubicBezTo>
                  <a:cubicBezTo>
                    <a:pt x="24" y="0"/>
                    <a:pt x="23" y="0"/>
                    <a:pt x="23" y="0"/>
                  </a:cubicBezTo>
                  <a:cubicBezTo>
                    <a:pt x="23" y="0"/>
                    <a:pt x="21" y="0"/>
                    <a:pt x="20" y="0"/>
                  </a:cubicBezTo>
                  <a:cubicBezTo>
                    <a:pt x="18" y="0"/>
                    <a:pt x="16" y="0"/>
                    <a:pt x="15" y="0"/>
                  </a:cubicBezTo>
                  <a:cubicBezTo>
                    <a:pt x="15" y="1"/>
                    <a:pt x="14" y="2"/>
                    <a:pt x="14" y="2"/>
                  </a:cubicBezTo>
                  <a:cubicBezTo>
                    <a:pt x="15" y="2"/>
                    <a:pt x="12" y="2"/>
                    <a:pt x="11" y="2"/>
                  </a:cubicBezTo>
                  <a:cubicBezTo>
                    <a:pt x="10" y="2"/>
                    <a:pt x="6" y="3"/>
                    <a:pt x="5" y="4"/>
                  </a:cubicBezTo>
                  <a:cubicBezTo>
                    <a:pt x="4" y="5"/>
                    <a:pt x="3" y="6"/>
                    <a:pt x="3" y="6"/>
                  </a:cubicBezTo>
                  <a:cubicBezTo>
                    <a:pt x="4" y="6"/>
                    <a:pt x="3" y="7"/>
                    <a:pt x="2" y="7"/>
                  </a:cubicBezTo>
                  <a:cubicBezTo>
                    <a:pt x="2" y="7"/>
                    <a:pt x="0" y="8"/>
                    <a:pt x="0" y="8"/>
                  </a:cubicBezTo>
                  <a:cubicBezTo>
                    <a:pt x="0" y="8"/>
                    <a:pt x="0" y="8"/>
                    <a:pt x="0" y="9"/>
                  </a:cubicBezTo>
                  <a:cubicBezTo>
                    <a:pt x="0" y="9"/>
                    <a:pt x="1" y="8"/>
                    <a:pt x="1" y="9"/>
                  </a:cubicBezTo>
                  <a:cubicBezTo>
                    <a:pt x="2" y="9"/>
                    <a:pt x="3" y="9"/>
                    <a:pt x="3" y="9"/>
                  </a:cubicBezTo>
                  <a:cubicBezTo>
                    <a:pt x="4" y="9"/>
                    <a:pt x="2" y="10"/>
                    <a:pt x="1" y="10"/>
                  </a:cubicBezTo>
                  <a:cubicBezTo>
                    <a:pt x="1" y="10"/>
                    <a:pt x="1" y="11"/>
                    <a:pt x="2" y="11"/>
                  </a:cubicBezTo>
                  <a:cubicBezTo>
                    <a:pt x="2" y="11"/>
                    <a:pt x="3" y="11"/>
                    <a:pt x="4" y="11"/>
                  </a:cubicBezTo>
                  <a:cubicBezTo>
                    <a:pt x="4" y="11"/>
                    <a:pt x="5" y="11"/>
                    <a:pt x="6" y="12"/>
                  </a:cubicBezTo>
                  <a:cubicBezTo>
                    <a:pt x="7" y="12"/>
                    <a:pt x="7" y="13"/>
                    <a:pt x="7" y="14"/>
                  </a:cubicBezTo>
                  <a:cubicBezTo>
                    <a:pt x="7" y="14"/>
                    <a:pt x="7" y="15"/>
                    <a:pt x="7" y="16"/>
                  </a:cubicBezTo>
                  <a:cubicBezTo>
                    <a:pt x="7" y="16"/>
                    <a:pt x="9" y="17"/>
                    <a:pt x="9" y="16"/>
                  </a:cubicBezTo>
                  <a:cubicBezTo>
                    <a:pt x="9" y="16"/>
                    <a:pt x="9" y="17"/>
                    <a:pt x="8" y="17"/>
                  </a:cubicBezTo>
                  <a:cubicBezTo>
                    <a:pt x="8" y="17"/>
                    <a:pt x="8" y="18"/>
                    <a:pt x="9" y="19"/>
                  </a:cubicBezTo>
                  <a:cubicBezTo>
                    <a:pt x="10" y="19"/>
                    <a:pt x="9" y="20"/>
                    <a:pt x="9" y="20"/>
                  </a:cubicBezTo>
                  <a:cubicBezTo>
                    <a:pt x="8" y="20"/>
                    <a:pt x="9" y="21"/>
                    <a:pt x="8" y="21"/>
                  </a:cubicBezTo>
                  <a:cubicBezTo>
                    <a:pt x="8" y="22"/>
                    <a:pt x="10" y="24"/>
                    <a:pt x="10" y="26"/>
                  </a:cubicBezTo>
                  <a:cubicBezTo>
                    <a:pt x="10" y="27"/>
                    <a:pt x="10" y="29"/>
                    <a:pt x="11" y="29"/>
                  </a:cubicBezTo>
                  <a:cubicBezTo>
                    <a:pt x="11" y="29"/>
                    <a:pt x="12" y="29"/>
                    <a:pt x="12" y="29"/>
                  </a:cubicBezTo>
                  <a:cubicBezTo>
                    <a:pt x="13" y="29"/>
                    <a:pt x="13" y="29"/>
                    <a:pt x="13" y="29"/>
                  </a:cubicBezTo>
                  <a:cubicBezTo>
                    <a:pt x="14" y="28"/>
                    <a:pt x="14" y="28"/>
                    <a:pt x="14" y="27"/>
                  </a:cubicBezTo>
                  <a:cubicBezTo>
                    <a:pt x="15" y="27"/>
                    <a:pt x="16" y="24"/>
                    <a:pt x="16" y="23"/>
                  </a:cubicBezTo>
                  <a:cubicBezTo>
                    <a:pt x="16" y="23"/>
                    <a:pt x="17" y="23"/>
                    <a:pt x="18" y="23"/>
                  </a:cubicBezTo>
                  <a:cubicBezTo>
                    <a:pt x="18" y="23"/>
                    <a:pt x="19" y="22"/>
                    <a:pt x="19" y="22"/>
                  </a:cubicBezTo>
                  <a:cubicBezTo>
                    <a:pt x="19" y="22"/>
                    <a:pt x="21" y="21"/>
                    <a:pt x="22" y="21"/>
                  </a:cubicBezTo>
                  <a:cubicBezTo>
                    <a:pt x="22" y="20"/>
                    <a:pt x="23" y="18"/>
                    <a:pt x="24" y="18"/>
                  </a:cubicBezTo>
                  <a:cubicBezTo>
                    <a:pt x="24" y="18"/>
                    <a:pt x="23" y="18"/>
                    <a:pt x="23" y="18"/>
                  </a:cubicBezTo>
                  <a:cubicBezTo>
                    <a:pt x="22" y="17"/>
                    <a:pt x="23" y="17"/>
                    <a:pt x="23" y="17"/>
                  </a:cubicBezTo>
                  <a:cubicBezTo>
                    <a:pt x="23" y="16"/>
                    <a:pt x="24" y="17"/>
                    <a:pt x="25" y="17"/>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8" name="Freeform 1394"/>
            <p:cNvSpPr>
              <a:spLocks/>
            </p:cNvSpPr>
            <p:nvPr/>
          </p:nvSpPr>
          <p:spPr bwMode="auto">
            <a:xfrm>
              <a:off x="5011" y="1574"/>
              <a:ext cx="12" cy="17"/>
            </a:xfrm>
            <a:custGeom>
              <a:avLst/>
              <a:gdLst>
                <a:gd name="T0" fmla="*/ 4 w 5"/>
                <a:gd name="T1" fmla="*/ 0 h 7"/>
                <a:gd name="T2" fmla="*/ 2 w 5"/>
                <a:gd name="T3" fmla="*/ 1 h 7"/>
                <a:gd name="T4" fmla="*/ 1 w 5"/>
                <a:gd name="T5" fmla="*/ 1 h 7"/>
                <a:gd name="T6" fmla="*/ 0 w 5"/>
                <a:gd name="T7" fmla="*/ 3 h 7"/>
                <a:gd name="T8" fmla="*/ 1 w 5"/>
                <a:gd name="T9" fmla="*/ 4 h 7"/>
                <a:gd name="T10" fmla="*/ 3 w 5"/>
                <a:gd name="T11" fmla="*/ 4 h 7"/>
                <a:gd name="T12" fmla="*/ 3 w 5"/>
                <a:gd name="T13" fmla="*/ 5 h 7"/>
                <a:gd name="T14" fmla="*/ 3 w 5"/>
                <a:gd name="T15" fmla="*/ 6 h 7"/>
                <a:gd name="T16" fmla="*/ 4 w 5"/>
                <a:gd name="T17" fmla="*/ 7 h 7"/>
                <a:gd name="T18" fmla="*/ 5 w 5"/>
                <a:gd name="T19" fmla="*/ 7 h 7"/>
                <a:gd name="T20" fmla="*/ 5 w 5"/>
                <a:gd name="T21" fmla="*/ 2 h 7"/>
                <a:gd name="T22" fmla="*/ 5 w 5"/>
                <a:gd name="T23" fmla="*/ 2 h 7"/>
                <a:gd name="T24" fmla="*/ 4 w 5"/>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4" y="0"/>
                  </a:moveTo>
                  <a:cubicBezTo>
                    <a:pt x="3" y="0"/>
                    <a:pt x="2" y="1"/>
                    <a:pt x="2" y="1"/>
                  </a:cubicBezTo>
                  <a:cubicBezTo>
                    <a:pt x="3" y="1"/>
                    <a:pt x="2" y="1"/>
                    <a:pt x="1" y="1"/>
                  </a:cubicBezTo>
                  <a:cubicBezTo>
                    <a:pt x="0" y="1"/>
                    <a:pt x="0" y="3"/>
                    <a:pt x="0" y="3"/>
                  </a:cubicBezTo>
                  <a:cubicBezTo>
                    <a:pt x="1" y="3"/>
                    <a:pt x="1" y="4"/>
                    <a:pt x="1" y="4"/>
                  </a:cubicBezTo>
                  <a:cubicBezTo>
                    <a:pt x="1" y="4"/>
                    <a:pt x="2" y="4"/>
                    <a:pt x="3" y="4"/>
                  </a:cubicBezTo>
                  <a:cubicBezTo>
                    <a:pt x="3" y="4"/>
                    <a:pt x="3" y="5"/>
                    <a:pt x="3" y="5"/>
                  </a:cubicBezTo>
                  <a:cubicBezTo>
                    <a:pt x="2" y="6"/>
                    <a:pt x="3" y="6"/>
                    <a:pt x="3" y="6"/>
                  </a:cubicBezTo>
                  <a:cubicBezTo>
                    <a:pt x="4" y="6"/>
                    <a:pt x="4" y="7"/>
                    <a:pt x="4" y="7"/>
                  </a:cubicBezTo>
                  <a:cubicBezTo>
                    <a:pt x="5" y="7"/>
                    <a:pt x="5" y="7"/>
                    <a:pt x="5" y="7"/>
                  </a:cubicBezTo>
                  <a:cubicBezTo>
                    <a:pt x="5" y="2"/>
                    <a:pt x="5" y="2"/>
                    <a:pt x="5" y="2"/>
                  </a:cubicBezTo>
                  <a:cubicBezTo>
                    <a:pt x="5" y="2"/>
                    <a:pt x="5" y="2"/>
                    <a:pt x="5" y="2"/>
                  </a:cubicBezTo>
                  <a:cubicBezTo>
                    <a:pt x="5" y="2"/>
                    <a:pt x="5" y="0"/>
                    <a:pt x="4"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9" name="Freeform 1395"/>
            <p:cNvSpPr>
              <a:spLocks/>
            </p:cNvSpPr>
            <p:nvPr/>
          </p:nvSpPr>
          <p:spPr bwMode="auto">
            <a:xfrm>
              <a:off x="4985" y="1646"/>
              <a:ext cx="4" cy="7"/>
            </a:xfrm>
            <a:custGeom>
              <a:avLst/>
              <a:gdLst>
                <a:gd name="T0" fmla="*/ 2 w 2"/>
                <a:gd name="T1" fmla="*/ 3 h 3"/>
                <a:gd name="T2" fmla="*/ 2 w 2"/>
                <a:gd name="T3" fmla="*/ 2 h 3"/>
                <a:gd name="T4" fmla="*/ 1 w 2"/>
                <a:gd name="T5" fmla="*/ 0 h 3"/>
                <a:gd name="T6" fmla="*/ 0 w 2"/>
                <a:gd name="T7" fmla="*/ 1 h 3"/>
                <a:gd name="T8" fmla="*/ 0 w 2"/>
                <a:gd name="T9" fmla="*/ 2 h 3"/>
                <a:gd name="T10" fmla="*/ 2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3"/>
                  </a:moveTo>
                  <a:cubicBezTo>
                    <a:pt x="2" y="2"/>
                    <a:pt x="2" y="2"/>
                    <a:pt x="2" y="2"/>
                  </a:cubicBezTo>
                  <a:cubicBezTo>
                    <a:pt x="2" y="1"/>
                    <a:pt x="2" y="0"/>
                    <a:pt x="1" y="0"/>
                  </a:cubicBezTo>
                  <a:cubicBezTo>
                    <a:pt x="1" y="0"/>
                    <a:pt x="1" y="1"/>
                    <a:pt x="0" y="1"/>
                  </a:cubicBezTo>
                  <a:cubicBezTo>
                    <a:pt x="0" y="1"/>
                    <a:pt x="0" y="2"/>
                    <a:pt x="0" y="2"/>
                  </a:cubicBezTo>
                  <a:cubicBezTo>
                    <a:pt x="0" y="3"/>
                    <a:pt x="1" y="3"/>
                    <a:pt x="2" y="3"/>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0" name="Freeform 1396"/>
            <p:cNvSpPr>
              <a:spLocks/>
            </p:cNvSpPr>
            <p:nvPr/>
          </p:nvSpPr>
          <p:spPr bwMode="auto">
            <a:xfrm>
              <a:off x="4980" y="1615"/>
              <a:ext cx="14" cy="10"/>
            </a:xfrm>
            <a:custGeom>
              <a:avLst/>
              <a:gdLst>
                <a:gd name="T0" fmla="*/ 2 w 6"/>
                <a:gd name="T1" fmla="*/ 4 h 4"/>
                <a:gd name="T2" fmla="*/ 3 w 6"/>
                <a:gd name="T3" fmla="*/ 4 h 4"/>
                <a:gd name="T4" fmla="*/ 5 w 6"/>
                <a:gd name="T5" fmla="*/ 4 h 4"/>
                <a:gd name="T6" fmla="*/ 6 w 6"/>
                <a:gd name="T7" fmla="*/ 1 h 4"/>
                <a:gd name="T8" fmla="*/ 3 w 6"/>
                <a:gd name="T9" fmla="*/ 1 h 4"/>
                <a:gd name="T10" fmla="*/ 1 w 6"/>
                <a:gd name="T11" fmla="*/ 0 h 4"/>
                <a:gd name="T12" fmla="*/ 1 w 6"/>
                <a:gd name="T13" fmla="*/ 1 h 4"/>
                <a:gd name="T14" fmla="*/ 1 w 6"/>
                <a:gd name="T15" fmla="*/ 2 h 4"/>
                <a:gd name="T16" fmla="*/ 1 w 6"/>
                <a:gd name="T17" fmla="*/ 3 h 4"/>
                <a:gd name="T18" fmla="*/ 2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4"/>
                  </a:moveTo>
                  <a:cubicBezTo>
                    <a:pt x="2" y="4"/>
                    <a:pt x="3" y="4"/>
                    <a:pt x="3" y="4"/>
                  </a:cubicBezTo>
                  <a:cubicBezTo>
                    <a:pt x="4" y="4"/>
                    <a:pt x="5" y="4"/>
                    <a:pt x="5" y="4"/>
                  </a:cubicBezTo>
                  <a:cubicBezTo>
                    <a:pt x="6" y="4"/>
                    <a:pt x="6" y="2"/>
                    <a:pt x="6" y="1"/>
                  </a:cubicBezTo>
                  <a:cubicBezTo>
                    <a:pt x="6" y="1"/>
                    <a:pt x="4" y="1"/>
                    <a:pt x="3" y="1"/>
                  </a:cubicBezTo>
                  <a:cubicBezTo>
                    <a:pt x="3" y="1"/>
                    <a:pt x="2" y="0"/>
                    <a:pt x="1" y="0"/>
                  </a:cubicBezTo>
                  <a:cubicBezTo>
                    <a:pt x="1" y="0"/>
                    <a:pt x="1" y="1"/>
                    <a:pt x="1" y="1"/>
                  </a:cubicBezTo>
                  <a:cubicBezTo>
                    <a:pt x="0" y="2"/>
                    <a:pt x="1" y="2"/>
                    <a:pt x="1" y="2"/>
                  </a:cubicBezTo>
                  <a:cubicBezTo>
                    <a:pt x="1" y="2"/>
                    <a:pt x="1" y="2"/>
                    <a:pt x="1" y="3"/>
                  </a:cubicBezTo>
                  <a:cubicBezTo>
                    <a:pt x="1" y="3"/>
                    <a:pt x="2" y="3"/>
                    <a:pt x="2" y="4"/>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1" name="Freeform 1397"/>
            <p:cNvSpPr>
              <a:spLocks/>
            </p:cNvSpPr>
            <p:nvPr/>
          </p:nvSpPr>
          <p:spPr bwMode="auto">
            <a:xfrm>
              <a:off x="4894" y="1622"/>
              <a:ext cx="7" cy="5"/>
            </a:xfrm>
            <a:custGeom>
              <a:avLst/>
              <a:gdLst>
                <a:gd name="T0" fmla="*/ 0 w 3"/>
                <a:gd name="T1" fmla="*/ 1 h 2"/>
                <a:gd name="T2" fmla="*/ 0 w 3"/>
                <a:gd name="T3" fmla="*/ 2 h 2"/>
                <a:gd name="T4" fmla="*/ 2 w 3"/>
                <a:gd name="T5" fmla="*/ 1 h 2"/>
                <a:gd name="T6" fmla="*/ 3 w 3"/>
                <a:gd name="T7" fmla="*/ 1 h 2"/>
                <a:gd name="T8" fmla="*/ 1 w 3"/>
                <a:gd name="T9" fmla="*/ 0 h 2"/>
                <a:gd name="T10" fmla="*/ 0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0" y="1"/>
                  </a:moveTo>
                  <a:cubicBezTo>
                    <a:pt x="0" y="1"/>
                    <a:pt x="0" y="2"/>
                    <a:pt x="0" y="2"/>
                  </a:cubicBezTo>
                  <a:cubicBezTo>
                    <a:pt x="1" y="2"/>
                    <a:pt x="2" y="0"/>
                    <a:pt x="2" y="1"/>
                  </a:cubicBezTo>
                  <a:cubicBezTo>
                    <a:pt x="3" y="1"/>
                    <a:pt x="3" y="1"/>
                    <a:pt x="3" y="1"/>
                  </a:cubicBezTo>
                  <a:cubicBezTo>
                    <a:pt x="3" y="1"/>
                    <a:pt x="1" y="0"/>
                    <a:pt x="1" y="0"/>
                  </a:cubicBezTo>
                  <a:cubicBezTo>
                    <a:pt x="1" y="0"/>
                    <a:pt x="0" y="0"/>
                    <a:pt x="0" y="1"/>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2" name="Freeform 1398"/>
            <p:cNvSpPr>
              <a:spLocks/>
            </p:cNvSpPr>
            <p:nvPr/>
          </p:nvSpPr>
          <p:spPr bwMode="auto">
            <a:xfrm>
              <a:off x="4908" y="1723"/>
              <a:ext cx="5"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2" y="1"/>
                    <a:pt x="2" y="1"/>
                  </a:cubicBezTo>
                  <a:cubicBezTo>
                    <a:pt x="2" y="1"/>
                    <a:pt x="2" y="0"/>
                    <a:pt x="2" y="0"/>
                  </a:cubicBezTo>
                  <a:cubicBezTo>
                    <a:pt x="1" y="0"/>
                    <a:pt x="0" y="1"/>
                    <a:pt x="0" y="1"/>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3" name="Freeform 1399"/>
            <p:cNvSpPr>
              <a:spLocks/>
            </p:cNvSpPr>
            <p:nvPr/>
          </p:nvSpPr>
          <p:spPr bwMode="auto">
            <a:xfrm>
              <a:off x="4884" y="1715"/>
              <a:ext cx="22" cy="10"/>
            </a:xfrm>
            <a:custGeom>
              <a:avLst/>
              <a:gdLst>
                <a:gd name="T0" fmla="*/ 5 w 9"/>
                <a:gd name="T1" fmla="*/ 2 h 4"/>
                <a:gd name="T2" fmla="*/ 6 w 9"/>
                <a:gd name="T3" fmla="*/ 3 h 4"/>
                <a:gd name="T4" fmla="*/ 8 w 9"/>
                <a:gd name="T5" fmla="*/ 4 h 4"/>
                <a:gd name="T6" fmla="*/ 9 w 9"/>
                <a:gd name="T7" fmla="*/ 4 h 4"/>
                <a:gd name="T8" fmla="*/ 8 w 9"/>
                <a:gd name="T9" fmla="*/ 2 h 4"/>
                <a:gd name="T10" fmla="*/ 6 w 9"/>
                <a:gd name="T11" fmla="*/ 1 h 4"/>
                <a:gd name="T12" fmla="*/ 5 w 9"/>
                <a:gd name="T13" fmla="*/ 0 h 4"/>
                <a:gd name="T14" fmla="*/ 2 w 9"/>
                <a:gd name="T15" fmla="*/ 0 h 4"/>
                <a:gd name="T16" fmla="*/ 0 w 9"/>
                <a:gd name="T17" fmla="*/ 1 h 4"/>
                <a:gd name="T18" fmla="*/ 1 w 9"/>
                <a:gd name="T19" fmla="*/ 1 h 4"/>
                <a:gd name="T20" fmla="*/ 4 w 9"/>
                <a:gd name="T21" fmla="*/ 2 h 4"/>
                <a:gd name="T22" fmla="*/ 5 w 9"/>
                <a:gd name="T2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2"/>
                  </a:moveTo>
                  <a:cubicBezTo>
                    <a:pt x="6" y="2"/>
                    <a:pt x="6" y="3"/>
                    <a:pt x="6" y="3"/>
                  </a:cubicBezTo>
                  <a:cubicBezTo>
                    <a:pt x="6" y="4"/>
                    <a:pt x="7" y="4"/>
                    <a:pt x="8" y="4"/>
                  </a:cubicBezTo>
                  <a:cubicBezTo>
                    <a:pt x="8" y="4"/>
                    <a:pt x="8" y="4"/>
                    <a:pt x="9" y="4"/>
                  </a:cubicBezTo>
                  <a:cubicBezTo>
                    <a:pt x="9" y="4"/>
                    <a:pt x="9" y="2"/>
                    <a:pt x="8" y="2"/>
                  </a:cubicBezTo>
                  <a:cubicBezTo>
                    <a:pt x="7" y="2"/>
                    <a:pt x="6" y="1"/>
                    <a:pt x="6" y="1"/>
                  </a:cubicBezTo>
                  <a:cubicBezTo>
                    <a:pt x="6" y="1"/>
                    <a:pt x="5" y="0"/>
                    <a:pt x="5" y="0"/>
                  </a:cubicBezTo>
                  <a:cubicBezTo>
                    <a:pt x="4" y="0"/>
                    <a:pt x="2" y="0"/>
                    <a:pt x="2" y="0"/>
                  </a:cubicBezTo>
                  <a:cubicBezTo>
                    <a:pt x="1" y="0"/>
                    <a:pt x="0" y="1"/>
                    <a:pt x="0" y="1"/>
                  </a:cubicBezTo>
                  <a:cubicBezTo>
                    <a:pt x="0" y="1"/>
                    <a:pt x="1" y="1"/>
                    <a:pt x="1" y="1"/>
                  </a:cubicBezTo>
                  <a:cubicBezTo>
                    <a:pt x="2" y="1"/>
                    <a:pt x="3" y="1"/>
                    <a:pt x="4" y="2"/>
                  </a:cubicBezTo>
                  <a:cubicBezTo>
                    <a:pt x="4" y="2"/>
                    <a:pt x="5" y="2"/>
                    <a:pt x="5" y="2"/>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4" name="Freeform 1400"/>
            <p:cNvSpPr>
              <a:spLocks/>
            </p:cNvSpPr>
            <p:nvPr/>
          </p:nvSpPr>
          <p:spPr bwMode="auto">
            <a:xfrm>
              <a:off x="4892" y="1725"/>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0" y="0"/>
                    <a:pt x="1" y="0"/>
                    <a:pt x="2" y="0"/>
                  </a:cubicBezTo>
                  <a:cubicBezTo>
                    <a:pt x="2" y="0"/>
                    <a:pt x="2" y="0"/>
                    <a:pt x="2" y="0"/>
                  </a:cubicBezTo>
                  <a:cubicBezTo>
                    <a:pt x="1" y="0"/>
                    <a:pt x="0" y="0"/>
                    <a:pt x="0"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5" name="Freeform 1401"/>
            <p:cNvSpPr>
              <a:spLocks/>
            </p:cNvSpPr>
            <p:nvPr/>
          </p:nvSpPr>
          <p:spPr bwMode="auto">
            <a:xfrm>
              <a:off x="4892" y="1711"/>
              <a:ext cx="2" cy="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1" y="1"/>
                    <a:pt x="1" y="1"/>
                  </a:cubicBezTo>
                  <a:cubicBezTo>
                    <a:pt x="1" y="1"/>
                    <a:pt x="1" y="0"/>
                    <a:pt x="1"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6" name="Freeform 1402"/>
            <p:cNvSpPr>
              <a:spLocks/>
            </p:cNvSpPr>
            <p:nvPr/>
          </p:nvSpPr>
          <p:spPr bwMode="auto">
            <a:xfrm>
              <a:off x="4896" y="1711"/>
              <a:ext cx="3" cy="2"/>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0"/>
                    <a:pt x="0" y="1"/>
                  </a:cubicBezTo>
                  <a:cubicBezTo>
                    <a:pt x="0" y="1"/>
                    <a:pt x="1" y="1"/>
                    <a:pt x="1"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7" name="Freeform 1403"/>
            <p:cNvSpPr>
              <a:spLocks/>
            </p:cNvSpPr>
            <p:nvPr/>
          </p:nvSpPr>
          <p:spPr bwMode="auto">
            <a:xfrm>
              <a:off x="4901" y="1713"/>
              <a:ext cx="3" cy="5"/>
            </a:xfrm>
            <a:custGeom>
              <a:avLst/>
              <a:gdLst>
                <a:gd name="T0" fmla="*/ 1 w 1"/>
                <a:gd name="T1" fmla="*/ 2 h 2"/>
                <a:gd name="T2" fmla="*/ 1 w 1"/>
                <a:gd name="T3" fmla="*/ 1 h 2"/>
                <a:gd name="T4" fmla="*/ 0 w 1"/>
                <a:gd name="T5" fmla="*/ 0 h 2"/>
                <a:gd name="T6" fmla="*/ 0 w 1"/>
                <a:gd name="T7" fmla="*/ 1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cubicBezTo>
                    <a:pt x="1" y="2"/>
                    <a:pt x="1" y="1"/>
                    <a:pt x="1" y="1"/>
                  </a:cubicBezTo>
                  <a:cubicBezTo>
                    <a:pt x="1" y="1"/>
                    <a:pt x="0" y="1"/>
                    <a:pt x="0" y="0"/>
                  </a:cubicBezTo>
                  <a:cubicBezTo>
                    <a:pt x="0" y="0"/>
                    <a:pt x="0" y="1"/>
                    <a:pt x="0" y="1"/>
                  </a:cubicBezTo>
                  <a:cubicBezTo>
                    <a:pt x="0" y="1"/>
                    <a:pt x="0" y="2"/>
                    <a:pt x="0" y="2"/>
                  </a:cubicBezTo>
                  <a:cubicBezTo>
                    <a:pt x="0" y="2"/>
                    <a:pt x="1" y="2"/>
                    <a:pt x="1" y="2"/>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8" name="Freeform 1404"/>
            <p:cNvSpPr>
              <a:spLocks/>
            </p:cNvSpPr>
            <p:nvPr/>
          </p:nvSpPr>
          <p:spPr bwMode="auto">
            <a:xfrm>
              <a:off x="4908" y="1589"/>
              <a:ext cx="3"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1" y="1"/>
                  </a:cubicBezTo>
                  <a:cubicBezTo>
                    <a:pt x="1" y="1"/>
                    <a:pt x="1" y="1"/>
                    <a:pt x="1" y="0"/>
                  </a:cubicBezTo>
                </a:path>
              </a:pathLst>
            </a:custGeom>
            <a:solidFill>
              <a:srgbClr val="ADE2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9" name="Freeform 1405"/>
            <p:cNvSpPr>
              <a:spLocks/>
            </p:cNvSpPr>
            <p:nvPr/>
          </p:nvSpPr>
          <p:spPr bwMode="auto">
            <a:xfrm>
              <a:off x="4930" y="1651"/>
              <a:ext cx="2"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path>
              </a:pathLst>
            </a:custGeom>
            <a:solidFill>
              <a:srgbClr val="ADE2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0" name="Freeform 1406"/>
            <p:cNvSpPr>
              <a:spLocks/>
            </p:cNvSpPr>
            <p:nvPr/>
          </p:nvSpPr>
          <p:spPr bwMode="auto">
            <a:xfrm>
              <a:off x="4779" y="1589"/>
              <a:ext cx="478" cy="330"/>
            </a:xfrm>
            <a:custGeom>
              <a:avLst/>
              <a:gdLst>
                <a:gd name="T0" fmla="*/ 30 w 200"/>
                <a:gd name="T1" fmla="*/ 129 h 138"/>
                <a:gd name="T2" fmla="*/ 9 w 200"/>
                <a:gd name="T3" fmla="*/ 121 h 138"/>
                <a:gd name="T4" fmla="*/ 24 w 200"/>
                <a:gd name="T5" fmla="*/ 63 h 138"/>
                <a:gd name="T6" fmla="*/ 25 w 200"/>
                <a:gd name="T7" fmla="*/ 62 h 138"/>
                <a:gd name="T8" fmla="*/ 25 w 200"/>
                <a:gd name="T9" fmla="*/ 64 h 138"/>
                <a:gd name="T10" fmla="*/ 10 w 200"/>
                <a:gd name="T11" fmla="*/ 120 h 138"/>
                <a:gd name="T12" fmla="*/ 124 w 200"/>
                <a:gd name="T13" fmla="*/ 83 h 138"/>
                <a:gd name="T14" fmla="*/ 199 w 200"/>
                <a:gd name="T15" fmla="*/ 0 h 138"/>
                <a:gd name="T16" fmla="*/ 200 w 200"/>
                <a:gd name="T17" fmla="*/ 0 h 138"/>
                <a:gd name="T18" fmla="*/ 200 w 200"/>
                <a:gd name="T19" fmla="*/ 1 h 138"/>
                <a:gd name="T20" fmla="*/ 125 w 200"/>
                <a:gd name="T21" fmla="*/ 84 h 138"/>
                <a:gd name="T22" fmla="*/ 30 w 200"/>
                <a:gd name="T23"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38">
                  <a:moveTo>
                    <a:pt x="30" y="129"/>
                  </a:moveTo>
                  <a:cubicBezTo>
                    <a:pt x="20" y="129"/>
                    <a:pt x="13" y="126"/>
                    <a:pt x="9" y="121"/>
                  </a:cubicBezTo>
                  <a:cubicBezTo>
                    <a:pt x="0" y="110"/>
                    <a:pt x="5" y="88"/>
                    <a:pt x="24" y="63"/>
                  </a:cubicBezTo>
                  <a:cubicBezTo>
                    <a:pt x="24" y="62"/>
                    <a:pt x="24" y="62"/>
                    <a:pt x="25" y="62"/>
                  </a:cubicBezTo>
                  <a:cubicBezTo>
                    <a:pt x="25" y="63"/>
                    <a:pt x="25" y="63"/>
                    <a:pt x="25" y="64"/>
                  </a:cubicBezTo>
                  <a:cubicBezTo>
                    <a:pt x="7" y="88"/>
                    <a:pt x="1" y="109"/>
                    <a:pt x="10" y="120"/>
                  </a:cubicBezTo>
                  <a:cubicBezTo>
                    <a:pt x="25" y="138"/>
                    <a:pt x="76" y="122"/>
                    <a:pt x="124" y="83"/>
                  </a:cubicBezTo>
                  <a:cubicBezTo>
                    <a:pt x="162" y="53"/>
                    <a:pt x="185" y="21"/>
                    <a:pt x="199" y="0"/>
                  </a:cubicBezTo>
                  <a:cubicBezTo>
                    <a:pt x="199" y="0"/>
                    <a:pt x="200" y="0"/>
                    <a:pt x="200" y="0"/>
                  </a:cubicBezTo>
                  <a:cubicBezTo>
                    <a:pt x="200" y="0"/>
                    <a:pt x="200" y="1"/>
                    <a:pt x="200" y="1"/>
                  </a:cubicBezTo>
                  <a:cubicBezTo>
                    <a:pt x="187" y="22"/>
                    <a:pt x="163" y="54"/>
                    <a:pt x="125" y="84"/>
                  </a:cubicBezTo>
                  <a:cubicBezTo>
                    <a:pt x="90" y="112"/>
                    <a:pt x="53" y="129"/>
                    <a:pt x="30" y="129"/>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1" name="Freeform 1407"/>
            <p:cNvSpPr>
              <a:spLocks/>
            </p:cNvSpPr>
            <p:nvPr/>
          </p:nvSpPr>
          <p:spPr bwMode="auto">
            <a:xfrm>
              <a:off x="4796" y="1577"/>
              <a:ext cx="432" cy="318"/>
            </a:xfrm>
            <a:custGeom>
              <a:avLst/>
              <a:gdLst>
                <a:gd name="T0" fmla="*/ 23 w 181"/>
                <a:gd name="T1" fmla="*/ 125 h 133"/>
                <a:gd name="T2" fmla="*/ 7 w 181"/>
                <a:gd name="T3" fmla="*/ 119 h 133"/>
                <a:gd name="T4" fmla="*/ 17 w 181"/>
                <a:gd name="T5" fmla="*/ 72 h 133"/>
                <a:gd name="T6" fmla="*/ 18 w 181"/>
                <a:gd name="T7" fmla="*/ 72 h 133"/>
                <a:gd name="T8" fmla="*/ 18 w 181"/>
                <a:gd name="T9" fmla="*/ 72 h 133"/>
                <a:gd name="T10" fmla="*/ 8 w 181"/>
                <a:gd name="T11" fmla="*/ 118 h 133"/>
                <a:gd name="T12" fmla="*/ 113 w 181"/>
                <a:gd name="T13" fmla="*/ 76 h 133"/>
                <a:gd name="T14" fmla="*/ 179 w 181"/>
                <a:gd name="T15" fmla="*/ 0 h 133"/>
                <a:gd name="T16" fmla="*/ 180 w 181"/>
                <a:gd name="T17" fmla="*/ 0 h 133"/>
                <a:gd name="T18" fmla="*/ 181 w 181"/>
                <a:gd name="T19" fmla="*/ 1 h 133"/>
                <a:gd name="T20" fmla="*/ 114 w 181"/>
                <a:gd name="T21" fmla="*/ 77 h 133"/>
                <a:gd name="T22" fmla="*/ 23 w 181"/>
                <a:gd name="T23" fmla="*/ 12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33">
                  <a:moveTo>
                    <a:pt x="23" y="125"/>
                  </a:moveTo>
                  <a:cubicBezTo>
                    <a:pt x="16" y="125"/>
                    <a:pt x="11" y="123"/>
                    <a:pt x="7" y="119"/>
                  </a:cubicBezTo>
                  <a:cubicBezTo>
                    <a:pt x="0" y="111"/>
                    <a:pt x="4" y="93"/>
                    <a:pt x="17" y="72"/>
                  </a:cubicBezTo>
                  <a:cubicBezTo>
                    <a:pt x="17" y="71"/>
                    <a:pt x="18" y="71"/>
                    <a:pt x="18" y="72"/>
                  </a:cubicBezTo>
                  <a:cubicBezTo>
                    <a:pt x="18" y="72"/>
                    <a:pt x="18" y="72"/>
                    <a:pt x="18" y="72"/>
                  </a:cubicBezTo>
                  <a:cubicBezTo>
                    <a:pt x="5" y="93"/>
                    <a:pt x="2" y="110"/>
                    <a:pt x="8" y="118"/>
                  </a:cubicBezTo>
                  <a:cubicBezTo>
                    <a:pt x="22" y="133"/>
                    <a:pt x="69" y="115"/>
                    <a:pt x="113" y="76"/>
                  </a:cubicBezTo>
                  <a:cubicBezTo>
                    <a:pt x="146" y="47"/>
                    <a:pt x="167" y="19"/>
                    <a:pt x="179" y="0"/>
                  </a:cubicBezTo>
                  <a:cubicBezTo>
                    <a:pt x="180" y="0"/>
                    <a:pt x="180" y="0"/>
                    <a:pt x="180" y="0"/>
                  </a:cubicBezTo>
                  <a:cubicBezTo>
                    <a:pt x="181" y="0"/>
                    <a:pt x="181" y="1"/>
                    <a:pt x="181" y="1"/>
                  </a:cubicBezTo>
                  <a:cubicBezTo>
                    <a:pt x="168" y="20"/>
                    <a:pt x="147" y="48"/>
                    <a:pt x="114" y="77"/>
                  </a:cubicBezTo>
                  <a:cubicBezTo>
                    <a:pt x="80" y="107"/>
                    <a:pt x="44" y="125"/>
                    <a:pt x="23" y="125"/>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2" name="Freeform 1408"/>
            <p:cNvSpPr>
              <a:spLocks/>
            </p:cNvSpPr>
            <p:nvPr/>
          </p:nvSpPr>
          <p:spPr bwMode="auto">
            <a:xfrm>
              <a:off x="5190" y="1512"/>
              <a:ext cx="119" cy="113"/>
            </a:xfrm>
            <a:custGeom>
              <a:avLst/>
              <a:gdLst>
                <a:gd name="T0" fmla="*/ 27 w 50"/>
                <a:gd name="T1" fmla="*/ 22 h 47"/>
                <a:gd name="T2" fmla="*/ 36 w 50"/>
                <a:gd name="T3" fmla="*/ 47 h 47"/>
                <a:gd name="T4" fmla="*/ 42 w 50"/>
                <a:gd name="T5" fmla="*/ 41 h 47"/>
                <a:gd name="T6" fmla="*/ 37 w 50"/>
                <a:gd name="T7" fmla="*/ 8 h 47"/>
                <a:gd name="T8" fmla="*/ 4 w 50"/>
                <a:gd name="T9" fmla="*/ 13 h 47"/>
                <a:gd name="T10" fmla="*/ 0 w 50"/>
                <a:gd name="T11" fmla="*/ 21 h 47"/>
                <a:gd name="T12" fmla="*/ 27 w 50"/>
                <a:gd name="T13" fmla="*/ 22 h 47"/>
              </a:gdLst>
              <a:ahLst/>
              <a:cxnLst>
                <a:cxn ang="0">
                  <a:pos x="T0" y="T1"/>
                </a:cxn>
                <a:cxn ang="0">
                  <a:pos x="T2" y="T3"/>
                </a:cxn>
                <a:cxn ang="0">
                  <a:pos x="T4" y="T5"/>
                </a:cxn>
                <a:cxn ang="0">
                  <a:pos x="T6" y="T7"/>
                </a:cxn>
                <a:cxn ang="0">
                  <a:pos x="T8" y="T9"/>
                </a:cxn>
                <a:cxn ang="0">
                  <a:pos x="T10" y="T11"/>
                </a:cxn>
                <a:cxn ang="0">
                  <a:pos x="T12" y="T13"/>
                </a:cxn>
              </a:cxnLst>
              <a:rect l="0" t="0" r="r" b="b"/>
              <a:pathLst>
                <a:path w="50" h="47">
                  <a:moveTo>
                    <a:pt x="27" y="22"/>
                  </a:moveTo>
                  <a:cubicBezTo>
                    <a:pt x="35" y="27"/>
                    <a:pt x="38" y="37"/>
                    <a:pt x="36" y="47"/>
                  </a:cubicBezTo>
                  <a:cubicBezTo>
                    <a:pt x="38" y="45"/>
                    <a:pt x="41" y="43"/>
                    <a:pt x="42" y="41"/>
                  </a:cubicBezTo>
                  <a:cubicBezTo>
                    <a:pt x="50" y="30"/>
                    <a:pt x="47" y="15"/>
                    <a:pt x="37" y="8"/>
                  </a:cubicBezTo>
                  <a:cubicBezTo>
                    <a:pt x="26" y="0"/>
                    <a:pt x="12" y="3"/>
                    <a:pt x="4" y="13"/>
                  </a:cubicBezTo>
                  <a:cubicBezTo>
                    <a:pt x="2" y="16"/>
                    <a:pt x="1" y="18"/>
                    <a:pt x="0" y="21"/>
                  </a:cubicBezTo>
                  <a:cubicBezTo>
                    <a:pt x="8" y="16"/>
                    <a:pt x="19" y="16"/>
                    <a:pt x="27" y="22"/>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3" name="Freeform 1409"/>
            <p:cNvSpPr>
              <a:spLocks/>
            </p:cNvSpPr>
            <p:nvPr/>
          </p:nvSpPr>
          <p:spPr bwMode="auto">
            <a:xfrm>
              <a:off x="5264" y="1541"/>
              <a:ext cx="43" cy="84"/>
            </a:xfrm>
            <a:custGeom>
              <a:avLst/>
              <a:gdLst>
                <a:gd name="T0" fmla="*/ 10 w 18"/>
                <a:gd name="T1" fmla="*/ 0 h 35"/>
                <a:gd name="T2" fmla="*/ 0 w 18"/>
                <a:gd name="T3" fmla="*/ 14 h 35"/>
                <a:gd name="T4" fmla="*/ 5 w 18"/>
                <a:gd name="T5" fmla="*/ 35 h 35"/>
                <a:gd name="T6" fmla="*/ 11 w 18"/>
                <a:gd name="T7" fmla="*/ 29 h 35"/>
                <a:gd name="T8" fmla="*/ 10 w 18"/>
                <a:gd name="T9" fmla="*/ 0 h 35"/>
              </a:gdLst>
              <a:ahLst/>
              <a:cxnLst>
                <a:cxn ang="0">
                  <a:pos x="T0" y="T1"/>
                </a:cxn>
                <a:cxn ang="0">
                  <a:pos x="T2" y="T3"/>
                </a:cxn>
                <a:cxn ang="0">
                  <a:pos x="T4" y="T5"/>
                </a:cxn>
                <a:cxn ang="0">
                  <a:pos x="T6" y="T7"/>
                </a:cxn>
                <a:cxn ang="0">
                  <a:pos x="T8" y="T9"/>
                </a:cxn>
              </a:cxnLst>
              <a:rect l="0" t="0" r="r" b="b"/>
              <a:pathLst>
                <a:path w="18" h="35">
                  <a:moveTo>
                    <a:pt x="10" y="0"/>
                  </a:moveTo>
                  <a:cubicBezTo>
                    <a:pt x="0" y="14"/>
                    <a:pt x="0" y="14"/>
                    <a:pt x="0" y="14"/>
                  </a:cubicBezTo>
                  <a:cubicBezTo>
                    <a:pt x="5" y="20"/>
                    <a:pt x="7" y="27"/>
                    <a:pt x="5" y="35"/>
                  </a:cubicBezTo>
                  <a:cubicBezTo>
                    <a:pt x="7" y="33"/>
                    <a:pt x="10" y="31"/>
                    <a:pt x="11" y="29"/>
                  </a:cubicBezTo>
                  <a:cubicBezTo>
                    <a:pt x="18" y="20"/>
                    <a:pt x="17" y="8"/>
                    <a:pt x="10"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4" name="Freeform 1410"/>
            <p:cNvSpPr>
              <a:spLocks/>
            </p:cNvSpPr>
            <p:nvPr/>
          </p:nvSpPr>
          <p:spPr bwMode="auto">
            <a:xfrm>
              <a:off x="5233" y="1438"/>
              <a:ext cx="117" cy="146"/>
            </a:xfrm>
            <a:custGeom>
              <a:avLst/>
              <a:gdLst>
                <a:gd name="T0" fmla="*/ 7 w 49"/>
                <a:gd name="T1" fmla="*/ 55 h 61"/>
                <a:gd name="T2" fmla="*/ 13 w 49"/>
                <a:gd name="T3" fmla="*/ 61 h 61"/>
                <a:gd name="T4" fmla="*/ 35 w 49"/>
                <a:gd name="T5" fmla="*/ 41 h 61"/>
                <a:gd name="T6" fmla="*/ 47 w 49"/>
                <a:gd name="T7" fmla="*/ 0 h 61"/>
                <a:gd name="T8" fmla="*/ 11 w 49"/>
                <a:gd name="T9" fmla="*/ 24 h 61"/>
                <a:gd name="T10" fmla="*/ 0 w 49"/>
                <a:gd name="T11" fmla="*/ 51 h 61"/>
                <a:gd name="T12" fmla="*/ 7 w 49"/>
                <a:gd name="T13" fmla="*/ 55 h 61"/>
              </a:gdLst>
              <a:ahLst/>
              <a:cxnLst>
                <a:cxn ang="0">
                  <a:pos x="T0" y="T1"/>
                </a:cxn>
                <a:cxn ang="0">
                  <a:pos x="T2" y="T3"/>
                </a:cxn>
                <a:cxn ang="0">
                  <a:pos x="T4" y="T5"/>
                </a:cxn>
                <a:cxn ang="0">
                  <a:pos x="T6" y="T7"/>
                </a:cxn>
                <a:cxn ang="0">
                  <a:pos x="T8" y="T9"/>
                </a:cxn>
                <a:cxn ang="0">
                  <a:pos x="T10" y="T11"/>
                </a:cxn>
                <a:cxn ang="0">
                  <a:pos x="T12" y="T13"/>
                </a:cxn>
              </a:cxnLst>
              <a:rect l="0" t="0" r="r" b="b"/>
              <a:pathLst>
                <a:path w="49" h="61">
                  <a:moveTo>
                    <a:pt x="7" y="55"/>
                  </a:moveTo>
                  <a:cubicBezTo>
                    <a:pt x="10" y="57"/>
                    <a:pt x="12" y="59"/>
                    <a:pt x="13" y="61"/>
                  </a:cubicBezTo>
                  <a:cubicBezTo>
                    <a:pt x="21" y="57"/>
                    <a:pt x="29" y="50"/>
                    <a:pt x="35" y="41"/>
                  </a:cubicBezTo>
                  <a:cubicBezTo>
                    <a:pt x="45" y="27"/>
                    <a:pt x="49" y="11"/>
                    <a:pt x="47" y="0"/>
                  </a:cubicBezTo>
                  <a:cubicBezTo>
                    <a:pt x="35" y="1"/>
                    <a:pt x="22" y="10"/>
                    <a:pt x="11" y="24"/>
                  </a:cubicBezTo>
                  <a:cubicBezTo>
                    <a:pt x="5" y="33"/>
                    <a:pt x="1" y="43"/>
                    <a:pt x="0" y="51"/>
                  </a:cubicBezTo>
                  <a:cubicBezTo>
                    <a:pt x="2" y="52"/>
                    <a:pt x="5" y="53"/>
                    <a:pt x="7" y="55"/>
                  </a:cubicBezTo>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5" name="Freeform 1411"/>
            <p:cNvSpPr>
              <a:spLocks/>
            </p:cNvSpPr>
            <p:nvPr/>
          </p:nvSpPr>
          <p:spPr bwMode="auto">
            <a:xfrm>
              <a:off x="5250" y="1438"/>
              <a:ext cx="100" cy="146"/>
            </a:xfrm>
            <a:custGeom>
              <a:avLst/>
              <a:gdLst>
                <a:gd name="T0" fmla="*/ 40 w 42"/>
                <a:gd name="T1" fmla="*/ 0 h 61"/>
                <a:gd name="T2" fmla="*/ 40 w 42"/>
                <a:gd name="T3" fmla="*/ 0 h 61"/>
                <a:gd name="T4" fmla="*/ 0 w 42"/>
                <a:gd name="T5" fmla="*/ 55 h 61"/>
                <a:gd name="T6" fmla="*/ 0 w 42"/>
                <a:gd name="T7" fmla="*/ 55 h 61"/>
                <a:gd name="T8" fmla="*/ 6 w 42"/>
                <a:gd name="T9" fmla="*/ 61 h 61"/>
                <a:gd name="T10" fmla="*/ 28 w 42"/>
                <a:gd name="T11" fmla="*/ 41 h 61"/>
                <a:gd name="T12" fmla="*/ 40 w 42"/>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42" h="61">
                  <a:moveTo>
                    <a:pt x="40" y="0"/>
                  </a:moveTo>
                  <a:cubicBezTo>
                    <a:pt x="40" y="0"/>
                    <a:pt x="40" y="0"/>
                    <a:pt x="40" y="0"/>
                  </a:cubicBezTo>
                  <a:cubicBezTo>
                    <a:pt x="0" y="55"/>
                    <a:pt x="0" y="55"/>
                    <a:pt x="0" y="55"/>
                  </a:cubicBezTo>
                  <a:cubicBezTo>
                    <a:pt x="0" y="55"/>
                    <a:pt x="0" y="55"/>
                    <a:pt x="0" y="55"/>
                  </a:cubicBezTo>
                  <a:cubicBezTo>
                    <a:pt x="3" y="57"/>
                    <a:pt x="5" y="59"/>
                    <a:pt x="6" y="61"/>
                  </a:cubicBezTo>
                  <a:cubicBezTo>
                    <a:pt x="14" y="57"/>
                    <a:pt x="22" y="50"/>
                    <a:pt x="28" y="41"/>
                  </a:cubicBezTo>
                  <a:cubicBezTo>
                    <a:pt x="38" y="27"/>
                    <a:pt x="42" y="11"/>
                    <a:pt x="40" y="0"/>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6" name="Freeform 1412"/>
            <p:cNvSpPr>
              <a:spLocks/>
            </p:cNvSpPr>
            <p:nvPr/>
          </p:nvSpPr>
          <p:spPr bwMode="auto">
            <a:xfrm>
              <a:off x="5300" y="1438"/>
              <a:ext cx="48" cy="48"/>
            </a:xfrm>
            <a:custGeom>
              <a:avLst/>
              <a:gdLst>
                <a:gd name="T0" fmla="*/ 9 w 20"/>
                <a:gd name="T1" fmla="*/ 13 h 20"/>
                <a:gd name="T2" fmla="*/ 18 w 20"/>
                <a:gd name="T3" fmla="*/ 20 h 20"/>
                <a:gd name="T4" fmla="*/ 19 w 20"/>
                <a:gd name="T5" fmla="*/ 0 h 20"/>
                <a:gd name="T6" fmla="*/ 0 w 20"/>
                <a:gd name="T7" fmla="*/ 7 h 20"/>
                <a:gd name="T8" fmla="*/ 9 w 20"/>
                <a:gd name="T9" fmla="*/ 13 h 20"/>
              </a:gdLst>
              <a:ahLst/>
              <a:cxnLst>
                <a:cxn ang="0">
                  <a:pos x="T0" y="T1"/>
                </a:cxn>
                <a:cxn ang="0">
                  <a:pos x="T2" y="T3"/>
                </a:cxn>
                <a:cxn ang="0">
                  <a:pos x="T4" y="T5"/>
                </a:cxn>
                <a:cxn ang="0">
                  <a:pos x="T6" y="T7"/>
                </a:cxn>
                <a:cxn ang="0">
                  <a:pos x="T8" y="T9"/>
                </a:cxn>
              </a:cxnLst>
              <a:rect l="0" t="0" r="r" b="b"/>
              <a:pathLst>
                <a:path w="20" h="20">
                  <a:moveTo>
                    <a:pt x="9" y="13"/>
                  </a:moveTo>
                  <a:cubicBezTo>
                    <a:pt x="12" y="15"/>
                    <a:pt x="15" y="18"/>
                    <a:pt x="18" y="20"/>
                  </a:cubicBezTo>
                  <a:cubicBezTo>
                    <a:pt x="20" y="12"/>
                    <a:pt x="20" y="5"/>
                    <a:pt x="19" y="0"/>
                  </a:cubicBezTo>
                  <a:cubicBezTo>
                    <a:pt x="13" y="0"/>
                    <a:pt x="6" y="3"/>
                    <a:pt x="0" y="7"/>
                  </a:cubicBezTo>
                  <a:cubicBezTo>
                    <a:pt x="3" y="9"/>
                    <a:pt x="6" y="11"/>
                    <a:pt x="9" y="13"/>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7" name="Freeform 1413"/>
            <p:cNvSpPr>
              <a:spLocks/>
            </p:cNvSpPr>
            <p:nvPr/>
          </p:nvSpPr>
          <p:spPr bwMode="auto">
            <a:xfrm>
              <a:off x="5321" y="1438"/>
              <a:ext cx="27" cy="48"/>
            </a:xfrm>
            <a:custGeom>
              <a:avLst/>
              <a:gdLst>
                <a:gd name="T0" fmla="*/ 10 w 11"/>
                <a:gd name="T1" fmla="*/ 0 h 20"/>
                <a:gd name="T2" fmla="*/ 0 w 11"/>
                <a:gd name="T3" fmla="*/ 13 h 20"/>
                <a:gd name="T4" fmla="*/ 0 w 11"/>
                <a:gd name="T5" fmla="*/ 13 h 20"/>
                <a:gd name="T6" fmla="*/ 9 w 11"/>
                <a:gd name="T7" fmla="*/ 20 h 20"/>
                <a:gd name="T8" fmla="*/ 10 w 11"/>
                <a:gd name="T9" fmla="*/ 0 h 20"/>
                <a:gd name="T10" fmla="*/ 10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10" y="0"/>
                  </a:moveTo>
                  <a:cubicBezTo>
                    <a:pt x="0" y="13"/>
                    <a:pt x="0" y="13"/>
                    <a:pt x="0" y="13"/>
                  </a:cubicBezTo>
                  <a:cubicBezTo>
                    <a:pt x="0" y="13"/>
                    <a:pt x="0" y="13"/>
                    <a:pt x="0" y="13"/>
                  </a:cubicBezTo>
                  <a:cubicBezTo>
                    <a:pt x="3" y="15"/>
                    <a:pt x="6" y="18"/>
                    <a:pt x="9" y="20"/>
                  </a:cubicBezTo>
                  <a:cubicBezTo>
                    <a:pt x="11" y="12"/>
                    <a:pt x="11" y="5"/>
                    <a:pt x="10" y="0"/>
                  </a:cubicBezTo>
                  <a:cubicBezTo>
                    <a:pt x="10" y="0"/>
                    <a:pt x="10" y="0"/>
                    <a:pt x="10"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8" name="Freeform 1414"/>
            <p:cNvSpPr>
              <a:spLocks/>
            </p:cNvSpPr>
            <p:nvPr/>
          </p:nvSpPr>
          <p:spPr bwMode="auto">
            <a:xfrm>
              <a:off x="5233" y="1529"/>
              <a:ext cx="48" cy="65"/>
            </a:xfrm>
            <a:custGeom>
              <a:avLst/>
              <a:gdLst>
                <a:gd name="T0" fmla="*/ 20 w 20"/>
                <a:gd name="T1" fmla="*/ 0 h 27"/>
                <a:gd name="T2" fmla="*/ 7 w 20"/>
                <a:gd name="T3" fmla="*/ 11 h 27"/>
                <a:gd name="T4" fmla="*/ 0 w 20"/>
                <a:gd name="T5" fmla="*/ 27 h 27"/>
                <a:gd name="T6" fmla="*/ 12 w 20"/>
                <a:gd name="T7" fmla="*/ 15 h 27"/>
                <a:gd name="T8" fmla="*/ 20 w 20"/>
                <a:gd name="T9" fmla="*/ 0 h 27"/>
              </a:gdLst>
              <a:ahLst/>
              <a:cxnLst>
                <a:cxn ang="0">
                  <a:pos x="T0" y="T1"/>
                </a:cxn>
                <a:cxn ang="0">
                  <a:pos x="T2" y="T3"/>
                </a:cxn>
                <a:cxn ang="0">
                  <a:pos x="T4" y="T5"/>
                </a:cxn>
                <a:cxn ang="0">
                  <a:pos x="T6" y="T7"/>
                </a:cxn>
                <a:cxn ang="0">
                  <a:pos x="T8" y="T9"/>
                </a:cxn>
              </a:cxnLst>
              <a:rect l="0" t="0" r="r" b="b"/>
              <a:pathLst>
                <a:path w="20" h="27">
                  <a:moveTo>
                    <a:pt x="20" y="0"/>
                  </a:moveTo>
                  <a:cubicBezTo>
                    <a:pt x="16" y="1"/>
                    <a:pt x="12" y="5"/>
                    <a:pt x="7" y="11"/>
                  </a:cubicBezTo>
                  <a:cubicBezTo>
                    <a:pt x="3" y="17"/>
                    <a:pt x="1" y="23"/>
                    <a:pt x="0" y="27"/>
                  </a:cubicBezTo>
                  <a:cubicBezTo>
                    <a:pt x="4" y="25"/>
                    <a:pt x="8" y="21"/>
                    <a:pt x="12" y="15"/>
                  </a:cubicBezTo>
                  <a:cubicBezTo>
                    <a:pt x="17" y="9"/>
                    <a:pt x="19" y="3"/>
                    <a:pt x="20"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9" name="Freeform 1415"/>
            <p:cNvSpPr>
              <a:spLocks/>
            </p:cNvSpPr>
            <p:nvPr/>
          </p:nvSpPr>
          <p:spPr bwMode="auto">
            <a:xfrm>
              <a:off x="5233" y="1529"/>
              <a:ext cx="48" cy="65"/>
            </a:xfrm>
            <a:custGeom>
              <a:avLst/>
              <a:gdLst>
                <a:gd name="T0" fmla="*/ 19 w 20"/>
                <a:gd name="T1" fmla="*/ 0 h 27"/>
                <a:gd name="T2" fmla="*/ 0 w 20"/>
                <a:gd name="T3" fmla="*/ 27 h 27"/>
                <a:gd name="T4" fmla="*/ 0 w 20"/>
                <a:gd name="T5" fmla="*/ 27 h 27"/>
                <a:gd name="T6" fmla="*/ 12 w 20"/>
                <a:gd name="T7" fmla="*/ 15 h 27"/>
                <a:gd name="T8" fmla="*/ 20 w 20"/>
                <a:gd name="T9" fmla="*/ 0 h 27"/>
                <a:gd name="T10" fmla="*/ 19 w 20"/>
                <a:gd name="T11" fmla="*/ 0 h 27"/>
              </a:gdLst>
              <a:ahLst/>
              <a:cxnLst>
                <a:cxn ang="0">
                  <a:pos x="T0" y="T1"/>
                </a:cxn>
                <a:cxn ang="0">
                  <a:pos x="T2" y="T3"/>
                </a:cxn>
                <a:cxn ang="0">
                  <a:pos x="T4" y="T5"/>
                </a:cxn>
                <a:cxn ang="0">
                  <a:pos x="T6" y="T7"/>
                </a:cxn>
                <a:cxn ang="0">
                  <a:pos x="T8" y="T9"/>
                </a:cxn>
                <a:cxn ang="0">
                  <a:pos x="T10" y="T11"/>
                </a:cxn>
              </a:cxnLst>
              <a:rect l="0" t="0" r="r" b="b"/>
              <a:pathLst>
                <a:path w="20" h="27">
                  <a:moveTo>
                    <a:pt x="19" y="0"/>
                  </a:moveTo>
                  <a:cubicBezTo>
                    <a:pt x="0" y="27"/>
                    <a:pt x="0" y="27"/>
                    <a:pt x="0" y="27"/>
                  </a:cubicBezTo>
                  <a:cubicBezTo>
                    <a:pt x="0" y="27"/>
                    <a:pt x="0" y="27"/>
                    <a:pt x="0" y="27"/>
                  </a:cubicBezTo>
                  <a:cubicBezTo>
                    <a:pt x="4" y="25"/>
                    <a:pt x="8" y="21"/>
                    <a:pt x="12" y="15"/>
                  </a:cubicBezTo>
                  <a:cubicBezTo>
                    <a:pt x="17" y="9"/>
                    <a:pt x="19" y="3"/>
                    <a:pt x="20" y="0"/>
                  </a:cubicBezTo>
                  <a:cubicBezTo>
                    <a:pt x="20" y="0"/>
                    <a:pt x="20" y="0"/>
                    <a:pt x="19"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0" name="Freeform 1416"/>
            <p:cNvSpPr>
              <a:spLocks/>
            </p:cNvSpPr>
            <p:nvPr/>
          </p:nvSpPr>
          <p:spPr bwMode="auto">
            <a:xfrm>
              <a:off x="5278" y="1479"/>
              <a:ext cx="43" cy="43"/>
            </a:xfrm>
            <a:custGeom>
              <a:avLst/>
              <a:gdLst>
                <a:gd name="T0" fmla="*/ 4 w 18"/>
                <a:gd name="T1" fmla="*/ 16 h 18"/>
                <a:gd name="T2" fmla="*/ 2 w 18"/>
                <a:gd name="T3" fmla="*/ 4 h 18"/>
                <a:gd name="T4" fmla="*/ 14 w 18"/>
                <a:gd name="T5" fmla="*/ 2 h 18"/>
                <a:gd name="T6" fmla="*/ 16 w 18"/>
                <a:gd name="T7" fmla="*/ 14 h 18"/>
                <a:gd name="T8" fmla="*/ 4 w 18"/>
                <a:gd name="T9" fmla="*/ 16 h 18"/>
              </a:gdLst>
              <a:ahLst/>
              <a:cxnLst>
                <a:cxn ang="0">
                  <a:pos x="T0" y="T1"/>
                </a:cxn>
                <a:cxn ang="0">
                  <a:pos x="T2" y="T3"/>
                </a:cxn>
                <a:cxn ang="0">
                  <a:pos x="T4" y="T5"/>
                </a:cxn>
                <a:cxn ang="0">
                  <a:pos x="T6" y="T7"/>
                </a:cxn>
                <a:cxn ang="0">
                  <a:pos x="T8" y="T9"/>
                </a:cxn>
              </a:cxnLst>
              <a:rect l="0" t="0" r="r" b="b"/>
              <a:pathLst>
                <a:path w="18" h="18">
                  <a:moveTo>
                    <a:pt x="4" y="16"/>
                  </a:moveTo>
                  <a:cubicBezTo>
                    <a:pt x="1" y="13"/>
                    <a:pt x="0" y="8"/>
                    <a:pt x="2" y="4"/>
                  </a:cubicBezTo>
                  <a:cubicBezTo>
                    <a:pt x="5" y="0"/>
                    <a:pt x="10" y="0"/>
                    <a:pt x="14" y="2"/>
                  </a:cubicBezTo>
                  <a:cubicBezTo>
                    <a:pt x="17" y="5"/>
                    <a:pt x="18" y="10"/>
                    <a:pt x="16" y="14"/>
                  </a:cubicBezTo>
                  <a:cubicBezTo>
                    <a:pt x="13" y="17"/>
                    <a:pt x="8" y="18"/>
                    <a:pt x="4" y="16"/>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1" name="Freeform 1417"/>
            <p:cNvSpPr>
              <a:spLocks/>
            </p:cNvSpPr>
            <p:nvPr/>
          </p:nvSpPr>
          <p:spPr bwMode="auto">
            <a:xfrm>
              <a:off x="5286" y="1484"/>
              <a:ext cx="28" cy="31"/>
            </a:xfrm>
            <a:custGeom>
              <a:avLst/>
              <a:gdLst>
                <a:gd name="T0" fmla="*/ 9 w 12"/>
                <a:gd name="T1" fmla="*/ 2 h 13"/>
                <a:gd name="T2" fmla="*/ 1 w 12"/>
                <a:gd name="T3" fmla="*/ 4 h 13"/>
                <a:gd name="T4" fmla="*/ 3 w 12"/>
                <a:gd name="T5" fmla="*/ 11 h 13"/>
                <a:gd name="T6" fmla="*/ 11 w 12"/>
                <a:gd name="T7" fmla="*/ 10 h 13"/>
                <a:gd name="T8" fmla="*/ 9 w 12"/>
                <a:gd name="T9" fmla="*/ 2 h 13"/>
              </a:gdLst>
              <a:ahLst/>
              <a:cxnLst>
                <a:cxn ang="0">
                  <a:pos x="T0" y="T1"/>
                </a:cxn>
                <a:cxn ang="0">
                  <a:pos x="T2" y="T3"/>
                </a:cxn>
                <a:cxn ang="0">
                  <a:pos x="T4" y="T5"/>
                </a:cxn>
                <a:cxn ang="0">
                  <a:pos x="T6" y="T7"/>
                </a:cxn>
                <a:cxn ang="0">
                  <a:pos x="T8" y="T9"/>
                </a:cxn>
              </a:cxnLst>
              <a:rect l="0" t="0" r="r" b="b"/>
              <a:pathLst>
                <a:path w="12" h="13">
                  <a:moveTo>
                    <a:pt x="9" y="2"/>
                  </a:moveTo>
                  <a:cubicBezTo>
                    <a:pt x="7" y="0"/>
                    <a:pt x="3" y="1"/>
                    <a:pt x="1" y="4"/>
                  </a:cubicBezTo>
                  <a:cubicBezTo>
                    <a:pt x="0" y="6"/>
                    <a:pt x="0" y="10"/>
                    <a:pt x="3" y="11"/>
                  </a:cubicBezTo>
                  <a:cubicBezTo>
                    <a:pt x="5" y="13"/>
                    <a:pt x="9" y="13"/>
                    <a:pt x="11" y="10"/>
                  </a:cubicBezTo>
                  <a:cubicBezTo>
                    <a:pt x="12" y="8"/>
                    <a:pt x="12" y="4"/>
                    <a:pt x="9" y="2"/>
                  </a:cubicBezTo>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2" name="Freeform 1418"/>
            <p:cNvSpPr>
              <a:spLocks/>
            </p:cNvSpPr>
            <p:nvPr/>
          </p:nvSpPr>
          <p:spPr bwMode="auto">
            <a:xfrm>
              <a:off x="5288" y="1484"/>
              <a:ext cx="33" cy="38"/>
            </a:xfrm>
            <a:custGeom>
              <a:avLst/>
              <a:gdLst>
                <a:gd name="T0" fmla="*/ 10 w 14"/>
                <a:gd name="T1" fmla="*/ 0 h 16"/>
                <a:gd name="T2" fmla="*/ 10 w 14"/>
                <a:gd name="T3" fmla="*/ 0 h 16"/>
                <a:gd name="T4" fmla="*/ 8 w 14"/>
                <a:gd name="T5" fmla="*/ 2 h 16"/>
                <a:gd name="T6" fmla="*/ 8 w 14"/>
                <a:gd name="T7" fmla="*/ 2 h 16"/>
                <a:gd name="T8" fmla="*/ 10 w 14"/>
                <a:gd name="T9" fmla="*/ 10 h 16"/>
                <a:gd name="T10" fmla="*/ 2 w 14"/>
                <a:gd name="T11" fmla="*/ 11 h 16"/>
                <a:gd name="T12" fmla="*/ 2 w 14"/>
                <a:gd name="T13" fmla="*/ 11 h 16"/>
                <a:gd name="T14" fmla="*/ 0 w 14"/>
                <a:gd name="T15" fmla="*/ 13 h 16"/>
                <a:gd name="T16" fmla="*/ 0 w 14"/>
                <a:gd name="T17" fmla="*/ 14 h 16"/>
                <a:gd name="T18" fmla="*/ 12 w 14"/>
                <a:gd name="T19" fmla="*/ 12 h 16"/>
                <a:gd name="T20" fmla="*/ 10 w 1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0" y="0"/>
                  </a:moveTo>
                  <a:cubicBezTo>
                    <a:pt x="10" y="0"/>
                    <a:pt x="10" y="0"/>
                    <a:pt x="10" y="0"/>
                  </a:cubicBezTo>
                  <a:cubicBezTo>
                    <a:pt x="8" y="2"/>
                    <a:pt x="8" y="2"/>
                    <a:pt x="8" y="2"/>
                  </a:cubicBezTo>
                  <a:cubicBezTo>
                    <a:pt x="8" y="2"/>
                    <a:pt x="8" y="2"/>
                    <a:pt x="8" y="2"/>
                  </a:cubicBezTo>
                  <a:cubicBezTo>
                    <a:pt x="11" y="4"/>
                    <a:pt x="11" y="8"/>
                    <a:pt x="10" y="10"/>
                  </a:cubicBezTo>
                  <a:cubicBezTo>
                    <a:pt x="8" y="13"/>
                    <a:pt x="4" y="13"/>
                    <a:pt x="2" y="11"/>
                  </a:cubicBezTo>
                  <a:cubicBezTo>
                    <a:pt x="2" y="11"/>
                    <a:pt x="2" y="11"/>
                    <a:pt x="2" y="11"/>
                  </a:cubicBezTo>
                  <a:cubicBezTo>
                    <a:pt x="0" y="13"/>
                    <a:pt x="0" y="13"/>
                    <a:pt x="0" y="13"/>
                  </a:cubicBezTo>
                  <a:cubicBezTo>
                    <a:pt x="0" y="13"/>
                    <a:pt x="0" y="13"/>
                    <a:pt x="0" y="14"/>
                  </a:cubicBezTo>
                  <a:cubicBezTo>
                    <a:pt x="4" y="16"/>
                    <a:pt x="9" y="15"/>
                    <a:pt x="12" y="12"/>
                  </a:cubicBezTo>
                  <a:cubicBezTo>
                    <a:pt x="14" y="8"/>
                    <a:pt x="13" y="3"/>
                    <a:pt x="10"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3" name="Freeform 1419"/>
            <p:cNvSpPr>
              <a:spLocks/>
            </p:cNvSpPr>
            <p:nvPr/>
          </p:nvSpPr>
          <p:spPr bwMode="auto">
            <a:xfrm>
              <a:off x="5293" y="1488"/>
              <a:ext cx="21" cy="27"/>
            </a:xfrm>
            <a:custGeom>
              <a:avLst/>
              <a:gdLst>
                <a:gd name="T0" fmla="*/ 8 w 9"/>
                <a:gd name="T1" fmla="*/ 8 h 11"/>
                <a:gd name="T2" fmla="*/ 6 w 9"/>
                <a:gd name="T3" fmla="*/ 0 h 11"/>
                <a:gd name="T4" fmla="*/ 6 w 9"/>
                <a:gd name="T5" fmla="*/ 0 h 11"/>
                <a:gd name="T6" fmla="*/ 0 w 9"/>
                <a:gd name="T7" fmla="*/ 9 h 11"/>
                <a:gd name="T8" fmla="*/ 0 w 9"/>
                <a:gd name="T9" fmla="*/ 9 h 11"/>
                <a:gd name="T10" fmla="*/ 8 w 9"/>
                <a:gd name="T11" fmla="*/ 8 h 11"/>
              </a:gdLst>
              <a:ahLst/>
              <a:cxnLst>
                <a:cxn ang="0">
                  <a:pos x="T0" y="T1"/>
                </a:cxn>
                <a:cxn ang="0">
                  <a:pos x="T2" y="T3"/>
                </a:cxn>
                <a:cxn ang="0">
                  <a:pos x="T4" y="T5"/>
                </a:cxn>
                <a:cxn ang="0">
                  <a:pos x="T6" y="T7"/>
                </a:cxn>
                <a:cxn ang="0">
                  <a:pos x="T8" y="T9"/>
                </a:cxn>
                <a:cxn ang="0">
                  <a:pos x="T10" y="T11"/>
                </a:cxn>
              </a:cxnLst>
              <a:rect l="0" t="0" r="r" b="b"/>
              <a:pathLst>
                <a:path w="9" h="11">
                  <a:moveTo>
                    <a:pt x="8" y="8"/>
                  </a:moveTo>
                  <a:cubicBezTo>
                    <a:pt x="9" y="6"/>
                    <a:pt x="9" y="2"/>
                    <a:pt x="6" y="0"/>
                  </a:cubicBezTo>
                  <a:cubicBezTo>
                    <a:pt x="6" y="0"/>
                    <a:pt x="6" y="0"/>
                    <a:pt x="6" y="0"/>
                  </a:cubicBezTo>
                  <a:cubicBezTo>
                    <a:pt x="0" y="9"/>
                    <a:pt x="0" y="9"/>
                    <a:pt x="0" y="9"/>
                  </a:cubicBezTo>
                  <a:cubicBezTo>
                    <a:pt x="0" y="9"/>
                    <a:pt x="0" y="9"/>
                    <a:pt x="0" y="9"/>
                  </a:cubicBezTo>
                  <a:cubicBezTo>
                    <a:pt x="2" y="11"/>
                    <a:pt x="6" y="11"/>
                    <a:pt x="8" y="8"/>
                  </a:cubicBezTo>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4" name="Freeform 1420"/>
            <p:cNvSpPr>
              <a:spLocks/>
            </p:cNvSpPr>
            <p:nvPr/>
          </p:nvSpPr>
          <p:spPr bwMode="auto">
            <a:xfrm>
              <a:off x="5090" y="1462"/>
              <a:ext cx="33" cy="34"/>
            </a:xfrm>
            <a:custGeom>
              <a:avLst/>
              <a:gdLst>
                <a:gd name="T0" fmla="*/ 16 w 33"/>
                <a:gd name="T1" fmla="*/ 0 h 34"/>
                <a:gd name="T2" fmla="*/ 14 w 33"/>
                <a:gd name="T3" fmla="*/ 15 h 34"/>
                <a:gd name="T4" fmla="*/ 0 w 33"/>
                <a:gd name="T5" fmla="*/ 17 h 34"/>
                <a:gd name="T6" fmla="*/ 14 w 33"/>
                <a:gd name="T7" fmla="*/ 19 h 34"/>
                <a:gd name="T8" fmla="*/ 16 w 33"/>
                <a:gd name="T9" fmla="*/ 34 h 34"/>
                <a:gd name="T10" fmla="*/ 19 w 33"/>
                <a:gd name="T11" fmla="*/ 19 h 34"/>
                <a:gd name="T12" fmla="*/ 33 w 33"/>
                <a:gd name="T13" fmla="*/ 17 h 34"/>
                <a:gd name="T14" fmla="*/ 19 w 33"/>
                <a:gd name="T15" fmla="*/ 15 h 34"/>
                <a:gd name="T16" fmla="*/ 16 w 33"/>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4">
                  <a:moveTo>
                    <a:pt x="16" y="0"/>
                  </a:moveTo>
                  <a:lnTo>
                    <a:pt x="14" y="15"/>
                  </a:lnTo>
                  <a:lnTo>
                    <a:pt x="0" y="17"/>
                  </a:lnTo>
                  <a:lnTo>
                    <a:pt x="14" y="19"/>
                  </a:lnTo>
                  <a:lnTo>
                    <a:pt x="16" y="34"/>
                  </a:lnTo>
                  <a:lnTo>
                    <a:pt x="19" y="19"/>
                  </a:lnTo>
                  <a:lnTo>
                    <a:pt x="33" y="17"/>
                  </a:lnTo>
                  <a:lnTo>
                    <a:pt x="19" y="15"/>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5" name="Freeform 1421"/>
            <p:cNvSpPr>
              <a:spLocks/>
            </p:cNvSpPr>
            <p:nvPr/>
          </p:nvSpPr>
          <p:spPr bwMode="auto">
            <a:xfrm>
              <a:off x="4803" y="1563"/>
              <a:ext cx="34" cy="33"/>
            </a:xfrm>
            <a:custGeom>
              <a:avLst/>
              <a:gdLst>
                <a:gd name="T0" fmla="*/ 17 w 34"/>
                <a:gd name="T1" fmla="*/ 0 h 33"/>
                <a:gd name="T2" fmla="*/ 15 w 34"/>
                <a:gd name="T3" fmla="*/ 14 h 33"/>
                <a:gd name="T4" fmla="*/ 0 w 34"/>
                <a:gd name="T5" fmla="*/ 16 h 33"/>
                <a:gd name="T6" fmla="*/ 15 w 34"/>
                <a:gd name="T7" fmla="*/ 19 h 33"/>
                <a:gd name="T8" fmla="*/ 17 w 34"/>
                <a:gd name="T9" fmla="*/ 33 h 33"/>
                <a:gd name="T10" fmla="*/ 19 w 34"/>
                <a:gd name="T11" fmla="*/ 19 h 33"/>
                <a:gd name="T12" fmla="*/ 34 w 34"/>
                <a:gd name="T13" fmla="*/ 16 h 33"/>
                <a:gd name="T14" fmla="*/ 19 w 34"/>
                <a:gd name="T15" fmla="*/ 14 h 33"/>
                <a:gd name="T16" fmla="*/ 17 w 3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7" y="0"/>
                  </a:moveTo>
                  <a:lnTo>
                    <a:pt x="15" y="14"/>
                  </a:lnTo>
                  <a:lnTo>
                    <a:pt x="0" y="16"/>
                  </a:lnTo>
                  <a:lnTo>
                    <a:pt x="15" y="19"/>
                  </a:lnTo>
                  <a:lnTo>
                    <a:pt x="17" y="33"/>
                  </a:lnTo>
                  <a:lnTo>
                    <a:pt x="19" y="19"/>
                  </a:lnTo>
                  <a:lnTo>
                    <a:pt x="34" y="16"/>
                  </a:lnTo>
                  <a:lnTo>
                    <a:pt x="19" y="14"/>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6" name="Freeform 1422"/>
            <p:cNvSpPr>
              <a:spLocks/>
            </p:cNvSpPr>
            <p:nvPr/>
          </p:nvSpPr>
          <p:spPr bwMode="auto">
            <a:xfrm>
              <a:off x="5161" y="1465"/>
              <a:ext cx="17" cy="16"/>
            </a:xfrm>
            <a:custGeom>
              <a:avLst/>
              <a:gdLst>
                <a:gd name="T0" fmla="*/ 10 w 17"/>
                <a:gd name="T1" fmla="*/ 0 h 16"/>
                <a:gd name="T2" fmla="*/ 8 w 17"/>
                <a:gd name="T3" fmla="*/ 7 h 16"/>
                <a:gd name="T4" fmla="*/ 0 w 17"/>
                <a:gd name="T5" fmla="*/ 9 h 16"/>
                <a:gd name="T6" fmla="*/ 8 w 17"/>
                <a:gd name="T7" fmla="*/ 9 h 16"/>
                <a:gd name="T8" fmla="*/ 10 w 17"/>
                <a:gd name="T9" fmla="*/ 16 h 16"/>
                <a:gd name="T10" fmla="*/ 10 w 17"/>
                <a:gd name="T11" fmla="*/ 9 h 16"/>
                <a:gd name="T12" fmla="*/ 17 w 17"/>
                <a:gd name="T13" fmla="*/ 9 h 16"/>
                <a:gd name="T14" fmla="*/ 10 w 17"/>
                <a:gd name="T15" fmla="*/ 7 h 16"/>
                <a:gd name="T16" fmla="*/ 10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0" y="0"/>
                  </a:moveTo>
                  <a:lnTo>
                    <a:pt x="8" y="7"/>
                  </a:lnTo>
                  <a:lnTo>
                    <a:pt x="0" y="9"/>
                  </a:lnTo>
                  <a:lnTo>
                    <a:pt x="8" y="9"/>
                  </a:lnTo>
                  <a:lnTo>
                    <a:pt x="10" y="16"/>
                  </a:lnTo>
                  <a:lnTo>
                    <a:pt x="10" y="9"/>
                  </a:lnTo>
                  <a:lnTo>
                    <a:pt x="17" y="9"/>
                  </a:lnTo>
                  <a:lnTo>
                    <a:pt x="10" y="7"/>
                  </a:lnTo>
                  <a:lnTo>
                    <a:pt x="1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7" name="Freeform 1423"/>
            <p:cNvSpPr>
              <a:spLocks/>
            </p:cNvSpPr>
            <p:nvPr/>
          </p:nvSpPr>
          <p:spPr bwMode="auto">
            <a:xfrm>
              <a:off x="5298" y="1687"/>
              <a:ext cx="33" cy="33"/>
            </a:xfrm>
            <a:custGeom>
              <a:avLst/>
              <a:gdLst>
                <a:gd name="T0" fmla="*/ 16 w 33"/>
                <a:gd name="T1" fmla="*/ 0 h 33"/>
                <a:gd name="T2" fmla="*/ 14 w 33"/>
                <a:gd name="T3" fmla="*/ 14 h 33"/>
                <a:gd name="T4" fmla="*/ 0 w 33"/>
                <a:gd name="T5" fmla="*/ 17 h 33"/>
                <a:gd name="T6" fmla="*/ 14 w 33"/>
                <a:gd name="T7" fmla="*/ 19 h 33"/>
                <a:gd name="T8" fmla="*/ 16 w 33"/>
                <a:gd name="T9" fmla="*/ 33 h 33"/>
                <a:gd name="T10" fmla="*/ 19 w 33"/>
                <a:gd name="T11" fmla="*/ 19 h 33"/>
                <a:gd name="T12" fmla="*/ 33 w 33"/>
                <a:gd name="T13" fmla="*/ 17 h 33"/>
                <a:gd name="T14" fmla="*/ 19 w 33"/>
                <a:gd name="T15" fmla="*/ 14 h 33"/>
                <a:gd name="T16" fmla="*/ 16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16" y="0"/>
                  </a:moveTo>
                  <a:lnTo>
                    <a:pt x="14" y="14"/>
                  </a:lnTo>
                  <a:lnTo>
                    <a:pt x="0" y="17"/>
                  </a:lnTo>
                  <a:lnTo>
                    <a:pt x="14" y="19"/>
                  </a:lnTo>
                  <a:lnTo>
                    <a:pt x="16" y="33"/>
                  </a:lnTo>
                  <a:lnTo>
                    <a:pt x="19" y="19"/>
                  </a:lnTo>
                  <a:lnTo>
                    <a:pt x="33" y="17"/>
                  </a:lnTo>
                  <a:lnTo>
                    <a:pt x="19" y="14"/>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8" name="Freeform 1424"/>
            <p:cNvSpPr>
              <a:spLocks/>
            </p:cNvSpPr>
            <p:nvPr/>
          </p:nvSpPr>
          <p:spPr bwMode="auto">
            <a:xfrm>
              <a:off x="5226" y="1778"/>
              <a:ext cx="17" cy="16"/>
            </a:xfrm>
            <a:custGeom>
              <a:avLst/>
              <a:gdLst>
                <a:gd name="T0" fmla="*/ 7 w 17"/>
                <a:gd name="T1" fmla="*/ 0 h 16"/>
                <a:gd name="T2" fmla="*/ 7 w 17"/>
                <a:gd name="T3" fmla="*/ 7 h 16"/>
                <a:gd name="T4" fmla="*/ 0 w 17"/>
                <a:gd name="T5" fmla="*/ 7 h 16"/>
                <a:gd name="T6" fmla="*/ 7 w 17"/>
                <a:gd name="T7" fmla="*/ 9 h 16"/>
                <a:gd name="T8" fmla="*/ 7 w 17"/>
                <a:gd name="T9" fmla="*/ 16 h 16"/>
                <a:gd name="T10" fmla="*/ 9 w 17"/>
                <a:gd name="T11" fmla="*/ 9 h 16"/>
                <a:gd name="T12" fmla="*/ 17 w 17"/>
                <a:gd name="T13" fmla="*/ 7 h 16"/>
                <a:gd name="T14" fmla="*/ 9 w 17"/>
                <a:gd name="T15" fmla="*/ 7 h 16"/>
                <a:gd name="T16" fmla="*/ 7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7" y="0"/>
                  </a:moveTo>
                  <a:lnTo>
                    <a:pt x="7" y="7"/>
                  </a:lnTo>
                  <a:lnTo>
                    <a:pt x="0" y="7"/>
                  </a:lnTo>
                  <a:lnTo>
                    <a:pt x="7" y="9"/>
                  </a:lnTo>
                  <a:lnTo>
                    <a:pt x="7" y="16"/>
                  </a:lnTo>
                  <a:lnTo>
                    <a:pt x="9" y="9"/>
                  </a:lnTo>
                  <a:lnTo>
                    <a:pt x="17" y="7"/>
                  </a:lnTo>
                  <a:lnTo>
                    <a:pt x="9" y="7"/>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9" name="Freeform 1425"/>
            <p:cNvSpPr>
              <a:spLocks/>
            </p:cNvSpPr>
            <p:nvPr/>
          </p:nvSpPr>
          <p:spPr bwMode="auto">
            <a:xfrm>
              <a:off x="4760" y="1670"/>
              <a:ext cx="19" cy="19"/>
            </a:xfrm>
            <a:custGeom>
              <a:avLst/>
              <a:gdLst>
                <a:gd name="T0" fmla="*/ 10 w 19"/>
                <a:gd name="T1" fmla="*/ 0 h 19"/>
                <a:gd name="T2" fmla="*/ 7 w 19"/>
                <a:gd name="T3" fmla="*/ 7 h 19"/>
                <a:gd name="T4" fmla="*/ 0 w 19"/>
                <a:gd name="T5" fmla="*/ 10 h 19"/>
                <a:gd name="T6" fmla="*/ 7 w 19"/>
                <a:gd name="T7" fmla="*/ 10 h 19"/>
                <a:gd name="T8" fmla="*/ 10 w 19"/>
                <a:gd name="T9" fmla="*/ 19 h 19"/>
                <a:gd name="T10" fmla="*/ 10 w 19"/>
                <a:gd name="T11" fmla="*/ 10 h 19"/>
                <a:gd name="T12" fmla="*/ 19 w 19"/>
                <a:gd name="T13" fmla="*/ 10 h 19"/>
                <a:gd name="T14" fmla="*/ 10 w 19"/>
                <a:gd name="T15" fmla="*/ 7 h 19"/>
                <a:gd name="T16" fmla="*/ 10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0"/>
                  </a:moveTo>
                  <a:lnTo>
                    <a:pt x="7" y="7"/>
                  </a:lnTo>
                  <a:lnTo>
                    <a:pt x="0" y="10"/>
                  </a:lnTo>
                  <a:lnTo>
                    <a:pt x="7" y="10"/>
                  </a:lnTo>
                  <a:lnTo>
                    <a:pt x="10" y="19"/>
                  </a:lnTo>
                  <a:lnTo>
                    <a:pt x="10" y="10"/>
                  </a:lnTo>
                  <a:lnTo>
                    <a:pt x="19" y="10"/>
                  </a:lnTo>
                  <a:lnTo>
                    <a:pt x="10" y="7"/>
                  </a:lnTo>
                  <a:lnTo>
                    <a:pt x="1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0" name="Freeform 1426"/>
            <p:cNvSpPr>
              <a:spLocks/>
            </p:cNvSpPr>
            <p:nvPr/>
          </p:nvSpPr>
          <p:spPr bwMode="auto">
            <a:xfrm>
              <a:off x="5252" y="1885"/>
              <a:ext cx="34" cy="34"/>
            </a:xfrm>
            <a:custGeom>
              <a:avLst/>
              <a:gdLst>
                <a:gd name="T0" fmla="*/ 17 w 34"/>
                <a:gd name="T1" fmla="*/ 0 h 34"/>
                <a:gd name="T2" fmla="*/ 14 w 34"/>
                <a:gd name="T3" fmla="*/ 14 h 34"/>
                <a:gd name="T4" fmla="*/ 0 w 34"/>
                <a:gd name="T5" fmla="*/ 17 h 34"/>
                <a:gd name="T6" fmla="*/ 14 w 34"/>
                <a:gd name="T7" fmla="*/ 19 h 34"/>
                <a:gd name="T8" fmla="*/ 17 w 34"/>
                <a:gd name="T9" fmla="*/ 34 h 34"/>
                <a:gd name="T10" fmla="*/ 19 w 34"/>
                <a:gd name="T11" fmla="*/ 19 h 34"/>
                <a:gd name="T12" fmla="*/ 34 w 34"/>
                <a:gd name="T13" fmla="*/ 17 h 34"/>
                <a:gd name="T14" fmla="*/ 19 w 34"/>
                <a:gd name="T15" fmla="*/ 14 h 34"/>
                <a:gd name="T16" fmla="*/ 1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17" y="0"/>
                  </a:moveTo>
                  <a:lnTo>
                    <a:pt x="14" y="14"/>
                  </a:lnTo>
                  <a:lnTo>
                    <a:pt x="0" y="17"/>
                  </a:lnTo>
                  <a:lnTo>
                    <a:pt x="14" y="19"/>
                  </a:lnTo>
                  <a:lnTo>
                    <a:pt x="17" y="34"/>
                  </a:lnTo>
                  <a:lnTo>
                    <a:pt x="19" y="19"/>
                  </a:lnTo>
                  <a:lnTo>
                    <a:pt x="34" y="17"/>
                  </a:lnTo>
                  <a:lnTo>
                    <a:pt x="19" y="14"/>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1" name="Freeform 1427"/>
            <p:cNvSpPr>
              <a:spLocks/>
            </p:cNvSpPr>
            <p:nvPr/>
          </p:nvSpPr>
          <p:spPr bwMode="auto">
            <a:xfrm>
              <a:off x="4861" y="1422"/>
              <a:ext cx="33" cy="33"/>
            </a:xfrm>
            <a:custGeom>
              <a:avLst/>
              <a:gdLst>
                <a:gd name="T0" fmla="*/ 16 w 33"/>
                <a:gd name="T1" fmla="*/ 0 h 33"/>
                <a:gd name="T2" fmla="*/ 14 w 33"/>
                <a:gd name="T3" fmla="*/ 14 h 33"/>
                <a:gd name="T4" fmla="*/ 0 w 33"/>
                <a:gd name="T5" fmla="*/ 16 h 33"/>
                <a:gd name="T6" fmla="*/ 14 w 33"/>
                <a:gd name="T7" fmla="*/ 19 h 33"/>
                <a:gd name="T8" fmla="*/ 16 w 33"/>
                <a:gd name="T9" fmla="*/ 33 h 33"/>
                <a:gd name="T10" fmla="*/ 19 w 33"/>
                <a:gd name="T11" fmla="*/ 19 h 33"/>
                <a:gd name="T12" fmla="*/ 33 w 33"/>
                <a:gd name="T13" fmla="*/ 16 h 33"/>
                <a:gd name="T14" fmla="*/ 19 w 33"/>
                <a:gd name="T15" fmla="*/ 14 h 33"/>
                <a:gd name="T16" fmla="*/ 16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16" y="0"/>
                  </a:moveTo>
                  <a:lnTo>
                    <a:pt x="14" y="14"/>
                  </a:lnTo>
                  <a:lnTo>
                    <a:pt x="0" y="16"/>
                  </a:lnTo>
                  <a:lnTo>
                    <a:pt x="14" y="19"/>
                  </a:lnTo>
                  <a:lnTo>
                    <a:pt x="16" y="33"/>
                  </a:lnTo>
                  <a:lnTo>
                    <a:pt x="19" y="19"/>
                  </a:lnTo>
                  <a:lnTo>
                    <a:pt x="33" y="16"/>
                  </a:lnTo>
                  <a:lnTo>
                    <a:pt x="19" y="14"/>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2" name="Freeform 1428"/>
            <p:cNvSpPr>
              <a:spLocks/>
            </p:cNvSpPr>
            <p:nvPr/>
          </p:nvSpPr>
          <p:spPr bwMode="auto">
            <a:xfrm>
              <a:off x="4935" y="1486"/>
              <a:ext cx="16" cy="17"/>
            </a:xfrm>
            <a:custGeom>
              <a:avLst/>
              <a:gdLst>
                <a:gd name="T0" fmla="*/ 7 w 16"/>
                <a:gd name="T1" fmla="*/ 0 h 17"/>
                <a:gd name="T2" fmla="*/ 7 w 16"/>
                <a:gd name="T3" fmla="*/ 7 h 17"/>
                <a:gd name="T4" fmla="*/ 0 w 16"/>
                <a:gd name="T5" fmla="*/ 10 h 17"/>
                <a:gd name="T6" fmla="*/ 7 w 16"/>
                <a:gd name="T7" fmla="*/ 10 h 17"/>
                <a:gd name="T8" fmla="*/ 7 w 16"/>
                <a:gd name="T9" fmla="*/ 17 h 17"/>
                <a:gd name="T10" fmla="*/ 9 w 16"/>
                <a:gd name="T11" fmla="*/ 10 h 17"/>
                <a:gd name="T12" fmla="*/ 16 w 16"/>
                <a:gd name="T13" fmla="*/ 10 h 17"/>
                <a:gd name="T14" fmla="*/ 9 w 16"/>
                <a:gd name="T15" fmla="*/ 7 h 17"/>
                <a:gd name="T16" fmla="*/ 7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0"/>
                  </a:moveTo>
                  <a:lnTo>
                    <a:pt x="7" y="7"/>
                  </a:lnTo>
                  <a:lnTo>
                    <a:pt x="0" y="10"/>
                  </a:lnTo>
                  <a:lnTo>
                    <a:pt x="7" y="10"/>
                  </a:lnTo>
                  <a:lnTo>
                    <a:pt x="7" y="17"/>
                  </a:lnTo>
                  <a:lnTo>
                    <a:pt x="9" y="10"/>
                  </a:lnTo>
                  <a:lnTo>
                    <a:pt x="16" y="10"/>
                  </a:lnTo>
                  <a:lnTo>
                    <a:pt x="9" y="7"/>
                  </a:lnTo>
                  <a:lnTo>
                    <a:pt x="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grpSp>
      <p:sp>
        <p:nvSpPr>
          <p:cNvPr id="14357" name="文本框 109"/>
          <p:cNvSpPr txBox="1">
            <a:spLocks noChangeArrowheads="1"/>
          </p:cNvSpPr>
          <p:nvPr/>
        </p:nvSpPr>
        <p:spPr bwMode="auto">
          <a:xfrm>
            <a:off x="1363132" y="459595"/>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smtClean="0">
                <a:solidFill>
                  <a:prstClr val="black"/>
                </a:solidFill>
                <a:latin typeface="微软雅黑" panose="020B0503020204020204" pitchFamily="34" charset="-122"/>
              </a:rPr>
              <a:t>概述</a:t>
            </a:r>
            <a:endParaRPr lang="id-ID" altLang="zh-CN" sz="2667" b="1" dirty="0">
              <a:solidFill>
                <a:prstClr val="black"/>
              </a:solidFill>
              <a:latin typeface="微软雅黑" panose="020B0503020204020204" pitchFamily="34" charset="-122"/>
            </a:endParaRPr>
          </a:p>
        </p:txBody>
      </p:sp>
      <p:grpSp>
        <p:nvGrpSpPr>
          <p:cNvPr id="112" name="组合 111"/>
          <p:cNvGrpSpPr>
            <a:grpSpLocks/>
          </p:cNvGrpSpPr>
          <p:nvPr/>
        </p:nvGrpSpPr>
        <p:grpSpPr bwMode="auto">
          <a:xfrm>
            <a:off x="275167" y="421218"/>
            <a:ext cx="1087967" cy="666786"/>
            <a:chOff x="4353620" y="864629"/>
            <a:chExt cx="742365" cy="456068"/>
          </a:xfrm>
        </p:grpSpPr>
        <p:sp>
          <p:nvSpPr>
            <p:cNvPr id="113"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14356" name="文本框 113"/>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a:solidFill>
                    <a:prstClr val="white"/>
                  </a:solidFill>
                  <a:cs typeface="Arial" panose="020B0604020202020204" pitchFamily="34" charset="0"/>
                </a:rPr>
                <a:t>1</a:t>
              </a:r>
              <a:endParaRPr lang="zh-CN" altLang="en-US" sz="3733">
                <a:solidFill>
                  <a:prstClr val="white"/>
                </a:solidFill>
                <a:cs typeface="Arial" panose="020B0604020202020204" pitchFamily="34" charset="0"/>
              </a:endParaRPr>
            </a:p>
          </p:txBody>
        </p:sp>
      </p:grpSp>
      <p:grpSp>
        <p:nvGrpSpPr>
          <p:cNvPr id="115" name="Group 344"/>
          <p:cNvGrpSpPr>
            <a:grpSpLocks/>
          </p:cNvGrpSpPr>
          <p:nvPr/>
        </p:nvGrpSpPr>
        <p:grpSpPr bwMode="auto">
          <a:xfrm>
            <a:off x="6221052" y="3739542"/>
            <a:ext cx="2814422" cy="385233"/>
            <a:chOff x="4643438" y="2786064"/>
            <a:chExt cx="2111263" cy="288476"/>
          </a:xfrm>
        </p:grpSpPr>
        <p:sp>
          <p:nvSpPr>
            <p:cNvPr id="116" name="Rectangle 330"/>
            <p:cNvSpPr/>
            <p:nvPr/>
          </p:nvSpPr>
          <p:spPr>
            <a:xfrm>
              <a:off x="5072154" y="2786064"/>
              <a:ext cx="1682547" cy="222744"/>
            </a:xfrm>
            <a:prstGeom prst="rect">
              <a:avLst/>
            </a:prstGeom>
          </p:spPr>
          <p:txBody>
            <a:bodyPr wrap="none">
              <a:spAutoFit/>
            </a:bodyPr>
            <a:lstStyle/>
            <a:p>
              <a:pPr defTabSz="914316">
                <a:defRPr/>
              </a:pPr>
              <a:r>
                <a:rPr lang="zh-CN" altLang="en-US" sz="1333" dirty="0" smtClean="0">
                  <a:solidFill>
                    <a:prstClr val="black"/>
                  </a:solidFill>
                  <a:latin typeface="Arial"/>
                  <a:ea typeface="微软雅黑"/>
                </a:rPr>
                <a:t>是</a:t>
              </a:r>
              <a:r>
                <a:rPr lang="zh-CN" altLang="en-US" sz="1333" dirty="0">
                  <a:solidFill>
                    <a:prstClr val="black"/>
                  </a:solidFill>
                  <a:latin typeface="Arial"/>
                  <a:ea typeface="微软雅黑"/>
                </a:rPr>
                <a:t>一个搜集缺陷的数据库。</a:t>
              </a:r>
              <a:endParaRPr lang="en-US" sz="1333" dirty="0">
                <a:solidFill>
                  <a:prstClr val="black">
                    <a:lumMod val="85000"/>
                    <a:lumOff val="15000"/>
                  </a:prstClr>
                </a:solidFill>
                <a:latin typeface="Arial"/>
                <a:ea typeface="Open Sans" pitchFamily="34" charset="0"/>
                <a:cs typeface="Open Sans" pitchFamily="34" charset="0"/>
              </a:endParaRPr>
            </a:p>
          </p:txBody>
        </p:sp>
        <p:grpSp>
          <p:nvGrpSpPr>
            <p:cNvPr id="14352" name="Group 332"/>
            <p:cNvGrpSpPr>
              <a:grpSpLocks/>
            </p:cNvGrpSpPr>
            <p:nvPr/>
          </p:nvGrpSpPr>
          <p:grpSpPr bwMode="auto">
            <a:xfrm>
              <a:off x="4643438" y="2786064"/>
              <a:ext cx="288476" cy="288476"/>
              <a:chOff x="4643438" y="2786064"/>
              <a:chExt cx="288476" cy="288476"/>
            </a:xfrm>
          </p:grpSpPr>
          <p:sp>
            <p:nvSpPr>
              <p:cNvPr id="118" name="Oval 326"/>
              <p:cNvSpPr/>
              <p:nvPr/>
            </p:nvSpPr>
            <p:spPr>
              <a:xfrm>
                <a:off x="4643438" y="2786064"/>
                <a:ext cx="288986" cy="2884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en-US">
                  <a:solidFill>
                    <a:prstClr val="black">
                      <a:lumMod val="85000"/>
                      <a:lumOff val="15000"/>
                    </a:prstClr>
                  </a:solidFill>
                  <a:latin typeface="Arial"/>
                  <a:ea typeface="微软雅黑"/>
                </a:endParaRPr>
              </a:p>
            </p:txBody>
          </p:sp>
          <p:sp>
            <p:nvSpPr>
              <p:cNvPr id="119" name="Freeform 26"/>
              <p:cNvSpPr>
                <a:spLocks/>
              </p:cNvSpPr>
              <p:nvPr/>
            </p:nvSpPr>
            <p:spPr bwMode="auto">
              <a:xfrm>
                <a:off x="4735532" y="2871656"/>
                <a:ext cx="114324" cy="118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a:lstStyle/>
              <a:p>
                <a:pPr defTabSz="914316">
                  <a:defRPr/>
                </a:pPr>
                <a:endParaRPr lang="en-US" dirty="0">
                  <a:solidFill>
                    <a:prstClr val="black">
                      <a:lumMod val="85000"/>
                      <a:lumOff val="15000"/>
                    </a:prstClr>
                  </a:solidFill>
                  <a:latin typeface="Arial"/>
                  <a:ea typeface="微软雅黑"/>
                </a:endParaRPr>
              </a:p>
            </p:txBody>
          </p:sp>
        </p:grpSp>
      </p:grpSp>
    </p:spTree>
    <p:extLst>
      <p:ext uri="{BB962C8B-B14F-4D97-AF65-F5344CB8AC3E}">
        <p14:creationId xmlns:p14="http://schemas.microsoft.com/office/powerpoint/2010/main" val="2384904627"/>
      </p:ext>
    </p:extLst>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2" name="Rectangle 11"/>
          <p:cNvSpPr/>
          <p:nvPr/>
        </p:nvSpPr>
        <p:spPr>
          <a:xfrm>
            <a:off x="0" y="4112685"/>
            <a:ext cx="12192000" cy="3126316"/>
          </a:xfrm>
          <a:prstGeom prst="rect">
            <a:avLst/>
          </a:prstGeom>
          <a:solidFill>
            <a:schemeClr val="accent1">
              <a:lumMod val="7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defTabSz="914316">
              <a:defRPr/>
            </a:pPr>
            <a:endParaRPr lang="id-ID">
              <a:solidFill>
                <a:prstClr val="black"/>
              </a:solidFill>
              <a:latin typeface="Arial"/>
              <a:ea typeface="微软雅黑"/>
            </a:endParaRPr>
          </a:p>
        </p:txBody>
      </p:sp>
      <p:grpSp>
        <p:nvGrpSpPr>
          <p:cNvPr id="186" name="Group 185"/>
          <p:cNvGrpSpPr>
            <a:grpSpLocks/>
          </p:cNvGrpSpPr>
          <p:nvPr/>
        </p:nvGrpSpPr>
        <p:grpSpPr bwMode="auto">
          <a:xfrm>
            <a:off x="6762751" y="1063338"/>
            <a:ext cx="4381500" cy="2629189"/>
            <a:chOff x="5072066" y="1190152"/>
            <a:chExt cx="3286148" cy="1971445"/>
          </a:xfrm>
        </p:grpSpPr>
        <p:sp>
          <p:nvSpPr>
            <p:cNvPr id="15463" name="Rectangle 186"/>
            <p:cNvSpPr>
              <a:spLocks noChangeArrowheads="1"/>
            </p:cNvSpPr>
            <p:nvPr/>
          </p:nvSpPr>
          <p:spPr bwMode="auto">
            <a:xfrm>
              <a:off x="5072066" y="1190152"/>
              <a:ext cx="523224" cy="30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000" dirty="0">
                  <a:solidFill>
                    <a:srgbClr val="334353"/>
                  </a:solidFill>
                  <a:latin typeface="微软雅黑" panose="020B0503020204020204" pitchFamily="34" charset="-122"/>
                  <a:ea typeface="Open Sans"/>
                  <a:cs typeface="Open Sans"/>
                </a:rPr>
                <a:t>特点</a:t>
              </a:r>
              <a:endParaRPr lang="en-US" altLang="zh-CN" sz="2000" dirty="0">
                <a:solidFill>
                  <a:srgbClr val="334353"/>
                </a:solidFill>
                <a:latin typeface="微软雅黑" panose="020B0503020204020204" pitchFamily="34" charset="-122"/>
                <a:ea typeface="Open Sans"/>
                <a:cs typeface="Open Sans"/>
              </a:endParaRPr>
            </a:p>
          </p:txBody>
        </p:sp>
        <p:sp>
          <p:nvSpPr>
            <p:cNvPr id="15464" name="Rectangle 191"/>
            <p:cNvSpPr>
              <a:spLocks noChangeArrowheads="1"/>
            </p:cNvSpPr>
            <p:nvPr/>
          </p:nvSpPr>
          <p:spPr bwMode="auto">
            <a:xfrm>
              <a:off x="5072066" y="1571618"/>
              <a:ext cx="3286148" cy="158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474121" indent="-474121" defTabSz="912261" fontAlgn="base">
                <a:lnSpc>
                  <a:spcPct val="150000"/>
                </a:lnSpc>
                <a:spcBef>
                  <a:spcPct val="0"/>
                </a:spcBef>
                <a:spcAft>
                  <a:spcPct val="0"/>
                </a:spcAft>
                <a:buFont typeface="Arial" panose="020B0604020202020204" pitchFamily="34" charset="0"/>
                <a:buAutoNum type="romanUcPeriod"/>
              </a:pPr>
              <a:r>
                <a:rPr lang="zh-CN" altLang="en-US" sz="1800" dirty="0" smtClean="0">
                  <a:solidFill>
                    <a:prstClr val="black"/>
                  </a:solidFill>
                </a:rPr>
                <a:t>基于</a:t>
              </a:r>
              <a:r>
                <a:rPr lang="en-US" altLang="zh-CN" sz="1800" dirty="0">
                  <a:solidFill>
                    <a:prstClr val="black"/>
                  </a:solidFill>
                </a:rPr>
                <a:t>Web</a:t>
              </a:r>
              <a:r>
                <a:rPr lang="zh-CN" altLang="en-US" sz="1800" dirty="0">
                  <a:solidFill>
                    <a:prstClr val="black"/>
                  </a:solidFill>
                </a:rPr>
                <a:t>方式，安装简单、运行方便快捷、管理</a:t>
              </a:r>
              <a:r>
                <a:rPr lang="zh-CN" altLang="en-US" sz="1800" dirty="0" smtClean="0">
                  <a:solidFill>
                    <a:prstClr val="black"/>
                  </a:solidFill>
                </a:rPr>
                <a:t>安全</a:t>
              </a:r>
              <a:r>
                <a:rPr lang="zh-CN" altLang="en-US" sz="1800" dirty="0">
                  <a:solidFill>
                    <a:prstClr val="black"/>
                  </a:solidFill>
                </a:rPr>
                <a:t>。</a:t>
              </a:r>
              <a:endParaRPr lang="ms-MY" altLang="zh-CN" sz="1800" dirty="0" smtClean="0">
                <a:solidFill>
                  <a:srgbClr val="000000"/>
                </a:solidFill>
                <a:ea typeface="Open Sans Light"/>
                <a:cs typeface="Open Sans Light"/>
              </a:endParaRPr>
            </a:p>
            <a:p>
              <a:pPr marL="474121" indent="-474121" defTabSz="912261" fontAlgn="base">
                <a:lnSpc>
                  <a:spcPct val="150000"/>
                </a:lnSpc>
                <a:spcBef>
                  <a:spcPct val="0"/>
                </a:spcBef>
                <a:spcAft>
                  <a:spcPct val="0"/>
                </a:spcAft>
                <a:buFont typeface="Arial" panose="020B0604020202020204" pitchFamily="34" charset="0"/>
                <a:buAutoNum type="romanUcPeriod"/>
              </a:pPr>
              <a:r>
                <a:rPr lang="zh-CN" altLang="en-US" sz="1800" dirty="0">
                  <a:solidFill>
                    <a:srgbClr val="000000"/>
                  </a:solidFill>
                  <a:ea typeface="Open Sans Light"/>
                  <a:cs typeface="Open Sans Light"/>
                </a:rPr>
                <a:t>有利于缺陷的清楚</a:t>
              </a:r>
              <a:r>
                <a:rPr lang="zh-CN" altLang="en-US" sz="1800" dirty="0" smtClean="0">
                  <a:solidFill>
                    <a:srgbClr val="000000"/>
                  </a:solidFill>
                  <a:ea typeface="Open Sans Light"/>
                  <a:cs typeface="Open Sans Light"/>
                </a:rPr>
                <a:t>传达</a:t>
              </a:r>
              <a:endParaRPr lang="en-US" altLang="zh-CN" sz="1800" dirty="0" smtClean="0">
                <a:solidFill>
                  <a:srgbClr val="000000"/>
                </a:solidFill>
                <a:ea typeface="Open Sans Light"/>
                <a:cs typeface="Open Sans Light"/>
              </a:endParaRPr>
            </a:p>
            <a:p>
              <a:pPr marL="474121" indent="-474121" defTabSz="912261" fontAlgn="base">
                <a:lnSpc>
                  <a:spcPct val="150000"/>
                </a:lnSpc>
                <a:spcBef>
                  <a:spcPct val="0"/>
                </a:spcBef>
                <a:spcAft>
                  <a:spcPct val="0"/>
                </a:spcAft>
                <a:buFont typeface="Arial" panose="020B0604020202020204" pitchFamily="34" charset="0"/>
                <a:buAutoNum type="romanUcPeriod"/>
              </a:pPr>
              <a:r>
                <a:rPr lang="zh-CN" altLang="en-US" sz="1800" dirty="0" smtClean="0">
                  <a:solidFill>
                    <a:srgbClr val="000000"/>
                  </a:solidFill>
                  <a:ea typeface="Open Sans Light"/>
                  <a:cs typeface="Open Sans Light"/>
                </a:rPr>
                <a:t>系统</a:t>
              </a:r>
              <a:r>
                <a:rPr lang="zh-CN" altLang="en-US" sz="1800" dirty="0">
                  <a:solidFill>
                    <a:srgbClr val="000000"/>
                  </a:solidFill>
                  <a:ea typeface="Open Sans Light"/>
                  <a:cs typeface="Open Sans Light"/>
                </a:rPr>
                <a:t>灵活，强大的可配置能力</a:t>
              </a:r>
              <a:r>
                <a:rPr lang="zh-CN" altLang="en-US" sz="1800" dirty="0" smtClean="0">
                  <a:solidFill>
                    <a:srgbClr val="000000"/>
                  </a:solidFill>
                  <a:ea typeface="Open Sans Light"/>
                  <a:cs typeface="Open Sans Light"/>
                </a:rPr>
                <a:t>。</a:t>
              </a:r>
              <a:endParaRPr lang="en-US" altLang="zh-CN" sz="1800" dirty="0" smtClean="0">
                <a:solidFill>
                  <a:srgbClr val="000000"/>
                </a:solidFill>
                <a:ea typeface="Open Sans Light"/>
                <a:cs typeface="Open Sans Light"/>
              </a:endParaRPr>
            </a:p>
            <a:p>
              <a:pPr marL="474121" indent="-474121" defTabSz="912261" fontAlgn="base">
                <a:lnSpc>
                  <a:spcPct val="150000"/>
                </a:lnSpc>
                <a:spcBef>
                  <a:spcPct val="0"/>
                </a:spcBef>
                <a:spcAft>
                  <a:spcPct val="0"/>
                </a:spcAft>
                <a:buFont typeface="Arial" panose="020B0604020202020204" pitchFamily="34" charset="0"/>
                <a:buAutoNum type="romanUcPeriod"/>
              </a:pPr>
              <a:r>
                <a:rPr lang="zh-CN" altLang="en-US" sz="1800" dirty="0">
                  <a:solidFill>
                    <a:srgbClr val="000000"/>
                  </a:solidFill>
                  <a:ea typeface="Open Sans Light"/>
                  <a:cs typeface="Open Sans Light"/>
                </a:rPr>
                <a:t>自动发送</a:t>
              </a:r>
              <a:r>
                <a:rPr lang="en-US" altLang="zh-CN" sz="1800" dirty="0">
                  <a:solidFill>
                    <a:srgbClr val="000000"/>
                  </a:solidFill>
                  <a:ea typeface="Open Sans Light"/>
                  <a:cs typeface="Open Sans Light"/>
                </a:rPr>
                <a:t>Email,</a:t>
              </a:r>
              <a:r>
                <a:rPr lang="zh-CN" altLang="en-US" sz="1800" dirty="0">
                  <a:solidFill>
                    <a:srgbClr val="000000"/>
                  </a:solidFill>
                  <a:ea typeface="Open Sans Light"/>
                  <a:cs typeface="Open Sans Light"/>
                </a:rPr>
                <a:t>通知相关人员。</a:t>
              </a:r>
              <a:endParaRPr lang="ms-MY" altLang="zh-CN" sz="1800" dirty="0">
                <a:solidFill>
                  <a:srgbClr val="000000"/>
                </a:solidFill>
                <a:ea typeface="Open Sans Light"/>
                <a:cs typeface="Open Sans Light"/>
              </a:endParaRPr>
            </a:p>
          </p:txBody>
        </p:sp>
      </p:grpSp>
      <p:grpSp>
        <p:nvGrpSpPr>
          <p:cNvPr id="367" name="Group 846"/>
          <p:cNvGrpSpPr>
            <a:grpSpLocks noChangeAspect="1"/>
          </p:cNvGrpSpPr>
          <p:nvPr/>
        </p:nvGrpSpPr>
        <p:grpSpPr bwMode="auto">
          <a:xfrm>
            <a:off x="1498600" y="4692651"/>
            <a:ext cx="3236384" cy="2237316"/>
            <a:chOff x="2471" y="1335"/>
            <a:chExt cx="825" cy="570"/>
          </a:xfrm>
        </p:grpSpPr>
        <p:sp>
          <p:nvSpPr>
            <p:cNvPr id="368" name="Freeform 847"/>
            <p:cNvSpPr>
              <a:spLocks/>
            </p:cNvSpPr>
            <p:nvPr/>
          </p:nvSpPr>
          <p:spPr bwMode="auto">
            <a:xfrm>
              <a:off x="2731" y="1734"/>
              <a:ext cx="231" cy="9"/>
            </a:xfrm>
            <a:custGeom>
              <a:avLst/>
              <a:gdLst>
                <a:gd name="T0" fmla="*/ 0 w 97"/>
                <a:gd name="T1" fmla="*/ 0 h 4"/>
                <a:gd name="T2" fmla="*/ 5 w 97"/>
                <a:gd name="T3" fmla="*/ 4 h 4"/>
                <a:gd name="T4" fmla="*/ 92 w 97"/>
                <a:gd name="T5" fmla="*/ 4 h 4"/>
                <a:gd name="T6" fmla="*/ 97 w 97"/>
                <a:gd name="T7" fmla="*/ 0 h 4"/>
                <a:gd name="T8" fmla="*/ 0 w 97"/>
                <a:gd name="T9" fmla="*/ 0 h 4"/>
              </a:gdLst>
              <a:ahLst/>
              <a:cxnLst>
                <a:cxn ang="0">
                  <a:pos x="T0" y="T1"/>
                </a:cxn>
                <a:cxn ang="0">
                  <a:pos x="T2" y="T3"/>
                </a:cxn>
                <a:cxn ang="0">
                  <a:pos x="T4" y="T5"/>
                </a:cxn>
                <a:cxn ang="0">
                  <a:pos x="T6" y="T7"/>
                </a:cxn>
                <a:cxn ang="0">
                  <a:pos x="T8" y="T9"/>
                </a:cxn>
              </a:cxnLst>
              <a:rect l="0" t="0" r="r" b="b"/>
              <a:pathLst>
                <a:path w="97" h="4">
                  <a:moveTo>
                    <a:pt x="0" y="0"/>
                  </a:moveTo>
                  <a:cubicBezTo>
                    <a:pt x="1" y="2"/>
                    <a:pt x="2" y="4"/>
                    <a:pt x="5" y="4"/>
                  </a:cubicBezTo>
                  <a:cubicBezTo>
                    <a:pt x="92" y="4"/>
                    <a:pt x="92" y="4"/>
                    <a:pt x="92" y="4"/>
                  </a:cubicBezTo>
                  <a:cubicBezTo>
                    <a:pt x="95" y="4"/>
                    <a:pt x="96" y="2"/>
                    <a:pt x="97" y="0"/>
                  </a:cubicBez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69" name="Freeform 848"/>
            <p:cNvSpPr>
              <a:spLocks/>
            </p:cNvSpPr>
            <p:nvPr/>
          </p:nvSpPr>
          <p:spPr bwMode="auto">
            <a:xfrm>
              <a:off x="2533" y="1335"/>
              <a:ext cx="627" cy="396"/>
            </a:xfrm>
            <a:custGeom>
              <a:avLst/>
              <a:gdLst>
                <a:gd name="T0" fmla="*/ 6 w 263"/>
                <a:gd name="T1" fmla="*/ 166 h 166"/>
                <a:gd name="T2" fmla="*/ 257 w 263"/>
                <a:gd name="T3" fmla="*/ 166 h 166"/>
                <a:gd name="T4" fmla="*/ 263 w 263"/>
                <a:gd name="T5" fmla="*/ 166 h 166"/>
                <a:gd name="T6" fmla="*/ 263 w 263"/>
                <a:gd name="T7" fmla="*/ 7 h 166"/>
                <a:gd name="T8" fmla="*/ 257 w 263"/>
                <a:gd name="T9" fmla="*/ 0 h 166"/>
                <a:gd name="T10" fmla="*/ 6 w 263"/>
                <a:gd name="T11" fmla="*/ 0 h 166"/>
                <a:gd name="T12" fmla="*/ 0 w 263"/>
                <a:gd name="T13" fmla="*/ 7 h 166"/>
                <a:gd name="T14" fmla="*/ 0 w 263"/>
                <a:gd name="T15" fmla="*/ 166 h 166"/>
                <a:gd name="T16" fmla="*/ 6 w 263"/>
                <a:gd name="T17"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66">
                  <a:moveTo>
                    <a:pt x="6" y="166"/>
                  </a:moveTo>
                  <a:cubicBezTo>
                    <a:pt x="257" y="166"/>
                    <a:pt x="257" y="166"/>
                    <a:pt x="257" y="166"/>
                  </a:cubicBezTo>
                  <a:cubicBezTo>
                    <a:pt x="263" y="166"/>
                    <a:pt x="263" y="166"/>
                    <a:pt x="263" y="166"/>
                  </a:cubicBezTo>
                  <a:cubicBezTo>
                    <a:pt x="263" y="7"/>
                    <a:pt x="263" y="7"/>
                    <a:pt x="263" y="7"/>
                  </a:cubicBezTo>
                  <a:cubicBezTo>
                    <a:pt x="263" y="3"/>
                    <a:pt x="261" y="0"/>
                    <a:pt x="257" y="0"/>
                  </a:cubicBezTo>
                  <a:cubicBezTo>
                    <a:pt x="6" y="0"/>
                    <a:pt x="6" y="0"/>
                    <a:pt x="6" y="0"/>
                  </a:cubicBezTo>
                  <a:cubicBezTo>
                    <a:pt x="2" y="0"/>
                    <a:pt x="0" y="3"/>
                    <a:pt x="0" y="7"/>
                  </a:cubicBezTo>
                  <a:cubicBezTo>
                    <a:pt x="0" y="166"/>
                    <a:pt x="0" y="166"/>
                    <a:pt x="0" y="166"/>
                  </a:cubicBezTo>
                  <a:cubicBezTo>
                    <a:pt x="6" y="166"/>
                    <a:pt x="6" y="166"/>
                    <a:pt x="6" y="166"/>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0" name="Freeform 849"/>
            <p:cNvSpPr>
              <a:spLocks noEditPoints="1"/>
            </p:cNvSpPr>
            <p:nvPr/>
          </p:nvSpPr>
          <p:spPr bwMode="auto">
            <a:xfrm>
              <a:off x="2531" y="1335"/>
              <a:ext cx="631" cy="399"/>
            </a:xfrm>
            <a:custGeom>
              <a:avLst/>
              <a:gdLst>
                <a:gd name="T0" fmla="*/ 264 w 265"/>
                <a:gd name="T1" fmla="*/ 167 h 167"/>
                <a:gd name="T2" fmla="*/ 1 w 265"/>
                <a:gd name="T3" fmla="*/ 167 h 167"/>
                <a:gd name="T4" fmla="*/ 0 w 265"/>
                <a:gd name="T5" fmla="*/ 166 h 167"/>
                <a:gd name="T6" fmla="*/ 0 w 265"/>
                <a:gd name="T7" fmla="*/ 7 h 167"/>
                <a:gd name="T8" fmla="*/ 7 w 265"/>
                <a:gd name="T9" fmla="*/ 0 h 167"/>
                <a:gd name="T10" fmla="*/ 258 w 265"/>
                <a:gd name="T11" fmla="*/ 0 h 167"/>
                <a:gd name="T12" fmla="*/ 265 w 265"/>
                <a:gd name="T13" fmla="*/ 7 h 167"/>
                <a:gd name="T14" fmla="*/ 265 w 265"/>
                <a:gd name="T15" fmla="*/ 166 h 167"/>
                <a:gd name="T16" fmla="*/ 264 w 265"/>
                <a:gd name="T17" fmla="*/ 167 h 167"/>
                <a:gd name="T18" fmla="*/ 1 w 265"/>
                <a:gd name="T19" fmla="*/ 166 h 167"/>
                <a:gd name="T20" fmla="*/ 264 w 265"/>
                <a:gd name="T21" fmla="*/ 166 h 167"/>
                <a:gd name="T22" fmla="*/ 264 w 265"/>
                <a:gd name="T23" fmla="*/ 7 h 167"/>
                <a:gd name="T24" fmla="*/ 258 w 265"/>
                <a:gd name="T25" fmla="*/ 1 h 167"/>
                <a:gd name="T26" fmla="*/ 7 w 265"/>
                <a:gd name="T27" fmla="*/ 1 h 167"/>
                <a:gd name="T28" fmla="*/ 1 w 265"/>
                <a:gd name="T29" fmla="*/ 7 h 167"/>
                <a:gd name="T30" fmla="*/ 1 w 265"/>
                <a:gd name="T31"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167">
                  <a:moveTo>
                    <a:pt x="264" y="167"/>
                  </a:moveTo>
                  <a:cubicBezTo>
                    <a:pt x="1" y="167"/>
                    <a:pt x="1" y="167"/>
                    <a:pt x="1" y="167"/>
                  </a:cubicBezTo>
                  <a:cubicBezTo>
                    <a:pt x="0" y="166"/>
                    <a:pt x="0" y="166"/>
                    <a:pt x="0" y="166"/>
                  </a:cubicBezTo>
                  <a:cubicBezTo>
                    <a:pt x="0" y="7"/>
                    <a:pt x="0" y="7"/>
                    <a:pt x="0" y="7"/>
                  </a:cubicBezTo>
                  <a:cubicBezTo>
                    <a:pt x="0" y="3"/>
                    <a:pt x="3" y="0"/>
                    <a:pt x="7" y="0"/>
                  </a:cubicBezTo>
                  <a:cubicBezTo>
                    <a:pt x="258" y="0"/>
                    <a:pt x="258" y="0"/>
                    <a:pt x="258" y="0"/>
                  </a:cubicBezTo>
                  <a:cubicBezTo>
                    <a:pt x="262" y="0"/>
                    <a:pt x="265" y="3"/>
                    <a:pt x="265" y="7"/>
                  </a:cubicBezTo>
                  <a:cubicBezTo>
                    <a:pt x="265" y="166"/>
                    <a:pt x="265" y="166"/>
                    <a:pt x="265" y="166"/>
                  </a:cubicBezTo>
                  <a:cubicBezTo>
                    <a:pt x="264" y="167"/>
                    <a:pt x="264" y="167"/>
                    <a:pt x="264" y="167"/>
                  </a:cubicBezTo>
                  <a:moveTo>
                    <a:pt x="1" y="166"/>
                  </a:moveTo>
                  <a:cubicBezTo>
                    <a:pt x="264" y="166"/>
                    <a:pt x="264" y="166"/>
                    <a:pt x="264" y="166"/>
                  </a:cubicBezTo>
                  <a:cubicBezTo>
                    <a:pt x="264" y="7"/>
                    <a:pt x="264" y="7"/>
                    <a:pt x="264" y="7"/>
                  </a:cubicBezTo>
                  <a:cubicBezTo>
                    <a:pt x="264" y="4"/>
                    <a:pt x="261" y="1"/>
                    <a:pt x="258" y="1"/>
                  </a:cubicBezTo>
                  <a:cubicBezTo>
                    <a:pt x="7" y="1"/>
                    <a:pt x="7" y="1"/>
                    <a:pt x="7" y="1"/>
                  </a:cubicBezTo>
                  <a:cubicBezTo>
                    <a:pt x="4" y="1"/>
                    <a:pt x="1" y="4"/>
                    <a:pt x="1" y="7"/>
                  </a:cubicBezTo>
                  <a:cubicBezTo>
                    <a:pt x="1" y="166"/>
                    <a:pt x="1" y="166"/>
                    <a:pt x="1" y="166"/>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1" name="Rectangle 850"/>
            <p:cNvSpPr>
              <a:spLocks noChangeArrowheads="1"/>
            </p:cNvSpPr>
            <p:nvPr/>
          </p:nvSpPr>
          <p:spPr bwMode="auto">
            <a:xfrm>
              <a:off x="2572" y="1373"/>
              <a:ext cx="550" cy="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2" name="Rectangle 851"/>
            <p:cNvSpPr>
              <a:spLocks noChangeArrowheads="1"/>
            </p:cNvSpPr>
            <p:nvPr/>
          </p:nvSpPr>
          <p:spPr bwMode="auto">
            <a:xfrm>
              <a:off x="2572" y="1373"/>
              <a:ext cx="55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3" name="Freeform 852"/>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close/>
                  <a:moveTo>
                    <a:pt x="3" y="320"/>
                  </a:moveTo>
                  <a:lnTo>
                    <a:pt x="553" y="320"/>
                  </a:lnTo>
                  <a:lnTo>
                    <a:pt x="553" y="2"/>
                  </a:lnTo>
                  <a:lnTo>
                    <a:pt x="3" y="2"/>
                  </a:lnTo>
                  <a:lnTo>
                    <a:pt x="3" y="32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4" name="Freeform 853"/>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moveTo>
                    <a:pt x="3" y="320"/>
                  </a:moveTo>
                  <a:lnTo>
                    <a:pt x="553" y="320"/>
                  </a:lnTo>
                  <a:lnTo>
                    <a:pt x="553" y="2"/>
                  </a:lnTo>
                  <a:lnTo>
                    <a:pt x="3" y="2"/>
                  </a:lnTo>
                  <a:lnTo>
                    <a:pt x="3" y="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5" name="Freeform 854"/>
            <p:cNvSpPr>
              <a:spLocks/>
            </p:cNvSpPr>
            <p:nvPr/>
          </p:nvSpPr>
          <p:spPr bwMode="auto">
            <a:xfrm>
              <a:off x="2474" y="1734"/>
              <a:ext cx="746" cy="35"/>
            </a:xfrm>
            <a:custGeom>
              <a:avLst/>
              <a:gdLst>
                <a:gd name="T0" fmla="*/ 313 w 313"/>
                <a:gd name="T1" fmla="*/ 0 h 15"/>
                <a:gd name="T2" fmla="*/ 205 w 313"/>
                <a:gd name="T3" fmla="*/ 0 h 15"/>
                <a:gd name="T4" fmla="*/ 200 w 313"/>
                <a:gd name="T5" fmla="*/ 4 h 15"/>
                <a:gd name="T6" fmla="*/ 113 w 313"/>
                <a:gd name="T7" fmla="*/ 4 h 15"/>
                <a:gd name="T8" fmla="*/ 108 w 313"/>
                <a:gd name="T9" fmla="*/ 0 h 15"/>
                <a:gd name="T10" fmla="*/ 0 w 313"/>
                <a:gd name="T11" fmla="*/ 0 h 15"/>
                <a:gd name="T12" fmla="*/ 0 w 313"/>
                <a:gd name="T13" fmla="*/ 2 h 15"/>
                <a:gd name="T14" fmla="*/ 0 w 313"/>
                <a:gd name="T15" fmla="*/ 6 h 15"/>
                <a:gd name="T16" fmla="*/ 14 w 313"/>
                <a:gd name="T17" fmla="*/ 15 h 15"/>
                <a:gd name="T18" fmla="*/ 299 w 313"/>
                <a:gd name="T19" fmla="*/ 15 h 15"/>
                <a:gd name="T20" fmla="*/ 313 w 313"/>
                <a:gd name="T21" fmla="*/ 6 h 15"/>
                <a:gd name="T22" fmla="*/ 313 w 313"/>
                <a:gd name="T23" fmla="*/ 2 h 15"/>
                <a:gd name="T24" fmla="*/ 313 w 3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15">
                  <a:moveTo>
                    <a:pt x="313" y="0"/>
                  </a:moveTo>
                  <a:cubicBezTo>
                    <a:pt x="205" y="0"/>
                    <a:pt x="205" y="0"/>
                    <a:pt x="205" y="0"/>
                  </a:cubicBezTo>
                  <a:cubicBezTo>
                    <a:pt x="204" y="2"/>
                    <a:pt x="203" y="4"/>
                    <a:pt x="200" y="4"/>
                  </a:cubicBezTo>
                  <a:cubicBezTo>
                    <a:pt x="113" y="4"/>
                    <a:pt x="113" y="4"/>
                    <a:pt x="113" y="4"/>
                  </a:cubicBezTo>
                  <a:cubicBezTo>
                    <a:pt x="110" y="4"/>
                    <a:pt x="109" y="2"/>
                    <a:pt x="108" y="0"/>
                  </a:cubicBezTo>
                  <a:cubicBezTo>
                    <a:pt x="0" y="0"/>
                    <a:pt x="0" y="0"/>
                    <a:pt x="0" y="0"/>
                  </a:cubicBezTo>
                  <a:cubicBezTo>
                    <a:pt x="0" y="1"/>
                    <a:pt x="0" y="1"/>
                    <a:pt x="0" y="2"/>
                  </a:cubicBezTo>
                  <a:cubicBezTo>
                    <a:pt x="0" y="6"/>
                    <a:pt x="0" y="6"/>
                    <a:pt x="0" y="6"/>
                  </a:cubicBezTo>
                  <a:cubicBezTo>
                    <a:pt x="0" y="14"/>
                    <a:pt x="6" y="15"/>
                    <a:pt x="14" y="15"/>
                  </a:cubicBezTo>
                  <a:cubicBezTo>
                    <a:pt x="299" y="15"/>
                    <a:pt x="299" y="15"/>
                    <a:pt x="299" y="15"/>
                  </a:cubicBezTo>
                  <a:cubicBezTo>
                    <a:pt x="307" y="15"/>
                    <a:pt x="313" y="14"/>
                    <a:pt x="313" y="6"/>
                  </a:cubicBezTo>
                  <a:cubicBezTo>
                    <a:pt x="313" y="2"/>
                    <a:pt x="313" y="2"/>
                    <a:pt x="313" y="2"/>
                  </a:cubicBezTo>
                  <a:cubicBezTo>
                    <a:pt x="313" y="1"/>
                    <a:pt x="313" y="1"/>
                    <a:pt x="313"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6" name="Freeform 855"/>
            <p:cNvSpPr>
              <a:spLocks noEditPoints="1"/>
            </p:cNvSpPr>
            <p:nvPr/>
          </p:nvSpPr>
          <p:spPr bwMode="auto">
            <a:xfrm>
              <a:off x="2471" y="1734"/>
              <a:ext cx="751" cy="35"/>
            </a:xfrm>
            <a:custGeom>
              <a:avLst/>
              <a:gdLst>
                <a:gd name="T0" fmla="*/ 300 w 315"/>
                <a:gd name="T1" fmla="*/ 15 h 15"/>
                <a:gd name="T2" fmla="*/ 15 w 315"/>
                <a:gd name="T3" fmla="*/ 15 h 15"/>
                <a:gd name="T4" fmla="*/ 0 w 315"/>
                <a:gd name="T5" fmla="*/ 6 h 15"/>
                <a:gd name="T6" fmla="*/ 0 w 315"/>
                <a:gd name="T7" fmla="*/ 2 h 15"/>
                <a:gd name="T8" fmla="*/ 1 w 315"/>
                <a:gd name="T9" fmla="*/ 1 h 15"/>
                <a:gd name="T10" fmla="*/ 1 w 315"/>
                <a:gd name="T11" fmla="*/ 0 h 15"/>
                <a:gd name="T12" fmla="*/ 1 w 315"/>
                <a:gd name="T13" fmla="*/ 0 h 15"/>
                <a:gd name="T14" fmla="*/ 109 w 315"/>
                <a:gd name="T15" fmla="*/ 0 h 15"/>
                <a:gd name="T16" fmla="*/ 110 w 315"/>
                <a:gd name="T17" fmla="*/ 0 h 15"/>
                <a:gd name="T18" fmla="*/ 114 w 315"/>
                <a:gd name="T19" fmla="*/ 4 h 15"/>
                <a:gd name="T20" fmla="*/ 201 w 315"/>
                <a:gd name="T21" fmla="*/ 4 h 15"/>
                <a:gd name="T22" fmla="*/ 205 w 315"/>
                <a:gd name="T23" fmla="*/ 0 h 15"/>
                <a:gd name="T24" fmla="*/ 206 w 315"/>
                <a:gd name="T25" fmla="*/ 0 h 15"/>
                <a:gd name="T26" fmla="*/ 314 w 315"/>
                <a:gd name="T27" fmla="*/ 0 h 15"/>
                <a:gd name="T28" fmla="*/ 314 w 315"/>
                <a:gd name="T29" fmla="*/ 0 h 15"/>
                <a:gd name="T30" fmla="*/ 314 w 315"/>
                <a:gd name="T31" fmla="*/ 1 h 15"/>
                <a:gd name="T32" fmla="*/ 315 w 315"/>
                <a:gd name="T33" fmla="*/ 2 h 15"/>
                <a:gd name="T34" fmla="*/ 315 w 315"/>
                <a:gd name="T35" fmla="*/ 6 h 15"/>
                <a:gd name="T36" fmla="*/ 300 w 315"/>
                <a:gd name="T37" fmla="*/ 15 h 15"/>
                <a:gd name="T38" fmla="*/ 2 w 315"/>
                <a:gd name="T39" fmla="*/ 1 h 15"/>
                <a:gd name="T40" fmla="*/ 2 w 315"/>
                <a:gd name="T41" fmla="*/ 1 h 15"/>
                <a:gd name="T42" fmla="*/ 2 w 315"/>
                <a:gd name="T43" fmla="*/ 2 h 15"/>
                <a:gd name="T44" fmla="*/ 2 w 315"/>
                <a:gd name="T45" fmla="*/ 6 h 15"/>
                <a:gd name="T46" fmla="*/ 15 w 315"/>
                <a:gd name="T47" fmla="*/ 14 h 15"/>
                <a:gd name="T48" fmla="*/ 300 w 315"/>
                <a:gd name="T49" fmla="*/ 14 h 15"/>
                <a:gd name="T50" fmla="*/ 313 w 315"/>
                <a:gd name="T51" fmla="*/ 6 h 15"/>
                <a:gd name="T52" fmla="*/ 313 w 315"/>
                <a:gd name="T53" fmla="*/ 2 h 15"/>
                <a:gd name="T54" fmla="*/ 313 w 315"/>
                <a:gd name="T55" fmla="*/ 1 h 15"/>
                <a:gd name="T56" fmla="*/ 313 w 315"/>
                <a:gd name="T57" fmla="*/ 1 h 15"/>
                <a:gd name="T58" fmla="*/ 206 w 315"/>
                <a:gd name="T59" fmla="*/ 1 h 15"/>
                <a:gd name="T60" fmla="*/ 201 w 315"/>
                <a:gd name="T61" fmla="*/ 5 h 15"/>
                <a:gd name="T62" fmla="*/ 114 w 315"/>
                <a:gd name="T63" fmla="*/ 5 h 15"/>
                <a:gd name="T64" fmla="*/ 109 w 315"/>
                <a:gd name="T65" fmla="*/ 1 h 15"/>
                <a:gd name="T66" fmla="*/ 2 w 315"/>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5" h="15">
                  <a:moveTo>
                    <a:pt x="300" y="15"/>
                  </a:moveTo>
                  <a:cubicBezTo>
                    <a:pt x="15" y="15"/>
                    <a:pt x="15" y="15"/>
                    <a:pt x="15" y="15"/>
                  </a:cubicBezTo>
                  <a:cubicBezTo>
                    <a:pt x="8" y="15"/>
                    <a:pt x="0" y="15"/>
                    <a:pt x="0" y="6"/>
                  </a:cubicBezTo>
                  <a:cubicBezTo>
                    <a:pt x="0" y="2"/>
                    <a:pt x="0" y="2"/>
                    <a:pt x="0" y="2"/>
                  </a:cubicBezTo>
                  <a:cubicBezTo>
                    <a:pt x="1" y="1"/>
                    <a:pt x="1" y="1"/>
                    <a:pt x="1" y="1"/>
                  </a:cubicBezTo>
                  <a:cubicBezTo>
                    <a:pt x="1" y="0"/>
                    <a:pt x="1" y="0"/>
                    <a:pt x="1" y="0"/>
                  </a:cubicBezTo>
                  <a:cubicBezTo>
                    <a:pt x="1" y="0"/>
                    <a:pt x="1" y="0"/>
                    <a:pt x="1" y="0"/>
                  </a:cubicBezTo>
                  <a:cubicBezTo>
                    <a:pt x="109" y="0"/>
                    <a:pt x="109" y="0"/>
                    <a:pt x="109" y="0"/>
                  </a:cubicBezTo>
                  <a:cubicBezTo>
                    <a:pt x="110" y="0"/>
                    <a:pt x="110" y="0"/>
                    <a:pt x="110" y="0"/>
                  </a:cubicBezTo>
                  <a:cubicBezTo>
                    <a:pt x="110" y="2"/>
                    <a:pt x="112" y="4"/>
                    <a:pt x="114" y="4"/>
                  </a:cubicBezTo>
                  <a:cubicBezTo>
                    <a:pt x="201" y="4"/>
                    <a:pt x="201" y="4"/>
                    <a:pt x="201" y="4"/>
                  </a:cubicBezTo>
                  <a:cubicBezTo>
                    <a:pt x="203" y="4"/>
                    <a:pt x="205" y="2"/>
                    <a:pt x="205" y="0"/>
                  </a:cubicBezTo>
                  <a:cubicBezTo>
                    <a:pt x="206" y="0"/>
                    <a:pt x="206" y="0"/>
                    <a:pt x="206" y="0"/>
                  </a:cubicBezTo>
                  <a:cubicBezTo>
                    <a:pt x="314" y="0"/>
                    <a:pt x="314" y="0"/>
                    <a:pt x="314" y="0"/>
                  </a:cubicBezTo>
                  <a:cubicBezTo>
                    <a:pt x="314" y="0"/>
                    <a:pt x="314" y="0"/>
                    <a:pt x="314" y="0"/>
                  </a:cubicBezTo>
                  <a:cubicBezTo>
                    <a:pt x="314" y="1"/>
                    <a:pt x="314" y="1"/>
                    <a:pt x="314" y="1"/>
                  </a:cubicBezTo>
                  <a:cubicBezTo>
                    <a:pt x="315" y="1"/>
                    <a:pt x="315" y="1"/>
                    <a:pt x="315" y="2"/>
                  </a:cubicBezTo>
                  <a:cubicBezTo>
                    <a:pt x="315" y="6"/>
                    <a:pt x="315" y="6"/>
                    <a:pt x="315" y="6"/>
                  </a:cubicBezTo>
                  <a:cubicBezTo>
                    <a:pt x="315" y="15"/>
                    <a:pt x="306" y="15"/>
                    <a:pt x="300" y="15"/>
                  </a:cubicBezTo>
                  <a:moveTo>
                    <a:pt x="2" y="1"/>
                  </a:moveTo>
                  <a:cubicBezTo>
                    <a:pt x="2" y="1"/>
                    <a:pt x="2" y="1"/>
                    <a:pt x="2" y="1"/>
                  </a:cubicBezTo>
                  <a:cubicBezTo>
                    <a:pt x="2" y="2"/>
                    <a:pt x="2" y="2"/>
                    <a:pt x="2" y="2"/>
                  </a:cubicBezTo>
                  <a:cubicBezTo>
                    <a:pt x="2" y="6"/>
                    <a:pt x="2" y="6"/>
                    <a:pt x="2" y="6"/>
                  </a:cubicBezTo>
                  <a:cubicBezTo>
                    <a:pt x="2" y="14"/>
                    <a:pt x="7" y="14"/>
                    <a:pt x="15" y="14"/>
                  </a:cubicBezTo>
                  <a:cubicBezTo>
                    <a:pt x="300" y="14"/>
                    <a:pt x="300" y="14"/>
                    <a:pt x="300" y="14"/>
                  </a:cubicBezTo>
                  <a:cubicBezTo>
                    <a:pt x="308" y="14"/>
                    <a:pt x="313" y="14"/>
                    <a:pt x="313" y="6"/>
                  </a:cubicBezTo>
                  <a:cubicBezTo>
                    <a:pt x="313" y="2"/>
                    <a:pt x="313" y="2"/>
                    <a:pt x="313" y="2"/>
                  </a:cubicBezTo>
                  <a:cubicBezTo>
                    <a:pt x="313" y="1"/>
                    <a:pt x="313" y="1"/>
                    <a:pt x="313" y="1"/>
                  </a:cubicBezTo>
                  <a:cubicBezTo>
                    <a:pt x="313" y="1"/>
                    <a:pt x="313" y="1"/>
                    <a:pt x="313" y="1"/>
                  </a:cubicBezTo>
                  <a:cubicBezTo>
                    <a:pt x="206" y="1"/>
                    <a:pt x="206" y="1"/>
                    <a:pt x="206" y="1"/>
                  </a:cubicBezTo>
                  <a:cubicBezTo>
                    <a:pt x="206" y="3"/>
                    <a:pt x="204" y="5"/>
                    <a:pt x="201" y="5"/>
                  </a:cubicBezTo>
                  <a:cubicBezTo>
                    <a:pt x="114" y="5"/>
                    <a:pt x="114" y="5"/>
                    <a:pt x="114" y="5"/>
                  </a:cubicBezTo>
                  <a:cubicBezTo>
                    <a:pt x="111" y="5"/>
                    <a:pt x="109" y="3"/>
                    <a:pt x="109" y="1"/>
                  </a:cubicBezTo>
                  <a:cubicBezTo>
                    <a:pt x="2" y="1"/>
                    <a:pt x="2" y="1"/>
                    <a:pt x="2" y="1"/>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7" name="Rectangle 856"/>
            <p:cNvSpPr>
              <a:spLocks noChangeArrowheads="1"/>
            </p:cNvSpPr>
            <p:nvPr/>
          </p:nvSpPr>
          <p:spPr bwMode="auto">
            <a:xfrm>
              <a:off x="2915" y="1375"/>
              <a:ext cx="205" cy="316"/>
            </a:xfrm>
            <a:prstGeom prst="rect">
              <a:avLst/>
            </a:prstGeom>
            <a:solidFill>
              <a:srgbClr val="F6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8" name="Rectangle 857"/>
            <p:cNvSpPr>
              <a:spLocks noChangeArrowheads="1"/>
            </p:cNvSpPr>
            <p:nvPr/>
          </p:nvSpPr>
          <p:spPr bwMode="auto">
            <a:xfrm>
              <a:off x="2915" y="1375"/>
              <a:ext cx="20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79" name="Rectangle 858"/>
            <p:cNvSpPr>
              <a:spLocks noChangeArrowheads="1"/>
            </p:cNvSpPr>
            <p:nvPr/>
          </p:nvSpPr>
          <p:spPr bwMode="auto">
            <a:xfrm>
              <a:off x="2574" y="1375"/>
              <a:ext cx="5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0" name="Rectangle 859"/>
            <p:cNvSpPr>
              <a:spLocks noChangeArrowheads="1"/>
            </p:cNvSpPr>
            <p:nvPr/>
          </p:nvSpPr>
          <p:spPr bwMode="auto">
            <a:xfrm>
              <a:off x="2915" y="1375"/>
              <a:ext cx="205" cy="34"/>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1" name="Rectangle 860"/>
            <p:cNvSpPr>
              <a:spLocks noChangeArrowheads="1"/>
            </p:cNvSpPr>
            <p:nvPr/>
          </p:nvSpPr>
          <p:spPr bwMode="auto">
            <a:xfrm>
              <a:off x="2598" y="1636"/>
              <a:ext cx="78" cy="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2" name="Rectangle 861"/>
            <p:cNvSpPr>
              <a:spLocks noChangeArrowheads="1"/>
            </p:cNvSpPr>
            <p:nvPr/>
          </p:nvSpPr>
          <p:spPr bwMode="auto">
            <a:xfrm>
              <a:off x="2598" y="1652"/>
              <a:ext cx="262"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3" name="Rectangle 862"/>
            <p:cNvSpPr>
              <a:spLocks noChangeArrowheads="1"/>
            </p:cNvSpPr>
            <p:nvPr/>
          </p:nvSpPr>
          <p:spPr bwMode="auto">
            <a:xfrm>
              <a:off x="2598" y="1667"/>
              <a:ext cx="200"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4" name="Rectangle 863"/>
            <p:cNvSpPr>
              <a:spLocks noChangeArrowheads="1"/>
            </p:cNvSpPr>
            <p:nvPr/>
          </p:nvSpPr>
          <p:spPr bwMode="auto">
            <a:xfrm>
              <a:off x="2595"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5" name="Rectangle 864"/>
            <p:cNvSpPr>
              <a:spLocks noChangeArrowheads="1"/>
            </p:cNvSpPr>
            <p:nvPr/>
          </p:nvSpPr>
          <p:spPr bwMode="auto">
            <a:xfrm>
              <a:off x="2660"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6" name="Rectangle 865"/>
            <p:cNvSpPr>
              <a:spLocks noChangeArrowheads="1"/>
            </p:cNvSpPr>
            <p:nvPr/>
          </p:nvSpPr>
          <p:spPr bwMode="auto">
            <a:xfrm>
              <a:off x="2724"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7" name="Rectangle 866"/>
            <p:cNvSpPr>
              <a:spLocks noChangeArrowheads="1"/>
            </p:cNvSpPr>
            <p:nvPr/>
          </p:nvSpPr>
          <p:spPr bwMode="auto">
            <a:xfrm>
              <a:off x="2786"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8" name="Rectangle 867"/>
            <p:cNvSpPr>
              <a:spLocks noChangeArrowheads="1"/>
            </p:cNvSpPr>
            <p:nvPr/>
          </p:nvSpPr>
          <p:spPr bwMode="auto">
            <a:xfrm>
              <a:off x="2929" y="1390"/>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89" name="Rectangle 868"/>
            <p:cNvSpPr>
              <a:spLocks noChangeArrowheads="1"/>
            </p:cNvSpPr>
            <p:nvPr/>
          </p:nvSpPr>
          <p:spPr bwMode="auto">
            <a:xfrm>
              <a:off x="3015" y="145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0" name="Rectangle 869"/>
            <p:cNvSpPr>
              <a:spLocks noChangeArrowheads="1"/>
            </p:cNvSpPr>
            <p:nvPr/>
          </p:nvSpPr>
          <p:spPr bwMode="auto">
            <a:xfrm>
              <a:off x="3015" y="147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1" name="Rectangle 870"/>
            <p:cNvSpPr>
              <a:spLocks noChangeArrowheads="1"/>
            </p:cNvSpPr>
            <p:nvPr/>
          </p:nvSpPr>
          <p:spPr bwMode="auto">
            <a:xfrm>
              <a:off x="3015" y="1485"/>
              <a:ext cx="7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2" name="Rectangle 871"/>
            <p:cNvSpPr>
              <a:spLocks noChangeArrowheads="1"/>
            </p:cNvSpPr>
            <p:nvPr/>
          </p:nvSpPr>
          <p:spPr bwMode="auto">
            <a:xfrm>
              <a:off x="3015" y="149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3" name="Rectangle 872"/>
            <p:cNvSpPr>
              <a:spLocks noChangeArrowheads="1"/>
            </p:cNvSpPr>
            <p:nvPr/>
          </p:nvSpPr>
          <p:spPr bwMode="auto">
            <a:xfrm>
              <a:off x="3015" y="156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4" name="Rectangle 873"/>
            <p:cNvSpPr>
              <a:spLocks noChangeArrowheads="1"/>
            </p:cNvSpPr>
            <p:nvPr/>
          </p:nvSpPr>
          <p:spPr bwMode="auto">
            <a:xfrm>
              <a:off x="3015" y="158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5" name="Rectangle 874"/>
            <p:cNvSpPr>
              <a:spLocks noChangeArrowheads="1"/>
            </p:cNvSpPr>
            <p:nvPr/>
          </p:nvSpPr>
          <p:spPr bwMode="auto">
            <a:xfrm>
              <a:off x="3015" y="1581"/>
              <a:ext cx="8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6" name="Rectangle 875"/>
            <p:cNvSpPr>
              <a:spLocks noChangeArrowheads="1"/>
            </p:cNvSpPr>
            <p:nvPr/>
          </p:nvSpPr>
          <p:spPr bwMode="auto">
            <a:xfrm>
              <a:off x="3015" y="1595"/>
              <a:ext cx="7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7" name="Rectangle 876"/>
            <p:cNvSpPr>
              <a:spLocks noChangeArrowheads="1"/>
            </p:cNvSpPr>
            <p:nvPr/>
          </p:nvSpPr>
          <p:spPr bwMode="auto">
            <a:xfrm>
              <a:off x="3015" y="1595"/>
              <a:ext cx="7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8" name="Rectangle 877"/>
            <p:cNvSpPr>
              <a:spLocks noChangeArrowheads="1"/>
            </p:cNvSpPr>
            <p:nvPr/>
          </p:nvSpPr>
          <p:spPr bwMode="auto">
            <a:xfrm>
              <a:off x="3015" y="160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399" name="Rectangle 878"/>
            <p:cNvSpPr>
              <a:spLocks noChangeArrowheads="1"/>
            </p:cNvSpPr>
            <p:nvPr/>
          </p:nvSpPr>
          <p:spPr bwMode="auto">
            <a:xfrm>
              <a:off x="3015" y="1609"/>
              <a:ext cx="59"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0" name="Freeform 879"/>
            <p:cNvSpPr>
              <a:spLocks/>
            </p:cNvSpPr>
            <p:nvPr/>
          </p:nvSpPr>
          <p:spPr bwMode="auto">
            <a:xfrm>
              <a:off x="2931" y="1447"/>
              <a:ext cx="69" cy="67"/>
            </a:xfrm>
            <a:custGeom>
              <a:avLst/>
              <a:gdLst>
                <a:gd name="T0" fmla="*/ 14 w 29"/>
                <a:gd name="T1" fmla="*/ 15 h 28"/>
                <a:gd name="T2" fmla="*/ 14 w 29"/>
                <a:gd name="T3" fmla="*/ 0 h 28"/>
                <a:gd name="T4" fmla="*/ 0 w 29"/>
                <a:gd name="T5" fmla="*/ 14 h 28"/>
                <a:gd name="T6" fmla="*/ 15 w 29"/>
                <a:gd name="T7" fmla="*/ 28 h 28"/>
                <a:gd name="T8" fmla="*/ 29 w 29"/>
                <a:gd name="T9" fmla="*/ 15 h 28"/>
                <a:gd name="T10" fmla="*/ 14 w 29"/>
                <a:gd name="T11" fmla="*/ 15 h 28"/>
              </a:gdLst>
              <a:ahLst/>
              <a:cxnLst>
                <a:cxn ang="0">
                  <a:pos x="T0" y="T1"/>
                </a:cxn>
                <a:cxn ang="0">
                  <a:pos x="T2" y="T3"/>
                </a:cxn>
                <a:cxn ang="0">
                  <a:pos x="T4" y="T5"/>
                </a:cxn>
                <a:cxn ang="0">
                  <a:pos x="T6" y="T7"/>
                </a:cxn>
                <a:cxn ang="0">
                  <a:pos x="T8" y="T9"/>
                </a:cxn>
                <a:cxn ang="0">
                  <a:pos x="T10" y="T11"/>
                </a:cxn>
              </a:cxnLst>
              <a:rect l="0" t="0" r="r" b="b"/>
              <a:pathLst>
                <a:path w="29" h="28">
                  <a:moveTo>
                    <a:pt x="14" y="15"/>
                  </a:moveTo>
                  <a:cubicBezTo>
                    <a:pt x="14" y="0"/>
                    <a:pt x="14" y="0"/>
                    <a:pt x="14" y="0"/>
                  </a:cubicBezTo>
                  <a:cubicBezTo>
                    <a:pt x="6" y="1"/>
                    <a:pt x="0" y="7"/>
                    <a:pt x="0" y="14"/>
                  </a:cubicBezTo>
                  <a:cubicBezTo>
                    <a:pt x="0" y="22"/>
                    <a:pt x="7" y="28"/>
                    <a:pt x="15" y="28"/>
                  </a:cubicBezTo>
                  <a:cubicBezTo>
                    <a:pt x="22" y="28"/>
                    <a:pt x="29" y="22"/>
                    <a:pt x="29" y="15"/>
                  </a:cubicBezTo>
                  <a:lnTo>
                    <a:pt x="14" y="15"/>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1" name="Freeform 880"/>
            <p:cNvSpPr>
              <a:spLocks/>
            </p:cNvSpPr>
            <p:nvPr/>
          </p:nvSpPr>
          <p:spPr bwMode="auto">
            <a:xfrm>
              <a:off x="2974" y="1449"/>
              <a:ext cx="24" cy="24"/>
            </a:xfrm>
            <a:custGeom>
              <a:avLst/>
              <a:gdLst>
                <a:gd name="T0" fmla="*/ 10 w 10"/>
                <a:gd name="T1" fmla="*/ 10 h 10"/>
                <a:gd name="T2" fmla="*/ 0 w 10"/>
                <a:gd name="T3" fmla="*/ 0 h 10"/>
                <a:gd name="T4" fmla="*/ 0 w 10"/>
                <a:gd name="T5" fmla="*/ 10 h 10"/>
                <a:gd name="T6" fmla="*/ 10 w 10"/>
                <a:gd name="T7" fmla="*/ 10 h 10"/>
              </a:gdLst>
              <a:ahLst/>
              <a:cxnLst>
                <a:cxn ang="0">
                  <a:pos x="T0" y="T1"/>
                </a:cxn>
                <a:cxn ang="0">
                  <a:pos x="T2" y="T3"/>
                </a:cxn>
                <a:cxn ang="0">
                  <a:pos x="T4" y="T5"/>
                </a:cxn>
                <a:cxn ang="0">
                  <a:pos x="T6" y="T7"/>
                </a:cxn>
              </a:cxnLst>
              <a:rect l="0" t="0" r="r" b="b"/>
              <a:pathLst>
                <a:path w="10" h="10">
                  <a:moveTo>
                    <a:pt x="10" y="10"/>
                  </a:moveTo>
                  <a:cubicBezTo>
                    <a:pt x="10" y="5"/>
                    <a:pt x="6" y="0"/>
                    <a:pt x="0" y="0"/>
                  </a:cubicBezTo>
                  <a:cubicBezTo>
                    <a:pt x="0" y="10"/>
                    <a:pt x="0" y="10"/>
                    <a:pt x="0" y="10"/>
                  </a:cubicBezTo>
                  <a:lnTo>
                    <a:pt x="10" y="10"/>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2" name="Freeform 881"/>
            <p:cNvSpPr>
              <a:spLocks/>
            </p:cNvSpPr>
            <p:nvPr/>
          </p:nvSpPr>
          <p:spPr bwMode="auto">
            <a:xfrm>
              <a:off x="2977" y="1593"/>
              <a:ext cx="23" cy="21"/>
            </a:xfrm>
            <a:custGeom>
              <a:avLst/>
              <a:gdLst>
                <a:gd name="T0" fmla="*/ 2 w 10"/>
                <a:gd name="T1" fmla="*/ 0 h 9"/>
                <a:gd name="T2" fmla="*/ 0 w 10"/>
                <a:gd name="T3" fmla="*/ 3 h 9"/>
                <a:gd name="T4" fmla="*/ 5 w 10"/>
                <a:gd name="T5" fmla="*/ 9 h 9"/>
                <a:gd name="T6" fmla="*/ 10 w 10"/>
                <a:gd name="T7" fmla="*/ 1 h 9"/>
                <a:gd name="T8" fmla="*/ 2 w 10"/>
                <a:gd name="T9" fmla="*/ 0 h 9"/>
              </a:gdLst>
              <a:ahLst/>
              <a:cxnLst>
                <a:cxn ang="0">
                  <a:pos x="T0" y="T1"/>
                </a:cxn>
                <a:cxn ang="0">
                  <a:pos x="T2" y="T3"/>
                </a:cxn>
                <a:cxn ang="0">
                  <a:pos x="T4" y="T5"/>
                </a:cxn>
                <a:cxn ang="0">
                  <a:pos x="T6" y="T7"/>
                </a:cxn>
                <a:cxn ang="0">
                  <a:pos x="T8" y="T9"/>
                </a:cxn>
              </a:cxnLst>
              <a:rect l="0" t="0" r="r" b="b"/>
              <a:pathLst>
                <a:path w="10" h="9">
                  <a:moveTo>
                    <a:pt x="2" y="0"/>
                  </a:moveTo>
                  <a:cubicBezTo>
                    <a:pt x="2" y="1"/>
                    <a:pt x="1" y="2"/>
                    <a:pt x="0" y="3"/>
                  </a:cubicBezTo>
                  <a:cubicBezTo>
                    <a:pt x="5" y="9"/>
                    <a:pt x="5" y="9"/>
                    <a:pt x="5" y="9"/>
                  </a:cubicBezTo>
                  <a:cubicBezTo>
                    <a:pt x="8" y="7"/>
                    <a:pt x="9" y="4"/>
                    <a:pt x="10" y="1"/>
                  </a:cubicBezTo>
                  <a:lnTo>
                    <a:pt x="2"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3" name="Freeform 882"/>
            <p:cNvSpPr>
              <a:spLocks/>
            </p:cNvSpPr>
            <p:nvPr/>
          </p:nvSpPr>
          <p:spPr bwMode="auto">
            <a:xfrm>
              <a:off x="2969" y="1554"/>
              <a:ext cx="31" cy="36"/>
            </a:xfrm>
            <a:custGeom>
              <a:avLst/>
              <a:gdLst>
                <a:gd name="T0" fmla="*/ 0 w 13"/>
                <a:gd name="T1" fmla="*/ 8 h 15"/>
                <a:gd name="T2" fmla="*/ 5 w 13"/>
                <a:gd name="T3" fmla="*/ 14 h 15"/>
                <a:gd name="T4" fmla="*/ 13 w 13"/>
                <a:gd name="T5" fmla="*/ 15 h 15"/>
                <a:gd name="T6" fmla="*/ 13 w 13"/>
                <a:gd name="T7" fmla="*/ 14 h 15"/>
                <a:gd name="T8" fmla="*/ 0 w 13"/>
                <a:gd name="T9" fmla="*/ 0 h 15"/>
                <a:gd name="T10" fmla="*/ 0 w 13"/>
                <a:gd name="T11" fmla="*/ 8 h 15"/>
              </a:gdLst>
              <a:ahLst/>
              <a:cxnLst>
                <a:cxn ang="0">
                  <a:pos x="T0" y="T1"/>
                </a:cxn>
                <a:cxn ang="0">
                  <a:pos x="T2" y="T3"/>
                </a:cxn>
                <a:cxn ang="0">
                  <a:pos x="T4" y="T5"/>
                </a:cxn>
                <a:cxn ang="0">
                  <a:pos x="T6" y="T7"/>
                </a:cxn>
                <a:cxn ang="0">
                  <a:pos x="T8" y="T9"/>
                </a:cxn>
                <a:cxn ang="0">
                  <a:pos x="T10" y="T11"/>
                </a:cxn>
              </a:cxnLst>
              <a:rect l="0" t="0" r="r" b="b"/>
              <a:pathLst>
                <a:path w="13" h="15">
                  <a:moveTo>
                    <a:pt x="0" y="8"/>
                  </a:moveTo>
                  <a:cubicBezTo>
                    <a:pt x="3" y="9"/>
                    <a:pt x="5" y="11"/>
                    <a:pt x="5" y="14"/>
                  </a:cubicBezTo>
                  <a:cubicBezTo>
                    <a:pt x="13" y="15"/>
                    <a:pt x="13" y="15"/>
                    <a:pt x="13" y="15"/>
                  </a:cubicBezTo>
                  <a:cubicBezTo>
                    <a:pt x="13" y="14"/>
                    <a:pt x="13" y="14"/>
                    <a:pt x="13" y="14"/>
                  </a:cubicBezTo>
                  <a:cubicBezTo>
                    <a:pt x="13" y="7"/>
                    <a:pt x="7" y="1"/>
                    <a:pt x="0" y="0"/>
                  </a:cubicBezTo>
                  <a:lnTo>
                    <a:pt x="0" y="8"/>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4" name="Freeform 883"/>
            <p:cNvSpPr>
              <a:spLocks/>
            </p:cNvSpPr>
            <p:nvPr/>
          </p:nvSpPr>
          <p:spPr bwMode="auto">
            <a:xfrm>
              <a:off x="2938" y="1554"/>
              <a:ext cx="24" cy="24"/>
            </a:xfrm>
            <a:custGeom>
              <a:avLst/>
              <a:gdLst>
                <a:gd name="T0" fmla="*/ 7 w 10"/>
                <a:gd name="T1" fmla="*/ 10 h 10"/>
                <a:gd name="T2" fmla="*/ 10 w 10"/>
                <a:gd name="T3" fmla="*/ 8 h 10"/>
                <a:gd name="T4" fmla="*/ 10 w 10"/>
                <a:gd name="T5" fmla="*/ 0 h 10"/>
                <a:gd name="T6" fmla="*/ 0 w 10"/>
                <a:gd name="T7" fmla="*/ 6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cubicBezTo>
                    <a:pt x="8" y="9"/>
                    <a:pt x="9" y="8"/>
                    <a:pt x="10" y="8"/>
                  </a:cubicBezTo>
                  <a:cubicBezTo>
                    <a:pt x="10" y="0"/>
                    <a:pt x="10" y="0"/>
                    <a:pt x="10" y="0"/>
                  </a:cubicBezTo>
                  <a:cubicBezTo>
                    <a:pt x="6" y="0"/>
                    <a:pt x="2" y="3"/>
                    <a:pt x="0" y="6"/>
                  </a:cubicBezTo>
                  <a:lnTo>
                    <a:pt x="7" y="1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5" name="Freeform 884"/>
            <p:cNvSpPr>
              <a:spLocks/>
            </p:cNvSpPr>
            <p:nvPr/>
          </p:nvSpPr>
          <p:spPr bwMode="auto">
            <a:xfrm>
              <a:off x="2931" y="1574"/>
              <a:ext cx="53" cy="50"/>
            </a:xfrm>
            <a:custGeom>
              <a:avLst/>
              <a:gdLst>
                <a:gd name="T0" fmla="*/ 17 w 22"/>
                <a:gd name="T1" fmla="*/ 12 h 21"/>
                <a:gd name="T2" fmla="*/ 15 w 22"/>
                <a:gd name="T3" fmla="*/ 13 h 21"/>
                <a:gd name="T4" fmla="*/ 8 w 22"/>
                <a:gd name="T5" fmla="*/ 6 h 21"/>
                <a:gd name="T6" fmla="*/ 9 w 22"/>
                <a:gd name="T7" fmla="*/ 4 h 21"/>
                <a:gd name="T8" fmla="*/ 2 w 22"/>
                <a:gd name="T9" fmla="*/ 0 h 21"/>
                <a:gd name="T10" fmla="*/ 0 w 22"/>
                <a:gd name="T11" fmla="*/ 6 h 21"/>
                <a:gd name="T12" fmla="*/ 15 w 22"/>
                <a:gd name="T13" fmla="*/ 21 h 21"/>
                <a:gd name="T14" fmla="*/ 22 w 22"/>
                <a:gd name="T15" fmla="*/ 19 h 21"/>
                <a:gd name="T16" fmla="*/ 17 w 22"/>
                <a:gd name="T1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7" y="12"/>
                  </a:moveTo>
                  <a:cubicBezTo>
                    <a:pt x="17" y="13"/>
                    <a:pt x="16" y="13"/>
                    <a:pt x="15" y="13"/>
                  </a:cubicBezTo>
                  <a:cubicBezTo>
                    <a:pt x="11" y="13"/>
                    <a:pt x="8" y="10"/>
                    <a:pt x="8" y="6"/>
                  </a:cubicBezTo>
                  <a:cubicBezTo>
                    <a:pt x="8" y="6"/>
                    <a:pt x="8" y="5"/>
                    <a:pt x="9" y="4"/>
                  </a:cubicBezTo>
                  <a:cubicBezTo>
                    <a:pt x="2" y="0"/>
                    <a:pt x="2" y="0"/>
                    <a:pt x="2" y="0"/>
                  </a:cubicBezTo>
                  <a:cubicBezTo>
                    <a:pt x="1" y="2"/>
                    <a:pt x="0" y="4"/>
                    <a:pt x="0" y="6"/>
                  </a:cubicBezTo>
                  <a:cubicBezTo>
                    <a:pt x="0" y="14"/>
                    <a:pt x="7" y="21"/>
                    <a:pt x="15" y="21"/>
                  </a:cubicBezTo>
                  <a:cubicBezTo>
                    <a:pt x="17" y="21"/>
                    <a:pt x="20" y="20"/>
                    <a:pt x="22" y="19"/>
                  </a:cubicBezTo>
                  <a:lnTo>
                    <a:pt x="17" y="12"/>
                  </a:lnTo>
                  <a:close/>
                </a:path>
              </a:pathLst>
            </a:cu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6" name="Rectangle 885"/>
            <p:cNvSpPr>
              <a:spLocks noChangeArrowheads="1"/>
            </p:cNvSpPr>
            <p:nvPr/>
          </p:nvSpPr>
          <p:spPr bwMode="auto">
            <a:xfrm>
              <a:off x="2600" y="1617"/>
              <a:ext cx="2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7" name="Rectangle 886"/>
            <p:cNvSpPr>
              <a:spLocks noChangeArrowheads="1"/>
            </p:cNvSpPr>
            <p:nvPr/>
          </p:nvSpPr>
          <p:spPr bwMode="auto">
            <a:xfrm>
              <a:off x="2598" y="1478"/>
              <a:ext cx="5" cy="14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8" name="Rectangle 887"/>
            <p:cNvSpPr>
              <a:spLocks noChangeArrowheads="1"/>
            </p:cNvSpPr>
            <p:nvPr/>
          </p:nvSpPr>
          <p:spPr bwMode="auto">
            <a:xfrm>
              <a:off x="2612" y="1576"/>
              <a:ext cx="7" cy="41"/>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09" name="Rectangle 888"/>
            <p:cNvSpPr>
              <a:spLocks noChangeArrowheads="1"/>
            </p:cNvSpPr>
            <p:nvPr/>
          </p:nvSpPr>
          <p:spPr bwMode="auto">
            <a:xfrm>
              <a:off x="2622" y="1590"/>
              <a:ext cx="9" cy="27"/>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0" name="Rectangle 889"/>
            <p:cNvSpPr>
              <a:spLocks noChangeArrowheads="1"/>
            </p:cNvSpPr>
            <p:nvPr/>
          </p:nvSpPr>
          <p:spPr bwMode="auto">
            <a:xfrm>
              <a:off x="2633" y="1535"/>
              <a:ext cx="8" cy="82"/>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1" name="Rectangle 890"/>
            <p:cNvSpPr>
              <a:spLocks noChangeArrowheads="1"/>
            </p:cNvSpPr>
            <p:nvPr/>
          </p:nvSpPr>
          <p:spPr bwMode="auto">
            <a:xfrm>
              <a:off x="2655"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2" name="Rectangle 891"/>
            <p:cNvSpPr>
              <a:spLocks noChangeArrowheads="1"/>
            </p:cNvSpPr>
            <p:nvPr/>
          </p:nvSpPr>
          <p:spPr bwMode="auto">
            <a:xfrm>
              <a:off x="2667" y="1564"/>
              <a:ext cx="7" cy="5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3" name="Rectangle 892"/>
            <p:cNvSpPr>
              <a:spLocks noChangeArrowheads="1"/>
            </p:cNvSpPr>
            <p:nvPr/>
          </p:nvSpPr>
          <p:spPr bwMode="auto">
            <a:xfrm>
              <a:off x="2676" y="1557"/>
              <a:ext cx="10" cy="60"/>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4" name="Rectangle 893"/>
            <p:cNvSpPr>
              <a:spLocks noChangeArrowheads="1"/>
            </p:cNvSpPr>
            <p:nvPr/>
          </p:nvSpPr>
          <p:spPr bwMode="auto">
            <a:xfrm>
              <a:off x="2700" y="1562"/>
              <a:ext cx="10" cy="5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5" name="Rectangle 894"/>
            <p:cNvSpPr>
              <a:spLocks noChangeArrowheads="1"/>
            </p:cNvSpPr>
            <p:nvPr/>
          </p:nvSpPr>
          <p:spPr bwMode="auto">
            <a:xfrm>
              <a:off x="2712" y="1574"/>
              <a:ext cx="7" cy="4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6" name="Rectangle 895"/>
            <p:cNvSpPr>
              <a:spLocks noChangeArrowheads="1"/>
            </p:cNvSpPr>
            <p:nvPr/>
          </p:nvSpPr>
          <p:spPr bwMode="auto">
            <a:xfrm>
              <a:off x="2722" y="1535"/>
              <a:ext cx="9" cy="82"/>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7" name="Rectangle 896"/>
            <p:cNvSpPr>
              <a:spLocks noChangeArrowheads="1"/>
            </p:cNvSpPr>
            <p:nvPr/>
          </p:nvSpPr>
          <p:spPr bwMode="auto">
            <a:xfrm>
              <a:off x="2745" y="1497"/>
              <a:ext cx="8" cy="12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8" name="Rectangle 897"/>
            <p:cNvSpPr>
              <a:spLocks noChangeArrowheads="1"/>
            </p:cNvSpPr>
            <p:nvPr/>
          </p:nvSpPr>
          <p:spPr bwMode="auto">
            <a:xfrm>
              <a:off x="2755" y="1533"/>
              <a:ext cx="10" cy="84"/>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19" name="Rectangle 898"/>
            <p:cNvSpPr>
              <a:spLocks noChangeArrowheads="1"/>
            </p:cNvSpPr>
            <p:nvPr/>
          </p:nvSpPr>
          <p:spPr bwMode="auto">
            <a:xfrm>
              <a:off x="2767" y="1511"/>
              <a:ext cx="9" cy="106"/>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0" name="Rectangle 899"/>
            <p:cNvSpPr>
              <a:spLocks noChangeArrowheads="1"/>
            </p:cNvSpPr>
            <p:nvPr/>
          </p:nvSpPr>
          <p:spPr bwMode="auto">
            <a:xfrm>
              <a:off x="2788" y="1581"/>
              <a:ext cx="10" cy="36"/>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1" name="Rectangle 900"/>
            <p:cNvSpPr>
              <a:spLocks noChangeArrowheads="1"/>
            </p:cNvSpPr>
            <p:nvPr/>
          </p:nvSpPr>
          <p:spPr bwMode="auto">
            <a:xfrm>
              <a:off x="2800" y="1600"/>
              <a:ext cx="10" cy="17"/>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2" name="Rectangle 901"/>
            <p:cNvSpPr>
              <a:spLocks noChangeArrowheads="1"/>
            </p:cNvSpPr>
            <p:nvPr/>
          </p:nvSpPr>
          <p:spPr bwMode="auto">
            <a:xfrm>
              <a:off x="2812" y="1578"/>
              <a:ext cx="7" cy="39"/>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3" name="Rectangle 902"/>
            <p:cNvSpPr>
              <a:spLocks noChangeArrowheads="1"/>
            </p:cNvSpPr>
            <p:nvPr/>
          </p:nvSpPr>
          <p:spPr bwMode="auto">
            <a:xfrm>
              <a:off x="2834"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4" name="Rectangle 903"/>
            <p:cNvSpPr>
              <a:spLocks noChangeArrowheads="1"/>
            </p:cNvSpPr>
            <p:nvPr/>
          </p:nvSpPr>
          <p:spPr bwMode="auto">
            <a:xfrm>
              <a:off x="2846" y="1499"/>
              <a:ext cx="7" cy="11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5" name="Rectangle 904"/>
            <p:cNvSpPr>
              <a:spLocks noChangeArrowheads="1"/>
            </p:cNvSpPr>
            <p:nvPr/>
          </p:nvSpPr>
          <p:spPr bwMode="auto">
            <a:xfrm>
              <a:off x="2855" y="1531"/>
              <a:ext cx="10" cy="86"/>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6" name="Rectangle 905"/>
            <p:cNvSpPr>
              <a:spLocks noChangeArrowheads="1"/>
            </p:cNvSpPr>
            <p:nvPr/>
          </p:nvSpPr>
          <p:spPr bwMode="auto">
            <a:xfrm>
              <a:off x="2600" y="1445"/>
              <a:ext cx="14" cy="14"/>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7" name="Rectangle 906"/>
            <p:cNvSpPr>
              <a:spLocks noChangeArrowheads="1"/>
            </p:cNvSpPr>
            <p:nvPr/>
          </p:nvSpPr>
          <p:spPr bwMode="auto">
            <a:xfrm>
              <a:off x="2624" y="1449"/>
              <a:ext cx="38"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8" name="Rectangle 907"/>
            <p:cNvSpPr>
              <a:spLocks noChangeArrowheads="1"/>
            </p:cNvSpPr>
            <p:nvPr/>
          </p:nvSpPr>
          <p:spPr bwMode="auto">
            <a:xfrm>
              <a:off x="2679" y="1445"/>
              <a:ext cx="14" cy="14"/>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29" name="Rectangle 908"/>
            <p:cNvSpPr>
              <a:spLocks noChangeArrowheads="1"/>
            </p:cNvSpPr>
            <p:nvPr/>
          </p:nvSpPr>
          <p:spPr bwMode="auto">
            <a:xfrm>
              <a:off x="2700"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0" name="Rectangle 909"/>
            <p:cNvSpPr>
              <a:spLocks noChangeArrowheads="1"/>
            </p:cNvSpPr>
            <p:nvPr/>
          </p:nvSpPr>
          <p:spPr bwMode="auto">
            <a:xfrm>
              <a:off x="2755" y="1445"/>
              <a:ext cx="17" cy="14"/>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1" name="Rectangle 910"/>
            <p:cNvSpPr>
              <a:spLocks noChangeArrowheads="1"/>
            </p:cNvSpPr>
            <p:nvPr/>
          </p:nvSpPr>
          <p:spPr bwMode="auto">
            <a:xfrm>
              <a:off x="2779" y="1449"/>
              <a:ext cx="40"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2" name="Rectangle 911"/>
            <p:cNvSpPr>
              <a:spLocks noChangeArrowheads="1"/>
            </p:cNvSpPr>
            <p:nvPr/>
          </p:nvSpPr>
          <p:spPr bwMode="auto">
            <a:xfrm>
              <a:off x="2834" y="1445"/>
              <a:ext cx="1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3" name="Freeform 912"/>
            <p:cNvSpPr>
              <a:spLocks noEditPoints="1"/>
            </p:cNvSpPr>
            <p:nvPr/>
          </p:nvSpPr>
          <p:spPr bwMode="auto">
            <a:xfrm>
              <a:off x="2834" y="1445"/>
              <a:ext cx="14" cy="14"/>
            </a:xfrm>
            <a:custGeom>
              <a:avLst/>
              <a:gdLst>
                <a:gd name="T0" fmla="*/ 14 w 14"/>
                <a:gd name="T1" fmla="*/ 12 h 14"/>
                <a:gd name="T2" fmla="*/ 2 w 14"/>
                <a:gd name="T3" fmla="*/ 12 h 14"/>
                <a:gd name="T4" fmla="*/ 2 w 14"/>
                <a:gd name="T5" fmla="*/ 0 h 14"/>
                <a:gd name="T6" fmla="*/ 14 w 14"/>
                <a:gd name="T7" fmla="*/ 0 h 14"/>
                <a:gd name="T8" fmla="*/ 14 w 14"/>
                <a:gd name="T9" fmla="*/ 12 h 14"/>
                <a:gd name="T10" fmla="*/ 14 w 14"/>
                <a:gd name="T11" fmla="*/ 0 h 14"/>
                <a:gd name="T12" fmla="*/ 0 w 14"/>
                <a:gd name="T13" fmla="*/ 0 h 14"/>
                <a:gd name="T14" fmla="*/ 0 w 14"/>
                <a:gd name="T15" fmla="*/ 14 h 14"/>
                <a:gd name="T16" fmla="*/ 14 w 14"/>
                <a:gd name="T17" fmla="*/ 14 h 14"/>
                <a:gd name="T18" fmla="*/ 14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4" y="12"/>
                  </a:moveTo>
                  <a:lnTo>
                    <a:pt x="2" y="12"/>
                  </a:lnTo>
                  <a:lnTo>
                    <a:pt x="2" y="0"/>
                  </a:lnTo>
                  <a:lnTo>
                    <a:pt x="14" y="0"/>
                  </a:lnTo>
                  <a:lnTo>
                    <a:pt x="14" y="12"/>
                  </a:lnTo>
                  <a:close/>
                  <a:moveTo>
                    <a:pt x="14" y="0"/>
                  </a:moveTo>
                  <a:lnTo>
                    <a:pt x="0" y="0"/>
                  </a:lnTo>
                  <a:lnTo>
                    <a:pt x="0" y="14"/>
                  </a:lnTo>
                  <a:lnTo>
                    <a:pt x="14" y="14"/>
                  </a:lnTo>
                  <a:lnTo>
                    <a:pt x="14" y="0"/>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4" name="Rectangle 913"/>
            <p:cNvSpPr>
              <a:spLocks noChangeArrowheads="1"/>
            </p:cNvSpPr>
            <p:nvPr/>
          </p:nvSpPr>
          <p:spPr bwMode="auto">
            <a:xfrm>
              <a:off x="2855"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5" name="Freeform 914"/>
            <p:cNvSpPr>
              <a:spLocks noEditPoints="1"/>
            </p:cNvSpPr>
            <p:nvPr/>
          </p:nvSpPr>
          <p:spPr bwMode="auto">
            <a:xfrm>
              <a:off x="3012" y="1542"/>
              <a:ext cx="284" cy="292"/>
            </a:xfrm>
            <a:custGeom>
              <a:avLst/>
              <a:gdLst>
                <a:gd name="T0" fmla="*/ 89 w 119"/>
                <a:gd name="T1" fmla="*/ 111 h 122"/>
                <a:gd name="T2" fmla="*/ 115 w 119"/>
                <a:gd name="T3" fmla="*/ 76 h 122"/>
                <a:gd name="T4" fmla="*/ 108 w 119"/>
                <a:gd name="T5" fmla="*/ 33 h 122"/>
                <a:gd name="T6" fmla="*/ 72 w 119"/>
                <a:gd name="T7" fmla="*/ 7 h 122"/>
                <a:gd name="T8" fmla="*/ 4 w 119"/>
                <a:gd name="T9" fmla="*/ 50 h 122"/>
                <a:gd name="T10" fmla="*/ 11 w 119"/>
                <a:gd name="T11" fmla="*/ 93 h 122"/>
                <a:gd name="T12" fmla="*/ 46 w 119"/>
                <a:gd name="T13" fmla="*/ 118 h 122"/>
                <a:gd name="T14" fmla="*/ 89 w 119"/>
                <a:gd name="T15" fmla="*/ 111 h 122"/>
                <a:gd name="T16" fmla="*/ 18 w 119"/>
                <a:gd name="T17" fmla="*/ 89 h 122"/>
                <a:gd name="T18" fmla="*/ 12 w 119"/>
                <a:gd name="T19" fmla="*/ 51 h 122"/>
                <a:gd name="T20" fmla="*/ 71 w 119"/>
                <a:gd name="T21" fmla="*/ 15 h 122"/>
                <a:gd name="T22" fmla="*/ 101 w 119"/>
                <a:gd name="T23" fmla="*/ 37 h 122"/>
                <a:gd name="T24" fmla="*/ 107 w 119"/>
                <a:gd name="T25" fmla="*/ 74 h 122"/>
                <a:gd name="T26" fmla="*/ 85 w 119"/>
                <a:gd name="T27" fmla="*/ 104 h 122"/>
                <a:gd name="T28" fmla="*/ 48 w 119"/>
                <a:gd name="T29" fmla="*/ 110 h 122"/>
                <a:gd name="T30" fmla="*/ 18 w 119"/>
                <a:gd name="T31" fmla="*/ 8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2">
                  <a:moveTo>
                    <a:pt x="89" y="111"/>
                  </a:moveTo>
                  <a:cubicBezTo>
                    <a:pt x="102" y="103"/>
                    <a:pt x="112" y="91"/>
                    <a:pt x="115" y="76"/>
                  </a:cubicBezTo>
                  <a:cubicBezTo>
                    <a:pt x="119" y="61"/>
                    <a:pt x="116" y="46"/>
                    <a:pt x="108" y="33"/>
                  </a:cubicBezTo>
                  <a:cubicBezTo>
                    <a:pt x="100" y="20"/>
                    <a:pt x="87" y="11"/>
                    <a:pt x="72" y="7"/>
                  </a:cubicBezTo>
                  <a:cubicBezTo>
                    <a:pt x="42" y="0"/>
                    <a:pt x="11" y="19"/>
                    <a:pt x="4" y="50"/>
                  </a:cubicBezTo>
                  <a:cubicBezTo>
                    <a:pt x="0" y="64"/>
                    <a:pt x="3" y="80"/>
                    <a:pt x="11" y="93"/>
                  </a:cubicBezTo>
                  <a:cubicBezTo>
                    <a:pt x="19" y="106"/>
                    <a:pt x="31" y="115"/>
                    <a:pt x="46" y="118"/>
                  </a:cubicBezTo>
                  <a:cubicBezTo>
                    <a:pt x="61" y="122"/>
                    <a:pt x="76" y="119"/>
                    <a:pt x="89" y="111"/>
                  </a:cubicBezTo>
                  <a:moveTo>
                    <a:pt x="18" y="89"/>
                  </a:moveTo>
                  <a:cubicBezTo>
                    <a:pt x="11" y="77"/>
                    <a:pt x="9" y="64"/>
                    <a:pt x="12" y="51"/>
                  </a:cubicBezTo>
                  <a:cubicBezTo>
                    <a:pt x="18" y="25"/>
                    <a:pt x="44" y="9"/>
                    <a:pt x="71" y="15"/>
                  </a:cubicBezTo>
                  <a:cubicBezTo>
                    <a:pt x="83" y="18"/>
                    <a:pt x="94" y="26"/>
                    <a:pt x="101" y="37"/>
                  </a:cubicBezTo>
                  <a:cubicBezTo>
                    <a:pt x="108" y="48"/>
                    <a:pt x="110" y="61"/>
                    <a:pt x="107" y="74"/>
                  </a:cubicBezTo>
                  <a:cubicBezTo>
                    <a:pt x="104" y="87"/>
                    <a:pt x="96" y="98"/>
                    <a:pt x="85" y="104"/>
                  </a:cubicBezTo>
                  <a:cubicBezTo>
                    <a:pt x="74" y="111"/>
                    <a:pt x="61" y="113"/>
                    <a:pt x="48" y="110"/>
                  </a:cubicBezTo>
                  <a:cubicBezTo>
                    <a:pt x="35" y="107"/>
                    <a:pt x="25" y="100"/>
                    <a:pt x="18" y="89"/>
                  </a:cubicBezTo>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6" name="Freeform 915"/>
            <p:cNvSpPr>
              <a:spLocks/>
            </p:cNvSpPr>
            <p:nvPr/>
          </p:nvSpPr>
          <p:spPr bwMode="auto">
            <a:xfrm>
              <a:off x="2824" y="1760"/>
              <a:ext cx="205" cy="145"/>
            </a:xfrm>
            <a:custGeom>
              <a:avLst/>
              <a:gdLst>
                <a:gd name="T0" fmla="*/ 4 w 86"/>
                <a:gd name="T1" fmla="*/ 55 h 61"/>
                <a:gd name="T2" fmla="*/ 4 w 86"/>
                <a:gd name="T3" fmla="*/ 55 h 61"/>
                <a:gd name="T4" fmla="*/ 10 w 86"/>
                <a:gd name="T5" fmla="*/ 37 h 61"/>
                <a:gd name="T6" fmla="*/ 64 w 86"/>
                <a:gd name="T7" fmla="*/ 4 h 61"/>
                <a:gd name="T8" fmla="*/ 82 w 86"/>
                <a:gd name="T9" fmla="*/ 6 h 61"/>
                <a:gd name="T10" fmla="*/ 82 w 86"/>
                <a:gd name="T11" fmla="*/ 6 h 61"/>
                <a:gd name="T12" fmla="*/ 76 w 86"/>
                <a:gd name="T13" fmla="*/ 24 h 61"/>
                <a:gd name="T14" fmla="*/ 22 w 86"/>
                <a:gd name="T15" fmla="*/ 57 h 61"/>
                <a:gd name="T16" fmla="*/ 4 w 86"/>
                <a:gd name="T17"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61">
                  <a:moveTo>
                    <a:pt x="4" y="55"/>
                  </a:moveTo>
                  <a:cubicBezTo>
                    <a:pt x="4" y="55"/>
                    <a:pt x="4" y="55"/>
                    <a:pt x="4" y="55"/>
                  </a:cubicBezTo>
                  <a:cubicBezTo>
                    <a:pt x="0" y="50"/>
                    <a:pt x="3" y="42"/>
                    <a:pt x="10" y="37"/>
                  </a:cubicBezTo>
                  <a:cubicBezTo>
                    <a:pt x="64" y="4"/>
                    <a:pt x="64" y="4"/>
                    <a:pt x="64" y="4"/>
                  </a:cubicBezTo>
                  <a:cubicBezTo>
                    <a:pt x="71" y="0"/>
                    <a:pt x="79" y="1"/>
                    <a:pt x="82" y="6"/>
                  </a:cubicBezTo>
                  <a:cubicBezTo>
                    <a:pt x="82" y="6"/>
                    <a:pt x="82" y="6"/>
                    <a:pt x="82" y="6"/>
                  </a:cubicBezTo>
                  <a:cubicBezTo>
                    <a:pt x="86" y="12"/>
                    <a:pt x="83" y="20"/>
                    <a:pt x="76" y="24"/>
                  </a:cubicBezTo>
                  <a:cubicBezTo>
                    <a:pt x="22" y="57"/>
                    <a:pt x="22" y="57"/>
                    <a:pt x="22" y="57"/>
                  </a:cubicBezTo>
                  <a:cubicBezTo>
                    <a:pt x="15" y="61"/>
                    <a:pt x="7" y="60"/>
                    <a:pt x="4" y="55"/>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7" name="Freeform 916"/>
            <p:cNvSpPr>
              <a:spLocks/>
            </p:cNvSpPr>
            <p:nvPr/>
          </p:nvSpPr>
          <p:spPr bwMode="auto">
            <a:xfrm>
              <a:off x="2953" y="1755"/>
              <a:ext cx="78" cy="76"/>
            </a:xfrm>
            <a:custGeom>
              <a:avLst/>
              <a:gdLst>
                <a:gd name="T0" fmla="*/ 5 w 33"/>
                <a:gd name="T1" fmla="*/ 23 h 32"/>
                <a:gd name="T2" fmla="*/ 5 w 33"/>
                <a:gd name="T3" fmla="*/ 23 h 32"/>
                <a:gd name="T4" fmla="*/ 2 w 33"/>
                <a:gd name="T5" fmla="*/ 10 h 32"/>
                <a:gd name="T6" fmla="*/ 18 w 33"/>
                <a:gd name="T7" fmla="*/ 1 h 32"/>
                <a:gd name="T8" fmla="*/ 28 w 33"/>
                <a:gd name="T9" fmla="*/ 8 h 32"/>
                <a:gd name="T10" fmla="*/ 28 w 33"/>
                <a:gd name="T11" fmla="*/ 8 h 32"/>
                <a:gd name="T12" fmla="*/ 31 w 33"/>
                <a:gd name="T13" fmla="*/ 21 h 32"/>
                <a:gd name="T14" fmla="*/ 15 w 33"/>
                <a:gd name="T15" fmla="*/ 30 h 32"/>
                <a:gd name="T16" fmla="*/ 5 w 33"/>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5" y="23"/>
                  </a:moveTo>
                  <a:cubicBezTo>
                    <a:pt x="5" y="23"/>
                    <a:pt x="5" y="23"/>
                    <a:pt x="5" y="23"/>
                  </a:cubicBezTo>
                  <a:cubicBezTo>
                    <a:pt x="2" y="17"/>
                    <a:pt x="0" y="12"/>
                    <a:pt x="2" y="10"/>
                  </a:cubicBezTo>
                  <a:cubicBezTo>
                    <a:pt x="18" y="1"/>
                    <a:pt x="18" y="1"/>
                    <a:pt x="18" y="1"/>
                  </a:cubicBezTo>
                  <a:cubicBezTo>
                    <a:pt x="20" y="0"/>
                    <a:pt x="25" y="3"/>
                    <a:pt x="28" y="8"/>
                  </a:cubicBezTo>
                  <a:cubicBezTo>
                    <a:pt x="28" y="8"/>
                    <a:pt x="28" y="8"/>
                    <a:pt x="28" y="8"/>
                  </a:cubicBezTo>
                  <a:cubicBezTo>
                    <a:pt x="32" y="14"/>
                    <a:pt x="33" y="19"/>
                    <a:pt x="31" y="21"/>
                  </a:cubicBezTo>
                  <a:cubicBezTo>
                    <a:pt x="15" y="30"/>
                    <a:pt x="15" y="30"/>
                    <a:pt x="15" y="30"/>
                  </a:cubicBezTo>
                  <a:cubicBezTo>
                    <a:pt x="13" y="32"/>
                    <a:pt x="8" y="28"/>
                    <a:pt x="5" y="23"/>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8" name="Freeform 917"/>
            <p:cNvSpPr>
              <a:spLocks/>
            </p:cNvSpPr>
            <p:nvPr/>
          </p:nvSpPr>
          <p:spPr bwMode="auto">
            <a:xfrm>
              <a:off x="3067" y="1576"/>
              <a:ext cx="207" cy="234"/>
            </a:xfrm>
            <a:custGeom>
              <a:avLst/>
              <a:gdLst>
                <a:gd name="T0" fmla="*/ 40 w 87"/>
                <a:gd name="T1" fmla="*/ 0 h 98"/>
                <a:gd name="T2" fmla="*/ 40 w 87"/>
                <a:gd name="T3" fmla="*/ 4 h 98"/>
                <a:gd name="T4" fmla="*/ 47 w 87"/>
                <a:gd name="T5" fmla="*/ 5 h 98"/>
                <a:gd name="T6" fmla="*/ 74 w 87"/>
                <a:gd name="T7" fmla="*/ 25 h 98"/>
                <a:gd name="T8" fmla="*/ 81 w 87"/>
                <a:gd name="T9" fmla="*/ 48 h 98"/>
                <a:gd name="T10" fmla="*/ 81 w 87"/>
                <a:gd name="T11" fmla="*/ 49 h 98"/>
                <a:gd name="T12" fmla="*/ 80 w 87"/>
                <a:gd name="T13" fmla="*/ 59 h 98"/>
                <a:gd name="T14" fmla="*/ 80 w 87"/>
                <a:gd name="T15" fmla="*/ 59 h 98"/>
                <a:gd name="T16" fmla="*/ 68 w 87"/>
                <a:gd name="T17" fmla="*/ 81 h 98"/>
                <a:gd name="T18" fmla="*/ 73 w 87"/>
                <a:gd name="T19" fmla="*/ 68 h 98"/>
                <a:gd name="T20" fmla="*/ 73 w 87"/>
                <a:gd name="T21" fmla="*/ 68 h 98"/>
                <a:gd name="T22" fmla="*/ 67 w 87"/>
                <a:gd name="T23" fmla="*/ 34 h 98"/>
                <a:gd name="T24" fmla="*/ 40 w 87"/>
                <a:gd name="T25" fmla="*/ 14 h 98"/>
                <a:gd name="T26" fmla="*/ 40 w 87"/>
                <a:gd name="T27" fmla="*/ 65 h 98"/>
                <a:gd name="T28" fmla="*/ 40 w 87"/>
                <a:gd name="T29" fmla="*/ 66 h 98"/>
                <a:gd name="T30" fmla="*/ 64 w 87"/>
                <a:gd name="T31" fmla="*/ 66 h 98"/>
                <a:gd name="T32" fmla="*/ 64 w 87"/>
                <a:gd name="T33" fmla="*/ 66 h 98"/>
                <a:gd name="T34" fmla="*/ 64 w 87"/>
                <a:gd name="T35" fmla="*/ 67 h 98"/>
                <a:gd name="T36" fmla="*/ 65 w 87"/>
                <a:gd name="T37" fmla="*/ 68 h 98"/>
                <a:gd name="T38" fmla="*/ 65 w 87"/>
                <a:gd name="T39" fmla="*/ 72 h 98"/>
                <a:gd name="T40" fmla="*/ 50 w 87"/>
                <a:gd name="T41" fmla="*/ 81 h 98"/>
                <a:gd name="T42" fmla="*/ 0 w 87"/>
                <a:gd name="T43" fmla="*/ 81 h 98"/>
                <a:gd name="T44" fmla="*/ 25 w 87"/>
                <a:gd name="T45" fmla="*/ 96 h 98"/>
                <a:gd name="T46" fmla="*/ 25 w 87"/>
                <a:gd name="T47" fmla="*/ 96 h 98"/>
                <a:gd name="T48" fmla="*/ 25 w 87"/>
                <a:gd name="T49" fmla="*/ 97 h 98"/>
                <a:gd name="T50" fmla="*/ 25 w 87"/>
                <a:gd name="T51" fmla="*/ 97 h 98"/>
                <a:gd name="T52" fmla="*/ 26 w 87"/>
                <a:gd name="T53" fmla="*/ 97 h 98"/>
                <a:gd name="T54" fmla="*/ 36 w 87"/>
                <a:gd name="T55" fmla="*/ 98 h 98"/>
                <a:gd name="T56" fmla="*/ 62 w 87"/>
                <a:gd name="T57" fmla="*/ 90 h 98"/>
                <a:gd name="T58" fmla="*/ 83 w 87"/>
                <a:gd name="T59" fmla="*/ 64 h 98"/>
                <a:gd name="T60" fmla="*/ 84 w 87"/>
                <a:gd name="T61" fmla="*/ 60 h 98"/>
                <a:gd name="T62" fmla="*/ 78 w 87"/>
                <a:gd name="T63" fmla="*/ 23 h 98"/>
                <a:gd name="T64" fmla="*/ 78 w 87"/>
                <a:gd name="T65" fmla="*/ 23 h 98"/>
                <a:gd name="T66" fmla="*/ 78 w 87"/>
                <a:gd name="T67" fmla="*/ 23 h 98"/>
                <a:gd name="T68" fmla="*/ 48 w 87"/>
                <a:gd name="T69" fmla="*/ 1 h 98"/>
                <a:gd name="T70" fmla="*/ 48 w 87"/>
                <a:gd name="T71" fmla="*/ 1 h 98"/>
                <a:gd name="T72" fmla="*/ 47 w 87"/>
                <a:gd name="T73" fmla="*/ 1 h 98"/>
                <a:gd name="T74" fmla="*/ 40 w 87"/>
                <a:gd name="T7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98">
                  <a:moveTo>
                    <a:pt x="40" y="0"/>
                  </a:moveTo>
                  <a:cubicBezTo>
                    <a:pt x="40" y="4"/>
                    <a:pt x="40" y="4"/>
                    <a:pt x="40" y="4"/>
                  </a:cubicBezTo>
                  <a:cubicBezTo>
                    <a:pt x="42" y="4"/>
                    <a:pt x="44" y="5"/>
                    <a:pt x="47" y="5"/>
                  </a:cubicBezTo>
                  <a:cubicBezTo>
                    <a:pt x="58" y="8"/>
                    <a:pt x="68" y="15"/>
                    <a:pt x="74" y="25"/>
                  </a:cubicBezTo>
                  <a:cubicBezTo>
                    <a:pt x="79" y="32"/>
                    <a:pt x="81" y="40"/>
                    <a:pt x="81" y="48"/>
                  </a:cubicBezTo>
                  <a:cubicBezTo>
                    <a:pt x="81" y="49"/>
                    <a:pt x="81" y="49"/>
                    <a:pt x="81" y="49"/>
                  </a:cubicBezTo>
                  <a:cubicBezTo>
                    <a:pt x="81" y="52"/>
                    <a:pt x="81" y="56"/>
                    <a:pt x="80" y="59"/>
                  </a:cubicBezTo>
                  <a:cubicBezTo>
                    <a:pt x="80" y="59"/>
                    <a:pt x="80" y="59"/>
                    <a:pt x="80" y="59"/>
                  </a:cubicBezTo>
                  <a:cubicBezTo>
                    <a:pt x="78" y="67"/>
                    <a:pt x="74" y="75"/>
                    <a:pt x="68" y="81"/>
                  </a:cubicBezTo>
                  <a:cubicBezTo>
                    <a:pt x="70" y="77"/>
                    <a:pt x="72" y="73"/>
                    <a:pt x="73" y="68"/>
                  </a:cubicBezTo>
                  <a:cubicBezTo>
                    <a:pt x="73" y="68"/>
                    <a:pt x="73" y="68"/>
                    <a:pt x="73" y="68"/>
                  </a:cubicBezTo>
                  <a:cubicBezTo>
                    <a:pt x="75" y="56"/>
                    <a:pt x="73" y="44"/>
                    <a:pt x="67" y="34"/>
                  </a:cubicBezTo>
                  <a:cubicBezTo>
                    <a:pt x="61" y="24"/>
                    <a:pt x="51" y="17"/>
                    <a:pt x="40" y="14"/>
                  </a:cubicBezTo>
                  <a:cubicBezTo>
                    <a:pt x="40" y="65"/>
                    <a:pt x="40" y="65"/>
                    <a:pt x="40" y="65"/>
                  </a:cubicBezTo>
                  <a:cubicBezTo>
                    <a:pt x="40" y="66"/>
                    <a:pt x="40" y="66"/>
                    <a:pt x="40" y="66"/>
                  </a:cubicBezTo>
                  <a:cubicBezTo>
                    <a:pt x="64" y="66"/>
                    <a:pt x="64" y="66"/>
                    <a:pt x="64" y="66"/>
                  </a:cubicBezTo>
                  <a:cubicBezTo>
                    <a:pt x="64" y="66"/>
                    <a:pt x="64" y="66"/>
                    <a:pt x="64" y="66"/>
                  </a:cubicBezTo>
                  <a:cubicBezTo>
                    <a:pt x="64" y="67"/>
                    <a:pt x="64" y="67"/>
                    <a:pt x="64" y="67"/>
                  </a:cubicBezTo>
                  <a:cubicBezTo>
                    <a:pt x="65" y="67"/>
                    <a:pt x="65" y="67"/>
                    <a:pt x="65" y="68"/>
                  </a:cubicBezTo>
                  <a:cubicBezTo>
                    <a:pt x="65" y="72"/>
                    <a:pt x="65" y="72"/>
                    <a:pt x="65" y="72"/>
                  </a:cubicBezTo>
                  <a:cubicBezTo>
                    <a:pt x="65" y="81"/>
                    <a:pt x="56" y="81"/>
                    <a:pt x="50" y="81"/>
                  </a:cubicBezTo>
                  <a:cubicBezTo>
                    <a:pt x="0" y="81"/>
                    <a:pt x="0" y="81"/>
                    <a:pt x="0" y="81"/>
                  </a:cubicBezTo>
                  <a:cubicBezTo>
                    <a:pt x="6" y="89"/>
                    <a:pt x="15" y="94"/>
                    <a:pt x="25" y="96"/>
                  </a:cubicBezTo>
                  <a:cubicBezTo>
                    <a:pt x="25" y="96"/>
                    <a:pt x="25" y="96"/>
                    <a:pt x="25" y="96"/>
                  </a:cubicBezTo>
                  <a:cubicBezTo>
                    <a:pt x="25" y="97"/>
                    <a:pt x="25" y="97"/>
                    <a:pt x="25" y="97"/>
                  </a:cubicBezTo>
                  <a:cubicBezTo>
                    <a:pt x="25" y="97"/>
                    <a:pt x="25" y="97"/>
                    <a:pt x="25" y="97"/>
                  </a:cubicBezTo>
                  <a:cubicBezTo>
                    <a:pt x="26" y="97"/>
                    <a:pt x="26" y="97"/>
                    <a:pt x="26" y="97"/>
                  </a:cubicBezTo>
                  <a:cubicBezTo>
                    <a:pt x="29" y="97"/>
                    <a:pt x="33" y="98"/>
                    <a:pt x="36" y="98"/>
                  </a:cubicBezTo>
                  <a:cubicBezTo>
                    <a:pt x="45" y="98"/>
                    <a:pt x="54" y="95"/>
                    <a:pt x="62" y="90"/>
                  </a:cubicBezTo>
                  <a:cubicBezTo>
                    <a:pt x="72" y="84"/>
                    <a:pt x="80" y="75"/>
                    <a:pt x="83" y="64"/>
                  </a:cubicBezTo>
                  <a:cubicBezTo>
                    <a:pt x="84" y="63"/>
                    <a:pt x="84" y="61"/>
                    <a:pt x="84" y="60"/>
                  </a:cubicBezTo>
                  <a:cubicBezTo>
                    <a:pt x="87" y="47"/>
                    <a:pt x="85" y="34"/>
                    <a:pt x="78" y="23"/>
                  </a:cubicBezTo>
                  <a:cubicBezTo>
                    <a:pt x="78" y="23"/>
                    <a:pt x="78" y="23"/>
                    <a:pt x="78" y="23"/>
                  </a:cubicBezTo>
                  <a:cubicBezTo>
                    <a:pt x="78" y="23"/>
                    <a:pt x="78" y="23"/>
                    <a:pt x="78" y="23"/>
                  </a:cubicBezTo>
                  <a:cubicBezTo>
                    <a:pt x="71" y="12"/>
                    <a:pt x="60" y="4"/>
                    <a:pt x="48" y="1"/>
                  </a:cubicBezTo>
                  <a:cubicBezTo>
                    <a:pt x="48" y="1"/>
                    <a:pt x="48" y="1"/>
                    <a:pt x="48" y="1"/>
                  </a:cubicBezTo>
                  <a:cubicBezTo>
                    <a:pt x="48" y="1"/>
                    <a:pt x="47" y="1"/>
                    <a:pt x="47" y="1"/>
                  </a:cubicBezTo>
                  <a:cubicBezTo>
                    <a:pt x="45" y="0"/>
                    <a:pt x="42" y="0"/>
                    <a:pt x="4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39" name="Freeform 918"/>
            <p:cNvSpPr>
              <a:spLocks noEditPoints="1"/>
            </p:cNvSpPr>
            <p:nvPr/>
          </p:nvSpPr>
          <p:spPr bwMode="auto">
            <a:xfrm>
              <a:off x="3036" y="1576"/>
              <a:ext cx="124" cy="155"/>
            </a:xfrm>
            <a:custGeom>
              <a:avLst/>
              <a:gdLst>
                <a:gd name="T0" fmla="*/ 42 w 52"/>
                <a:gd name="T1" fmla="*/ 13 h 65"/>
                <a:gd name="T2" fmla="*/ 37 w 52"/>
                <a:gd name="T3" fmla="*/ 13 h 65"/>
                <a:gd name="T4" fmla="*/ 37 w 52"/>
                <a:gd name="T5" fmla="*/ 49 h 65"/>
                <a:gd name="T6" fmla="*/ 36 w 52"/>
                <a:gd name="T7" fmla="*/ 50 h 65"/>
                <a:gd name="T8" fmla="*/ 0 w 52"/>
                <a:gd name="T9" fmla="*/ 50 h 65"/>
                <a:gd name="T10" fmla="*/ 3 w 52"/>
                <a:gd name="T11" fmla="*/ 65 h 65"/>
                <a:gd name="T12" fmla="*/ 52 w 52"/>
                <a:gd name="T13" fmla="*/ 65 h 65"/>
                <a:gd name="T14" fmla="*/ 52 w 52"/>
                <a:gd name="T15" fmla="*/ 14 h 65"/>
                <a:gd name="T16" fmla="*/ 42 w 52"/>
                <a:gd name="T17" fmla="*/ 13 h 65"/>
                <a:gd name="T18" fmla="*/ 49 w 52"/>
                <a:gd name="T19" fmla="*/ 0 h 65"/>
                <a:gd name="T20" fmla="*/ 49 w 52"/>
                <a:gd name="T21" fmla="*/ 0 h 65"/>
                <a:gd name="T22" fmla="*/ 37 w 52"/>
                <a:gd name="T23" fmla="*/ 1 h 65"/>
                <a:gd name="T24" fmla="*/ 37 w 52"/>
                <a:gd name="T25" fmla="*/ 6 h 65"/>
                <a:gd name="T26" fmla="*/ 49 w 52"/>
                <a:gd name="T27" fmla="*/ 4 h 65"/>
                <a:gd name="T28" fmla="*/ 50 w 52"/>
                <a:gd name="T29" fmla="*/ 4 h 65"/>
                <a:gd name="T30" fmla="*/ 52 w 52"/>
                <a:gd name="T31" fmla="*/ 4 h 65"/>
                <a:gd name="T32" fmla="*/ 52 w 52"/>
                <a:gd name="T33" fmla="*/ 0 h 65"/>
                <a:gd name="T34" fmla="*/ 49 w 52"/>
                <a:gd name="T35" fmla="*/ 0 h 65"/>
                <a:gd name="T36" fmla="*/ 49 w 52"/>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5">
                  <a:moveTo>
                    <a:pt x="42" y="13"/>
                  </a:moveTo>
                  <a:cubicBezTo>
                    <a:pt x="40" y="13"/>
                    <a:pt x="38" y="13"/>
                    <a:pt x="37" y="13"/>
                  </a:cubicBezTo>
                  <a:cubicBezTo>
                    <a:pt x="37" y="49"/>
                    <a:pt x="37" y="49"/>
                    <a:pt x="37" y="49"/>
                  </a:cubicBezTo>
                  <a:cubicBezTo>
                    <a:pt x="36" y="50"/>
                    <a:pt x="36" y="50"/>
                    <a:pt x="36" y="50"/>
                  </a:cubicBezTo>
                  <a:cubicBezTo>
                    <a:pt x="0" y="50"/>
                    <a:pt x="0" y="50"/>
                    <a:pt x="0" y="50"/>
                  </a:cubicBezTo>
                  <a:cubicBezTo>
                    <a:pt x="0" y="55"/>
                    <a:pt x="1" y="60"/>
                    <a:pt x="3" y="65"/>
                  </a:cubicBezTo>
                  <a:cubicBezTo>
                    <a:pt x="52" y="65"/>
                    <a:pt x="52" y="65"/>
                    <a:pt x="52" y="65"/>
                  </a:cubicBezTo>
                  <a:cubicBezTo>
                    <a:pt x="52" y="14"/>
                    <a:pt x="52" y="14"/>
                    <a:pt x="52" y="14"/>
                  </a:cubicBezTo>
                  <a:cubicBezTo>
                    <a:pt x="49" y="13"/>
                    <a:pt x="45" y="13"/>
                    <a:pt x="42" y="13"/>
                  </a:cubicBezTo>
                  <a:moveTo>
                    <a:pt x="49" y="0"/>
                  </a:moveTo>
                  <a:cubicBezTo>
                    <a:pt x="49" y="0"/>
                    <a:pt x="49" y="0"/>
                    <a:pt x="49" y="0"/>
                  </a:cubicBezTo>
                  <a:cubicBezTo>
                    <a:pt x="45" y="0"/>
                    <a:pt x="41" y="0"/>
                    <a:pt x="37" y="1"/>
                  </a:cubicBezTo>
                  <a:cubicBezTo>
                    <a:pt x="37" y="6"/>
                    <a:pt x="37" y="6"/>
                    <a:pt x="37" y="6"/>
                  </a:cubicBezTo>
                  <a:cubicBezTo>
                    <a:pt x="41" y="5"/>
                    <a:pt x="45" y="4"/>
                    <a:pt x="49" y="4"/>
                  </a:cubicBezTo>
                  <a:cubicBezTo>
                    <a:pt x="50" y="4"/>
                    <a:pt x="50" y="4"/>
                    <a:pt x="50" y="4"/>
                  </a:cubicBezTo>
                  <a:cubicBezTo>
                    <a:pt x="50" y="4"/>
                    <a:pt x="51" y="4"/>
                    <a:pt x="52" y="4"/>
                  </a:cubicBezTo>
                  <a:cubicBezTo>
                    <a:pt x="52" y="0"/>
                    <a:pt x="52" y="0"/>
                    <a:pt x="52" y="0"/>
                  </a:cubicBezTo>
                  <a:cubicBezTo>
                    <a:pt x="51" y="0"/>
                    <a:pt x="50" y="0"/>
                    <a:pt x="49" y="0"/>
                  </a:cubicBezTo>
                  <a:cubicBezTo>
                    <a:pt x="49" y="0"/>
                    <a:pt x="49" y="0"/>
                    <a:pt x="49"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0" name="Freeform 919"/>
            <p:cNvSpPr>
              <a:spLocks noEditPoints="1"/>
            </p:cNvSpPr>
            <p:nvPr/>
          </p:nvSpPr>
          <p:spPr bwMode="auto">
            <a:xfrm>
              <a:off x="3043" y="1576"/>
              <a:ext cx="119" cy="158"/>
            </a:xfrm>
            <a:custGeom>
              <a:avLst/>
              <a:gdLst>
                <a:gd name="T0" fmla="*/ 49 w 50"/>
                <a:gd name="T1" fmla="*/ 14 h 66"/>
                <a:gd name="T2" fmla="*/ 49 w 50"/>
                <a:gd name="T3" fmla="*/ 65 h 66"/>
                <a:gd name="T4" fmla="*/ 0 w 50"/>
                <a:gd name="T5" fmla="*/ 65 h 66"/>
                <a:gd name="T6" fmla="*/ 0 w 50"/>
                <a:gd name="T7" fmla="*/ 66 h 66"/>
                <a:gd name="T8" fmla="*/ 50 w 50"/>
                <a:gd name="T9" fmla="*/ 66 h 66"/>
                <a:gd name="T10" fmla="*/ 50 w 50"/>
                <a:gd name="T11" fmla="*/ 65 h 66"/>
                <a:gd name="T12" fmla="*/ 50 w 50"/>
                <a:gd name="T13" fmla="*/ 14 h 66"/>
                <a:gd name="T14" fmla="*/ 49 w 50"/>
                <a:gd name="T15" fmla="*/ 14 h 66"/>
                <a:gd name="T16" fmla="*/ 49 w 50"/>
                <a:gd name="T17" fmla="*/ 14 h 66"/>
                <a:gd name="T18" fmla="*/ 49 w 50"/>
                <a:gd name="T19" fmla="*/ 0 h 66"/>
                <a:gd name="T20" fmla="*/ 49 w 50"/>
                <a:gd name="T21" fmla="*/ 4 h 66"/>
                <a:gd name="T22" fmla="*/ 50 w 50"/>
                <a:gd name="T23" fmla="*/ 4 h 66"/>
                <a:gd name="T24" fmla="*/ 50 w 50"/>
                <a:gd name="T25" fmla="*/ 0 h 66"/>
                <a:gd name="T26" fmla="*/ 49 w 50"/>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9" y="14"/>
                  </a:moveTo>
                  <a:cubicBezTo>
                    <a:pt x="49" y="65"/>
                    <a:pt x="49" y="65"/>
                    <a:pt x="49" y="65"/>
                  </a:cubicBezTo>
                  <a:cubicBezTo>
                    <a:pt x="0" y="65"/>
                    <a:pt x="0" y="65"/>
                    <a:pt x="0" y="65"/>
                  </a:cubicBezTo>
                  <a:cubicBezTo>
                    <a:pt x="0" y="65"/>
                    <a:pt x="0" y="65"/>
                    <a:pt x="0" y="66"/>
                  </a:cubicBezTo>
                  <a:cubicBezTo>
                    <a:pt x="50" y="66"/>
                    <a:pt x="50" y="66"/>
                    <a:pt x="50" y="66"/>
                  </a:cubicBezTo>
                  <a:cubicBezTo>
                    <a:pt x="50" y="65"/>
                    <a:pt x="50" y="65"/>
                    <a:pt x="50" y="65"/>
                  </a:cubicBezTo>
                  <a:cubicBezTo>
                    <a:pt x="50" y="14"/>
                    <a:pt x="50" y="14"/>
                    <a:pt x="50" y="14"/>
                  </a:cubicBezTo>
                  <a:cubicBezTo>
                    <a:pt x="50" y="14"/>
                    <a:pt x="50" y="14"/>
                    <a:pt x="49" y="14"/>
                  </a:cubicBezTo>
                  <a:cubicBezTo>
                    <a:pt x="49" y="14"/>
                    <a:pt x="49" y="14"/>
                    <a:pt x="49" y="14"/>
                  </a:cubicBezTo>
                  <a:moveTo>
                    <a:pt x="49" y="0"/>
                  </a:moveTo>
                  <a:cubicBezTo>
                    <a:pt x="49" y="4"/>
                    <a:pt x="49" y="4"/>
                    <a:pt x="49" y="4"/>
                  </a:cubicBezTo>
                  <a:cubicBezTo>
                    <a:pt x="49" y="4"/>
                    <a:pt x="50" y="4"/>
                    <a:pt x="50" y="4"/>
                  </a:cubicBezTo>
                  <a:cubicBezTo>
                    <a:pt x="50" y="0"/>
                    <a:pt x="50" y="0"/>
                    <a:pt x="50" y="0"/>
                  </a:cubicBezTo>
                  <a:cubicBezTo>
                    <a:pt x="50" y="0"/>
                    <a:pt x="49" y="0"/>
                    <a:pt x="49"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1" name="Freeform 920"/>
            <p:cNvSpPr>
              <a:spLocks noEditPoints="1"/>
            </p:cNvSpPr>
            <p:nvPr/>
          </p:nvSpPr>
          <p:spPr bwMode="auto">
            <a:xfrm>
              <a:off x="3036" y="1581"/>
              <a:ext cx="86" cy="112"/>
            </a:xfrm>
            <a:custGeom>
              <a:avLst/>
              <a:gdLst>
                <a:gd name="T0" fmla="*/ 36 w 36"/>
                <a:gd name="T1" fmla="*/ 12 h 47"/>
                <a:gd name="T2" fmla="*/ 35 w 36"/>
                <a:gd name="T3" fmla="*/ 12 h 47"/>
                <a:gd name="T4" fmla="*/ 35 w 36"/>
                <a:gd name="T5" fmla="*/ 46 h 47"/>
                <a:gd name="T6" fmla="*/ 0 w 36"/>
                <a:gd name="T7" fmla="*/ 46 h 47"/>
                <a:gd name="T8" fmla="*/ 0 w 36"/>
                <a:gd name="T9" fmla="*/ 46 h 47"/>
                <a:gd name="T10" fmla="*/ 0 w 36"/>
                <a:gd name="T11" fmla="*/ 47 h 47"/>
                <a:gd name="T12" fmla="*/ 36 w 36"/>
                <a:gd name="T13" fmla="*/ 47 h 47"/>
                <a:gd name="T14" fmla="*/ 36 w 36"/>
                <a:gd name="T15" fmla="*/ 12 h 47"/>
                <a:gd name="T16" fmla="*/ 36 w 36"/>
                <a:gd name="T17" fmla="*/ 0 h 47"/>
                <a:gd name="T18" fmla="*/ 35 w 36"/>
                <a:gd name="T19" fmla="*/ 0 h 47"/>
                <a:gd name="T20" fmla="*/ 35 w 36"/>
                <a:gd name="T21" fmla="*/ 4 h 47"/>
                <a:gd name="T22" fmla="*/ 36 w 36"/>
                <a:gd name="T23" fmla="*/ 4 h 47"/>
                <a:gd name="T24" fmla="*/ 36 w 36"/>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7">
                  <a:moveTo>
                    <a:pt x="36" y="12"/>
                  </a:moveTo>
                  <a:cubicBezTo>
                    <a:pt x="35" y="12"/>
                    <a:pt x="35" y="12"/>
                    <a:pt x="35" y="12"/>
                  </a:cubicBezTo>
                  <a:cubicBezTo>
                    <a:pt x="35" y="46"/>
                    <a:pt x="35" y="46"/>
                    <a:pt x="35" y="46"/>
                  </a:cubicBezTo>
                  <a:cubicBezTo>
                    <a:pt x="0" y="46"/>
                    <a:pt x="0" y="46"/>
                    <a:pt x="0" y="46"/>
                  </a:cubicBezTo>
                  <a:cubicBezTo>
                    <a:pt x="0" y="46"/>
                    <a:pt x="0" y="46"/>
                    <a:pt x="0" y="46"/>
                  </a:cubicBezTo>
                  <a:cubicBezTo>
                    <a:pt x="0" y="47"/>
                    <a:pt x="0" y="47"/>
                    <a:pt x="0" y="47"/>
                  </a:cubicBezTo>
                  <a:cubicBezTo>
                    <a:pt x="36" y="47"/>
                    <a:pt x="36" y="47"/>
                    <a:pt x="36" y="47"/>
                  </a:cubicBezTo>
                  <a:cubicBezTo>
                    <a:pt x="36" y="12"/>
                    <a:pt x="36" y="12"/>
                    <a:pt x="36" y="12"/>
                  </a:cubicBezTo>
                  <a:moveTo>
                    <a:pt x="36" y="0"/>
                  </a:moveTo>
                  <a:cubicBezTo>
                    <a:pt x="35" y="0"/>
                    <a:pt x="35" y="0"/>
                    <a:pt x="35" y="0"/>
                  </a:cubicBezTo>
                  <a:cubicBezTo>
                    <a:pt x="35" y="4"/>
                    <a:pt x="35" y="4"/>
                    <a:pt x="35" y="4"/>
                  </a:cubicBezTo>
                  <a:cubicBezTo>
                    <a:pt x="35" y="4"/>
                    <a:pt x="35" y="4"/>
                    <a:pt x="36" y="4"/>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2" name="Freeform 921"/>
            <p:cNvSpPr>
              <a:spLocks noEditPoints="1"/>
            </p:cNvSpPr>
            <p:nvPr/>
          </p:nvSpPr>
          <p:spPr bwMode="auto">
            <a:xfrm>
              <a:off x="3036" y="1578"/>
              <a:ext cx="88" cy="117"/>
            </a:xfrm>
            <a:custGeom>
              <a:avLst/>
              <a:gdLst>
                <a:gd name="T0" fmla="*/ 37 w 37"/>
                <a:gd name="T1" fmla="*/ 12 h 49"/>
                <a:gd name="T2" fmla="*/ 36 w 37"/>
                <a:gd name="T3" fmla="*/ 13 h 49"/>
                <a:gd name="T4" fmla="*/ 36 w 37"/>
                <a:gd name="T5" fmla="*/ 48 h 49"/>
                <a:gd name="T6" fmla="*/ 0 w 37"/>
                <a:gd name="T7" fmla="*/ 48 h 49"/>
                <a:gd name="T8" fmla="*/ 0 w 37"/>
                <a:gd name="T9" fmla="*/ 48 h 49"/>
                <a:gd name="T10" fmla="*/ 0 w 37"/>
                <a:gd name="T11" fmla="*/ 49 h 49"/>
                <a:gd name="T12" fmla="*/ 36 w 37"/>
                <a:gd name="T13" fmla="*/ 49 h 49"/>
                <a:gd name="T14" fmla="*/ 37 w 37"/>
                <a:gd name="T15" fmla="*/ 48 h 49"/>
                <a:gd name="T16" fmla="*/ 37 w 37"/>
                <a:gd name="T17" fmla="*/ 12 h 49"/>
                <a:gd name="T18" fmla="*/ 37 w 37"/>
                <a:gd name="T19" fmla="*/ 0 h 49"/>
                <a:gd name="T20" fmla="*/ 36 w 37"/>
                <a:gd name="T21" fmla="*/ 1 h 49"/>
                <a:gd name="T22" fmla="*/ 36 w 37"/>
                <a:gd name="T23" fmla="*/ 5 h 49"/>
                <a:gd name="T24" fmla="*/ 37 w 37"/>
                <a:gd name="T25" fmla="*/ 5 h 49"/>
                <a:gd name="T26" fmla="*/ 37 w 3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9">
                  <a:moveTo>
                    <a:pt x="37" y="12"/>
                  </a:moveTo>
                  <a:cubicBezTo>
                    <a:pt x="36" y="12"/>
                    <a:pt x="36" y="12"/>
                    <a:pt x="36" y="13"/>
                  </a:cubicBezTo>
                  <a:cubicBezTo>
                    <a:pt x="36" y="48"/>
                    <a:pt x="36" y="48"/>
                    <a:pt x="36" y="48"/>
                  </a:cubicBezTo>
                  <a:cubicBezTo>
                    <a:pt x="0" y="48"/>
                    <a:pt x="0" y="48"/>
                    <a:pt x="0" y="48"/>
                  </a:cubicBezTo>
                  <a:cubicBezTo>
                    <a:pt x="0" y="48"/>
                    <a:pt x="0" y="48"/>
                    <a:pt x="0" y="48"/>
                  </a:cubicBezTo>
                  <a:cubicBezTo>
                    <a:pt x="0" y="48"/>
                    <a:pt x="0" y="48"/>
                    <a:pt x="0" y="49"/>
                  </a:cubicBezTo>
                  <a:cubicBezTo>
                    <a:pt x="36" y="49"/>
                    <a:pt x="36" y="49"/>
                    <a:pt x="36" y="49"/>
                  </a:cubicBezTo>
                  <a:cubicBezTo>
                    <a:pt x="37" y="48"/>
                    <a:pt x="37" y="48"/>
                    <a:pt x="37" y="48"/>
                  </a:cubicBezTo>
                  <a:cubicBezTo>
                    <a:pt x="37" y="12"/>
                    <a:pt x="37" y="12"/>
                    <a:pt x="37" y="12"/>
                  </a:cubicBezTo>
                  <a:moveTo>
                    <a:pt x="37" y="0"/>
                  </a:moveTo>
                  <a:cubicBezTo>
                    <a:pt x="36" y="0"/>
                    <a:pt x="36" y="0"/>
                    <a:pt x="36" y="1"/>
                  </a:cubicBezTo>
                  <a:cubicBezTo>
                    <a:pt x="36" y="5"/>
                    <a:pt x="36" y="5"/>
                    <a:pt x="36" y="5"/>
                  </a:cubicBezTo>
                  <a:cubicBezTo>
                    <a:pt x="36" y="5"/>
                    <a:pt x="36" y="5"/>
                    <a:pt x="37" y="5"/>
                  </a:cubicBezTo>
                  <a:cubicBezTo>
                    <a:pt x="37" y="0"/>
                    <a:pt x="37" y="0"/>
                    <a:pt x="37"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3" name="Freeform 922"/>
            <p:cNvSpPr>
              <a:spLocks/>
            </p:cNvSpPr>
            <p:nvPr/>
          </p:nvSpPr>
          <p:spPr bwMode="auto">
            <a:xfrm>
              <a:off x="3046" y="1736"/>
              <a:ext cx="171" cy="31"/>
            </a:xfrm>
            <a:custGeom>
              <a:avLst/>
              <a:gdLst>
                <a:gd name="T0" fmla="*/ 72 w 72"/>
                <a:gd name="T1" fmla="*/ 0 h 13"/>
                <a:gd name="T2" fmla="*/ 0 w 72"/>
                <a:gd name="T3" fmla="*/ 0 h 13"/>
                <a:gd name="T4" fmla="*/ 4 w 72"/>
                <a:gd name="T5" fmla="*/ 8 h 13"/>
                <a:gd name="T6" fmla="*/ 8 w 72"/>
                <a:gd name="T7" fmla="*/ 13 h 13"/>
                <a:gd name="T8" fmla="*/ 59 w 72"/>
                <a:gd name="T9" fmla="*/ 13 h 13"/>
                <a:gd name="T10" fmla="*/ 72 w 72"/>
                <a:gd name="T11" fmla="*/ 5 h 13"/>
                <a:gd name="T12" fmla="*/ 72 w 72"/>
                <a:gd name="T13" fmla="*/ 1 h 13"/>
                <a:gd name="T14" fmla="*/ 72 w 72"/>
                <a:gd name="T15" fmla="*/ 0 h 13"/>
                <a:gd name="T16" fmla="*/ 72 w 7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3">
                  <a:moveTo>
                    <a:pt x="72" y="0"/>
                  </a:moveTo>
                  <a:cubicBezTo>
                    <a:pt x="0" y="0"/>
                    <a:pt x="0" y="0"/>
                    <a:pt x="0" y="0"/>
                  </a:cubicBezTo>
                  <a:cubicBezTo>
                    <a:pt x="1" y="2"/>
                    <a:pt x="2" y="5"/>
                    <a:pt x="4" y="8"/>
                  </a:cubicBezTo>
                  <a:cubicBezTo>
                    <a:pt x="5" y="10"/>
                    <a:pt x="6" y="11"/>
                    <a:pt x="8" y="13"/>
                  </a:cubicBezTo>
                  <a:cubicBezTo>
                    <a:pt x="59" y="13"/>
                    <a:pt x="59" y="13"/>
                    <a:pt x="59" y="13"/>
                  </a:cubicBezTo>
                  <a:cubicBezTo>
                    <a:pt x="67" y="13"/>
                    <a:pt x="72" y="13"/>
                    <a:pt x="72" y="5"/>
                  </a:cubicBezTo>
                  <a:cubicBezTo>
                    <a:pt x="72" y="1"/>
                    <a:pt x="72" y="1"/>
                    <a:pt x="72" y="1"/>
                  </a:cubicBezTo>
                  <a:cubicBezTo>
                    <a:pt x="72" y="0"/>
                    <a:pt x="72" y="0"/>
                    <a:pt x="72" y="0"/>
                  </a:cubicBezTo>
                  <a:cubicBezTo>
                    <a:pt x="72" y="0"/>
                    <a:pt x="72" y="0"/>
                    <a:pt x="72" y="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4" name="Freeform 923"/>
            <p:cNvSpPr>
              <a:spLocks/>
            </p:cNvSpPr>
            <p:nvPr/>
          </p:nvSpPr>
          <p:spPr bwMode="auto">
            <a:xfrm>
              <a:off x="3043" y="1734"/>
              <a:ext cx="179" cy="35"/>
            </a:xfrm>
            <a:custGeom>
              <a:avLst/>
              <a:gdLst>
                <a:gd name="T0" fmla="*/ 74 w 75"/>
                <a:gd name="T1" fmla="*/ 0 h 15"/>
                <a:gd name="T2" fmla="*/ 50 w 75"/>
                <a:gd name="T3" fmla="*/ 0 h 15"/>
                <a:gd name="T4" fmla="*/ 0 w 75"/>
                <a:gd name="T5" fmla="*/ 0 h 15"/>
                <a:gd name="T6" fmla="*/ 1 w 75"/>
                <a:gd name="T7" fmla="*/ 1 h 15"/>
                <a:gd name="T8" fmla="*/ 73 w 75"/>
                <a:gd name="T9" fmla="*/ 1 h 15"/>
                <a:gd name="T10" fmla="*/ 73 w 75"/>
                <a:gd name="T11" fmla="*/ 1 h 15"/>
                <a:gd name="T12" fmla="*/ 73 w 75"/>
                <a:gd name="T13" fmla="*/ 2 h 15"/>
                <a:gd name="T14" fmla="*/ 73 w 75"/>
                <a:gd name="T15" fmla="*/ 6 h 15"/>
                <a:gd name="T16" fmla="*/ 60 w 75"/>
                <a:gd name="T17" fmla="*/ 14 h 15"/>
                <a:gd name="T18" fmla="*/ 9 w 75"/>
                <a:gd name="T19" fmla="*/ 14 h 15"/>
                <a:gd name="T20" fmla="*/ 10 w 75"/>
                <a:gd name="T21" fmla="*/ 15 h 15"/>
                <a:gd name="T22" fmla="*/ 60 w 75"/>
                <a:gd name="T23" fmla="*/ 15 h 15"/>
                <a:gd name="T24" fmla="*/ 75 w 75"/>
                <a:gd name="T25" fmla="*/ 6 h 15"/>
                <a:gd name="T26" fmla="*/ 75 w 75"/>
                <a:gd name="T27" fmla="*/ 2 h 15"/>
                <a:gd name="T28" fmla="*/ 74 w 75"/>
                <a:gd name="T29" fmla="*/ 1 h 15"/>
                <a:gd name="T30" fmla="*/ 74 w 75"/>
                <a:gd name="T31" fmla="*/ 0 h 15"/>
                <a:gd name="T32" fmla="*/ 74 w 75"/>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
                  <a:moveTo>
                    <a:pt x="74" y="0"/>
                  </a:moveTo>
                  <a:cubicBezTo>
                    <a:pt x="50" y="0"/>
                    <a:pt x="50" y="0"/>
                    <a:pt x="50" y="0"/>
                  </a:cubicBezTo>
                  <a:cubicBezTo>
                    <a:pt x="0" y="0"/>
                    <a:pt x="0" y="0"/>
                    <a:pt x="0" y="0"/>
                  </a:cubicBezTo>
                  <a:cubicBezTo>
                    <a:pt x="0" y="0"/>
                    <a:pt x="1" y="0"/>
                    <a:pt x="1" y="1"/>
                  </a:cubicBezTo>
                  <a:cubicBezTo>
                    <a:pt x="73" y="1"/>
                    <a:pt x="73" y="1"/>
                    <a:pt x="73" y="1"/>
                  </a:cubicBezTo>
                  <a:cubicBezTo>
                    <a:pt x="73" y="1"/>
                    <a:pt x="73" y="1"/>
                    <a:pt x="73" y="1"/>
                  </a:cubicBezTo>
                  <a:cubicBezTo>
                    <a:pt x="73" y="2"/>
                    <a:pt x="73" y="2"/>
                    <a:pt x="73" y="2"/>
                  </a:cubicBezTo>
                  <a:cubicBezTo>
                    <a:pt x="73" y="6"/>
                    <a:pt x="73" y="6"/>
                    <a:pt x="73" y="6"/>
                  </a:cubicBezTo>
                  <a:cubicBezTo>
                    <a:pt x="73" y="14"/>
                    <a:pt x="68" y="14"/>
                    <a:pt x="60" y="14"/>
                  </a:cubicBezTo>
                  <a:cubicBezTo>
                    <a:pt x="9" y="14"/>
                    <a:pt x="9" y="14"/>
                    <a:pt x="9" y="14"/>
                  </a:cubicBezTo>
                  <a:cubicBezTo>
                    <a:pt x="9" y="15"/>
                    <a:pt x="9" y="15"/>
                    <a:pt x="10" y="15"/>
                  </a:cubicBezTo>
                  <a:cubicBezTo>
                    <a:pt x="60" y="15"/>
                    <a:pt x="60" y="15"/>
                    <a:pt x="60" y="15"/>
                  </a:cubicBezTo>
                  <a:cubicBezTo>
                    <a:pt x="66" y="15"/>
                    <a:pt x="75" y="15"/>
                    <a:pt x="75" y="6"/>
                  </a:cubicBezTo>
                  <a:cubicBezTo>
                    <a:pt x="75" y="2"/>
                    <a:pt x="75" y="2"/>
                    <a:pt x="75" y="2"/>
                  </a:cubicBezTo>
                  <a:cubicBezTo>
                    <a:pt x="75" y="1"/>
                    <a:pt x="75" y="1"/>
                    <a:pt x="74" y="1"/>
                  </a:cubicBezTo>
                  <a:cubicBezTo>
                    <a:pt x="74" y="0"/>
                    <a:pt x="74" y="0"/>
                    <a:pt x="74" y="0"/>
                  </a:cubicBezTo>
                  <a:cubicBezTo>
                    <a:pt x="74" y="0"/>
                    <a:pt x="74" y="0"/>
                    <a:pt x="74"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5" name="Freeform 924"/>
            <p:cNvSpPr>
              <a:spLocks/>
            </p:cNvSpPr>
            <p:nvPr/>
          </p:nvSpPr>
          <p:spPr bwMode="auto">
            <a:xfrm>
              <a:off x="3036" y="1581"/>
              <a:ext cx="84" cy="110"/>
            </a:xfrm>
            <a:custGeom>
              <a:avLst/>
              <a:gdLst>
                <a:gd name="T0" fmla="*/ 35 w 35"/>
                <a:gd name="T1" fmla="*/ 0 h 46"/>
                <a:gd name="T2" fmla="*/ 21 w 35"/>
                <a:gd name="T3" fmla="*/ 7 h 46"/>
                <a:gd name="T4" fmla="*/ 21 w 35"/>
                <a:gd name="T5" fmla="*/ 7 h 46"/>
                <a:gd name="T6" fmla="*/ 20 w 35"/>
                <a:gd name="T7" fmla="*/ 7 h 46"/>
                <a:gd name="T8" fmla="*/ 15 w 35"/>
                <a:gd name="T9" fmla="*/ 12 h 46"/>
                <a:gd name="T10" fmla="*/ 16 w 35"/>
                <a:gd name="T11" fmla="*/ 12 h 46"/>
                <a:gd name="T12" fmla="*/ 16 w 35"/>
                <a:gd name="T13" fmla="*/ 13 h 46"/>
                <a:gd name="T14" fmla="*/ 14 w 35"/>
                <a:gd name="T15" fmla="*/ 13 h 46"/>
                <a:gd name="T16" fmla="*/ 2 w 35"/>
                <a:gd name="T17" fmla="*/ 34 h 46"/>
                <a:gd name="T18" fmla="*/ 2 w 35"/>
                <a:gd name="T19" fmla="*/ 35 h 46"/>
                <a:gd name="T20" fmla="*/ 2 w 35"/>
                <a:gd name="T21" fmla="*/ 35 h 46"/>
                <a:gd name="T22" fmla="*/ 2 w 35"/>
                <a:gd name="T23" fmla="*/ 35 h 46"/>
                <a:gd name="T24" fmla="*/ 2 w 35"/>
                <a:gd name="T25" fmla="*/ 35 h 46"/>
                <a:gd name="T26" fmla="*/ 1 w 35"/>
                <a:gd name="T27" fmla="*/ 36 h 46"/>
                <a:gd name="T28" fmla="*/ 0 w 35"/>
                <a:gd name="T29" fmla="*/ 46 h 46"/>
                <a:gd name="T30" fmla="*/ 35 w 35"/>
                <a:gd name="T31" fmla="*/ 46 h 46"/>
                <a:gd name="T32" fmla="*/ 35 w 35"/>
                <a:gd name="T33" fmla="*/ 12 h 46"/>
                <a:gd name="T34" fmla="*/ 19 w 35"/>
                <a:gd name="T35" fmla="*/ 18 h 46"/>
                <a:gd name="T36" fmla="*/ 11 w 35"/>
                <a:gd name="T37" fmla="*/ 24 h 46"/>
                <a:gd name="T38" fmla="*/ 26 w 35"/>
                <a:gd name="T39" fmla="*/ 9 h 46"/>
                <a:gd name="T40" fmla="*/ 35 w 35"/>
                <a:gd name="T41" fmla="*/ 4 h 46"/>
                <a:gd name="T42" fmla="*/ 35 w 35"/>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46">
                  <a:moveTo>
                    <a:pt x="35" y="0"/>
                  </a:moveTo>
                  <a:cubicBezTo>
                    <a:pt x="30" y="1"/>
                    <a:pt x="25" y="4"/>
                    <a:pt x="21" y="7"/>
                  </a:cubicBezTo>
                  <a:cubicBezTo>
                    <a:pt x="21" y="7"/>
                    <a:pt x="21" y="7"/>
                    <a:pt x="21" y="7"/>
                  </a:cubicBezTo>
                  <a:cubicBezTo>
                    <a:pt x="20" y="7"/>
                    <a:pt x="20" y="7"/>
                    <a:pt x="20" y="7"/>
                  </a:cubicBezTo>
                  <a:cubicBezTo>
                    <a:pt x="18" y="8"/>
                    <a:pt x="16" y="10"/>
                    <a:pt x="15" y="12"/>
                  </a:cubicBezTo>
                  <a:cubicBezTo>
                    <a:pt x="16" y="12"/>
                    <a:pt x="16" y="12"/>
                    <a:pt x="16" y="12"/>
                  </a:cubicBezTo>
                  <a:cubicBezTo>
                    <a:pt x="16" y="13"/>
                    <a:pt x="16" y="13"/>
                    <a:pt x="16" y="13"/>
                  </a:cubicBezTo>
                  <a:cubicBezTo>
                    <a:pt x="14" y="13"/>
                    <a:pt x="14" y="13"/>
                    <a:pt x="14" y="13"/>
                  </a:cubicBezTo>
                  <a:cubicBezTo>
                    <a:pt x="8" y="19"/>
                    <a:pt x="4" y="26"/>
                    <a:pt x="2" y="34"/>
                  </a:cubicBezTo>
                  <a:cubicBezTo>
                    <a:pt x="2" y="35"/>
                    <a:pt x="2" y="35"/>
                    <a:pt x="2" y="35"/>
                  </a:cubicBezTo>
                  <a:cubicBezTo>
                    <a:pt x="2" y="35"/>
                    <a:pt x="2" y="35"/>
                    <a:pt x="2" y="35"/>
                  </a:cubicBezTo>
                  <a:cubicBezTo>
                    <a:pt x="2" y="35"/>
                    <a:pt x="2" y="35"/>
                    <a:pt x="2" y="35"/>
                  </a:cubicBezTo>
                  <a:cubicBezTo>
                    <a:pt x="2" y="35"/>
                    <a:pt x="2" y="35"/>
                    <a:pt x="2" y="35"/>
                  </a:cubicBezTo>
                  <a:cubicBezTo>
                    <a:pt x="2" y="36"/>
                    <a:pt x="1" y="36"/>
                    <a:pt x="1" y="36"/>
                  </a:cubicBezTo>
                  <a:cubicBezTo>
                    <a:pt x="1" y="39"/>
                    <a:pt x="0" y="43"/>
                    <a:pt x="0" y="46"/>
                  </a:cubicBezTo>
                  <a:cubicBezTo>
                    <a:pt x="35" y="46"/>
                    <a:pt x="35" y="46"/>
                    <a:pt x="35" y="46"/>
                  </a:cubicBezTo>
                  <a:cubicBezTo>
                    <a:pt x="35" y="12"/>
                    <a:pt x="35" y="12"/>
                    <a:pt x="35" y="12"/>
                  </a:cubicBezTo>
                  <a:cubicBezTo>
                    <a:pt x="29" y="12"/>
                    <a:pt x="24" y="15"/>
                    <a:pt x="19" y="18"/>
                  </a:cubicBezTo>
                  <a:cubicBezTo>
                    <a:pt x="16" y="19"/>
                    <a:pt x="13" y="22"/>
                    <a:pt x="11" y="24"/>
                  </a:cubicBezTo>
                  <a:cubicBezTo>
                    <a:pt x="15" y="18"/>
                    <a:pt x="20" y="12"/>
                    <a:pt x="26" y="9"/>
                  </a:cubicBezTo>
                  <a:cubicBezTo>
                    <a:pt x="29" y="7"/>
                    <a:pt x="32" y="5"/>
                    <a:pt x="35" y="4"/>
                  </a:cubicBezTo>
                  <a:cubicBezTo>
                    <a:pt x="35" y="0"/>
                    <a:pt x="35" y="0"/>
                    <a:pt x="35" y="0"/>
                  </a:cubicBezTo>
                </a:path>
              </a:pathLst>
            </a:custGeom>
            <a:solidFill>
              <a:srgbClr val="F8F5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6" name="Freeform 925"/>
            <p:cNvSpPr>
              <a:spLocks/>
            </p:cNvSpPr>
            <p:nvPr/>
          </p:nvSpPr>
          <p:spPr bwMode="auto">
            <a:xfrm>
              <a:off x="3084" y="159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7" name="Freeform 926"/>
            <p:cNvSpPr>
              <a:spLocks/>
            </p:cNvSpPr>
            <p:nvPr/>
          </p:nvSpPr>
          <p:spPr bwMode="auto">
            <a:xfrm>
              <a:off x="3069" y="1609"/>
              <a:ext cx="5" cy="3"/>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0"/>
                    <a:pt x="0" y="1"/>
                    <a:pt x="0" y="1"/>
                  </a:cubicBezTo>
                  <a:cubicBezTo>
                    <a:pt x="2" y="1"/>
                    <a:pt x="2" y="1"/>
                    <a:pt x="2" y="1"/>
                  </a:cubicBezTo>
                  <a:cubicBezTo>
                    <a:pt x="2" y="0"/>
                    <a:pt x="2" y="0"/>
                    <a:pt x="2"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8" name="Freeform 927"/>
            <p:cNvSpPr>
              <a:spLocks noEditPoints="1"/>
            </p:cNvSpPr>
            <p:nvPr/>
          </p:nvSpPr>
          <p:spPr bwMode="auto">
            <a:xfrm>
              <a:off x="3039" y="1576"/>
              <a:ext cx="226" cy="234"/>
            </a:xfrm>
            <a:custGeom>
              <a:avLst/>
              <a:gdLst>
                <a:gd name="T0" fmla="*/ 37 w 95"/>
                <a:gd name="T1" fmla="*/ 97 h 98"/>
                <a:gd name="T2" fmla="*/ 38 w 95"/>
                <a:gd name="T3" fmla="*/ 97 h 98"/>
                <a:gd name="T4" fmla="*/ 37 w 95"/>
                <a:gd name="T5" fmla="*/ 97 h 98"/>
                <a:gd name="T6" fmla="*/ 37 w 95"/>
                <a:gd name="T7" fmla="*/ 96 h 98"/>
                <a:gd name="T8" fmla="*/ 37 w 95"/>
                <a:gd name="T9" fmla="*/ 97 h 98"/>
                <a:gd name="T10" fmla="*/ 37 w 95"/>
                <a:gd name="T11" fmla="*/ 96 h 98"/>
                <a:gd name="T12" fmla="*/ 95 w 95"/>
                <a:gd name="T13" fmla="*/ 64 h 98"/>
                <a:gd name="T14" fmla="*/ 74 w 95"/>
                <a:gd name="T15" fmla="*/ 90 h 98"/>
                <a:gd name="T16" fmla="*/ 48 w 95"/>
                <a:gd name="T17" fmla="*/ 98 h 98"/>
                <a:gd name="T18" fmla="*/ 48 w 95"/>
                <a:gd name="T19" fmla="*/ 98 h 98"/>
                <a:gd name="T20" fmla="*/ 74 w 95"/>
                <a:gd name="T21" fmla="*/ 90 h 98"/>
                <a:gd name="T22" fmla="*/ 95 w 95"/>
                <a:gd name="T23" fmla="*/ 64 h 98"/>
                <a:gd name="T24" fmla="*/ 1 w 95"/>
                <a:gd name="T25" fmla="*/ 37 h 98"/>
                <a:gd name="T26" fmla="*/ 1 w 95"/>
                <a:gd name="T27" fmla="*/ 37 h 98"/>
                <a:gd name="T28" fmla="*/ 0 w 95"/>
                <a:gd name="T29" fmla="*/ 38 h 98"/>
                <a:gd name="T30" fmla="*/ 1 w 95"/>
                <a:gd name="T31" fmla="*/ 37 h 98"/>
                <a:gd name="T32" fmla="*/ 1 w 95"/>
                <a:gd name="T33" fmla="*/ 37 h 98"/>
                <a:gd name="T34" fmla="*/ 1 w 95"/>
                <a:gd name="T35" fmla="*/ 37 h 98"/>
                <a:gd name="T36" fmla="*/ 1 w 95"/>
                <a:gd name="T37" fmla="*/ 37 h 98"/>
                <a:gd name="T38" fmla="*/ 1 w 95"/>
                <a:gd name="T39" fmla="*/ 37 h 98"/>
                <a:gd name="T40" fmla="*/ 90 w 95"/>
                <a:gd name="T41" fmla="*/ 23 h 98"/>
                <a:gd name="T42" fmla="*/ 90 w 95"/>
                <a:gd name="T43" fmla="*/ 23 h 98"/>
                <a:gd name="T44" fmla="*/ 90 w 95"/>
                <a:gd name="T45" fmla="*/ 23 h 98"/>
                <a:gd name="T46" fmla="*/ 90 w 95"/>
                <a:gd name="T47" fmla="*/ 23 h 98"/>
                <a:gd name="T48" fmla="*/ 90 w 95"/>
                <a:gd name="T49" fmla="*/ 23 h 98"/>
                <a:gd name="T50" fmla="*/ 59 w 95"/>
                <a:gd name="T51" fmla="*/ 1 h 98"/>
                <a:gd name="T52" fmla="*/ 60 w 95"/>
                <a:gd name="T53" fmla="*/ 1 h 98"/>
                <a:gd name="T54" fmla="*/ 60 w 95"/>
                <a:gd name="T55" fmla="*/ 1 h 98"/>
                <a:gd name="T56" fmla="*/ 60 w 95"/>
                <a:gd name="T57" fmla="*/ 1 h 98"/>
                <a:gd name="T58" fmla="*/ 59 w 95"/>
                <a:gd name="T59" fmla="*/ 1 h 98"/>
                <a:gd name="T60" fmla="*/ 48 w 95"/>
                <a:gd name="T61" fmla="*/ 0 h 98"/>
                <a:gd name="T62" fmla="*/ 1 w 95"/>
                <a:gd name="T63" fmla="*/ 36 h 98"/>
                <a:gd name="T64" fmla="*/ 13 w 95"/>
                <a:gd name="T65" fmla="*/ 15 h 98"/>
                <a:gd name="T66" fmla="*/ 14 w 95"/>
                <a:gd name="T67" fmla="*/ 14 h 98"/>
                <a:gd name="T68" fmla="*/ 19 w 95"/>
                <a:gd name="T69" fmla="*/ 9 h 98"/>
                <a:gd name="T70" fmla="*/ 20 w 95"/>
                <a:gd name="T71" fmla="*/ 9 h 98"/>
                <a:gd name="T72" fmla="*/ 34 w 95"/>
                <a:gd name="T73" fmla="*/ 2 h 98"/>
                <a:gd name="T74" fmla="*/ 35 w 95"/>
                <a:gd name="T75" fmla="*/ 2 h 98"/>
                <a:gd name="T76" fmla="*/ 36 w 95"/>
                <a:gd name="T77" fmla="*/ 1 h 98"/>
                <a:gd name="T78" fmla="*/ 48 w 95"/>
                <a:gd name="T79" fmla="*/ 0 h 98"/>
                <a:gd name="T80" fmla="*/ 48 w 95"/>
                <a:gd name="T81" fmla="*/ 0 h 98"/>
                <a:gd name="T82" fmla="*/ 48 w 95"/>
                <a:gd name="T83" fmla="*/ 0 h 98"/>
                <a:gd name="T84" fmla="*/ 48 w 95"/>
                <a:gd name="T85" fmla="*/ 0 h 98"/>
                <a:gd name="T86" fmla="*/ 48 w 95"/>
                <a:gd name="T8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98">
                  <a:moveTo>
                    <a:pt x="37" y="97"/>
                  </a:moveTo>
                  <a:cubicBezTo>
                    <a:pt x="38" y="97"/>
                    <a:pt x="38" y="97"/>
                    <a:pt x="38" y="97"/>
                  </a:cubicBezTo>
                  <a:cubicBezTo>
                    <a:pt x="38" y="97"/>
                    <a:pt x="38" y="97"/>
                    <a:pt x="37" y="97"/>
                  </a:cubicBezTo>
                  <a:moveTo>
                    <a:pt x="37" y="96"/>
                  </a:moveTo>
                  <a:cubicBezTo>
                    <a:pt x="37" y="97"/>
                    <a:pt x="37" y="97"/>
                    <a:pt x="37" y="97"/>
                  </a:cubicBezTo>
                  <a:cubicBezTo>
                    <a:pt x="37" y="97"/>
                    <a:pt x="37" y="97"/>
                    <a:pt x="37" y="96"/>
                  </a:cubicBezTo>
                  <a:moveTo>
                    <a:pt x="95" y="64"/>
                  </a:moveTo>
                  <a:cubicBezTo>
                    <a:pt x="92" y="75"/>
                    <a:pt x="84" y="84"/>
                    <a:pt x="74" y="90"/>
                  </a:cubicBezTo>
                  <a:cubicBezTo>
                    <a:pt x="66" y="95"/>
                    <a:pt x="57" y="98"/>
                    <a:pt x="48" y="98"/>
                  </a:cubicBezTo>
                  <a:cubicBezTo>
                    <a:pt x="48" y="98"/>
                    <a:pt x="48" y="98"/>
                    <a:pt x="48" y="98"/>
                  </a:cubicBezTo>
                  <a:cubicBezTo>
                    <a:pt x="57" y="98"/>
                    <a:pt x="66" y="95"/>
                    <a:pt x="74" y="90"/>
                  </a:cubicBezTo>
                  <a:cubicBezTo>
                    <a:pt x="84" y="84"/>
                    <a:pt x="92" y="75"/>
                    <a:pt x="95" y="64"/>
                  </a:cubicBezTo>
                  <a:moveTo>
                    <a:pt x="1" y="37"/>
                  </a:moveTo>
                  <a:cubicBezTo>
                    <a:pt x="1" y="37"/>
                    <a:pt x="1" y="37"/>
                    <a:pt x="1" y="37"/>
                  </a:cubicBezTo>
                  <a:cubicBezTo>
                    <a:pt x="1" y="38"/>
                    <a:pt x="0" y="38"/>
                    <a:pt x="0" y="38"/>
                  </a:cubicBezTo>
                  <a:cubicBezTo>
                    <a:pt x="0" y="38"/>
                    <a:pt x="1" y="38"/>
                    <a:pt x="1" y="37"/>
                  </a:cubicBezTo>
                  <a:cubicBezTo>
                    <a:pt x="1" y="37"/>
                    <a:pt x="1" y="37"/>
                    <a:pt x="1" y="37"/>
                  </a:cubicBezTo>
                  <a:moveTo>
                    <a:pt x="1" y="37"/>
                  </a:moveTo>
                  <a:cubicBezTo>
                    <a:pt x="1" y="37"/>
                    <a:pt x="1" y="37"/>
                    <a:pt x="1" y="37"/>
                  </a:cubicBezTo>
                  <a:cubicBezTo>
                    <a:pt x="1" y="37"/>
                    <a:pt x="1" y="37"/>
                    <a:pt x="1" y="37"/>
                  </a:cubicBezTo>
                  <a:moveTo>
                    <a:pt x="90" y="23"/>
                  </a:moveTo>
                  <a:cubicBezTo>
                    <a:pt x="90" y="23"/>
                    <a:pt x="90" y="23"/>
                    <a:pt x="90" y="23"/>
                  </a:cubicBezTo>
                  <a:cubicBezTo>
                    <a:pt x="90" y="23"/>
                    <a:pt x="90" y="23"/>
                    <a:pt x="90" y="23"/>
                  </a:cubicBezTo>
                  <a:cubicBezTo>
                    <a:pt x="90" y="23"/>
                    <a:pt x="90" y="23"/>
                    <a:pt x="90" y="23"/>
                  </a:cubicBezTo>
                  <a:cubicBezTo>
                    <a:pt x="90" y="23"/>
                    <a:pt x="90" y="23"/>
                    <a:pt x="90" y="23"/>
                  </a:cubicBezTo>
                  <a:moveTo>
                    <a:pt x="59" y="1"/>
                  </a:moveTo>
                  <a:cubicBezTo>
                    <a:pt x="59" y="1"/>
                    <a:pt x="60" y="1"/>
                    <a:pt x="60" y="1"/>
                  </a:cubicBezTo>
                  <a:cubicBezTo>
                    <a:pt x="60" y="1"/>
                    <a:pt x="60" y="1"/>
                    <a:pt x="60" y="1"/>
                  </a:cubicBezTo>
                  <a:cubicBezTo>
                    <a:pt x="60" y="1"/>
                    <a:pt x="60" y="1"/>
                    <a:pt x="60" y="1"/>
                  </a:cubicBezTo>
                  <a:cubicBezTo>
                    <a:pt x="60" y="1"/>
                    <a:pt x="59" y="1"/>
                    <a:pt x="59" y="1"/>
                  </a:cubicBezTo>
                  <a:moveTo>
                    <a:pt x="48" y="0"/>
                  </a:moveTo>
                  <a:cubicBezTo>
                    <a:pt x="26" y="0"/>
                    <a:pt x="6" y="14"/>
                    <a:pt x="1" y="36"/>
                  </a:cubicBezTo>
                  <a:cubicBezTo>
                    <a:pt x="3" y="28"/>
                    <a:pt x="7" y="21"/>
                    <a:pt x="13" y="15"/>
                  </a:cubicBezTo>
                  <a:cubicBezTo>
                    <a:pt x="13" y="15"/>
                    <a:pt x="13" y="14"/>
                    <a:pt x="14" y="14"/>
                  </a:cubicBezTo>
                  <a:cubicBezTo>
                    <a:pt x="15" y="12"/>
                    <a:pt x="17" y="10"/>
                    <a:pt x="19" y="9"/>
                  </a:cubicBezTo>
                  <a:cubicBezTo>
                    <a:pt x="20" y="9"/>
                    <a:pt x="20" y="9"/>
                    <a:pt x="20" y="9"/>
                  </a:cubicBezTo>
                  <a:cubicBezTo>
                    <a:pt x="24" y="6"/>
                    <a:pt x="29" y="3"/>
                    <a:pt x="34" y="2"/>
                  </a:cubicBezTo>
                  <a:cubicBezTo>
                    <a:pt x="34" y="2"/>
                    <a:pt x="34" y="2"/>
                    <a:pt x="35" y="2"/>
                  </a:cubicBezTo>
                  <a:cubicBezTo>
                    <a:pt x="35" y="1"/>
                    <a:pt x="35" y="1"/>
                    <a:pt x="36" y="1"/>
                  </a:cubicBezTo>
                  <a:cubicBezTo>
                    <a:pt x="40" y="0"/>
                    <a:pt x="44" y="0"/>
                    <a:pt x="48" y="0"/>
                  </a:cubicBezTo>
                  <a:moveTo>
                    <a:pt x="48" y="0"/>
                  </a:moveTo>
                  <a:cubicBezTo>
                    <a:pt x="48" y="0"/>
                    <a:pt x="48" y="0"/>
                    <a:pt x="48" y="0"/>
                  </a:cubicBezTo>
                  <a:cubicBezTo>
                    <a:pt x="48" y="0"/>
                    <a:pt x="48" y="0"/>
                    <a:pt x="48" y="0"/>
                  </a:cubicBezTo>
                  <a:cubicBezTo>
                    <a:pt x="48" y="0"/>
                    <a:pt x="48" y="0"/>
                    <a:pt x="48" y="0"/>
                  </a:cubicBezTo>
                </a:path>
              </a:pathLst>
            </a:custGeom>
            <a:solidFill>
              <a:srgbClr val="595E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49" name="Freeform 928"/>
            <p:cNvSpPr>
              <a:spLocks/>
            </p:cNvSpPr>
            <p:nvPr/>
          </p:nvSpPr>
          <p:spPr bwMode="auto">
            <a:xfrm>
              <a:off x="3162" y="1585"/>
              <a:ext cx="98" cy="184"/>
            </a:xfrm>
            <a:custGeom>
              <a:avLst/>
              <a:gdLst>
                <a:gd name="T0" fmla="*/ 0 w 41"/>
                <a:gd name="T1" fmla="*/ 0 h 77"/>
                <a:gd name="T2" fmla="*/ 0 w 41"/>
                <a:gd name="T3" fmla="*/ 10 h 77"/>
                <a:gd name="T4" fmla="*/ 27 w 41"/>
                <a:gd name="T5" fmla="*/ 30 h 77"/>
                <a:gd name="T6" fmla="*/ 33 w 41"/>
                <a:gd name="T7" fmla="*/ 64 h 77"/>
                <a:gd name="T8" fmla="*/ 33 w 41"/>
                <a:gd name="T9" fmla="*/ 64 h 77"/>
                <a:gd name="T10" fmla="*/ 28 w 41"/>
                <a:gd name="T11" fmla="*/ 77 h 77"/>
                <a:gd name="T12" fmla="*/ 40 w 41"/>
                <a:gd name="T13" fmla="*/ 55 h 77"/>
                <a:gd name="T14" fmla="*/ 40 w 41"/>
                <a:gd name="T15" fmla="*/ 55 h 77"/>
                <a:gd name="T16" fmla="*/ 41 w 41"/>
                <a:gd name="T17" fmla="*/ 45 h 77"/>
                <a:gd name="T18" fmla="*/ 41 w 41"/>
                <a:gd name="T19" fmla="*/ 44 h 77"/>
                <a:gd name="T20" fmla="*/ 34 w 41"/>
                <a:gd name="T21" fmla="*/ 21 h 77"/>
                <a:gd name="T22" fmla="*/ 7 w 41"/>
                <a:gd name="T23" fmla="*/ 1 h 77"/>
                <a:gd name="T24" fmla="*/ 0 w 41"/>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7">
                  <a:moveTo>
                    <a:pt x="0" y="0"/>
                  </a:moveTo>
                  <a:cubicBezTo>
                    <a:pt x="0" y="10"/>
                    <a:pt x="0" y="10"/>
                    <a:pt x="0" y="10"/>
                  </a:cubicBezTo>
                  <a:cubicBezTo>
                    <a:pt x="11" y="13"/>
                    <a:pt x="21" y="20"/>
                    <a:pt x="27" y="30"/>
                  </a:cubicBezTo>
                  <a:cubicBezTo>
                    <a:pt x="33" y="40"/>
                    <a:pt x="35" y="52"/>
                    <a:pt x="33" y="64"/>
                  </a:cubicBezTo>
                  <a:cubicBezTo>
                    <a:pt x="33" y="64"/>
                    <a:pt x="33" y="64"/>
                    <a:pt x="33" y="64"/>
                  </a:cubicBezTo>
                  <a:cubicBezTo>
                    <a:pt x="32" y="69"/>
                    <a:pt x="30" y="73"/>
                    <a:pt x="28" y="77"/>
                  </a:cubicBezTo>
                  <a:cubicBezTo>
                    <a:pt x="34" y="71"/>
                    <a:pt x="38" y="63"/>
                    <a:pt x="40" y="55"/>
                  </a:cubicBezTo>
                  <a:cubicBezTo>
                    <a:pt x="40" y="55"/>
                    <a:pt x="40" y="55"/>
                    <a:pt x="40" y="55"/>
                  </a:cubicBezTo>
                  <a:cubicBezTo>
                    <a:pt x="41" y="52"/>
                    <a:pt x="41" y="48"/>
                    <a:pt x="41" y="45"/>
                  </a:cubicBezTo>
                  <a:cubicBezTo>
                    <a:pt x="41" y="44"/>
                    <a:pt x="41" y="44"/>
                    <a:pt x="41" y="44"/>
                  </a:cubicBezTo>
                  <a:cubicBezTo>
                    <a:pt x="41" y="36"/>
                    <a:pt x="39" y="28"/>
                    <a:pt x="34" y="21"/>
                  </a:cubicBezTo>
                  <a:cubicBezTo>
                    <a:pt x="28" y="11"/>
                    <a:pt x="18" y="4"/>
                    <a:pt x="7" y="1"/>
                  </a:cubicBezTo>
                  <a:cubicBezTo>
                    <a:pt x="4" y="1"/>
                    <a:pt x="2"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0" name="Freeform 929"/>
            <p:cNvSpPr>
              <a:spLocks/>
            </p:cNvSpPr>
            <p:nvPr/>
          </p:nvSpPr>
          <p:spPr bwMode="auto">
            <a:xfrm>
              <a:off x="3124" y="1585"/>
              <a:ext cx="36" cy="24"/>
            </a:xfrm>
            <a:custGeom>
              <a:avLst/>
              <a:gdLst>
                <a:gd name="T0" fmla="*/ 13 w 15"/>
                <a:gd name="T1" fmla="*/ 0 h 10"/>
                <a:gd name="T2" fmla="*/ 12 w 15"/>
                <a:gd name="T3" fmla="*/ 0 h 10"/>
                <a:gd name="T4" fmla="*/ 0 w 15"/>
                <a:gd name="T5" fmla="*/ 2 h 10"/>
                <a:gd name="T6" fmla="*/ 0 w 15"/>
                <a:gd name="T7" fmla="*/ 9 h 10"/>
                <a:gd name="T8" fmla="*/ 5 w 15"/>
                <a:gd name="T9" fmla="*/ 9 h 10"/>
                <a:gd name="T10" fmla="*/ 15 w 15"/>
                <a:gd name="T11" fmla="*/ 10 h 10"/>
                <a:gd name="T12" fmla="*/ 15 w 15"/>
                <a:gd name="T13" fmla="*/ 0 h 10"/>
                <a:gd name="T14" fmla="*/ 13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3" y="0"/>
                  </a:moveTo>
                  <a:cubicBezTo>
                    <a:pt x="12" y="0"/>
                    <a:pt x="12" y="0"/>
                    <a:pt x="12" y="0"/>
                  </a:cubicBezTo>
                  <a:cubicBezTo>
                    <a:pt x="8" y="0"/>
                    <a:pt x="4" y="1"/>
                    <a:pt x="0" y="2"/>
                  </a:cubicBezTo>
                  <a:cubicBezTo>
                    <a:pt x="0" y="9"/>
                    <a:pt x="0" y="9"/>
                    <a:pt x="0" y="9"/>
                  </a:cubicBezTo>
                  <a:cubicBezTo>
                    <a:pt x="1" y="9"/>
                    <a:pt x="3" y="9"/>
                    <a:pt x="5" y="9"/>
                  </a:cubicBezTo>
                  <a:cubicBezTo>
                    <a:pt x="8" y="9"/>
                    <a:pt x="12" y="9"/>
                    <a:pt x="15" y="10"/>
                  </a:cubicBezTo>
                  <a:cubicBezTo>
                    <a:pt x="15" y="0"/>
                    <a:pt x="15" y="0"/>
                    <a:pt x="15" y="0"/>
                  </a:cubicBezTo>
                  <a:cubicBezTo>
                    <a:pt x="14" y="0"/>
                    <a:pt x="13" y="0"/>
                    <a:pt x="13" y="0"/>
                  </a:cubicBezTo>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1" name="Freeform 930"/>
            <p:cNvSpPr>
              <a:spLocks/>
            </p:cNvSpPr>
            <p:nvPr/>
          </p:nvSpPr>
          <p:spPr bwMode="auto">
            <a:xfrm>
              <a:off x="3160" y="1585"/>
              <a:ext cx="2" cy="24"/>
            </a:xfrm>
            <a:custGeom>
              <a:avLst/>
              <a:gdLst>
                <a:gd name="T0" fmla="*/ 0 w 1"/>
                <a:gd name="T1" fmla="*/ 0 h 10"/>
                <a:gd name="T2" fmla="*/ 0 w 1"/>
                <a:gd name="T3" fmla="*/ 10 h 10"/>
                <a:gd name="T4" fmla="*/ 0 w 1"/>
                <a:gd name="T5" fmla="*/ 10 h 10"/>
                <a:gd name="T6" fmla="*/ 1 w 1"/>
                <a:gd name="T7" fmla="*/ 10 h 10"/>
                <a:gd name="T8" fmla="*/ 1 w 1"/>
                <a:gd name="T9" fmla="*/ 0 h 10"/>
                <a:gd name="T10" fmla="*/ 0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0" y="0"/>
                  </a:moveTo>
                  <a:cubicBezTo>
                    <a:pt x="0" y="10"/>
                    <a:pt x="0" y="10"/>
                    <a:pt x="0" y="10"/>
                  </a:cubicBezTo>
                  <a:cubicBezTo>
                    <a:pt x="0" y="10"/>
                    <a:pt x="0" y="10"/>
                    <a:pt x="0" y="10"/>
                  </a:cubicBezTo>
                  <a:cubicBezTo>
                    <a:pt x="1" y="10"/>
                    <a:pt x="1" y="10"/>
                    <a:pt x="1" y="10"/>
                  </a:cubicBezTo>
                  <a:cubicBezTo>
                    <a:pt x="1" y="0"/>
                    <a:pt x="1" y="0"/>
                    <a:pt x="1" y="0"/>
                  </a:cubicBezTo>
                  <a:cubicBezTo>
                    <a:pt x="1" y="0"/>
                    <a:pt x="0" y="0"/>
                    <a:pt x="0"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2" name="Freeform 931"/>
            <p:cNvSpPr>
              <a:spLocks/>
            </p:cNvSpPr>
            <p:nvPr/>
          </p:nvSpPr>
          <p:spPr bwMode="auto">
            <a:xfrm>
              <a:off x="3120" y="1590"/>
              <a:ext cx="2" cy="19"/>
            </a:xfrm>
            <a:custGeom>
              <a:avLst/>
              <a:gdLst>
                <a:gd name="T0" fmla="*/ 1 w 1"/>
                <a:gd name="T1" fmla="*/ 0 h 8"/>
                <a:gd name="T2" fmla="*/ 0 w 1"/>
                <a:gd name="T3" fmla="*/ 0 h 8"/>
                <a:gd name="T4" fmla="*/ 0 w 1"/>
                <a:gd name="T5" fmla="*/ 8 h 8"/>
                <a:gd name="T6" fmla="*/ 1 w 1"/>
                <a:gd name="T7" fmla="*/ 8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8"/>
                    <a:pt x="0" y="8"/>
                    <a:pt x="1" y="8"/>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3" name="Freeform 932"/>
            <p:cNvSpPr>
              <a:spLocks/>
            </p:cNvSpPr>
            <p:nvPr/>
          </p:nvSpPr>
          <p:spPr bwMode="auto">
            <a:xfrm>
              <a:off x="3122" y="1590"/>
              <a:ext cx="2" cy="19"/>
            </a:xfrm>
            <a:custGeom>
              <a:avLst/>
              <a:gdLst>
                <a:gd name="T0" fmla="*/ 1 w 1"/>
                <a:gd name="T1" fmla="*/ 0 h 8"/>
                <a:gd name="T2" fmla="*/ 0 w 1"/>
                <a:gd name="T3" fmla="*/ 0 h 8"/>
                <a:gd name="T4" fmla="*/ 0 w 1"/>
                <a:gd name="T5" fmla="*/ 8 h 8"/>
                <a:gd name="T6" fmla="*/ 1 w 1"/>
                <a:gd name="T7" fmla="*/ 7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7"/>
                    <a:pt x="0" y="7"/>
                    <a:pt x="1" y="7"/>
                  </a:cubicBezTo>
                  <a:cubicBezTo>
                    <a:pt x="1" y="0"/>
                    <a:pt x="1" y="0"/>
                    <a:pt x="1"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4" name="Freeform 933"/>
            <p:cNvSpPr>
              <a:spLocks/>
            </p:cNvSpPr>
            <p:nvPr/>
          </p:nvSpPr>
          <p:spPr bwMode="auto">
            <a:xfrm>
              <a:off x="3062" y="1590"/>
              <a:ext cx="58" cy="48"/>
            </a:xfrm>
            <a:custGeom>
              <a:avLst/>
              <a:gdLst>
                <a:gd name="T0" fmla="*/ 24 w 24"/>
                <a:gd name="T1" fmla="*/ 0 h 20"/>
                <a:gd name="T2" fmla="*/ 15 w 24"/>
                <a:gd name="T3" fmla="*/ 5 h 20"/>
                <a:gd name="T4" fmla="*/ 0 w 24"/>
                <a:gd name="T5" fmla="*/ 20 h 20"/>
                <a:gd name="T6" fmla="*/ 8 w 24"/>
                <a:gd name="T7" fmla="*/ 14 h 20"/>
                <a:gd name="T8" fmla="*/ 24 w 24"/>
                <a:gd name="T9" fmla="*/ 8 h 20"/>
                <a:gd name="T10" fmla="*/ 24 w 24"/>
                <a:gd name="T11" fmla="*/ 0 h 20"/>
              </a:gdLst>
              <a:ahLst/>
              <a:cxnLst>
                <a:cxn ang="0">
                  <a:pos x="T0" y="T1"/>
                </a:cxn>
                <a:cxn ang="0">
                  <a:pos x="T2" y="T3"/>
                </a:cxn>
                <a:cxn ang="0">
                  <a:pos x="T4" y="T5"/>
                </a:cxn>
                <a:cxn ang="0">
                  <a:pos x="T6" y="T7"/>
                </a:cxn>
                <a:cxn ang="0">
                  <a:pos x="T8" y="T9"/>
                </a:cxn>
                <a:cxn ang="0">
                  <a:pos x="T10" y="T11"/>
                </a:cxn>
              </a:cxnLst>
              <a:rect l="0" t="0" r="r" b="b"/>
              <a:pathLst>
                <a:path w="24" h="20">
                  <a:moveTo>
                    <a:pt x="24" y="0"/>
                  </a:moveTo>
                  <a:cubicBezTo>
                    <a:pt x="21" y="1"/>
                    <a:pt x="18" y="3"/>
                    <a:pt x="15" y="5"/>
                  </a:cubicBezTo>
                  <a:cubicBezTo>
                    <a:pt x="9" y="8"/>
                    <a:pt x="4" y="14"/>
                    <a:pt x="0" y="20"/>
                  </a:cubicBezTo>
                  <a:cubicBezTo>
                    <a:pt x="2" y="18"/>
                    <a:pt x="5" y="15"/>
                    <a:pt x="8" y="14"/>
                  </a:cubicBezTo>
                  <a:cubicBezTo>
                    <a:pt x="13" y="11"/>
                    <a:pt x="18" y="8"/>
                    <a:pt x="24" y="8"/>
                  </a:cubicBezTo>
                  <a:cubicBezTo>
                    <a:pt x="24" y="0"/>
                    <a:pt x="24" y="0"/>
                    <a:pt x="24" y="0"/>
                  </a:cubicBezTo>
                </a:path>
              </a:pathLst>
            </a:custGeom>
            <a:solidFill>
              <a:srgbClr val="F9F7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5" name="Freeform 934"/>
            <p:cNvSpPr>
              <a:spLocks/>
            </p:cNvSpPr>
            <p:nvPr/>
          </p:nvSpPr>
          <p:spPr bwMode="auto">
            <a:xfrm>
              <a:off x="3029" y="1550"/>
              <a:ext cx="257" cy="172"/>
            </a:xfrm>
            <a:custGeom>
              <a:avLst/>
              <a:gdLst>
                <a:gd name="T0" fmla="*/ 5 w 108"/>
                <a:gd name="T1" fmla="*/ 48 h 72"/>
                <a:gd name="T2" fmla="*/ 64 w 108"/>
                <a:gd name="T3" fmla="*/ 12 h 72"/>
                <a:gd name="T4" fmla="*/ 94 w 108"/>
                <a:gd name="T5" fmla="*/ 34 h 72"/>
                <a:gd name="T6" fmla="*/ 100 w 108"/>
                <a:gd name="T7" fmla="*/ 71 h 72"/>
                <a:gd name="T8" fmla="*/ 105 w 108"/>
                <a:gd name="T9" fmla="*/ 72 h 72"/>
                <a:gd name="T10" fmla="*/ 105 w 108"/>
                <a:gd name="T11" fmla="*/ 72 h 72"/>
                <a:gd name="T12" fmla="*/ 98 w 108"/>
                <a:gd name="T13" fmla="*/ 31 h 72"/>
                <a:gd name="T14" fmla="*/ 65 w 108"/>
                <a:gd name="T15" fmla="*/ 7 h 72"/>
                <a:gd name="T16" fmla="*/ 0 w 108"/>
                <a:gd name="T17" fmla="*/ 47 h 72"/>
                <a:gd name="T18" fmla="*/ 5 w 108"/>
                <a:gd name="T1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2">
                  <a:moveTo>
                    <a:pt x="5" y="48"/>
                  </a:moveTo>
                  <a:cubicBezTo>
                    <a:pt x="11" y="22"/>
                    <a:pt x="37" y="6"/>
                    <a:pt x="64" y="12"/>
                  </a:cubicBezTo>
                  <a:cubicBezTo>
                    <a:pt x="76" y="15"/>
                    <a:pt x="87" y="23"/>
                    <a:pt x="94" y="34"/>
                  </a:cubicBezTo>
                  <a:cubicBezTo>
                    <a:pt x="101" y="45"/>
                    <a:pt x="103" y="58"/>
                    <a:pt x="100" y="71"/>
                  </a:cubicBezTo>
                  <a:cubicBezTo>
                    <a:pt x="105" y="72"/>
                    <a:pt x="105" y="72"/>
                    <a:pt x="105" y="72"/>
                  </a:cubicBezTo>
                  <a:cubicBezTo>
                    <a:pt x="105" y="72"/>
                    <a:pt x="105" y="72"/>
                    <a:pt x="105" y="72"/>
                  </a:cubicBezTo>
                  <a:cubicBezTo>
                    <a:pt x="108" y="58"/>
                    <a:pt x="106" y="43"/>
                    <a:pt x="98" y="31"/>
                  </a:cubicBezTo>
                  <a:cubicBezTo>
                    <a:pt x="91" y="19"/>
                    <a:pt x="79" y="10"/>
                    <a:pt x="65" y="7"/>
                  </a:cubicBezTo>
                  <a:cubicBezTo>
                    <a:pt x="36" y="0"/>
                    <a:pt x="7" y="18"/>
                    <a:pt x="0" y="47"/>
                  </a:cubicBezTo>
                  <a:cubicBezTo>
                    <a:pt x="5" y="48"/>
                    <a:pt x="5" y="48"/>
                    <a:pt x="5" y="48"/>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6" name="Freeform 935"/>
            <p:cNvSpPr>
              <a:spLocks/>
            </p:cNvSpPr>
            <p:nvPr/>
          </p:nvSpPr>
          <p:spPr bwMode="auto">
            <a:xfrm>
              <a:off x="3000" y="1741"/>
              <a:ext cx="62" cy="55"/>
            </a:xfrm>
            <a:custGeom>
              <a:avLst/>
              <a:gdLst>
                <a:gd name="T0" fmla="*/ 11 w 26"/>
                <a:gd name="T1" fmla="*/ 21 h 23"/>
                <a:gd name="T2" fmla="*/ 22 w 26"/>
                <a:gd name="T3" fmla="*/ 14 h 23"/>
                <a:gd name="T4" fmla="*/ 26 w 26"/>
                <a:gd name="T5" fmla="*/ 10 h 23"/>
                <a:gd name="T6" fmla="*/ 23 w 26"/>
                <a:gd name="T7" fmla="*/ 6 h 23"/>
                <a:gd name="T8" fmla="*/ 20 w 26"/>
                <a:gd name="T9" fmla="*/ 1 h 23"/>
                <a:gd name="T10" fmla="*/ 15 w 26"/>
                <a:gd name="T11" fmla="*/ 2 h 23"/>
                <a:gd name="T12" fmla="*/ 3 w 26"/>
                <a:gd name="T13" fmla="*/ 9 h 23"/>
                <a:gd name="T14" fmla="*/ 2 w 26"/>
                <a:gd name="T15" fmla="*/ 18 h 23"/>
                <a:gd name="T16" fmla="*/ 2 w 26"/>
                <a:gd name="T17" fmla="*/ 18 h 23"/>
                <a:gd name="T18" fmla="*/ 11 w 26"/>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3">
                  <a:moveTo>
                    <a:pt x="11" y="21"/>
                  </a:moveTo>
                  <a:cubicBezTo>
                    <a:pt x="15" y="19"/>
                    <a:pt x="19" y="17"/>
                    <a:pt x="22" y="14"/>
                  </a:cubicBezTo>
                  <a:cubicBezTo>
                    <a:pt x="24" y="13"/>
                    <a:pt x="25" y="12"/>
                    <a:pt x="26" y="10"/>
                  </a:cubicBezTo>
                  <a:cubicBezTo>
                    <a:pt x="25" y="8"/>
                    <a:pt x="24" y="7"/>
                    <a:pt x="23" y="6"/>
                  </a:cubicBezTo>
                  <a:cubicBezTo>
                    <a:pt x="22" y="4"/>
                    <a:pt x="21" y="3"/>
                    <a:pt x="20" y="1"/>
                  </a:cubicBezTo>
                  <a:cubicBezTo>
                    <a:pt x="18" y="0"/>
                    <a:pt x="16" y="1"/>
                    <a:pt x="15" y="2"/>
                  </a:cubicBezTo>
                  <a:cubicBezTo>
                    <a:pt x="11" y="4"/>
                    <a:pt x="7" y="6"/>
                    <a:pt x="3" y="9"/>
                  </a:cubicBezTo>
                  <a:cubicBezTo>
                    <a:pt x="0" y="11"/>
                    <a:pt x="0" y="14"/>
                    <a:pt x="2" y="18"/>
                  </a:cubicBezTo>
                  <a:cubicBezTo>
                    <a:pt x="2" y="18"/>
                    <a:pt x="2" y="18"/>
                    <a:pt x="2" y="18"/>
                  </a:cubicBezTo>
                  <a:cubicBezTo>
                    <a:pt x="5" y="21"/>
                    <a:pt x="8" y="23"/>
                    <a:pt x="11" y="21"/>
                  </a:cubicBezTo>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sp>
          <p:nvSpPr>
            <p:cNvPr id="457" name="Freeform 936"/>
            <p:cNvSpPr>
              <a:spLocks/>
            </p:cNvSpPr>
            <p:nvPr/>
          </p:nvSpPr>
          <p:spPr bwMode="auto">
            <a:xfrm>
              <a:off x="2836" y="1774"/>
              <a:ext cx="164" cy="110"/>
            </a:xfrm>
            <a:custGeom>
              <a:avLst/>
              <a:gdLst>
                <a:gd name="T0" fmla="*/ 9 w 69"/>
                <a:gd name="T1" fmla="*/ 44 h 46"/>
                <a:gd name="T2" fmla="*/ 69 w 69"/>
                <a:gd name="T3" fmla="*/ 7 h 46"/>
                <a:gd name="T4" fmla="*/ 68 w 69"/>
                <a:gd name="T5" fmla="*/ 6 h 46"/>
                <a:gd name="T6" fmla="*/ 68 w 69"/>
                <a:gd name="T7" fmla="*/ 6 h 46"/>
                <a:gd name="T8" fmla="*/ 65 w 69"/>
                <a:gd name="T9" fmla="*/ 0 h 46"/>
                <a:gd name="T10" fmla="*/ 5 w 69"/>
                <a:gd name="T11" fmla="*/ 37 h 46"/>
                <a:gd name="T12" fmla="*/ 1 w 69"/>
                <a:gd name="T13" fmla="*/ 44 h 46"/>
                <a:gd name="T14" fmla="*/ 1 w 69"/>
                <a:gd name="T15" fmla="*/ 44 h 46"/>
                <a:gd name="T16" fmla="*/ 9 w 69"/>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6">
                  <a:moveTo>
                    <a:pt x="9" y="44"/>
                  </a:moveTo>
                  <a:cubicBezTo>
                    <a:pt x="69" y="7"/>
                    <a:pt x="69" y="7"/>
                    <a:pt x="69" y="7"/>
                  </a:cubicBezTo>
                  <a:cubicBezTo>
                    <a:pt x="68" y="6"/>
                    <a:pt x="68" y="6"/>
                    <a:pt x="68" y="6"/>
                  </a:cubicBezTo>
                  <a:cubicBezTo>
                    <a:pt x="68" y="6"/>
                    <a:pt x="68" y="6"/>
                    <a:pt x="68" y="6"/>
                  </a:cubicBezTo>
                  <a:cubicBezTo>
                    <a:pt x="67" y="4"/>
                    <a:pt x="66" y="2"/>
                    <a:pt x="65" y="0"/>
                  </a:cubicBezTo>
                  <a:cubicBezTo>
                    <a:pt x="5" y="37"/>
                    <a:pt x="5" y="37"/>
                    <a:pt x="5" y="37"/>
                  </a:cubicBezTo>
                  <a:cubicBezTo>
                    <a:pt x="2" y="39"/>
                    <a:pt x="0" y="42"/>
                    <a:pt x="1" y="44"/>
                  </a:cubicBezTo>
                  <a:cubicBezTo>
                    <a:pt x="1" y="44"/>
                    <a:pt x="1" y="44"/>
                    <a:pt x="1" y="44"/>
                  </a:cubicBezTo>
                  <a:cubicBezTo>
                    <a:pt x="2" y="46"/>
                    <a:pt x="6" y="46"/>
                    <a:pt x="9" y="44"/>
                  </a:cubicBezTo>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zh-CN" altLang="en-US">
                <a:solidFill>
                  <a:prstClr val="black"/>
                </a:solidFill>
                <a:latin typeface="Arial"/>
                <a:ea typeface="微软雅黑"/>
              </a:endParaRPr>
            </a:p>
          </p:txBody>
        </p:sp>
      </p:grpSp>
      <p:sp>
        <p:nvSpPr>
          <p:cNvPr id="15371" name="文本框 101"/>
          <p:cNvSpPr txBox="1">
            <a:spLocks noChangeArrowheads="1"/>
          </p:cNvSpPr>
          <p:nvPr/>
        </p:nvSpPr>
        <p:spPr bwMode="auto">
          <a:xfrm>
            <a:off x="1365117" y="457497"/>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smtClean="0">
                <a:solidFill>
                  <a:prstClr val="black"/>
                </a:solidFill>
                <a:latin typeface="微软雅黑" panose="020B0503020204020204" pitchFamily="34" charset="-122"/>
              </a:rPr>
              <a:t>主要</a:t>
            </a:r>
            <a:r>
              <a:rPr lang="zh-CN" altLang="en-US" sz="2667" b="1" dirty="0">
                <a:solidFill>
                  <a:prstClr val="black"/>
                </a:solidFill>
                <a:latin typeface="微软雅黑" panose="020B0503020204020204" pitchFamily="34" charset="-122"/>
              </a:rPr>
              <a:t>特征</a:t>
            </a:r>
            <a:endParaRPr lang="id-ID" altLang="zh-CN" sz="2667" b="1" dirty="0">
              <a:solidFill>
                <a:prstClr val="black"/>
              </a:solidFill>
              <a:latin typeface="微软雅黑" panose="020B0503020204020204" pitchFamily="34" charset="-122"/>
            </a:endParaRPr>
          </a:p>
        </p:txBody>
      </p:sp>
      <p:grpSp>
        <p:nvGrpSpPr>
          <p:cNvPr id="104" name="组合 103"/>
          <p:cNvGrpSpPr>
            <a:grpSpLocks/>
          </p:cNvGrpSpPr>
          <p:nvPr/>
        </p:nvGrpSpPr>
        <p:grpSpPr bwMode="auto">
          <a:xfrm>
            <a:off x="275167" y="421218"/>
            <a:ext cx="1087967" cy="666786"/>
            <a:chOff x="4353620" y="864629"/>
            <a:chExt cx="742365" cy="456068"/>
          </a:xfrm>
        </p:grpSpPr>
        <p:sp>
          <p:nvSpPr>
            <p:cNvPr id="10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15370" name="文本框 105"/>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2</a:t>
              </a:r>
              <a:endParaRPr lang="zh-CN" altLang="en-US" sz="3733" dirty="0">
                <a:solidFill>
                  <a:prstClr val="white"/>
                </a:solidFill>
                <a:cs typeface="Arial" panose="020B0604020202020204" pitchFamily="34" charset="0"/>
              </a:endParaRPr>
            </a:p>
          </p:txBody>
        </p:sp>
      </p:grpSp>
      <p:sp>
        <p:nvSpPr>
          <p:cNvPr id="4" name="矩形 3"/>
          <p:cNvSpPr/>
          <p:nvPr/>
        </p:nvSpPr>
        <p:spPr>
          <a:xfrm>
            <a:off x="397617" y="1378462"/>
            <a:ext cx="2262158" cy="369332"/>
          </a:xfrm>
          <a:prstGeom prst="rect">
            <a:avLst/>
          </a:prstGeom>
        </p:spPr>
        <p:txBody>
          <a:bodyPr wrap="none">
            <a:spAutoFit/>
          </a:bodyPr>
          <a:lstStyle/>
          <a:p>
            <a:r>
              <a:rPr lang="zh-CN" altLang="en-US" b="0" i="0" dirty="0" smtClean="0">
                <a:solidFill>
                  <a:srgbClr val="323D47"/>
                </a:solidFill>
                <a:effectLst/>
                <a:latin typeface="Dosis"/>
              </a:rPr>
              <a:t>跨设备问题自动收集</a:t>
            </a:r>
            <a:endParaRPr lang="zh-CN" altLang="en-US" b="0" i="0" dirty="0">
              <a:solidFill>
                <a:srgbClr val="323D47"/>
              </a:solidFill>
              <a:effectLst/>
              <a:latin typeface="Dosis"/>
            </a:endParaRPr>
          </a:p>
        </p:txBody>
      </p:sp>
      <p:sp>
        <p:nvSpPr>
          <p:cNvPr id="5" name="矩形 4"/>
          <p:cNvSpPr/>
          <p:nvPr/>
        </p:nvSpPr>
        <p:spPr>
          <a:xfrm>
            <a:off x="397617" y="2093204"/>
            <a:ext cx="2262158" cy="369332"/>
          </a:xfrm>
          <a:prstGeom prst="rect">
            <a:avLst/>
          </a:prstGeom>
        </p:spPr>
        <p:txBody>
          <a:bodyPr wrap="none">
            <a:spAutoFit/>
          </a:bodyPr>
          <a:lstStyle/>
          <a:p>
            <a:r>
              <a:rPr lang="zh-CN" altLang="en-US" b="0" i="0" dirty="0" smtClean="0">
                <a:solidFill>
                  <a:srgbClr val="323D47"/>
                </a:solidFill>
                <a:effectLst/>
                <a:latin typeface="Dosis"/>
              </a:rPr>
              <a:t>详尽的问题数据收集</a:t>
            </a:r>
            <a:endParaRPr lang="zh-CN" altLang="en-US" b="0" i="0" dirty="0">
              <a:solidFill>
                <a:srgbClr val="323D47"/>
              </a:solidFill>
              <a:effectLst/>
              <a:latin typeface="Dosis"/>
            </a:endParaRPr>
          </a:p>
        </p:txBody>
      </p:sp>
      <p:sp>
        <p:nvSpPr>
          <p:cNvPr id="6" name="矩形 5"/>
          <p:cNvSpPr/>
          <p:nvPr/>
        </p:nvSpPr>
        <p:spPr>
          <a:xfrm>
            <a:off x="385231" y="2804282"/>
            <a:ext cx="2031325" cy="369332"/>
          </a:xfrm>
          <a:prstGeom prst="rect">
            <a:avLst/>
          </a:prstGeom>
        </p:spPr>
        <p:txBody>
          <a:bodyPr wrap="none">
            <a:spAutoFit/>
          </a:bodyPr>
          <a:lstStyle/>
          <a:p>
            <a:r>
              <a:rPr lang="zh-CN" altLang="en-US" b="0" i="0" dirty="0" smtClean="0">
                <a:solidFill>
                  <a:srgbClr val="323D47"/>
                </a:solidFill>
                <a:effectLst/>
                <a:latin typeface="Dosis"/>
              </a:rPr>
              <a:t>灵活的自定义设置</a:t>
            </a:r>
            <a:endParaRPr lang="zh-CN" altLang="en-US" b="0" i="0" dirty="0">
              <a:solidFill>
                <a:srgbClr val="323D47"/>
              </a:solidFill>
              <a:effectLst/>
              <a:latin typeface="Dosis"/>
            </a:endParaRPr>
          </a:p>
        </p:txBody>
      </p:sp>
      <p:sp>
        <p:nvSpPr>
          <p:cNvPr id="7" name="矩形 6"/>
          <p:cNvSpPr/>
          <p:nvPr/>
        </p:nvSpPr>
        <p:spPr>
          <a:xfrm>
            <a:off x="3330589" y="1378462"/>
            <a:ext cx="2377574" cy="369332"/>
          </a:xfrm>
          <a:prstGeom prst="rect">
            <a:avLst/>
          </a:prstGeom>
        </p:spPr>
        <p:txBody>
          <a:bodyPr wrap="none">
            <a:spAutoFit/>
          </a:bodyPr>
          <a:lstStyle/>
          <a:p>
            <a:r>
              <a:rPr lang="zh-CN" altLang="en-US" b="0" i="0" dirty="0" smtClean="0">
                <a:solidFill>
                  <a:srgbClr val="323D47"/>
                </a:solidFill>
                <a:effectLst/>
                <a:latin typeface="Dosis"/>
              </a:rPr>
              <a:t>自动记录</a:t>
            </a:r>
            <a:r>
              <a:rPr lang="en-US" altLang="zh-CN" b="0" i="0" dirty="0" smtClean="0">
                <a:solidFill>
                  <a:srgbClr val="323D47"/>
                </a:solidFill>
                <a:effectLst/>
                <a:latin typeface="Dosis"/>
              </a:rPr>
              <a:t>Bug</a:t>
            </a:r>
            <a:r>
              <a:rPr lang="zh-CN" altLang="en-US" b="0" i="0" dirty="0" smtClean="0">
                <a:solidFill>
                  <a:srgbClr val="323D47"/>
                </a:solidFill>
                <a:effectLst/>
                <a:latin typeface="Dosis"/>
              </a:rPr>
              <a:t>问题操作</a:t>
            </a:r>
            <a:endParaRPr lang="zh-CN" altLang="en-US" b="0" i="0" dirty="0">
              <a:solidFill>
                <a:srgbClr val="323D47"/>
              </a:solidFill>
              <a:effectLst/>
              <a:latin typeface="Dosis"/>
            </a:endParaRPr>
          </a:p>
        </p:txBody>
      </p:sp>
      <p:sp>
        <p:nvSpPr>
          <p:cNvPr id="8" name="矩形 7"/>
          <p:cNvSpPr/>
          <p:nvPr/>
        </p:nvSpPr>
        <p:spPr>
          <a:xfrm>
            <a:off x="3330589" y="2076902"/>
            <a:ext cx="2262158" cy="369332"/>
          </a:xfrm>
          <a:prstGeom prst="rect">
            <a:avLst/>
          </a:prstGeom>
        </p:spPr>
        <p:txBody>
          <a:bodyPr wrap="none">
            <a:spAutoFit/>
          </a:bodyPr>
          <a:lstStyle/>
          <a:p>
            <a:r>
              <a:rPr lang="zh-CN" altLang="en-US" b="0" i="0" dirty="0" smtClean="0">
                <a:solidFill>
                  <a:srgbClr val="323D47"/>
                </a:solidFill>
                <a:effectLst/>
                <a:latin typeface="Dosis"/>
              </a:rPr>
              <a:t>与多种开发系统对接</a:t>
            </a:r>
            <a:endParaRPr lang="zh-CN" altLang="en-US" b="0" i="0" dirty="0">
              <a:solidFill>
                <a:srgbClr val="323D47"/>
              </a:solidFill>
              <a:effectLst/>
              <a:latin typeface="Dosis"/>
            </a:endParaRPr>
          </a:p>
        </p:txBody>
      </p:sp>
    </p:spTree>
    <p:extLst>
      <p:ext uri="{BB962C8B-B14F-4D97-AF65-F5344CB8AC3E}">
        <p14:creationId xmlns:p14="http://schemas.microsoft.com/office/powerpoint/2010/main" val="2131913463"/>
      </p:ext>
    </p:extLst>
  </p:cSld>
  <p:clrMapOvr>
    <a:masterClrMapping/>
  </p:clrMapOvr>
  <p:transition spd="slow" advClick="0"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9471" name="文本框 200"/>
          <p:cNvSpPr txBox="1">
            <a:spLocks noChangeArrowheads="1"/>
          </p:cNvSpPr>
          <p:nvPr/>
        </p:nvSpPr>
        <p:spPr bwMode="auto">
          <a:xfrm>
            <a:off x="1363134" y="469288"/>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smtClean="0">
                <a:solidFill>
                  <a:prstClr val="black"/>
                </a:solidFill>
                <a:latin typeface="微软雅黑" panose="020B0503020204020204" pitchFamily="34" charset="-122"/>
              </a:rPr>
              <a:t>为什么要建立缺陷管理流程？</a:t>
            </a:r>
            <a:endParaRPr lang="id-ID" altLang="zh-CN" sz="2667" b="1" dirty="0">
              <a:solidFill>
                <a:prstClr val="black"/>
              </a:solidFill>
              <a:latin typeface="微软雅黑" panose="020B0503020204020204" pitchFamily="34" charset="-122"/>
            </a:endParaRPr>
          </a:p>
        </p:txBody>
      </p:sp>
      <p:grpSp>
        <p:nvGrpSpPr>
          <p:cNvPr id="203" name="组合 202"/>
          <p:cNvGrpSpPr>
            <a:grpSpLocks/>
          </p:cNvGrpSpPr>
          <p:nvPr/>
        </p:nvGrpSpPr>
        <p:grpSpPr bwMode="auto">
          <a:xfrm>
            <a:off x="275167" y="421218"/>
            <a:ext cx="1087967" cy="666786"/>
            <a:chOff x="4353620" y="864629"/>
            <a:chExt cx="742365" cy="456068"/>
          </a:xfrm>
        </p:grpSpPr>
        <p:sp>
          <p:nvSpPr>
            <p:cNvPr id="204"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19470" name="文本框 204"/>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3</a:t>
              </a:r>
              <a:endParaRPr lang="zh-CN" altLang="en-US" sz="3733" dirty="0">
                <a:solidFill>
                  <a:prstClr val="white"/>
                </a:solidFill>
                <a:cs typeface="Arial" panose="020B0604020202020204" pitchFamily="34" charset="0"/>
              </a:endParaRPr>
            </a:p>
          </p:txBody>
        </p:sp>
      </p:grpSp>
      <p:pic>
        <p:nvPicPr>
          <p:cNvPr id="614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834" y="2035872"/>
            <a:ext cx="5105400" cy="4124326"/>
          </a:xfrm>
          <a:prstGeom prst="rect">
            <a:avLst/>
          </a:prstGeom>
          <a:noFill/>
          <a:extLst>
            <a:ext uri="{909E8E84-426E-40DD-AFC4-6F175D3DCCD1}">
              <a14:hiddenFill xmlns:a14="http://schemas.microsoft.com/office/drawing/2010/main">
                <a:solidFill>
                  <a:srgbClr val="FFFFFF"/>
                </a:solidFill>
              </a14:hiddenFill>
            </a:ext>
          </a:extLst>
        </p:spPr>
      </p:pic>
      <p:sp>
        <p:nvSpPr>
          <p:cNvPr id="201" name="矩形 200"/>
          <p:cNvSpPr/>
          <p:nvPr/>
        </p:nvSpPr>
        <p:spPr>
          <a:xfrm>
            <a:off x="931661" y="2292356"/>
            <a:ext cx="2723823" cy="369332"/>
          </a:xfrm>
          <a:prstGeom prst="rect">
            <a:avLst/>
          </a:prstGeom>
        </p:spPr>
        <p:txBody>
          <a:bodyPr wrap="none">
            <a:spAutoFit/>
          </a:bodyPr>
          <a:lstStyle/>
          <a:p>
            <a:r>
              <a:rPr lang="zh-CN" altLang="en-US" dirty="0"/>
              <a:t>减少软件缺陷出现的几率</a:t>
            </a:r>
          </a:p>
        </p:txBody>
      </p:sp>
      <p:sp>
        <p:nvSpPr>
          <p:cNvPr id="202" name="矩形 201"/>
          <p:cNvSpPr/>
          <p:nvPr/>
        </p:nvSpPr>
        <p:spPr>
          <a:xfrm>
            <a:off x="931661" y="2941366"/>
            <a:ext cx="3647152" cy="369332"/>
          </a:xfrm>
          <a:prstGeom prst="rect">
            <a:avLst/>
          </a:prstGeom>
        </p:spPr>
        <p:txBody>
          <a:bodyPr wrap="none">
            <a:spAutoFit/>
          </a:bodyPr>
          <a:lstStyle/>
          <a:p>
            <a:r>
              <a:rPr lang="zh-CN" altLang="en-US" dirty="0" smtClean="0"/>
              <a:t>降低</a:t>
            </a:r>
            <a:r>
              <a:rPr lang="zh-CN" altLang="en-US" dirty="0"/>
              <a:t>由于软件缺陷带来的负面影响</a:t>
            </a:r>
          </a:p>
        </p:txBody>
      </p:sp>
      <p:sp>
        <p:nvSpPr>
          <p:cNvPr id="205" name="矩形 204"/>
          <p:cNvSpPr/>
          <p:nvPr/>
        </p:nvSpPr>
        <p:spPr>
          <a:xfrm>
            <a:off x="942071" y="3728703"/>
            <a:ext cx="2954655" cy="369332"/>
          </a:xfrm>
          <a:prstGeom prst="rect">
            <a:avLst/>
          </a:prstGeom>
        </p:spPr>
        <p:txBody>
          <a:bodyPr wrap="none">
            <a:spAutoFit/>
          </a:bodyPr>
          <a:lstStyle/>
          <a:p>
            <a:r>
              <a:rPr lang="zh-CN" altLang="en-US" dirty="0" smtClean="0"/>
              <a:t>降低人力</a:t>
            </a:r>
            <a:r>
              <a:rPr lang="zh-CN" altLang="en-US" dirty="0"/>
              <a:t>，财力和时间浪费</a:t>
            </a:r>
          </a:p>
        </p:txBody>
      </p:sp>
      <p:sp>
        <p:nvSpPr>
          <p:cNvPr id="206" name="矩形 205"/>
          <p:cNvSpPr/>
          <p:nvPr/>
        </p:nvSpPr>
        <p:spPr>
          <a:xfrm>
            <a:off x="942071" y="4446335"/>
            <a:ext cx="1800493" cy="369332"/>
          </a:xfrm>
          <a:prstGeom prst="rect">
            <a:avLst/>
          </a:prstGeom>
        </p:spPr>
        <p:txBody>
          <a:bodyPr wrap="none">
            <a:spAutoFit/>
          </a:bodyPr>
          <a:lstStyle/>
          <a:p>
            <a:r>
              <a:rPr lang="zh-CN" altLang="en-US" dirty="0"/>
              <a:t>提升用户的体验</a:t>
            </a:r>
          </a:p>
        </p:txBody>
      </p:sp>
      <p:sp>
        <p:nvSpPr>
          <p:cNvPr id="207" name="矩形 206"/>
          <p:cNvSpPr/>
          <p:nvPr/>
        </p:nvSpPr>
        <p:spPr>
          <a:xfrm>
            <a:off x="920126" y="5145468"/>
            <a:ext cx="2492990" cy="369332"/>
          </a:xfrm>
          <a:prstGeom prst="rect">
            <a:avLst/>
          </a:prstGeom>
        </p:spPr>
        <p:txBody>
          <a:bodyPr wrap="none">
            <a:spAutoFit/>
          </a:bodyPr>
          <a:lstStyle/>
          <a:p>
            <a:r>
              <a:rPr lang="zh-CN" altLang="en-US" dirty="0"/>
              <a:t>保障产品更准时的交付</a:t>
            </a:r>
          </a:p>
        </p:txBody>
      </p:sp>
    </p:spTree>
    <p:extLst>
      <p:ext uri="{BB962C8B-B14F-4D97-AF65-F5344CB8AC3E}">
        <p14:creationId xmlns:p14="http://schemas.microsoft.com/office/powerpoint/2010/main" val="1919542931"/>
      </p:ext>
    </p:extLst>
  </p:cSld>
  <p:clrMapOvr>
    <a:masterClrMapping/>
  </p:clrMapOvr>
  <p:transition spd="slow"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H_Other_2"/>
          <p:cNvCxnSpPr/>
          <p:nvPr>
            <p:custDataLst>
              <p:tags r:id="rId2"/>
            </p:custDataLst>
          </p:nvPr>
        </p:nvCxnSpPr>
        <p:spPr>
          <a:xfrm>
            <a:off x="0" y="3949700"/>
            <a:ext cx="1219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MH_Other_11"/>
          <p:cNvSpPr/>
          <p:nvPr>
            <p:custDataLst>
              <p:tags r:id="rId3"/>
            </p:custDataLst>
          </p:nvPr>
        </p:nvSpPr>
        <p:spPr>
          <a:xfrm flipV="1">
            <a:off x="6843184" y="3831167"/>
            <a:ext cx="218016" cy="22225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cxnSp>
        <p:nvCxnSpPr>
          <p:cNvPr id="51" name="MH_Other_12"/>
          <p:cNvCxnSpPr>
            <a:stCxn id="50" idx="0"/>
          </p:cNvCxnSpPr>
          <p:nvPr>
            <p:custDataLst>
              <p:tags r:id="rId4"/>
            </p:custDataLst>
          </p:nvPr>
        </p:nvCxnSpPr>
        <p:spPr>
          <a:xfrm flipH="1">
            <a:off x="6951133" y="4053418"/>
            <a:ext cx="0" cy="4847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a:grpSpLocks/>
          </p:cNvGrpSpPr>
          <p:nvPr/>
        </p:nvGrpSpPr>
        <p:grpSpPr bwMode="auto">
          <a:xfrm>
            <a:off x="5532967" y="4635500"/>
            <a:ext cx="2836333" cy="1610842"/>
            <a:chOff x="2799925" y="3629191"/>
            <a:chExt cx="2128463" cy="1207439"/>
          </a:xfrm>
        </p:grpSpPr>
        <p:sp>
          <p:nvSpPr>
            <p:cNvPr id="34" name="Content Placeholder 2"/>
            <p:cNvSpPr txBox="1">
              <a:spLocks/>
            </p:cNvSpPr>
            <p:nvPr/>
          </p:nvSpPr>
          <p:spPr>
            <a:xfrm>
              <a:off x="2809455" y="4049682"/>
              <a:ext cx="2118933" cy="786948"/>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450940">
                <a:lnSpc>
                  <a:spcPct val="120000"/>
                </a:lnSpc>
                <a:spcBef>
                  <a:spcPts val="0"/>
                </a:spcBef>
                <a:buNone/>
                <a:defRPr/>
              </a:pPr>
              <a:r>
                <a:rPr lang="zh-CN" altLang="en-US" sz="1200" dirty="0">
                  <a:solidFill>
                    <a:prstClr val="black">
                      <a:lumMod val="85000"/>
                      <a:lumOff val="15000"/>
                    </a:prstClr>
                  </a:solidFill>
                </a:rPr>
                <a:t>在开发团队修复并报告缺陷之后，测试团队验证缺陷是否得到了真正的</a:t>
              </a:r>
              <a:r>
                <a:rPr lang="zh-CN" altLang="en-US" sz="1200" dirty="0" smtClean="0">
                  <a:solidFill>
                    <a:prstClr val="black">
                      <a:lumMod val="85000"/>
                      <a:lumOff val="15000"/>
                    </a:prstClr>
                  </a:solidFill>
                </a:rPr>
                <a:t>解决。</a:t>
              </a:r>
              <a:endParaRPr lang="en-US" altLang="zh-CN" sz="1200" dirty="0">
                <a:solidFill>
                  <a:prstClr val="black">
                    <a:lumMod val="85000"/>
                    <a:lumOff val="15000"/>
                  </a:prstClr>
                </a:solidFill>
                <a:latin typeface="华文细黑" panose="02010600040101010101" pitchFamily="2" charset="-122"/>
                <a:ea typeface="微软雅黑"/>
                <a:cs typeface="Arial" pitchFamily="34" charset="0"/>
              </a:endParaRPr>
            </a:p>
          </p:txBody>
        </p:sp>
        <p:sp>
          <p:nvSpPr>
            <p:cNvPr id="36" name="文本框 35"/>
            <p:cNvSpPr txBox="1"/>
            <p:nvPr/>
          </p:nvSpPr>
          <p:spPr>
            <a:xfrm>
              <a:off x="2799925" y="3629191"/>
              <a:ext cx="2128463" cy="299910"/>
            </a:xfrm>
            <a:prstGeom prst="rect">
              <a:avLst/>
            </a:prstGeom>
            <a:noFill/>
          </p:spPr>
          <p:txBody>
            <a:bodyPr>
              <a:spAutoFit/>
            </a:bodyPr>
            <a:lstStyle/>
            <a:p>
              <a:pPr algn="ctr" defTabSz="914316">
                <a:defRPr/>
              </a:pPr>
              <a:r>
                <a:rPr lang="zh-CN" altLang="en-US" sz="2000" dirty="0" smtClean="0">
                  <a:solidFill>
                    <a:prstClr val="black">
                      <a:lumMod val="85000"/>
                      <a:lumOff val="15000"/>
                    </a:prstClr>
                  </a:solidFill>
                  <a:latin typeface="微软雅黑"/>
                  <a:ea typeface="微软雅黑"/>
                </a:rPr>
                <a:t>验证</a:t>
              </a:r>
              <a:r>
                <a:rPr lang="en-US" altLang="zh-CN" sz="2000" dirty="0" smtClean="0">
                  <a:solidFill>
                    <a:prstClr val="black">
                      <a:lumMod val="85000"/>
                      <a:lumOff val="15000"/>
                    </a:prstClr>
                  </a:solidFill>
                  <a:latin typeface="微软雅黑"/>
                  <a:ea typeface="微软雅黑"/>
                </a:rPr>
                <a:t>Bug</a:t>
              </a:r>
              <a:r>
                <a:rPr lang="zh-CN" altLang="en-US" sz="2000" dirty="0" smtClean="0">
                  <a:solidFill>
                    <a:prstClr val="black">
                      <a:lumMod val="85000"/>
                      <a:lumOff val="15000"/>
                    </a:prstClr>
                  </a:solidFill>
                  <a:latin typeface="微软雅黑"/>
                  <a:ea typeface="微软雅黑"/>
                </a:rPr>
                <a:t>是否修复</a:t>
              </a:r>
              <a:endParaRPr lang="zh-CN" altLang="en-US" sz="2000" dirty="0">
                <a:solidFill>
                  <a:prstClr val="black">
                    <a:lumMod val="85000"/>
                    <a:lumOff val="15000"/>
                  </a:prstClr>
                </a:solidFill>
                <a:latin typeface="微软雅黑"/>
                <a:ea typeface="微软雅黑"/>
              </a:endParaRPr>
            </a:p>
          </p:txBody>
        </p:sp>
      </p:grpSp>
      <p:sp>
        <p:nvSpPr>
          <p:cNvPr id="21" name="MH_Other_7"/>
          <p:cNvSpPr/>
          <p:nvPr>
            <p:custDataLst>
              <p:tags r:id="rId5"/>
            </p:custDataLst>
          </p:nvPr>
        </p:nvSpPr>
        <p:spPr>
          <a:xfrm>
            <a:off x="8746067" y="3850218"/>
            <a:ext cx="220133" cy="22013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cxnSp>
        <p:nvCxnSpPr>
          <p:cNvPr id="22" name="MH_Other_8"/>
          <p:cNvCxnSpPr>
            <a:stCxn id="21" idx="0"/>
          </p:cNvCxnSpPr>
          <p:nvPr>
            <p:custDataLst>
              <p:tags r:id="rId6"/>
            </p:custDataLst>
          </p:nvPr>
        </p:nvCxnSpPr>
        <p:spPr>
          <a:xfrm flipV="1">
            <a:off x="8856133" y="3365500"/>
            <a:ext cx="0" cy="484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组合 36"/>
          <p:cNvGrpSpPr>
            <a:grpSpLocks/>
          </p:cNvGrpSpPr>
          <p:nvPr/>
        </p:nvGrpSpPr>
        <p:grpSpPr bwMode="auto">
          <a:xfrm>
            <a:off x="7427385" y="1824568"/>
            <a:ext cx="2846916" cy="1469027"/>
            <a:chOff x="2809471" y="3907616"/>
            <a:chExt cx="2133938" cy="1101340"/>
          </a:xfrm>
        </p:grpSpPr>
        <p:sp>
          <p:nvSpPr>
            <p:cNvPr id="38" name="Content Placeholder 2"/>
            <p:cNvSpPr txBox="1">
              <a:spLocks/>
            </p:cNvSpPr>
            <p:nvPr/>
          </p:nvSpPr>
          <p:spPr>
            <a:xfrm>
              <a:off x="2823750" y="3907616"/>
              <a:ext cx="2119659" cy="70933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450940">
                <a:lnSpc>
                  <a:spcPct val="120000"/>
                </a:lnSpc>
                <a:spcBef>
                  <a:spcPts val="0"/>
                </a:spcBef>
                <a:buNone/>
                <a:defRPr/>
              </a:pPr>
              <a:r>
                <a:rPr lang="zh-CN" altLang="en-US" sz="1333" dirty="0" smtClean="0">
                  <a:solidFill>
                    <a:prstClr val="black">
                      <a:lumMod val="85000"/>
                      <a:lumOff val="15000"/>
                    </a:prstClr>
                  </a:solidFill>
                </a:rPr>
                <a:t>一旦</a:t>
              </a:r>
              <a:r>
                <a:rPr lang="zh-CN" altLang="en-US" sz="1333" dirty="0">
                  <a:solidFill>
                    <a:prstClr val="black">
                      <a:lumMod val="85000"/>
                      <a:lumOff val="15000"/>
                    </a:prstClr>
                  </a:solidFill>
                </a:rPr>
                <a:t>一个缺陷被解决并验证，这个缺陷将被更改为关闭状态。如果没有</a:t>
              </a:r>
              <a:r>
                <a:rPr lang="zh-CN" altLang="en-US" sz="1333" dirty="0" smtClean="0">
                  <a:solidFill>
                    <a:prstClr val="black">
                      <a:lumMod val="85000"/>
                      <a:lumOff val="15000"/>
                    </a:prstClr>
                  </a:solidFill>
                </a:rPr>
                <a:t>，已经</a:t>
              </a:r>
              <a:r>
                <a:rPr lang="zh-CN" altLang="en-US" sz="1333" dirty="0">
                  <a:solidFill>
                    <a:prstClr val="black">
                      <a:lumMod val="85000"/>
                      <a:lumOff val="15000"/>
                    </a:prstClr>
                  </a:solidFill>
                </a:rPr>
                <a:t>向开发人员发出通知，再次检查</a:t>
              </a:r>
              <a:r>
                <a:rPr lang="zh-CN" altLang="en-US" sz="1333" dirty="0" smtClean="0">
                  <a:solidFill>
                    <a:prstClr val="black">
                      <a:lumMod val="85000"/>
                      <a:lumOff val="15000"/>
                    </a:prstClr>
                  </a:solidFill>
                </a:rPr>
                <a:t>缺陷</a:t>
              </a:r>
              <a:endParaRPr lang="en-US" altLang="zh-CN" sz="1333" dirty="0">
                <a:solidFill>
                  <a:prstClr val="black">
                    <a:lumMod val="85000"/>
                    <a:lumOff val="15000"/>
                  </a:prstClr>
                </a:solidFill>
                <a:latin typeface="华文细黑" panose="02010600040101010101" pitchFamily="2" charset="-122"/>
                <a:ea typeface="微软雅黑"/>
                <a:cs typeface="Arial" pitchFamily="34" charset="0"/>
              </a:endParaRPr>
            </a:p>
          </p:txBody>
        </p:sp>
        <p:sp>
          <p:nvSpPr>
            <p:cNvPr id="39" name="文本框 38"/>
            <p:cNvSpPr txBox="1"/>
            <p:nvPr/>
          </p:nvSpPr>
          <p:spPr>
            <a:xfrm>
              <a:off x="2809471" y="4708991"/>
              <a:ext cx="2129179" cy="299965"/>
            </a:xfrm>
            <a:prstGeom prst="rect">
              <a:avLst/>
            </a:prstGeom>
            <a:noFill/>
          </p:spPr>
          <p:txBody>
            <a:bodyPr>
              <a:spAutoFit/>
            </a:bodyPr>
            <a:lstStyle/>
            <a:p>
              <a:pPr algn="ctr" defTabSz="914316">
                <a:defRPr/>
              </a:pPr>
              <a:r>
                <a:rPr lang="en-US" altLang="zh-CN" sz="2000" dirty="0" smtClean="0">
                  <a:solidFill>
                    <a:prstClr val="black">
                      <a:lumMod val="85000"/>
                      <a:lumOff val="15000"/>
                    </a:prstClr>
                  </a:solidFill>
                  <a:latin typeface="微软雅黑"/>
                  <a:ea typeface="微软雅黑"/>
                </a:rPr>
                <a:t>Bug</a:t>
              </a:r>
              <a:r>
                <a:rPr lang="zh-CN" altLang="en-US" sz="2000" dirty="0" smtClean="0">
                  <a:solidFill>
                    <a:prstClr val="black">
                      <a:lumMod val="85000"/>
                      <a:lumOff val="15000"/>
                    </a:prstClr>
                  </a:solidFill>
                  <a:latin typeface="微软雅黑"/>
                  <a:ea typeface="微软雅黑"/>
                </a:rPr>
                <a:t>关闭</a:t>
              </a:r>
              <a:endParaRPr lang="zh-CN" altLang="en-US" sz="2000" dirty="0">
                <a:solidFill>
                  <a:prstClr val="black">
                    <a:lumMod val="85000"/>
                    <a:lumOff val="15000"/>
                  </a:prstClr>
                </a:solidFill>
                <a:latin typeface="微软雅黑"/>
                <a:ea typeface="微软雅黑"/>
              </a:endParaRPr>
            </a:p>
          </p:txBody>
        </p:sp>
      </p:grpSp>
      <p:sp>
        <p:nvSpPr>
          <p:cNvPr id="11" name="MH_Other_5"/>
          <p:cNvSpPr/>
          <p:nvPr>
            <p:custDataLst>
              <p:tags r:id="rId7"/>
            </p:custDataLst>
          </p:nvPr>
        </p:nvSpPr>
        <p:spPr>
          <a:xfrm>
            <a:off x="4938184" y="3850218"/>
            <a:ext cx="220133" cy="22013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cxnSp>
        <p:nvCxnSpPr>
          <p:cNvPr id="12" name="MH_Other_6"/>
          <p:cNvCxnSpPr>
            <a:stCxn id="11" idx="0"/>
          </p:cNvCxnSpPr>
          <p:nvPr>
            <p:custDataLst>
              <p:tags r:id="rId8"/>
            </p:custDataLst>
          </p:nvPr>
        </p:nvCxnSpPr>
        <p:spPr>
          <a:xfrm flipV="1">
            <a:off x="5048251" y="3365500"/>
            <a:ext cx="0" cy="484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组合 39"/>
          <p:cNvGrpSpPr>
            <a:grpSpLocks/>
          </p:cNvGrpSpPr>
          <p:nvPr/>
        </p:nvGrpSpPr>
        <p:grpSpPr bwMode="auto">
          <a:xfrm>
            <a:off x="3625851" y="1750482"/>
            <a:ext cx="2844800" cy="1543111"/>
            <a:chOff x="2809471" y="3852199"/>
            <a:chExt cx="2133938" cy="1156757"/>
          </a:xfrm>
        </p:grpSpPr>
        <p:sp>
          <p:nvSpPr>
            <p:cNvPr id="43" name="Content Placeholder 2"/>
            <p:cNvSpPr txBox="1">
              <a:spLocks/>
            </p:cNvSpPr>
            <p:nvPr/>
          </p:nvSpPr>
          <p:spPr>
            <a:xfrm>
              <a:off x="2823760" y="3852199"/>
              <a:ext cx="2119649" cy="709258"/>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450940">
                <a:lnSpc>
                  <a:spcPct val="120000"/>
                </a:lnSpc>
                <a:spcBef>
                  <a:spcPts val="0"/>
                </a:spcBef>
                <a:buNone/>
                <a:defRPr/>
              </a:pPr>
              <a:r>
                <a:rPr lang="zh-CN" altLang="en-US" sz="1200" dirty="0" smtClean="0">
                  <a:solidFill>
                    <a:prstClr val="black">
                      <a:lumMod val="85000"/>
                      <a:lumOff val="15000"/>
                    </a:prstClr>
                  </a:solidFill>
                </a:rPr>
                <a:t>一旦</a:t>
              </a:r>
              <a:r>
                <a:rPr lang="zh-CN" altLang="en-US" sz="1200" dirty="0">
                  <a:solidFill>
                    <a:prstClr val="black">
                      <a:lumMod val="85000"/>
                      <a:lumOff val="15000"/>
                    </a:prstClr>
                  </a:solidFill>
                </a:rPr>
                <a:t>接受并分类缺陷</a:t>
              </a:r>
              <a:r>
                <a:rPr lang="zh-CN" altLang="en-US" sz="1200" dirty="0" smtClean="0">
                  <a:solidFill>
                    <a:prstClr val="black">
                      <a:lumMod val="85000"/>
                      <a:lumOff val="15000"/>
                    </a:prstClr>
                  </a:solidFill>
                </a:rPr>
                <a:t>，可以</a:t>
              </a:r>
              <a:r>
                <a:rPr lang="zh-CN" altLang="en-US" sz="1200" dirty="0">
                  <a:solidFill>
                    <a:prstClr val="black">
                      <a:lumMod val="85000"/>
                      <a:lumOff val="15000"/>
                    </a:prstClr>
                  </a:solidFill>
                </a:rPr>
                <a:t>按照以下步骤修复缺陷。</a:t>
              </a:r>
            </a:p>
            <a:p>
              <a:pPr marL="0" indent="0" defTabSz="1450940">
                <a:lnSpc>
                  <a:spcPct val="120000"/>
                </a:lnSpc>
                <a:spcBef>
                  <a:spcPts val="0"/>
                </a:spcBef>
                <a:buNone/>
                <a:defRPr/>
              </a:pPr>
              <a:endParaRPr lang="zh-CN" altLang="en-US" sz="1200" dirty="0">
                <a:solidFill>
                  <a:prstClr val="black">
                    <a:lumMod val="85000"/>
                    <a:lumOff val="15000"/>
                  </a:prstClr>
                </a:solidFill>
              </a:endParaRPr>
            </a:p>
            <a:p>
              <a:pPr marL="0" indent="0" defTabSz="1450940">
                <a:lnSpc>
                  <a:spcPct val="120000"/>
                </a:lnSpc>
                <a:spcBef>
                  <a:spcPts val="0"/>
                </a:spcBef>
                <a:buNone/>
                <a:defRPr/>
              </a:pPr>
              <a:r>
                <a:rPr lang="zh-CN" altLang="en-US" sz="1200" dirty="0">
                  <a:solidFill>
                    <a:prstClr val="black">
                      <a:lumMod val="85000"/>
                      <a:lumOff val="15000"/>
                    </a:prstClr>
                  </a:solidFill>
                </a:rPr>
                <a:t>分配</a:t>
              </a:r>
              <a:r>
                <a:rPr lang="en-US" altLang="zh-CN" sz="1200" dirty="0">
                  <a:solidFill>
                    <a:prstClr val="black">
                      <a:lumMod val="85000"/>
                      <a:lumOff val="15000"/>
                    </a:prstClr>
                  </a:solidFill>
                </a:rPr>
                <a:t>-</a:t>
              </a:r>
              <a:r>
                <a:rPr lang="zh-CN" altLang="en-US" sz="1200" dirty="0">
                  <a:solidFill>
                    <a:prstClr val="black">
                      <a:lumMod val="85000"/>
                      <a:lumOff val="15000"/>
                    </a:prstClr>
                  </a:solidFill>
                </a:rPr>
                <a:t>排期</a:t>
              </a:r>
              <a:r>
                <a:rPr lang="en-US" altLang="zh-CN" sz="1200" dirty="0">
                  <a:solidFill>
                    <a:prstClr val="black">
                      <a:lumMod val="85000"/>
                      <a:lumOff val="15000"/>
                    </a:prstClr>
                  </a:solidFill>
                </a:rPr>
                <a:t>-</a:t>
              </a:r>
              <a:r>
                <a:rPr lang="zh-CN" altLang="en-US" sz="1200" dirty="0">
                  <a:solidFill>
                    <a:prstClr val="black">
                      <a:lumMod val="85000"/>
                      <a:lumOff val="15000"/>
                    </a:prstClr>
                  </a:solidFill>
                </a:rPr>
                <a:t>修复</a:t>
              </a:r>
              <a:r>
                <a:rPr lang="en-US" altLang="zh-CN" sz="1200" dirty="0">
                  <a:solidFill>
                    <a:prstClr val="black">
                      <a:lumMod val="85000"/>
                      <a:lumOff val="15000"/>
                    </a:prstClr>
                  </a:solidFill>
                </a:rPr>
                <a:t>Bug-</a:t>
              </a:r>
              <a:r>
                <a:rPr lang="zh-CN" altLang="en-US" sz="1200" dirty="0">
                  <a:solidFill>
                    <a:prstClr val="black">
                      <a:lumMod val="85000"/>
                      <a:lumOff val="15000"/>
                    </a:prstClr>
                  </a:solidFill>
                </a:rPr>
                <a:t>报告解决方案</a:t>
              </a:r>
              <a:endParaRPr lang="en-US" altLang="zh-CN" sz="1200" dirty="0">
                <a:solidFill>
                  <a:prstClr val="black">
                    <a:lumMod val="85000"/>
                    <a:lumOff val="15000"/>
                  </a:prstClr>
                </a:solidFill>
                <a:latin typeface="Arial"/>
                <a:ea typeface="微软雅黑"/>
              </a:endParaRPr>
            </a:p>
          </p:txBody>
        </p:sp>
        <p:sp>
          <p:nvSpPr>
            <p:cNvPr id="44" name="文本框 43"/>
            <p:cNvSpPr txBox="1"/>
            <p:nvPr/>
          </p:nvSpPr>
          <p:spPr>
            <a:xfrm>
              <a:off x="2809471" y="4709023"/>
              <a:ext cx="2129174" cy="299933"/>
            </a:xfrm>
            <a:prstGeom prst="rect">
              <a:avLst/>
            </a:prstGeom>
            <a:noFill/>
          </p:spPr>
          <p:txBody>
            <a:bodyPr>
              <a:spAutoFit/>
            </a:bodyPr>
            <a:lstStyle/>
            <a:p>
              <a:pPr algn="ctr" defTabSz="914316">
                <a:defRPr/>
              </a:pPr>
              <a:r>
                <a:rPr lang="zh-CN" altLang="en-US" sz="2000" dirty="0" smtClean="0">
                  <a:solidFill>
                    <a:prstClr val="black">
                      <a:lumMod val="85000"/>
                      <a:lumOff val="15000"/>
                    </a:prstClr>
                  </a:solidFill>
                  <a:latin typeface="微软雅黑"/>
                  <a:ea typeface="微软雅黑"/>
                </a:rPr>
                <a:t>解决修复</a:t>
              </a:r>
              <a:r>
                <a:rPr lang="en-US" altLang="zh-CN" sz="2000" dirty="0" smtClean="0">
                  <a:solidFill>
                    <a:prstClr val="black">
                      <a:lumMod val="85000"/>
                      <a:lumOff val="15000"/>
                    </a:prstClr>
                  </a:solidFill>
                  <a:latin typeface="微软雅黑"/>
                  <a:ea typeface="微软雅黑"/>
                </a:rPr>
                <a:t>Bug</a:t>
              </a:r>
              <a:endParaRPr lang="zh-CN" altLang="en-US" sz="2000" dirty="0">
                <a:solidFill>
                  <a:prstClr val="black">
                    <a:lumMod val="85000"/>
                    <a:lumOff val="15000"/>
                  </a:prstClr>
                </a:solidFill>
                <a:latin typeface="微软雅黑"/>
                <a:ea typeface="微软雅黑"/>
              </a:endParaRPr>
            </a:p>
          </p:txBody>
        </p:sp>
      </p:grpSp>
      <p:sp>
        <p:nvSpPr>
          <p:cNvPr id="42" name="MH_Other_9"/>
          <p:cNvSpPr/>
          <p:nvPr>
            <p:custDataLst>
              <p:tags r:id="rId9"/>
            </p:custDataLst>
          </p:nvPr>
        </p:nvSpPr>
        <p:spPr>
          <a:xfrm flipV="1">
            <a:off x="3033184" y="3831167"/>
            <a:ext cx="220133" cy="22225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grpSp>
        <p:nvGrpSpPr>
          <p:cNvPr id="6" name="组合 5"/>
          <p:cNvGrpSpPr>
            <a:grpSpLocks/>
          </p:cNvGrpSpPr>
          <p:nvPr/>
        </p:nvGrpSpPr>
        <p:grpSpPr bwMode="auto">
          <a:xfrm>
            <a:off x="1724025" y="4635501"/>
            <a:ext cx="2839508" cy="1638300"/>
            <a:chOff x="2799131" y="3629191"/>
            <a:chExt cx="2129280" cy="1229054"/>
          </a:xfrm>
        </p:grpSpPr>
        <p:sp>
          <p:nvSpPr>
            <p:cNvPr id="28" name="Content Placeholder 2"/>
            <p:cNvSpPr txBox="1">
              <a:spLocks/>
            </p:cNvSpPr>
            <p:nvPr/>
          </p:nvSpPr>
          <p:spPr>
            <a:xfrm>
              <a:off x="2799131" y="4070634"/>
              <a:ext cx="2128486" cy="78761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1450940">
                <a:lnSpc>
                  <a:spcPct val="120000"/>
                </a:lnSpc>
                <a:spcBef>
                  <a:spcPts val="0"/>
                </a:spcBef>
                <a:buNone/>
                <a:defRPr/>
              </a:pPr>
              <a:r>
                <a:rPr lang="zh-CN" altLang="en-US" sz="1600" dirty="0" smtClean="0">
                  <a:solidFill>
                    <a:schemeClr val="tx1"/>
                  </a:solidFill>
                </a:rPr>
                <a:t>致命</a:t>
              </a:r>
              <a:r>
                <a:rPr lang="en-US" altLang="zh-CN" sz="1600" dirty="0" smtClean="0">
                  <a:solidFill>
                    <a:schemeClr val="tx1"/>
                  </a:solidFill>
                </a:rPr>
                <a:t>-</a:t>
              </a:r>
              <a:r>
                <a:rPr lang="zh-CN" altLang="en-US" sz="1600" dirty="0" smtClean="0">
                  <a:solidFill>
                    <a:schemeClr val="tx1"/>
                  </a:solidFill>
                </a:rPr>
                <a:t>严重</a:t>
              </a:r>
              <a:r>
                <a:rPr lang="en-US" altLang="zh-CN" sz="1600" dirty="0" smtClean="0">
                  <a:solidFill>
                    <a:schemeClr val="tx1"/>
                  </a:solidFill>
                </a:rPr>
                <a:t>-</a:t>
              </a:r>
              <a:r>
                <a:rPr lang="zh-CN" altLang="en-US" sz="1600" dirty="0" smtClean="0">
                  <a:solidFill>
                    <a:schemeClr val="tx1"/>
                  </a:solidFill>
                </a:rPr>
                <a:t>一般</a:t>
              </a:r>
              <a:r>
                <a:rPr lang="en-US" altLang="zh-CN" sz="1600" dirty="0" smtClean="0">
                  <a:solidFill>
                    <a:schemeClr val="tx1"/>
                  </a:solidFill>
                </a:rPr>
                <a:t>-</a:t>
              </a:r>
              <a:r>
                <a:rPr lang="zh-CN" altLang="en-US" sz="1600" dirty="0" smtClean="0">
                  <a:solidFill>
                    <a:schemeClr val="tx1"/>
                  </a:solidFill>
                </a:rPr>
                <a:t>轻微</a:t>
              </a:r>
              <a:endParaRPr lang="en-US" altLang="zh-CN" sz="1600" dirty="0">
                <a:solidFill>
                  <a:prstClr val="black">
                    <a:lumMod val="85000"/>
                    <a:lumOff val="15000"/>
                  </a:prstClr>
                </a:solidFill>
                <a:latin typeface="华文细黑" panose="02010600040101010101" pitchFamily="2" charset="-122"/>
                <a:ea typeface="微软雅黑"/>
                <a:cs typeface="Arial" pitchFamily="34" charset="0"/>
              </a:endParaRPr>
            </a:p>
          </p:txBody>
        </p:sp>
        <p:sp>
          <p:nvSpPr>
            <p:cNvPr id="30" name="文本框 29"/>
            <p:cNvSpPr txBox="1"/>
            <p:nvPr/>
          </p:nvSpPr>
          <p:spPr>
            <a:xfrm>
              <a:off x="2799925" y="3629191"/>
              <a:ext cx="2128486" cy="300163"/>
            </a:xfrm>
            <a:prstGeom prst="rect">
              <a:avLst/>
            </a:prstGeom>
            <a:noFill/>
          </p:spPr>
          <p:txBody>
            <a:bodyPr>
              <a:spAutoFit/>
            </a:bodyPr>
            <a:lstStyle/>
            <a:p>
              <a:pPr algn="ctr" defTabSz="914316">
                <a:defRPr/>
              </a:pPr>
              <a:r>
                <a:rPr lang="en-US" altLang="zh-CN" sz="2000" dirty="0" smtClean="0">
                  <a:solidFill>
                    <a:prstClr val="black">
                      <a:lumMod val="85000"/>
                      <a:lumOff val="15000"/>
                    </a:prstClr>
                  </a:solidFill>
                  <a:latin typeface="微软雅黑"/>
                  <a:ea typeface="微软雅黑"/>
                </a:rPr>
                <a:t>Bug</a:t>
              </a:r>
              <a:r>
                <a:rPr lang="zh-CN" altLang="en-US" sz="2000" dirty="0">
                  <a:solidFill>
                    <a:prstClr val="black">
                      <a:lumMod val="85000"/>
                      <a:lumOff val="15000"/>
                    </a:prstClr>
                  </a:solidFill>
                  <a:latin typeface="微软雅黑"/>
                  <a:ea typeface="微软雅黑"/>
                </a:rPr>
                <a:t>优先级分类</a:t>
              </a:r>
              <a:endParaRPr lang="zh-CN" altLang="en-US" sz="2000" dirty="0">
                <a:solidFill>
                  <a:prstClr val="black">
                    <a:lumMod val="85000"/>
                    <a:lumOff val="15000"/>
                  </a:prstClr>
                </a:solidFill>
                <a:latin typeface="微软雅黑"/>
                <a:ea typeface="微软雅黑"/>
              </a:endParaRPr>
            </a:p>
          </p:txBody>
        </p:sp>
      </p:grpSp>
      <p:cxnSp>
        <p:nvCxnSpPr>
          <p:cNvPr id="48" name="MH_Other_10"/>
          <p:cNvCxnSpPr>
            <a:stCxn id="42" idx="0"/>
          </p:cNvCxnSpPr>
          <p:nvPr>
            <p:custDataLst>
              <p:tags r:id="rId10"/>
            </p:custDataLst>
          </p:nvPr>
        </p:nvCxnSpPr>
        <p:spPr>
          <a:xfrm flipH="1">
            <a:off x="3143251" y="4053418"/>
            <a:ext cx="0" cy="4847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MH_Other_3"/>
          <p:cNvSpPr/>
          <p:nvPr>
            <p:custDataLst>
              <p:tags r:id="rId11"/>
            </p:custDataLst>
          </p:nvPr>
        </p:nvSpPr>
        <p:spPr>
          <a:xfrm>
            <a:off x="1325034" y="3850218"/>
            <a:ext cx="218017" cy="22013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cxnSp>
        <p:nvCxnSpPr>
          <p:cNvPr id="7" name="MH_Other_4"/>
          <p:cNvCxnSpPr>
            <a:stCxn id="5" idx="0"/>
          </p:cNvCxnSpPr>
          <p:nvPr>
            <p:custDataLst>
              <p:tags r:id="rId12"/>
            </p:custDataLst>
          </p:nvPr>
        </p:nvCxnSpPr>
        <p:spPr>
          <a:xfrm flipH="1" flipV="1">
            <a:off x="1432984" y="3365500"/>
            <a:ext cx="0" cy="484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组合 44"/>
          <p:cNvGrpSpPr>
            <a:grpSpLocks/>
          </p:cNvGrpSpPr>
          <p:nvPr/>
        </p:nvGrpSpPr>
        <p:grpSpPr bwMode="auto">
          <a:xfrm>
            <a:off x="57151" y="1824567"/>
            <a:ext cx="2844800" cy="1469028"/>
            <a:chOff x="2809471" y="3907614"/>
            <a:chExt cx="2133938" cy="1101840"/>
          </a:xfrm>
        </p:grpSpPr>
        <p:sp>
          <p:nvSpPr>
            <p:cNvPr id="46" name="Content Placeholder 2"/>
            <p:cNvSpPr txBox="1">
              <a:spLocks/>
            </p:cNvSpPr>
            <p:nvPr/>
          </p:nvSpPr>
          <p:spPr>
            <a:xfrm>
              <a:off x="2823760" y="3907614"/>
              <a:ext cx="2119649" cy="83984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1450940">
                <a:lnSpc>
                  <a:spcPct val="120000"/>
                </a:lnSpc>
                <a:spcBef>
                  <a:spcPts val="0"/>
                </a:spcBef>
                <a:buNone/>
                <a:defRPr/>
              </a:pPr>
              <a:r>
                <a:rPr lang="zh-CN" altLang="en-US" sz="1200" dirty="0" smtClean="0">
                  <a:solidFill>
                    <a:prstClr val="black">
                      <a:lumMod val="85000"/>
                      <a:lumOff val="15000"/>
                    </a:prstClr>
                  </a:solidFill>
                </a:rPr>
                <a:t>       在</a:t>
              </a:r>
              <a:r>
                <a:rPr lang="zh-CN" altLang="en-US" sz="1200" dirty="0">
                  <a:solidFill>
                    <a:prstClr val="black">
                      <a:lumMod val="85000"/>
                      <a:lumOff val="15000"/>
                    </a:prstClr>
                  </a:solidFill>
                </a:rPr>
                <a:t>发现</a:t>
              </a:r>
              <a:r>
                <a:rPr lang="en-US" altLang="zh-CN" sz="1200" dirty="0">
                  <a:solidFill>
                    <a:prstClr val="black">
                      <a:lumMod val="85000"/>
                      <a:lumOff val="15000"/>
                    </a:prstClr>
                  </a:solidFill>
                </a:rPr>
                <a:t>Bug</a:t>
              </a:r>
              <a:r>
                <a:rPr lang="zh-CN" altLang="en-US" sz="1200" dirty="0">
                  <a:solidFill>
                    <a:prstClr val="black">
                      <a:lumMod val="85000"/>
                      <a:lumOff val="15000"/>
                    </a:prstClr>
                  </a:solidFill>
                </a:rPr>
                <a:t>阶段</a:t>
              </a:r>
              <a:r>
                <a:rPr lang="zh-CN" altLang="en-US" sz="1200" dirty="0" smtClean="0">
                  <a:solidFill>
                    <a:prstClr val="black">
                      <a:lumMod val="85000"/>
                      <a:lumOff val="15000"/>
                    </a:prstClr>
                  </a:solidFill>
                </a:rPr>
                <a:t>，团队</a:t>
              </a:r>
              <a:r>
                <a:rPr lang="zh-CN" altLang="en-US" sz="1200" dirty="0">
                  <a:solidFill>
                    <a:prstClr val="black">
                      <a:lumMod val="85000"/>
                      <a:lumOff val="15000"/>
                    </a:prstClr>
                  </a:solidFill>
                </a:rPr>
                <a:t>应该尽可能在产品上线之前发现存在的</a:t>
              </a:r>
              <a:r>
                <a:rPr lang="en-US" altLang="zh-CN" sz="1200" dirty="0">
                  <a:solidFill>
                    <a:prstClr val="black">
                      <a:lumMod val="85000"/>
                      <a:lumOff val="15000"/>
                    </a:prstClr>
                  </a:solidFill>
                </a:rPr>
                <a:t>Bug</a:t>
              </a:r>
              <a:r>
                <a:rPr lang="zh-CN" altLang="en-US" sz="1200" dirty="0">
                  <a:solidFill>
                    <a:prstClr val="black">
                      <a:lumMod val="85000"/>
                      <a:lumOff val="15000"/>
                    </a:prstClr>
                  </a:solidFill>
                </a:rPr>
                <a:t>，当发现的</a:t>
              </a:r>
              <a:r>
                <a:rPr lang="en-US" altLang="zh-CN" sz="1200" dirty="0">
                  <a:solidFill>
                    <a:prstClr val="black">
                      <a:lumMod val="85000"/>
                      <a:lumOff val="15000"/>
                    </a:prstClr>
                  </a:solidFill>
                </a:rPr>
                <a:t>Bug</a:t>
              </a:r>
              <a:r>
                <a:rPr lang="zh-CN" altLang="en-US" sz="1200" dirty="0">
                  <a:solidFill>
                    <a:prstClr val="black">
                      <a:lumMod val="85000"/>
                      <a:lumOff val="15000"/>
                    </a:prstClr>
                  </a:solidFill>
                </a:rPr>
                <a:t>和</a:t>
              </a:r>
              <a:r>
                <a:rPr lang="zh-CN" altLang="en-US" sz="1200" dirty="0" smtClean="0">
                  <a:solidFill>
                    <a:prstClr val="black">
                      <a:lumMod val="85000"/>
                      <a:lumOff val="15000"/>
                    </a:prstClr>
                  </a:solidFill>
                </a:rPr>
                <a:t>开发</a:t>
              </a:r>
              <a:r>
                <a:rPr lang="zh-CN" altLang="en-US" sz="1200" dirty="0">
                  <a:solidFill>
                    <a:prstClr val="black">
                      <a:lumMod val="85000"/>
                      <a:lumOff val="15000"/>
                    </a:prstClr>
                  </a:solidFill>
                </a:rPr>
                <a:t>人员</a:t>
              </a:r>
              <a:r>
                <a:rPr lang="zh-CN" altLang="en-US" sz="1200" dirty="0" smtClean="0">
                  <a:solidFill>
                    <a:prstClr val="black">
                      <a:lumMod val="85000"/>
                      <a:lumOff val="15000"/>
                    </a:prstClr>
                  </a:solidFill>
                </a:rPr>
                <a:t>确认</a:t>
              </a:r>
              <a:r>
                <a:rPr lang="zh-CN" altLang="en-US" sz="1200" dirty="0">
                  <a:solidFill>
                    <a:prstClr val="black">
                      <a:lumMod val="85000"/>
                      <a:lumOff val="15000"/>
                    </a:prstClr>
                  </a:solidFill>
                </a:rPr>
                <a:t>过后，将</a:t>
              </a:r>
              <a:r>
                <a:rPr lang="en-US" altLang="zh-CN" sz="1200" dirty="0">
                  <a:solidFill>
                    <a:prstClr val="black">
                      <a:lumMod val="85000"/>
                      <a:lumOff val="15000"/>
                    </a:prstClr>
                  </a:solidFill>
                </a:rPr>
                <a:t>Bug</a:t>
              </a:r>
              <a:r>
                <a:rPr lang="zh-CN" altLang="en-US" sz="1200" dirty="0">
                  <a:solidFill>
                    <a:prstClr val="black">
                      <a:lumMod val="85000"/>
                      <a:lumOff val="15000"/>
                    </a:prstClr>
                  </a:solidFill>
                </a:rPr>
                <a:t>的状态改成已接受</a:t>
              </a:r>
              <a:r>
                <a:rPr lang="zh-CN" altLang="en-US" sz="1200" dirty="0" smtClean="0">
                  <a:solidFill>
                    <a:prstClr val="black">
                      <a:lumMod val="85000"/>
                      <a:lumOff val="15000"/>
                    </a:prstClr>
                  </a:solidFill>
                </a:rPr>
                <a:t>状态。</a:t>
              </a:r>
              <a:endParaRPr lang="en-US" altLang="zh-CN" sz="1200" dirty="0">
                <a:solidFill>
                  <a:prstClr val="black">
                    <a:lumMod val="85000"/>
                    <a:lumOff val="15000"/>
                  </a:prstClr>
                </a:solidFill>
                <a:latin typeface="华文细黑" panose="02010600040101010101" pitchFamily="2" charset="-122"/>
                <a:ea typeface="微软雅黑"/>
                <a:cs typeface="Arial" pitchFamily="34" charset="0"/>
              </a:endParaRPr>
            </a:p>
          </p:txBody>
        </p:sp>
        <p:sp>
          <p:nvSpPr>
            <p:cNvPr id="47" name="文本框 46"/>
            <p:cNvSpPr txBox="1"/>
            <p:nvPr/>
          </p:nvSpPr>
          <p:spPr>
            <a:xfrm>
              <a:off x="2809471" y="4709353"/>
              <a:ext cx="2129174" cy="300101"/>
            </a:xfrm>
            <a:prstGeom prst="rect">
              <a:avLst/>
            </a:prstGeom>
            <a:noFill/>
          </p:spPr>
          <p:txBody>
            <a:bodyPr>
              <a:spAutoFit/>
            </a:bodyPr>
            <a:lstStyle/>
            <a:p>
              <a:pPr algn="ctr" defTabSz="914316">
                <a:defRPr/>
              </a:pPr>
              <a:r>
                <a:rPr lang="zh-CN" altLang="en-US" sz="2000" dirty="0" smtClean="0">
                  <a:solidFill>
                    <a:prstClr val="black"/>
                  </a:solidFill>
                  <a:latin typeface="Arial"/>
                  <a:ea typeface="微软雅黑"/>
                </a:rPr>
                <a:t>发现</a:t>
              </a:r>
              <a:r>
                <a:rPr lang="en-US" altLang="zh-CN" sz="2000" dirty="0" smtClean="0">
                  <a:solidFill>
                    <a:prstClr val="black"/>
                  </a:solidFill>
                  <a:latin typeface="Arial"/>
                  <a:ea typeface="微软雅黑"/>
                </a:rPr>
                <a:t>Bug</a:t>
              </a:r>
              <a:endParaRPr lang="zh-CN" altLang="en-US" sz="2000" b="1" dirty="0">
                <a:solidFill>
                  <a:prstClr val="black">
                    <a:lumMod val="85000"/>
                    <a:lumOff val="15000"/>
                  </a:prstClr>
                </a:solidFill>
                <a:latin typeface="微软雅黑"/>
                <a:ea typeface="微软雅黑"/>
              </a:endParaRPr>
            </a:p>
          </p:txBody>
        </p:sp>
      </p:grpSp>
      <p:sp>
        <p:nvSpPr>
          <p:cNvPr id="49" name="MH_Other_11"/>
          <p:cNvSpPr/>
          <p:nvPr>
            <p:custDataLst>
              <p:tags r:id="rId13"/>
            </p:custDataLst>
          </p:nvPr>
        </p:nvSpPr>
        <p:spPr>
          <a:xfrm flipV="1">
            <a:off x="10471151" y="3831167"/>
            <a:ext cx="218016" cy="22225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defTabSz="914316">
              <a:defRPr/>
            </a:pPr>
            <a:endParaRPr lang="zh-CN" altLang="en-US" sz="1351">
              <a:solidFill>
                <a:prstClr val="white"/>
              </a:solidFill>
              <a:latin typeface="Arial"/>
              <a:ea typeface="微软雅黑"/>
            </a:endParaRPr>
          </a:p>
        </p:txBody>
      </p:sp>
      <p:cxnSp>
        <p:nvCxnSpPr>
          <p:cNvPr id="52" name="MH_Other_12"/>
          <p:cNvCxnSpPr>
            <a:stCxn id="49" idx="0"/>
          </p:cNvCxnSpPr>
          <p:nvPr>
            <p:custDataLst>
              <p:tags r:id="rId14"/>
            </p:custDataLst>
          </p:nvPr>
        </p:nvCxnSpPr>
        <p:spPr>
          <a:xfrm flipH="1">
            <a:off x="10579100" y="4053418"/>
            <a:ext cx="0" cy="4847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p:cNvGrpSpPr>
            <a:grpSpLocks/>
          </p:cNvGrpSpPr>
          <p:nvPr/>
        </p:nvGrpSpPr>
        <p:grpSpPr bwMode="auto">
          <a:xfrm>
            <a:off x="9160934" y="4635500"/>
            <a:ext cx="2836333" cy="1611193"/>
            <a:chOff x="2799925" y="3629190"/>
            <a:chExt cx="2128463" cy="1207702"/>
          </a:xfrm>
        </p:grpSpPr>
        <p:sp>
          <p:nvSpPr>
            <p:cNvPr id="54" name="Content Placeholder 2"/>
            <p:cNvSpPr txBox="1">
              <a:spLocks/>
            </p:cNvSpPr>
            <p:nvPr/>
          </p:nvSpPr>
          <p:spPr>
            <a:xfrm>
              <a:off x="2799925" y="4049944"/>
              <a:ext cx="2118933" cy="786948"/>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450940">
                <a:lnSpc>
                  <a:spcPct val="120000"/>
                </a:lnSpc>
                <a:spcBef>
                  <a:spcPts val="0"/>
                </a:spcBef>
                <a:buNone/>
                <a:defRPr/>
              </a:pPr>
              <a:r>
                <a:rPr lang="zh-CN" altLang="en-US" sz="1200" dirty="0">
                  <a:solidFill>
                    <a:prstClr val="black">
                      <a:lumMod val="85000"/>
                      <a:lumOff val="15000"/>
                    </a:prstClr>
                  </a:solidFill>
                  <a:latin typeface="华文细黑" panose="02010600040101010101" pitchFamily="2" charset="-122"/>
                  <a:cs typeface="Arial" pitchFamily="34" charset="0"/>
                </a:rPr>
                <a:t>管理层有权知道缺陷</a:t>
              </a:r>
              <a:r>
                <a:rPr lang="zh-CN" altLang="en-US" sz="1200" dirty="0" smtClean="0">
                  <a:solidFill>
                    <a:prstClr val="black">
                      <a:lumMod val="85000"/>
                      <a:lumOff val="15000"/>
                    </a:prstClr>
                  </a:solidFill>
                  <a:latin typeface="华文细黑" panose="02010600040101010101" pitchFamily="2" charset="-122"/>
                  <a:cs typeface="Arial" pitchFamily="34" charset="0"/>
                </a:rPr>
                <a:t>状况</a:t>
              </a:r>
              <a:r>
                <a:rPr lang="zh-CN" altLang="en-US" sz="1200" dirty="0">
                  <a:solidFill>
                    <a:prstClr val="black">
                      <a:lumMod val="85000"/>
                      <a:lumOff val="15000"/>
                    </a:prstClr>
                  </a:solidFill>
                  <a:latin typeface="华文细黑" panose="02010600040101010101" pitchFamily="2" charset="-122"/>
                  <a:cs typeface="Arial" pitchFamily="34" charset="0"/>
                </a:rPr>
                <a:t>，</a:t>
              </a:r>
              <a:r>
                <a:rPr lang="zh-CN" altLang="en-US" sz="1200" dirty="0" smtClean="0">
                  <a:solidFill>
                    <a:prstClr val="black">
                      <a:lumMod val="85000"/>
                      <a:lumOff val="15000"/>
                    </a:prstClr>
                  </a:solidFill>
                  <a:latin typeface="华文细黑" panose="02010600040101010101" pitchFamily="2" charset="-122"/>
                  <a:cs typeface="Arial" pitchFamily="34" charset="0"/>
                </a:rPr>
                <a:t>必须</a:t>
              </a:r>
              <a:r>
                <a:rPr lang="zh-CN" altLang="en-US" sz="1200" dirty="0">
                  <a:solidFill>
                    <a:prstClr val="black">
                      <a:lumMod val="85000"/>
                      <a:lumOff val="15000"/>
                    </a:prstClr>
                  </a:solidFill>
                  <a:latin typeface="华文细黑" panose="02010600040101010101" pitchFamily="2" charset="-122"/>
                  <a:cs typeface="Arial" pitchFamily="34" charset="0"/>
                </a:rPr>
                <a:t>了解缺陷管理</a:t>
              </a:r>
              <a:r>
                <a:rPr lang="zh-CN" altLang="en-US" sz="1200" dirty="0" smtClean="0">
                  <a:solidFill>
                    <a:prstClr val="black">
                      <a:lumMod val="85000"/>
                      <a:lumOff val="15000"/>
                    </a:prstClr>
                  </a:solidFill>
                  <a:latin typeface="华文细黑" panose="02010600040101010101" pitchFamily="2" charset="-122"/>
                  <a:cs typeface="Arial" pitchFamily="34" charset="0"/>
                </a:rPr>
                <a:t>过程。</a:t>
              </a:r>
              <a:r>
                <a:rPr lang="zh-CN" altLang="en-US" sz="1200" dirty="0">
                  <a:solidFill>
                    <a:prstClr val="black">
                      <a:lumMod val="85000"/>
                      <a:lumOff val="15000"/>
                    </a:prstClr>
                  </a:solidFill>
                  <a:latin typeface="华文细黑" panose="02010600040101010101" pitchFamily="2" charset="-122"/>
                  <a:cs typeface="Arial" pitchFamily="34" charset="0"/>
                </a:rPr>
                <a:t>因此</a:t>
              </a:r>
              <a:r>
                <a:rPr lang="zh-CN" altLang="en-US" sz="1200" dirty="0" smtClean="0">
                  <a:solidFill>
                    <a:prstClr val="black">
                      <a:lumMod val="85000"/>
                      <a:lumOff val="15000"/>
                    </a:prstClr>
                  </a:solidFill>
                  <a:latin typeface="华文细黑" panose="02010600040101010101" pitchFamily="2" charset="-122"/>
                  <a:cs typeface="Arial" pitchFamily="34" charset="0"/>
                </a:rPr>
                <a:t>，必须</a:t>
              </a:r>
              <a:r>
                <a:rPr lang="zh-CN" altLang="en-US" sz="1200" dirty="0">
                  <a:solidFill>
                    <a:prstClr val="black">
                      <a:lumMod val="85000"/>
                      <a:lumOff val="15000"/>
                    </a:prstClr>
                  </a:solidFill>
                  <a:latin typeface="华文细黑" panose="02010600040101010101" pitchFamily="2" charset="-122"/>
                  <a:cs typeface="Arial" pitchFamily="34" charset="0"/>
                </a:rPr>
                <a:t>向他们报告当前的缺陷情况，以便从他们那里得到反馈。</a:t>
              </a:r>
              <a:endParaRPr lang="en-US" altLang="zh-CN" sz="1200" dirty="0">
                <a:solidFill>
                  <a:prstClr val="black">
                    <a:lumMod val="85000"/>
                    <a:lumOff val="15000"/>
                  </a:prstClr>
                </a:solidFill>
                <a:latin typeface="华文细黑" panose="02010600040101010101" pitchFamily="2" charset="-122"/>
                <a:ea typeface="微软雅黑"/>
                <a:cs typeface="Arial" pitchFamily="34" charset="0"/>
              </a:endParaRPr>
            </a:p>
          </p:txBody>
        </p:sp>
        <p:sp>
          <p:nvSpPr>
            <p:cNvPr id="55" name="文本框 54"/>
            <p:cNvSpPr txBox="1"/>
            <p:nvPr/>
          </p:nvSpPr>
          <p:spPr>
            <a:xfrm>
              <a:off x="2799925" y="3629190"/>
              <a:ext cx="2128463" cy="299910"/>
            </a:xfrm>
            <a:prstGeom prst="rect">
              <a:avLst/>
            </a:prstGeom>
            <a:noFill/>
          </p:spPr>
          <p:txBody>
            <a:bodyPr>
              <a:spAutoFit/>
            </a:bodyPr>
            <a:lstStyle/>
            <a:p>
              <a:pPr algn="ctr" defTabSz="914316">
                <a:defRPr/>
              </a:pPr>
              <a:r>
                <a:rPr lang="zh-CN" altLang="en-US" sz="2000" dirty="0" smtClean="0">
                  <a:solidFill>
                    <a:prstClr val="black">
                      <a:lumMod val="85000"/>
                      <a:lumOff val="15000"/>
                    </a:prstClr>
                  </a:solidFill>
                  <a:latin typeface="微软雅黑"/>
                  <a:ea typeface="微软雅黑"/>
                </a:rPr>
                <a:t>数据报告</a:t>
              </a:r>
              <a:endParaRPr lang="zh-CN" altLang="en-US" sz="2000" dirty="0">
                <a:solidFill>
                  <a:prstClr val="black">
                    <a:lumMod val="85000"/>
                    <a:lumOff val="15000"/>
                  </a:prstClr>
                </a:solidFill>
                <a:latin typeface="微软雅黑"/>
                <a:ea typeface="微软雅黑"/>
              </a:endParaRPr>
            </a:p>
          </p:txBody>
        </p:sp>
      </p:grpSp>
      <p:sp>
        <p:nvSpPr>
          <p:cNvPr id="13343" name="文本框 34"/>
          <p:cNvSpPr txBox="1">
            <a:spLocks noChangeArrowheads="1"/>
          </p:cNvSpPr>
          <p:nvPr/>
        </p:nvSpPr>
        <p:spPr bwMode="auto">
          <a:xfrm>
            <a:off x="1363132" y="470401"/>
            <a:ext cx="4584700"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smtClean="0">
                <a:solidFill>
                  <a:prstClr val="black"/>
                </a:solidFill>
                <a:latin typeface="微软雅黑" panose="020B0503020204020204" pitchFamily="34" charset="-122"/>
              </a:rPr>
              <a:t>缺陷管理的流程</a:t>
            </a:r>
            <a:endParaRPr lang="id-ID" altLang="zh-CN" sz="2667" b="1" dirty="0">
              <a:solidFill>
                <a:prstClr val="black"/>
              </a:solidFill>
              <a:latin typeface="微软雅黑" panose="020B0503020204020204" pitchFamily="34" charset="-122"/>
            </a:endParaRPr>
          </a:p>
        </p:txBody>
      </p:sp>
      <p:grpSp>
        <p:nvGrpSpPr>
          <p:cNvPr id="56" name="组合 55"/>
          <p:cNvGrpSpPr>
            <a:grpSpLocks/>
          </p:cNvGrpSpPr>
          <p:nvPr/>
        </p:nvGrpSpPr>
        <p:grpSpPr bwMode="auto">
          <a:xfrm>
            <a:off x="275167" y="421218"/>
            <a:ext cx="1087967" cy="666786"/>
            <a:chOff x="4353620" y="864629"/>
            <a:chExt cx="742365" cy="456068"/>
          </a:xfrm>
        </p:grpSpPr>
        <p:sp>
          <p:nvSpPr>
            <p:cNvPr id="57"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13342" name="文本框 57"/>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4</a:t>
              </a:r>
              <a:endParaRPr lang="zh-CN" altLang="en-US" sz="3733" dirty="0">
                <a:solidFill>
                  <a:prstClr val="white"/>
                </a:solidFill>
                <a:cs typeface="Arial" panose="020B0604020202020204" pitchFamily="34" charset="0"/>
              </a:endParaRPr>
            </a:p>
          </p:txBody>
        </p:sp>
      </p:grpSp>
      <p:sp>
        <p:nvSpPr>
          <p:cNvPr id="16" name="文本框 15"/>
          <p:cNvSpPr txBox="1"/>
          <p:nvPr/>
        </p:nvSpPr>
        <p:spPr>
          <a:xfrm>
            <a:off x="1030818" y="4146551"/>
            <a:ext cx="825500"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①</a:t>
            </a:r>
            <a:endParaRPr lang="zh-CN" altLang="en-US" dirty="0">
              <a:solidFill>
                <a:prstClr val="black"/>
              </a:solidFill>
              <a:latin typeface="Arial"/>
              <a:ea typeface="微软雅黑"/>
            </a:endParaRPr>
          </a:p>
        </p:txBody>
      </p:sp>
      <p:sp>
        <p:nvSpPr>
          <p:cNvPr id="59" name="文本框 58"/>
          <p:cNvSpPr txBox="1"/>
          <p:nvPr/>
        </p:nvSpPr>
        <p:spPr>
          <a:xfrm>
            <a:off x="2762251" y="3399367"/>
            <a:ext cx="825500"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②</a:t>
            </a:r>
            <a:endParaRPr lang="zh-CN" altLang="en-US" dirty="0">
              <a:solidFill>
                <a:prstClr val="black"/>
              </a:solidFill>
              <a:latin typeface="Arial"/>
              <a:ea typeface="微软雅黑"/>
            </a:endParaRPr>
          </a:p>
        </p:txBody>
      </p:sp>
      <p:sp>
        <p:nvSpPr>
          <p:cNvPr id="60" name="文本框 59"/>
          <p:cNvSpPr txBox="1"/>
          <p:nvPr/>
        </p:nvSpPr>
        <p:spPr>
          <a:xfrm>
            <a:off x="4633385" y="4146551"/>
            <a:ext cx="823383"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③</a:t>
            </a:r>
            <a:endParaRPr lang="zh-CN" altLang="en-US" dirty="0">
              <a:solidFill>
                <a:prstClr val="black"/>
              </a:solidFill>
              <a:latin typeface="Arial"/>
              <a:ea typeface="微软雅黑"/>
            </a:endParaRPr>
          </a:p>
        </p:txBody>
      </p:sp>
      <p:sp>
        <p:nvSpPr>
          <p:cNvPr id="61" name="文本框 60"/>
          <p:cNvSpPr txBox="1"/>
          <p:nvPr/>
        </p:nvSpPr>
        <p:spPr>
          <a:xfrm>
            <a:off x="8445500" y="4146551"/>
            <a:ext cx="823384"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⑤</a:t>
            </a:r>
            <a:endParaRPr lang="zh-CN" altLang="en-US" dirty="0">
              <a:solidFill>
                <a:prstClr val="black"/>
              </a:solidFill>
              <a:latin typeface="Arial"/>
              <a:ea typeface="微软雅黑"/>
            </a:endParaRPr>
          </a:p>
        </p:txBody>
      </p:sp>
      <p:sp>
        <p:nvSpPr>
          <p:cNvPr id="62" name="文本框 61"/>
          <p:cNvSpPr txBox="1"/>
          <p:nvPr/>
        </p:nvSpPr>
        <p:spPr>
          <a:xfrm>
            <a:off x="6542618" y="3399367"/>
            <a:ext cx="825500"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④</a:t>
            </a:r>
            <a:endParaRPr lang="zh-CN" altLang="en-US" dirty="0">
              <a:solidFill>
                <a:prstClr val="black"/>
              </a:solidFill>
              <a:latin typeface="Arial"/>
              <a:ea typeface="微软雅黑"/>
            </a:endParaRPr>
          </a:p>
        </p:txBody>
      </p:sp>
      <p:sp>
        <p:nvSpPr>
          <p:cNvPr id="63" name="文本框 62"/>
          <p:cNvSpPr txBox="1"/>
          <p:nvPr/>
        </p:nvSpPr>
        <p:spPr>
          <a:xfrm>
            <a:off x="10166351" y="3399367"/>
            <a:ext cx="825500" cy="369332"/>
          </a:xfrm>
          <a:prstGeom prst="rect">
            <a:avLst/>
          </a:prstGeom>
          <a:noFill/>
        </p:spPr>
        <p:txBody>
          <a:bodyPr>
            <a:spAutoFit/>
          </a:bodyPr>
          <a:lstStyle/>
          <a:p>
            <a:pPr algn="ctr" defTabSz="914316">
              <a:defRPr/>
            </a:pPr>
            <a:r>
              <a:rPr lang="zh-CN" altLang="en-US" dirty="0">
                <a:solidFill>
                  <a:prstClr val="black"/>
                </a:solidFill>
                <a:latin typeface="Arial"/>
                <a:ea typeface="微软雅黑"/>
              </a:rPr>
              <a:t>⑥</a:t>
            </a:r>
            <a:endParaRPr lang="zh-CN" altLang="en-US" dirty="0">
              <a:solidFill>
                <a:prstClr val="black"/>
              </a:solidFill>
              <a:latin typeface="Arial"/>
              <a:ea typeface="微软雅黑"/>
            </a:endParaRPr>
          </a:p>
        </p:txBody>
      </p:sp>
    </p:spTree>
    <p:custDataLst>
      <p:tags r:id="rId1"/>
    </p:custDataLst>
    <p:extLst>
      <p:ext uri="{BB962C8B-B14F-4D97-AF65-F5344CB8AC3E}">
        <p14:creationId xmlns:p14="http://schemas.microsoft.com/office/powerpoint/2010/main" val="4028032385"/>
      </p:ext>
    </p:extLst>
  </p:cSld>
  <p:clrMapOvr>
    <a:masterClrMapping/>
  </p:clrMapOvr>
  <p:transition spd="slow" advTm="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3565" name="文本框 598"/>
          <p:cNvSpPr txBox="1">
            <a:spLocks noChangeArrowheads="1"/>
          </p:cNvSpPr>
          <p:nvPr/>
        </p:nvSpPr>
        <p:spPr bwMode="auto">
          <a:xfrm>
            <a:off x="1453075" y="537949"/>
            <a:ext cx="4434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eaLnBrk="0" fontAlgn="base" hangingPunct="0">
              <a:spcBef>
                <a:spcPct val="0"/>
              </a:spcBef>
              <a:spcAft>
                <a:spcPct val="0"/>
              </a:spcAft>
            </a:pPr>
            <a:r>
              <a:rPr lang="zh-CN" altLang="en-US" sz="2400" dirty="0">
                <a:solidFill>
                  <a:prstClr val="black"/>
                </a:solidFill>
              </a:rPr>
              <a:t>如今的缺陷管理</a:t>
            </a:r>
          </a:p>
        </p:txBody>
      </p:sp>
      <p:grpSp>
        <p:nvGrpSpPr>
          <p:cNvPr id="604" name="组合 603"/>
          <p:cNvGrpSpPr>
            <a:grpSpLocks/>
          </p:cNvGrpSpPr>
          <p:nvPr/>
        </p:nvGrpSpPr>
        <p:grpSpPr bwMode="auto">
          <a:xfrm>
            <a:off x="275167" y="421218"/>
            <a:ext cx="1087967" cy="666786"/>
            <a:chOff x="4353620" y="864629"/>
            <a:chExt cx="742365" cy="456068"/>
          </a:xfrm>
        </p:grpSpPr>
        <p:sp>
          <p:nvSpPr>
            <p:cNvPr id="60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23564" name="文本框 605"/>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5</a:t>
              </a:r>
              <a:endParaRPr lang="zh-CN" altLang="en-US" sz="3733" dirty="0">
                <a:solidFill>
                  <a:prstClr val="white"/>
                </a:solidFill>
                <a:cs typeface="Arial" panose="020B0604020202020204" pitchFamily="34" charset="0"/>
              </a:endParaRPr>
            </a:p>
          </p:txBody>
        </p:sp>
      </p:grpSp>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22" y="1198666"/>
            <a:ext cx="8070530" cy="521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06620"/>
      </p:ext>
    </p:extLst>
  </p:cSld>
  <p:clrMapOvr>
    <a:masterClrMapping/>
  </p:clrMapOvr>
  <p:transition spd="slow" advTm="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3565" name="文本框 598"/>
          <p:cNvSpPr txBox="1">
            <a:spLocks noChangeArrowheads="1"/>
          </p:cNvSpPr>
          <p:nvPr/>
        </p:nvSpPr>
        <p:spPr bwMode="auto">
          <a:xfrm>
            <a:off x="1453075" y="537949"/>
            <a:ext cx="4434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912261"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如今的缺陷管理</a:t>
            </a:r>
          </a:p>
        </p:txBody>
      </p:sp>
      <p:grpSp>
        <p:nvGrpSpPr>
          <p:cNvPr id="604" name="组合 603"/>
          <p:cNvGrpSpPr>
            <a:grpSpLocks/>
          </p:cNvGrpSpPr>
          <p:nvPr/>
        </p:nvGrpSpPr>
        <p:grpSpPr bwMode="auto">
          <a:xfrm>
            <a:off x="275167" y="421218"/>
            <a:ext cx="1087967" cy="666786"/>
            <a:chOff x="4353620" y="864629"/>
            <a:chExt cx="742365" cy="456068"/>
          </a:xfrm>
        </p:grpSpPr>
        <p:sp>
          <p:nvSpPr>
            <p:cNvPr id="60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marL="0" marR="0" lvl="0" indent="0" algn="ctr" defTabSz="914316"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srgbClr val="FFFFFF"/>
                </a:solidFill>
                <a:effectLst/>
                <a:uLnTx/>
                <a:uFillTx/>
                <a:latin typeface="Arial"/>
                <a:ea typeface="微软雅黑"/>
                <a:cs typeface="+mn-cs"/>
              </a:endParaRPr>
            </a:p>
          </p:txBody>
        </p:sp>
        <p:sp>
          <p:nvSpPr>
            <p:cNvPr id="23564" name="文本框 605"/>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912261" rtl="0" eaLnBrk="1" fontAlgn="base" latinLnBrk="0" hangingPunct="1">
                <a:lnSpc>
                  <a:spcPct val="100000"/>
                </a:lnSpc>
                <a:spcBef>
                  <a:spcPct val="0"/>
                </a:spcBef>
                <a:spcAft>
                  <a:spcPct val="0"/>
                </a:spcAft>
                <a:buClrTx/>
                <a:buSzTx/>
                <a:buFontTx/>
                <a:buNone/>
                <a:tabLst/>
                <a:defRPr/>
              </a:pPr>
              <a:r>
                <a:rPr kumimoji="0" lang="en-US" altLang="zh-CN" sz="3733"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5</a:t>
              </a:r>
              <a:endParaRPr kumimoji="0" lang="zh-CN" altLang="en-US" sz="3733"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pic>
        <p:nvPicPr>
          <p:cNvPr id="717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970" y="1213265"/>
            <a:ext cx="5724525"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247814" y="5608391"/>
            <a:ext cx="3070071" cy="369332"/>
          </a:xfrm>
          <a:prstGeom prst="rect">
            <a:avLst/>
          </a:prstGeom>
        </p:spPr>
        <p:txBody>
          <a:bodyPr wrap="none">
            <a:spAutoFit/>
          </a:bodyPr>
          <a:lstStyle/>
          <a:p>
            <a:r>
              <a:rPr lang="en-US" altLang="zh-CN" b="0" i="0" dirty="0" smtClean="0">
                <a:solidFill>
                  <a:srgbClr val="323D47"/>
                </a:solidFill>
                <a:effectLst/>
                <a:latin typeface="Dosis"/>
              </a:rPr>
              <a:t>2017</a:t>
            </a:r>
            <a:r>
              <a:rPr lang="zh-CN" altLang="en-US" b="0" i="0" dirty="0" smtClean="0">
                <a:solidFill>
                  <a:srgbClr val="323D47"/>
                </a:solidFill>
                <a:effectLst/>
                <a:latin typeface="Dosis"/>
              </a:rPr>
              <a:t>年</a:t>
            </a:r>
            <a:r>
              <a:rPr lang="en-US" altLang="zh-CN" b="0" i="0" dirty="0" smtClean="0">
                <a:solidFill>
                  <a:srgbClr val="323D47"/>
                </a:solidFill>
                <a:effectLst/>
                <a:latin typeface="Dosis"/>
              </a:rPr>
              <a:t>682</a:t>
            </a:r>
            <a:r>
              <a:rPr lang="zh-CN" altLang="en-US" b="0" i="0" dirty="0" smtClean="0">
                <a:solidFill>
                  <a:srgbClr val="323D47"/>
                </a:solidFill>
                <a:effectLst/>
                <a:latin typeface="Dosis"/>
              </a:rPr>
              <a:t>次消费者产品召回</a:t>
            </a:r>
            <a:endParaRPr lang="zh-CN" altLang="en-US" b="0" i="0" dirty="0">
              <a:solidFill>
                <a:srgbClr val="323D47"/>
              </a:solidFill>
              <a:effectLst/>
              <a:latin typeface="Dosis"/>
            </a:endParaRPr>
          </a:p>
        </p:txBody>
      </p:sp>
    </p:spTree>
    <p:extLst>
      <p:ext uri="{BB962C8B-B14F-4D97-AF65-F5344CB8AC3E}">
        <p14:creationId xmlns:p14="http://schemas.microsoft.com/office/powerpoint/2010/main" val="3263917191"/>
      </p:ext>
    </p:extLst>
  </p:cSld>
  <p:clrMapOvr>
    <a:masterClrMapping/>
  </p:clrMapOvr>
  <p:transition spd="slow"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Freeform 5"/>
          <p:cNvSpPr>
            <a:spLocks/>
          </p:cNvSpPr>
          <p:nvPr/>
        </p:nvSpPr>
        <p:spPr bwMode="auto">
          <a:xfrm>
            <a:off x="7531101" y="2258484"/>
            <a:ext cx="960967" cy="641349"/>
          </a:xfrm>
          <a:custGeom>
            <a:avLst/>
            <a:gdLst>
              <a:gd name="T0" fmla="*/ 196 w 542"/>
              <a:gd name="T1" fmla="*/ 59 h 361"/>
              <a:gd name="T2" fmla="*/ 355 w 542"/>
              <a:gd name="T3" fmla="*/ 66 h 361"/>
              <a:gd name="T4" fmla="*/ 463 w 542"/>
              <a:gd name="T5" fmla="*/ 149 h 361"/>
              <a:gd name="T6" fmla="*/ 346 w 542"/>
              <a:gd name="T7" fmla="*/ 294 h 361"/>
              <a:gd name="T8" fmla="*/ 159 w 542"/>
              <a:gd name="T9" fmla="*/ 298 h 361"/>
              <a:gd name="T10" fmla="*/ 11 w 542"/>
              <a:gd name="T11" fmla="*/ 224 h 361"/>
              <a:gd name="T12" fmla="*/ 11 w 542"/>
              <a:gd name="T13" fmla="*/ 224 h 361"/>
              <a:gd name="T14" fmla="*/ 104 w 542"/>
              <a:gd name="T15" fmla="*/ 106 h 361"/>
              <a:gd name="T16" fmla="*/ 196 w 542"/>
              <a:gd name="T17" fmla="*/ 59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2" h="361">
                <a:moveTo>
                  <a:pt x="196" y="59"/>
                </a:moveTo>
                <a:cubicBezTo>
                  <a:pt x="230" y="0"/>
                  <a:pt x="327" y="2"/>
                  <a:pt x="355" y="66"/>
                </a:cubicBezTo>
                <a:cubicBezTo>
                  <a:pt x="413" y="33"/>
                  <a:pt x="478" y="83"/>
                  <a:pt x="463" y="149"/>
                </a:cubicBezTo>
                <a:cubicBezTo>
                  <a:pt x="542" y="228"/>
                  <a:pt x="451" y="345"/>
                  <a:pt x="346" y="294"/>
                </a:cubicBezTo>
                <a:cubicBezTo>
                  <a:pt x="309" y="356"/>
                  <a:pt x="199" y="361"/>
                  <a:pt x="159" y="298"/>
                </a:cubicBezTo>
                <a:cubicBezTo>
                  <a:pt x="85" y="310"/>
                  <a:pt x="22" y="284"/>
                  <a:pt x="11" y="224"/>
                </a:cubicBezTo>
                <a:cubicBezTo>
                  <a:pt x="11" y="224"/>
                  <a:pt x="11" y="224"/>
                  <a:pt x="11" y="224"/>
                </a:cubicBezTo>
                <a:cubicBezTo>
                  <a:pt x="0" y="170"/>
                  <a:pt x="44" y="120"/>
                  <a:pt x="104" y="106"/>
                </a:cubicBezTo>
                <a:cubicBezTo>
                  <a:pt x="108" y="62"/>
                  <a:pt x="160" y="42"/>
                  <a:pt x="196" y="5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 name="Freeform 6"/>
          <p:cNvSpPr>
            <a:spLocks/>
          </p:cNvSpPr>
          <p:nvPr/>
        </p:nvSpPr>
        <p:spPr bwMode="auto">
          <a:xfrm>
            <a:off x="7588251" y="5992284"/>
            <a:ext cx="884767" cy="575733"/>
          </a:xfrm>
          <a:custGeom>
            <a:avLst/>
            <a:gdLst>
              <a:gd name="T0" fmla="*/ 388 w 499"/>
              <a:gd name="T1" fmla="*/ 260 h 324"/>
              <a:gd name="T2" fmla="*/ 254 w 499"/>
              <a:gd name="T3" fmla="*/ 287 h 324"/>
              <a:gd name="T4" fmla="*/ 122 w 499"/>
              <a:gd name="T5" fmla="*/ 258 h 324"/>
              <a:gd name="T6" fmla="*/ 77 w 499"/>
              <a:gd name="T7" fmla="*/ 135 h 324"/>
              <a:gd name="T8" fmla="*/ 203 w 499"/>
              <a:gd name="T9" fmla="*/ 61 h 324"/>
              <a:gd name="T10" fmla="*/ 377 w 499"/>
              <a:gd name="T11" fmla="*/ 107 h 324"/>
              <a:gd name="T12" fmla="*/ 388 w 499"/>
              <a:gd name="T13" fmla="*/ 260 h 324"/>
            </a:gdLst>
            <a:ahLst/>
            <a:cxnLst>
              <a:cxn ang="0">
                <a:pos x="T0" y="T1"/>
              </a:cxn>
              <a:cxn ang="0">
                <a:pos x="T2" y="T3"/>
              </a:cxn>
              <a:cxn ang="0">
                <a:pos x="T4" y="T5"/>
              </a:cxn>
              <a:cxn ang="0">
                <a:pos x="T6" y="T7"/>
              </a:cxn>
              <a:cxn ang="0">
                <a:pos x="T8" y="T9"/>
              </a:cxn>
              <a:cxn ang="0">
                <a:pos x="T10" y="T11"/>
              </a:cxn>
              <a:cxn ang="0">
                <a:pos x="T12" y="T13"/>
              </a:cxn>
            </a:cxnLst>
            <a:rect l="0" t="0" r="r" b="b"/>
            <a:pathLst>
              <a:path w="499" h="324">
                <a:moveTo>
                  <a:pt x="388" y="260"/>
                </a:moveTo>
                <a:cubicBezTo>
                  <a:pt x="371" y="311"/>
                  <a:pt x="291" y="324"/>
                  <a:pt x="254" y="287"/>
                </a:cubicBezTo>
                <a:cubicBezTo>
                  <a:pt x="213" y="316"/>
                  <a:pt x="142" y="310"/>
                  <a:pt x="122" y="258"/>
                </a:cubicBezTo>
                <a:cubicBezTo>
                  <a:pt x="28" y="273"/>
                  <a:pt x="0" y="165"/>
                  <a:pt x="77" y="135"/>
                </a:cubicBezTo>
                <a:cubicBezTo>
                  <a:pt x="73" y="73"/>
                  <a:pt x="150" y="32"/>
                  <a:pt x="203" y="61"/>
                </a:cubicBezTo>
                <a:cubicBezTo>
                  <a:pt x="255" y="0"/>
                  <a:pt x="370" y="20"/>
                  <a:pt x="377" y="107"/>
                </a:cubicBezTo>
                <a:cubicBezTo>
                  <a:pt x="487" y="116"/>
                  <a:pt x="499" y="234"/>
                  <a:pt x="388" y="26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5" name="Freeform 7"/>
          <p:cNvSpPr>
            <a:spLocks/>
          </p:cNvSpPr>
          <p:nvPr/>
        </p:nvSpPr>
        <p:spPr bwMode="auto">
          <a:xfrm>
            <a:off x="4144433" y="6292852"/>
            <a:ext cx="704851" cy="501649"/>
          </a:xfrm>
          <a:custGeom>
            <a:avLst/>
            <a:gdLst>
              <a:gd name="T0" fmla="*/ 109 w 398"/>
              <a:gd name="T1" fmla="*/ 228 h 284"/>
              <a:gd name="T2" fmla="*/ 92 w 398"/>
              <a:gd name="T3" fmla="*/ 100 h 284"/>
              <a:gd name="T4" fmla="*/ 233 w 398"/>
              <a:gd name="T5" fmla="*/ 47 h 284"/>
              <a:gd name="T6" fmla="*/ 316 w 398"/>
              <a:gd name="T7" fmla="*/ 105 h 284"/>
              <a:gd name="T8" fmla="*/ 265 w 398"/>
              <a:gd name="T9" fmla="*/ 232 h 284"/>
              <a:gd name="T10" fmla="*/ 109 w 398"/>
              <a:gd name="T11" fmla="*/ 228 h 284"/>
            </a:gdLst>
            <a:ahLst/>
            <a:cxnLst>
              <a:cxn ang="0">
                <a:pos x="T0" y="T1"/>
              </a:cxn>
              <a:cxn ang="0">
                <a:pos x="T2" y="T3"/>
              </a:cxn>
              <a:cxn ang="0">
                <a:pos x="T4" y="T5"/>
              </a:cxn>
              <a:cxn ang="0">
                <a:pos x="T6" y="T7"/>
              </a:cxn>
              <a:cxn ang="0">
                <a:pos x="T8" y="T9"/>
              </a:cxn>
              <a:cxn ang="0">
                <a:pos x="T10" y="T11"/>
              </a:cxn>
            </a:cxnLst>
            <a:rect l="0" t="0" r="r" b="b"/>
            <a:pathLst>
              <a:path w="398" h="284">
                <a:moveTo>
                  <a:pt x="109" y="228"/>
                </a:moveTo>
                <a:cubicBezTo>
                  <a:pt x="12" y="230"/>
                  <a:pt x="0" y="117"/>
                  <a:pt x="92" y="100"/>
                </a:cubicBezTo>
                <a:cubicBezTo>
                  <a:pt x="98" y="31"/>
                  <a:pt x="184" y="0"/>
                  <a:pt x="233" y="47"/>
                </a:cubicBezTo>
                <a:cubicBezTo>
                  <a:pt x="272" y="36"/>
                  <a:pt x="314" y="65"/>
                  <a:pt x="316" y="105"/>
                </a:cubicBezTo>
                <a:cubicBezTo>
                  <a:pt x="398" y="161"/>
                  <a:pt x="336" y="257"/>
                  <a:pt x="265" y="232"/>
                </a:cubicBezTo>
                <a:cubicBezTo>
                  <a:pt x="233" y="284"/>
                  <a:pt x="134" y="283"/>
                  <a:pt x="109" y="22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6" name="Freeform 8"/>
          <p:cNvSpPr>
            <a:spLocks/>
          </p:cNvSpPr>
          <p:nvPr/>
        </p:nvSpPr>
        <p:spPr bwMode="auto">
          <a:xfrm>
            <a:off x="4529667" y="2008718"/>
            <a:ext cx="571500" cy="342900"/>
          </a:xfrm>
          <a:custGeom>
            <a:avLst/>
            <a:gdLst>
              <a:gd name="T0" fmla="*/ 218 w 322"/>
              <a:gd name="T1" fmla="*/ 168 h 193"/>
              <a:gd name="T2" fmla="*/ 149 w 322"/>
              <a:gd name="T3" fmla="*/ 172 h 193"/>
              <a:gd name="T4" fmla="*/ 71 w 322"/>
              <a:gd name="T5" fmla="*/ 156 h 193"/>
              <a:gd name="T6" fmla="*/ 51 w 322"/>
              <a:gd name="T7" fmla="*/ 75 h 193"/>
              <a:gd name="T8" fmla="*/ 85 w 322"/>
              <a:gd name="T9" fmla="*/ 38 h 193"/>
              <a:gd name="T10" fmla="*/ 155 w 322"/>
              <a:gd name="T11" fmla="*/ 24 h 193"/>
              <a:gd name="T12" fmla="*/ 198 w 322"/>
              <a:gd name="T13" fmla="*/ 31 h 193"/>
              <a:gd name="T14" fmla="*/ 244 w 322"/>
              <a:gd name="T15" fmla="*/ 57 h 193"/>
              <a:gd name="T16" fmla="*/ 274 w 322"/>
              <a:gd name="T17" fmla="*/ 144 h 193"/>
              <a:gd name="T18" fmla="*/ 218 w 322"/>
              <a:gd name="T19" fmla="*/ 16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193">
                <a:moveTo>
                  <a:pt x="218" y="168"/>
                </a:moveTo>
                <a:cubicBezTo>
                  <a:pt x="203" y="189"/>
                  <a:pt x="165" y="193"/>
                  <a:pt x="149" y="172"/>
                </a:cubicBezTo>
                <a:cubicBezTo>
                  <a:pt x="126" y="191"/>
                  <a:pt x="83" y="184"/>
                  <a:pt x="71" y="156"/>
                </a:cubicBezTo>
                <a:cubicBezTo>
                  <a:pt x="15" y="159"/>
                  <a:pt x="0" y="98"/>
                  <a:pt x="51" y="75"/>
                </a:cubicBezTo>
                <a:cubicBezTo>
                  <a:pt x="49" y="55"/>
                  <a:pt x="65" y="38"/>
                  <a:pt x="85" y="38"/>
                </a:cubicBezTo>
                <a:cubicBezTo>
                  <a:pt x="90" y="6"/>
                  <a:pt x="138" y="0"/>
                  <a:pt x="155" y="24"/>
                </a:cubicBezTo>
                <a:cubicBezTo>
                  <a:pt x="168" y="14"/>
                  <a:pt x="190" y="17"/>
                  <a:pt x="198" y="31"/>
                </a:cubicBezTo>
                <a:cubicBezTo>
                  <a:pt x="217" y="24"/>
                  <a:pt x="241" y="36"/>
                  <a:pt x="244" y="57"/>
                </a:cubicBezTo>
                <a:cubicBezTo>
                  <a:pt x="298" y="47"/>
                  <a:pt x="322" y="118"/>
                  <a:pt x="274" y="144"/>
                </a:cubicBezTo>
                <a:cubicBezTo>
                  <a:pt x="273" y="170"/>
                  <a:pt x="238" y="182"/>
                  <a:pt x="218" y="16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grpSp>
        <p:nvGrpSpPr>
          <p:cNvPr id="2" name="组合 1"/>
          <p:cNvGrpSpPr>
            <a:grpSpLocks/>
          </p:cNvGrpSpPr>
          <p:nvPr/>
        </p:nvGrpSpPr>
        <p:grpSpPr bwMode="auto">
          <a:xfrm>
            <a:off x="3799418" y="2142067"/>
            <a:ext cx="4540249" cy="4715933"/>
            <a:chOff x="2850314" y="1607199"/>
            <a:chExt cx="3404291" cy="3536301"/>
          </a:xfrm>
        </p:grpSpPr>
        <p:sp>
          <p:nvSpPr>
            <p:cNvPr id="7" name="Freeform 9"/>
            <p:cNvSpPr>
              <a:spLocks/>
            </p:cNvSpPr>
            <p:nvPr/>
          </p:nvSpPr>
          <p:spPr bwMode="auto">
            <a:xfrm>
              <a:off x="3466102" y="2419850"/>
              <a:ext cx="1039538" cy="2723650"/>
            </a:xfrm>
            <a:custGeom>
              <a:avLst/>
              <a:gdLst>
                <a:gd name="T0" fmla="*/ 0 w 781"/>
                <a:gd name="T1" fmla="*/ 1 h 2046"/>
                <a:gd name="T2" fmla="*/ 617 w 781"/>
                <a:gd name="T3" fmla="*/ 1 h 2046"/>
                <a:gd name="T4" fmla="*/ 617 w 781"/>
                <a:gd name="T5" fmla="*/ 1 h 2046"/>
                <a:gd name="T6" fmla="*/ 781 w 781"/>
                <a:gd name="T7" fmla="*/ 148 h 2046"/>
                <a:gd name="T8" fmla="*/ 781 w 781"/>
                <a:gd name="T9" fmla="*/ 149 h 2046"/>
                <a:gd name="T10" fmla="*/ 781 w 781"/>
                <a:gd name="T11" fmla="*/ 2046 h 2046"/>
                <a:gd name="T12" fmla="*/ 742 w 781"/>
                <a:gd name="T13" fmla="*/ 2046 h 2046"/>
                <a:gd name="T14" fmla="*/ 742 w 781"/>
                <a:gd name="T15" fmla="*/ 149 h 2046"/>
                <a:gd name="T16" fmla="*/ 742 w 781"/>
                <a:gd name="T17" fmla="*/ 149 h 2046"/>
                <a:gd name="T18" fmla="*/ 617 w 781"/>
                <a:gd name="T19" fmla="*/ 39 h 2046"/>
                <a:gd name="T20" fmla="*/ 617 w 781"/>
                <a:gd name="T21" fmla="*/ 39 h 2046"/>
                <a:gd name="T22" fmla="*/ 0 w 781"/>
                <a:gd name="T23" fmla="*/ 39 h 2046"/>
                <a:gd name="T24" fmla="*/ 0 w 781"/>
                <a:gd name="T25" fmla="*/ 1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2046">
                  <a:moveTo>
                    <a:pt x="0" y="1"/>
                  </a:moveTo>
                  <a:cubicBezTo>
                    <a:pt x="617" y="1"/>
                    <a:pt x="617" y="1"/>
                    <a:pt x="617" y="1"/>
                  </a:cubicBezTo>
                  <a:cubicBezTo>
                    <a:pt x="617" y="1"/>
                    <a:pt x="617" y="1"/>
                    <a:pt x="617" y="1"/>
                  </a:cubicBezTo>
                  <a:cubicBezTo>
                    <a:pt x="721" y="0"/>
                    <a:pt x="776" y="49"/>
                    <a:pt x="781" y="148"/>
                  </a:cubicBezTo>
                  <a:cubicBezTo>
                    <a:pt x="781" y="149"/>
                    <a:pt x="781" y="149"/>
                    <a:pt x="781" y="149"/>
                  </a:cubicBezTo>
                  <a:cubicBezTo>
                    <a:pt x="781" y="2046"/>
                    <a:pt x="781" y="2046"/>
                    <a:pt x="781" y="2046"/>
                  </a:cubicBezTo>
                  <a:cubicBezTo>
                    <a:pt x="742" y="2046"/>
                    <a:pt x="742" y="2046"/>
                    <a:pt x="742" y="2046"/>
                  </a:cubicBezTo>
                  <a:cubicBezTo>
                    <a:pt x="742" y="149"/>
                    <a:pt x="742" y="149"/>
                    <a:pt x="742" y="149"/>
                  </a:cubicBezTo>
                  <a:cubicBezTo>
                    <a:pt x="742" y="149"/>
                    <a:pt x="742" y="149"/>
                    <a:pt x="742" y="149"/>
                  </a:cubicBezTo>
                  <a:cubicBezTo>
                    <a:pt x="738" y="75"/>
                    <a:pt x="697" y="39"/>
                    <a:pt x="617" y="39"/>
                  </a:cubicBezTo>
                  <a:cubicBezTo>
                    <a:pt x="617" y="39"/>
                    <a:pt x="617" y="39"/>
                    <a:pt x="617" y="39"/>
                  </a:cubicBezTo>
                  <a:cubicBezTo>
                    <a:pt x="0" y="39"/>
                    <a:pt x="0" y="39"/>
                    <a:pt x="0" y="39"/>
                  </a:cubicBezTo>
                  <a:cubicBezTo>
                    <a:pt x="0" y="1"/>
                    <a:pt x="0" y="1"/>
                    <a:pt x="0" y="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8" name="Freeform 10"/>
            <p:cNvSpPr>
              <a:spLocks/>
            </p:cNvSpPr>
            <p:nvPr/>
          </p:nvSpPr>
          <p:spPr bwMode="auto">
            <a:xfrm>
              <a:off x="3916833" y="1977019"/>
              <a:ext cx="809412" cy="3166481"/>
            </a:xfrm>
            <a:custGeom>
              <a:avLst/>
              <a:gdLst>
                <a:gd name="T0" fmla="*/ 0 w 609"/>
                <a:gd name="T1" fmla="*/ 0 h 2380"/>
                <a:gd name="T2" fmla="*/ 445 w 609"/>
                <a:gd name="T3" fmla="*/ 0 h 2380"/>
                <a:gd name="T4" fmla="*/ 445 w 609"/>
                <a:gd name="T5" fmla="*/ 0 h 2380"/>
                <a:gd name="T6" fmla="*/ 609 w 609"/>
                <a:gd name="T7" fmla="*/ 148 h 2380"/>
                <a:gd name="T8" fmla="*/ 609 w 609"/>
                <a:gd name="T9" fmla="*/ 149 h 2380"/>
                <a:gd name="T10" fmla="*/ 609 w 609"/>
                <a:gd name="T11" fmla="*/ 2380 h 2380"/>
                <a:gd name="T12" fmla="*/ 570 w 609"/>
                <a:gd name="T13" fmla="*/ 2380 h 2380"/>
                <a:gd name="T14" fmla="*/ 570 w 609"/>
                <a:gd name="T15" fmla="*/ 149 h 2380"/>
                <a:gd name="T16" fmla="*/ 570 w 609"/>
                <a:gd name="T17" fmla="*/ 149 h 2380"/>
                <a:gd name="T18" fmla="*/ 445 w 609"/>
                <a:gd name="T19" fmla="*/ 38 h 2380"/>
                <a:gd name="T20" fmla="*/ 445 w 609"/>
                <a:gd name="T21" fmla="*/ 38 h 2380"/>
                <a:gd name="T22" fmla="*/ 0 w 609"/>
                <a:gd name="T23" fmla="*/ 38 h 2380"/>
                <a:gd name="T24" fmla="*/ 0 w 609"/>
                <a:gd name="T25" fmla="*/ 0 h 2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9" h="2380">
                  <a:moveTo>
                    <a:pt x="0" y="0"/>
                  </a:moveTo>
                  <a:cubicBezTo>
                    <a:pt x="445" y="0"/>
                    <a:pt x="445" y="0"/>
                    <a:pt x="445" y="0"/>
                  </a:cubicBezTo>
                  <a:cubicBezTo>
                    <a:pt x="445" y="0"/>
                    <a:pt x="445" y="0"/>
                    <a:pt x="445" y="0"/>
                  </a:cubicBezTo>
                  <a:cubicBezTo>
                    <a:pt x="549" y="0"/>
                    <a:pt x="603" y="49"/>
                    <a:pt x="609" y="148"/>
                  </a:cubicBezTo>
                  <a:cubicBezTo>
                    <a:pt x="609" y="149"/>
                    <a:pt x="609" y="149"/>
                    <a:pt x="609" y="149"/>
                  </a:cubicBezTo>
                  <a:cubicBezTo>
                    <a:pt x="609" y="2380"/>
                    <a:pt x="609" y="2380"/>
                    <a:pt x="609" y="2380"/>
                  </a:cubicBezTo>
                  <a:cubicBezTo>
                    <a:pt x="570" y="2380"/>
                    <a:pt x="570" y="2380"/>
                    <a:pt x="570" y="2380"/>
                  </a:cubicBezTo>
                  <a:cubicBezTo>
                    <a:pt x="570" y="149"/>
                    <a:pt x="570" y="149"/>
                    <a:pt x="570" y="149"/>
                  </a:cubicBezTo>
                  <a:cubicBezTo>
                    <a:pt x="570" y="149"/>
                    <a:pt x="570" y="149"/>
                    <a:pt x="570" y="149"/>
                  </a:cubicBezTo>
                  <a:cubicBezTo>
                    <a:pt x="566" y="75"/>
                    <a:pt x="524" y="38"/>
                    <a:pt x="445" y="38"/>
                  </a:cubicBezTo>
                  <a:cubicBezTo>
                    <a:pt x="445" y="38"/>
                    <a:pt x="445" y="38"/>
                    <a:pt x="445" y="38"/>
                  </a:cubicBezTo>
                  <a:cubicBezTo>
                    <a:pt x="0" y="38"/>
                    <a:pt x="0" y="38"/>
                    <a:pt x="0" y="38"/>
                  </a:cubicBezTo>
                  <a:cubicBezTo>
                    <a:pt x="0" y="0"/>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9" name="Freeform 11"/>
            <p:cNvSpPr>
              <a:spLocks/>
            </p:cNvSpPr>
            <p:nvPr/>
          </p:nvSpPr>
          <p:spPr bwMode="auto">
            <a:xfrm>
              <a:off x="3186775" y="3635652"/>
              <a:ext cx="1209357" cy="1507848"/>
            </a:xfrm>
            <a:custGeom>
              <a:avLst/>
              <a:gdLst>
                <a:gd name="T0" fmla="*/ 0 w 909"/>
                <a:gd name="T1" fmla="*/ 0 h 1133"/>
                <a:gd name="T2" fmla="*/ 745 w 909"/>
                <a:gd name="T3" fmla="*/ 0 h 1133"/>
                <a:gd name="T4" fmla="*/ 745 w 909"/>
                <a:gd name="T5" fmla="*/ 0 h 1133"/>
                <a:gd name="T6" fmla="*/ 909 w 909"/>
                <a:gd name="T7" fmla="*/ 148 h 1133"/>
                <a:gd name="T8" fmla="*/ 909 w 909"/>
                <a:gd name="T9" fmla="*/ 149 h 1133"/>
                <a:gd name="T10" fmla="*/ 909 w 909"/>
                <a:gd name="T11" fmla="*/ 1133 h 1133"/>
                <a:gd name="T12" fmla="*/ 870 w 909"/>
                <a:gd name="T13" fmla="*/ 1133 h 1133"/>
                <a:gd name="T14" fmla="*/ 870 w 909"/>
                <a:gd name="T15" fmla="*/ 149 h 1133"/>
                <a:gd name="T16" fmla="*/ 870 w 909"/>
                <a:gd name="T17" fmla="*/ 149 h 1133"/>
                <a:gd name="T18" fmla="*/ 745 w 909"/>
                <a:gd name="T19" fmla="*/ 38 h 1133"/>
                <a:gd name="T20" fmla="*/ 745 w 909"/>
                <a:gd name="T21" fmla="*/ 38 h 1133"/>
                <a:gd name="T22" fmla="*/ 0 w 909"/>
                <a:gd name="T23" fmla="*/ 38 h 1133"/>
                <a:gd name="T24" fmla="*/ 0 w 909"/>
                <a:gd name="T25"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1133">
                  <a:moveTo>
                    <a:pt x="0" y="0"/>
                  </a:moveTo>
                  <a:cubicBezTo>
                    <a:pt x="745" y="0"/>
                    <a:pt x="745" y="0"/>
                    <a:pt x="745" y="0"/>
                  </a:cubicBezTo>
                  <a:cubicBezTo>
                    <a:pt x="745" y="0"/>
                    <a:pt x="745" y="0"/>
                    <a:pt x="745" y="0"/>
                  </a:cubicBezTo>
                  <a:cubicBezTo>
                    <a:pt x="849" y="0"/>
                    <a:pt x="903" y="49"/>
                    <a:pt x="909" y="148"/>
                  </a:cubicBezTo>
                  <a:cubicBezTo>
                    <a:pt x="909" y="149"/>
                    <a:pt x="909" y="149"/>
                    <a:pt x="909" y="149"/>
                  </a:cubicBezTo>
                  <a:cubicBezTo>
                    <a:pt x="909" y="1133"/>
                    <a:pt x="909" y="1133"/>
                    <a:pt x="909" y="1133"/>
                  </a:cubicBezTo>
                  <a:cubicBezTo>
                    <a:pt x="870" y="1133"/>
                    <a:pt x="870" y="1133"/>
                    <a:pt x="870" y="1133"/>
                  </a:cubicBezTo>
                  <a:cubicBezTo>
                    <a:pt x="870" y="149"/>
                    <a:pt x="870" y="149"/>
                    <a:pt x="870" y="149"/>
                  </a:cubicBezTo>
                  <a:cubicBezTo>
                    <a:pt x="870" y="149"/>
                    <a:pt x="870" y="149"/>
                    <a:pt x="870" y="149"/>
                  </a:cubicBezTo>
                  <a:cubicBezTo>
                    <a:pt x="866" y="75"/>
                    <a:pt x="824" y="38"/>
                    <a:pt x="745" y="38"/>
                  </a:cubicBezTo>
                  <a:cubicBezTo>
                    <a:pt x="745" y="38"/>
                    <a:pt x="745" y="38"/>
                    <a:pt x="745" y="38"/>
                  </a:cubicBezTo>
                  <a:cubicBezTo>
                    <a:pt x="0" y="38"/>
                    <a:pt x="0" y="38"/>
                    <a:pt x="0" y="38"/>
                  </a:cubicBezTo>
                  <a:cubicBezTo>
                    <a:pt x="0" y="0"/>
                    <a:pt x="0" y="0"/>
                    <a:pt x="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0" name="Freeform 12"/>
            <p:cNvSpPr>
              <a:spLocks/>
            </p:cNvSpPr>
            <p:nvPr/>
          </p:nvSpPr>
          <p:spPr bwMode="auto">
            <a:xfrm>
              <a:off x="3486733" y="3078542"/>
              <a:ext cx="795129" cy="2064958"/>
            </a:xfrm>
            <a:custGeom>
              <a:avLst/>
              <a:gdLst>
                <a:gd name="T0" fmla="*/ 0 w 598"/>
                <a:gd name="T1" fmla="*/ 0 h 1552"/>
                <a:gd name="T2" fmla="*/ 435 w 598"/>
                <a:gd name="T3" fmla="*/ 0 h 1552"/>
                <a:gd name="T4" fmla="*/ 435 w 598"/>
                <a:gd name="T5" fmla="*/ 0 h 1552"/>
                <a:gd name="T6" fmla="*/ 598 w 598"/>
                <a:gd name="T7" fmla="*/ 148 h 1552"/>
                <a:gd name="T8" fmla="*/ 598 w 598"/>
                <a:gd name="T9" fmla="*/ 149 h 1552"/>
                <a:gd name="T10" fmla="*/ 598 w 598"/>
                <a:gd name="T11" fmla="*/ 1552 h 1552"/>
                <a:gd name="T12" fmla="*/ 560 w 598"/>
                <a:gd name="T13" fmla="*/ 1552 h 1552"/>
                <a:gd name="T14" fmla="*/ 560 w 598"/>
                <a:gd name="T15" fmla="*/ 149 h 1552"/>
                <a:gd name="T16" fmla="*/ 560 w 598"/>
                <a:gd name="T17" fmla="*/ 149 h 1552"/>
                <a:gd name="T18" fmla="*/ 435 w 598"/>
                <a:gd name="T19" fmla="*/ 38 h 1552"/>
                <a:gd name="T20" fmla="*/ 435 w 598"/>
                <a:gd name="T21" fmla="*/ 39 h 1552"/>
                <a:gd name="T22" fmla="*/ 0 w 598"/>
                <a:gd name="T23" fmla="*/ 39 h 1552"/>
                <a:gd name="T24" fmla="*/ 0 w 598"/>
                <a:gd name="T25" fmla="*/ 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1552">
                  <a:moveTo>
                    <a:pt x="0" y="0"/>
                  </a:moveTo>
                  <a:cubicBezTo>
                    <a:pt x="435" y="0"/>
                    <a:pt x="435" y="0"/>
                    <a:pt x="435" y="0"/>
                  </a:cubicBezTo>
                  <a:cubicBezTo>
                    <a:pt x="435" y="0"/>
                    <a:pt x="435" y="0"/>
                    <a:pt x="435" y="0"/>
                  </a:cubicBezTo>
                  <a:cubicBezTo>
                    <a:pt x="538" y="0"/>
                    <a:pt x="593" y="49"/>
                    <a:pt x="598" y="148"/>
                  </a:cubicBezTo>
                  <a:cubicBezTo>
                    <a:pt x="598" y="149"/>
                    <a:pt x="598" y="149"/>
                    <a:pt x="598" y="149"/>
                  </a:cubicBezTo>
                  <a:cubicBezTo>
                    <a:pt x="598" y="1552"/>
                    <a:pt x="598" y="1552"/>
                    <a:pt x="598" y="1552"/>
                  </a:cubicBezTo>
                  <a:cubicBezTo>
                    <a:pt x="560" y="1552"/>
                    <a:pt x="560" y="1552"/>
                    <a:pt x="560" y="1552"/>
                  </a:cubicBezTo>
                  <a:cubicBezTo>
                    <a:pt x="560" y="149"/>
                    <a:pt x="560" y="149"/>
                    <a:pt x="560" y="149"/>
                  </a:cubicBezTo>
                  <a:cubicBezTo>
                    <a:pt x="560" y="149"/>
                    <a:pt x="560" y="149"/>
                    <a:pt x="560" y="149"/>
                  </a:cubicBezTo>
                  <a:cubicBezTo>
                    <a:pt x="555" y="75"/>
                    <a:pt x="514" y="38"/>
                    <a:pt x="435" y="38"/>
                  </a:cubicBezTo>
                  <a:cubicBezTo>
                    <a:pt x="435" y="39"/>
                    <a:pt x="435" y="39"/>
                    <a:pt x="435" y="39"/>
                  </a:cubicBezTo>
                  <a:cubicBezTo>
                    <a:pt x="0" y="39"/>
                    <a:pt x="0" y="39"/>
                    <a:pt x="0" y="39"/>
                  </a:cubicBezTo>
                  <a:cubicBezTo>
                    <a:pt x="0" y="0"/>
                    <a:pt x="0"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1" name="Freeform 13"/>
            <p:cNvSpPr>
              <a:spLocks/>
            </p:cNvSpPr>
            <p:nvPr/>
          </p:nvSpPr>
          <p:spPr bwMode="auto">
            <a:xfrm>
              <a:off x="4562775" y="2221449"/>
              <a:ext cx="910985" cy="2922051"/>
            </a:xfrm>
            <a:custGeom>
              <a:avLst/>
              <a:gdLst>
                <a:gd name="T0" fmla="*/ 684 w 684"/>
                <a:gd name="T1" fmla="*/ 362 h 2196"/>
                <a:gd name="T2" fmla="*/ 163 w 684"/>
                <a:gd name="T3" fmla="*/ 362 h 2196"/>
                <a:gd name="T4" fmla="*/ 163 w 684"/>
                <a:gd name="T5" fmla="*/ 362 h 2196"/>
                <a:gd name="T6" fmla="*/ 38 w 684"/>
                <a:gd name="T7" fmla="*/ 405 h 2196"/>
                <a:gd name="T8" fmla="*/ 38 w 684"/>
                <a:gd name="T9" fmla="*/ 149 h 2196"/>
                <a:gd name="T10" fmla="*/ 38 w 684"/>
                <a:gd name="T11" fmla="*/ 149 h 2196"/>
                <a:gd name="T12" fmla="*/ 163 w 684"/>
                <a:gd name="T13" fmla="*/ 39 h 2196"/>
                <a:gd name="T14" fmla="*/ 163 w 684"/>
                <a:gd name="T15" fmla="*/ 39 h 2196"/>
                <a:gd name="T16" fmla="*/ 395 w 684"/>
                <a:gd name="T17" fmla="*/ 39 h 2196"/>
                <a:gd name="T18" fmla="*/ 395 w 684"/>
                <a:gd name="T19" fmla="*/ 0 h 2196"/>
                <a:gd name="T20" fmla="*/ 163 w 684"/>
                <a:gd name="T21" fmla="*/ 0 h 2196"/>
                <a:gd name="T22" fmla="*/ 163 w 684"/>
                <a:gd name="T23" fmla="*/ 0 h 2196"/>
                <a:gd name="T24" fmla="*/ 0 w 684"/>
                <a:gd name="T25" fmla="*/ 148 h 2196"/>
                <a:gd name="T26" fmla="*/ 0 w 684"/>
                <a:gd name="T27" fmla="*/ 149 h 2196"/>
                <a:gd name="T28" fmla="*/ 0 w 684"/>
                <a:gd name="T29" fmla="*/ 2196 h 2196"/>
                <a:gd name="T30" fmla="*/ 38 w 684"/>
                <a:gd name="T31" fmla="*/ 2196 h 2196"/>
                <a:gd name="T32" fmla="*/ 38 w 684"/>
                <a:gd name="T33" fmla="*/ 511 h 2196"/>
                <a:gd name="T34" fmla="*/ 38 w 684"/>
                <a:gd name="T35" fmla="*/ 511 h 2196"/>
                <a:gd name="T36" fmla="*/ 163 w 684"/>
                <a:gd name="T37" fmla="*/ 401 h 2196"/>
                <a:gd name="T38" fmla="*/ 163 w 684"/>
                <a:gd name="T39" fmla="*/ 401 h 2196"/>
                <a:gd name="T40" fmla="*/ 684 w 684"/>
                <a:gd name="T41" fmla="*/ 401 h 2196"/>
                <a:gd name="T42" fmla="*/ 684 w 684"/>
                <a:gd name="T43" fmla="*/ 362 h 2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2196">
                  <a:moveTo>
                    <a:pt x="684" y="362"/>
                  </a:moveTo>
                  <a:cubicBezTo>
                    <a:pt x="163" y="362"/>
                    <a:pt x="163" y="362"/>
                    <a:pt x="163" y="362"/>
                  </a:cubicBezTo>
                  <a:cubicBezTo>
                    <a:pt x="163" y="362"/>
                    <a:pt x="163" y="362"/>
                    <a:pt x="163" y="362"/>
                  </a:cubicBezTo>
                  <a:cubicBezTo>
                    <a:pt x="107" y="362"/>
                    <a:pt x="66" y="376"/>
                    <a:pt x="38" y="405"/>
                  </a:cubicBezTo>
                  <a:cubicBezTo>
                    <a:pt x="38" y="149"/>
                    <a:pt x="38" y="149"/>
                    <a:pt x="38" y="149"/>
                  </a:cubicBezTo>
                  <a:cubicBezTo>
                    <a:pt x="38" y="149"/>
                    <a:pt x="38" y="149"/>
                    <a:pt x="38" y="149"/>
                  </a:cubicBezTo>
                  <a:cubicBezTo>
                    <a:pt x="43" y="75"/>
                    <a:pt x="84" y="38"/>
                    <a:pt x="163" y="39"/>
                  </a:cubicBezTo>
                  <a:cubicBezTo>
                    <a:pt x="163" y="39"/>
                    <a:pt x="163" y="39"/>
                    <a:pt x="163" y="39"/>
                  </a:cubicBezTo>
                  <a:cubicBezTo>
                    <a:pt x="395" y="39"/>
                    <a:pt x="395" y="39"/>
                    <a:pt x="395" y="39"/>
                  </a:cubicBezTo>
                  <a:cubicBezTo>
                    <a:pt x="395" y="0"/>
                    <a:pt x="395" y="0"/>
                    <a:pt x="395" y="0"/>
                  </a:cubicBezTo>
                  <a:cubicBezTo>
                    <a:pt x="163" y="0"/>
                    <a:pt x="163" y="0"/>
                    <a:pt x="163" y="0"/>
                  </a:cubicBezTo>
                  <a:cubicBezTo>
                    <a:pt x="163" y="0"/>
                    <a:pt x="163" y="0"/>
                    <a:pt x="163" y="0"/>
                  </a:cubicBezTo>
                  <a:cubicBezTo>
                    <a:pt x="60" y="0"/>
                    <a:pt x="5" y="49"/>
                    <a:pt x="0" y="148"/>
                  </a:cubicBezTo>
                  <a:cubicBezTo>
                    <a:pt x="0" y="149"/>
                    <a:pt x="0" y="149"/>
                    <a:pt x="0" y="149"/>
                  </a:cubicBezTo>
                  <a:cubicBezTo>
                    <a:pt x="0" y="2196"/>
                    <a:pt x="0" y="2196"/>
                    <a:pt x="0" y="2196"/>
                  </a:cubicBezTo>
                  <a:cubicBezTo>
                    <a:pt x="38" y="2196"/>
                    <a:pt x="38" y="2196"/>
                    <a:pt x="38" y="2196"/>
                  </a:cubicBezTo>
                  <a:cubicBezTo>
                    <a:pt x="38" y="511"/>
                    <a:pt x="38" y="511"/>
                    <a:pt x="38" y="511"/>
                  </a:cubicBezTo>
                  <a:cubicBezTo>
                    <a:pt x="38" y="511"/>
                    <a:pt x="38" y="511"/>
                    <a:pt x="38" y="511"/>
                  </a:cubicBezTo>
                  <a:cubicBezTo>
                    <a:pt x="43" y="437"/>
                    <a:pt x="84" y="400"/>
                    <a:pt x="163" y="401"/>
                  </a:cubicBezTo>
                  <a:cubicBezTo>
                    <a:pt x="163" y="401"/>
                    <a:pt x="163" y="401"/>
                    <a:pt x="163" y="401"/>
                  </a:cubicBezTo>
                  <a:cubicBezTo>
                    <a:pt x="684" y="401"/>
                    <a:pt x="684" y="401"/>
                    <a:pt x="684" y="401"/>
                  </a:cubicBezTo>
                  <a:cubicBezTo>
                    <a:pt x="684" y="362"/>
                    <a:pt x="684" y="362"/>
                    <a:pt x="684" y="36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2" name="Freeform 14"/>
            <p:cNvSpPr>
              <a:spLocks/>
            </p:cNvSpPr>
            <p:nvPr/>
          </p:nvSpPr>
          <p:spPr bwMode="auto">
            <a:xfrm>
              <a:off x="4884953" y="3359477"/>
              <a:ext cx="1137937" cy="1784023"/>
            </a:xfrm>
            <a:custGeom>
              <a:avLst/>
              <a:gdLst>
                <a:gd name="T0" fmla="*/ 855 w 855"/>
                <a:gd name="T1" fmla="*/ 0 h 1341"/>
                <a:gd name="T2" fmla="*/ 163 w 855"/>
                <a:gd name="T3" fmla="*/ 0 h 1341"/>
                <a:gd name="T4" fmla="*/ 163 w 855"/>
                <a:gd name="T5" fmla="*/ 0 h 1341"/>
                <a:gd name="T6" fmla="*/ 0 w 855"/>
                <a:gd name="T7" fmla="*/ 148 h 1341"/>
                <a:gd name="T8" fmla="*/ 0 w 855"/>
                <a:gd name="T9" fmla="*/ 149 h 1341"/>
                <a:gd name="T10" fmla="*/ 0 w 855"/>
                <a:gd name="T11" fmla="*/ 1341 h 1341"/>
                <a:gd name="T12" fmla="*/ 38 w 855"/>
                <a:gd name="T13" fmla="*/ 1341 h 1341"/>
                <a:gd name="T14" fmla="*/ 38 w 855"/>
                <a:gd name="T15" fmla="*/ 149 h 1341"/>
                <a:gd name="T16" fmla="*/ 38 w 855"/>
                <a:gd name="T17" fmla="*/ 149 h 1341"/>
                <a:gd name="T18" fmla="*/ 163 w 855"/>
                <a:gd name="T19" fmla="*/ 39 h 1341"/>
                <a:gd name="T20" fmla="*/ 163 w 855"/>
                <a:gd name="T21" fmla="*/ 39 h 1341"/>
                <a:gd name="T22" fmla="*/ 855 w 855"/>
                <a:gd name="T23" fmla="*/ 39 h 1341"/>
                <a:gd name="T24" fmla="*/ 855 w 855"/>
                <a:gd name="T25"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 h="1341">
                  <a:moveTo>
                    <a:pt x="855" y="0"/>
                  </a:moveTo>
                  <a:cubicBezTo>
                    <a:pt x="163" y="0"/>
                    <a:pt x="163" y="0"/>
                    <a:pt x="163" y="0"/>
                  </a:cubicBezTo>
                  <a:cubicBezTo>
                    <a:pt x="163" y="0"/>
                    <a:pt x="163" y="0"/>
                    <a:pt x="163" y="0"/>
                  </a:cubicBezTo>
                  <a:cubicBezTo>
                    <a:pt x="59" y="0"/>
                    <a:pt x="5" y="49"/>
                    <a:pt x="0" y="148"/>
                  </a:cubicBezTo>
                  <a:cubicBezTo>
                    <a:pt x="0" y="149"/>
                    <a:pt x="0" y="149"/>
                    <a:pt x="0" y="149"/>
                  </a:cubicBezTo>
                  <a:cubicBezTo>
                    <a:pt x="0" y="1341"/>
                    <a:pt x="0" y="1341"/>
                    <a:pt x="0" y="1341"/>
                  </a:cubicBezTo>
                  <a:cubicBezTo>
                    <a:pt x="38" y="1341"/>
                    <a:pt x="38" y="1341"/>
                    <a:pt x="38" y="1341"/>
                  </a:cubicBezTo>
                  <a:cubicBezTo>
                    <a:pt x="38" y="149"/>
                    <a:pt x="38" y="149"/>
                    <a:pt x="38" y="149"/>
                  </a:cubicBezTo>
                  <a:cubicBezTo>
                    <a:pt x="38" y="149"/>
                    <a:pt x="38" y="149"/>
                    <a:pt x="38" y="149"/>
                  </a:cubicBezTo>
                  <a:cubicBezTo>
                    <a:pt x="42" y="75"/>
                    <a:pt x="84" y="38"/>
                    <a:pt x="163" y="39"/>
                  </a:cubicBezTo>
                  <a:cubicBezTo>
                    <a:pt x="163" y="39"/>
                    <a:pt x="163" y="39"/>
                    <a:pt x="163" y="39"/>
                  </a:cubicBezTo>
                  <a:cubicBezTo>
                    <a:pt x="855" y="39"/>
                    <a:pt x="855" y="39"/>
                    <a:pt x="855" y="39"/>
                  </a:cubicBezTo>
                  <a:cubicBezTo>
                    <a:pt x="855" y="0"/>
                    <a:pt x="855" y="0"/>
                    <a:pt x="85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3" name="Freeform 15"/>
            <p:cNvSpPr>
              <a:spLocks/>
            </p:cNvSpPr>
            <p:nvPr/>
          </p:nvSpPr>
          <p:spPr bwMode="auto">
            <a:xfrm>
              <a:off x="4780206" y="4129274"/>
              <a:ext cx="825283" cy="1014226"/>
            </a:xfrm>
            <a:custGeom>
              <a:avLst/>
              <a:gdLst>
                <a:gd name="T0" fmla="*/ 620 w 620"/>
                <a:gd name="T1" fmla="*/ 1 h 762"/>
                <a:gd name="T2" fmla="*/ 163 w 620"/>
                <a:gd name="T3" fmla="*/ 1 h 762"/>
                <a:gd name="T4" fmla="*/ 163 w 620"/>
                <a:gd name="T5" fmla="*/ 1 h 762"/>
                <a:gd name="T6" fmla="*/ 0 w 620"/>
                <a:gd name="T7" fmla="*/ 149 h 762"/>
                <a:gd name="T8" fmla="*/ 0 w 620"/>
                <a:gd name="T9" fmla="*/ 150 h 762"/>
                <a:gd name="T10" fmla="*/ 0 w 620"/>
                <a:gd name="T11" fmla="*/ 762 h 762"/>
                <a:gd name="T12" fmla="*/ 39 w 620"/>
                <a:gd name="T13" fmla="*/ 762 h 762"/>
                <a:gd name="T14" fmla="*/ 39 w 620"/>
                <a:gd name="T15" fmla="*/ 150 h 762"/>
                <a:gd name="T16" fmla="*/ 38 w 620"/>
                <a:gd name="T17" fmla="*/ 150 h 762"/>
                <a:gd name="T18" fmla="*/ 163 w 620"/>
                <a:gd name="T19" fmla="*/ 39 h 762"/>
                <a:gd name="T20" fmla="*/ 163 w 620"/>
                <a:gd name="T21" fmla="*/ 39 h 762"/>
                <a:gd name="T22" fmla="*/ 620 w 620"/>
                <a:gd name="T23" fmla="*/ 39 h 762"/>
                <a:gd name="T24" fmla="*/ 620 w 620"/>
                <a:gd name="T25" fmla="*/ 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0" h="762">
                  <a:moveTo>
                    <a:pt x="620" y="1"/>
                  </a:moveTo>
                  <a:cubicBezTo>
                    <a:pt x="163" y="1"/>
                    <a:pt x="163" y="1"/>
                    <a:pt x="163" y="1"/>
                  </a:cubicBezTo>
                  <a:cubicBezTo>
                    <a:pt x="163" y="1"/>
                    <a:pt x="163" y="1"/>
                    <a:pt x="163" y="1"/>
                  </a:cubicBezTo>
                  <a:cubicBezTo>
                    <a:pt x="60" y="0"/>
                    <a:pt x="5" y="50"/>
                    <a:pt x="0" y="149"/>
                  </a:cubicBezTo>
                  <a:cubicBezTo>
                    <a:pt x="0" y="150"/>
                    <a:pt x="0" y="150"/>
                    <a:pt x="0" y="150"/>
                  </a:cubicBezTo>
                  <a:cubicBezTo>
                    <a:pt x="0" y="762"/>
                    <a:pt x="0" y="762"/>
                    <a:pt x="0" y="762"/>
                  </a:cubicBezTo>
                  <a:cubicBezTo>
                    <a:pt x="39" y="762"/>
                    <a:pt x="39" y="762"/>
                    <a:pt x="39" y="762"/>
                  </a:cubicBezTo>
                  <a:cubicBezTo>
                    <a:pt x="39" y="150"/>
                    <a:pt x="39" y="150"/>
                    <a:pt x="39" y="150"/>
                  </a:cubicBezTo>
                  <a:cubicBezTo>
                    <a:pt x="38" y="150"/>
                    <a:pt x="38" y="150"/>
                    <a:pt x="38" y="150"/>
                  </a:cubicBezTo>
                  <a:cubicBezTo>
                    <a:pt x="43" y="76"/>
                    <a:pt x="84" y="39"/>
                    <a:pt x="163" y="39"/>
                  </a:cubicBezTo>
                  <a:cubicBezTo>
                    <a:pt x="163" y="39"/>
                    <a:pt x="163" y="39"/>
                    <a:pt x="163" y="39"/>
                  </a:cubicBezTo>
                  <a:cubicBezTo>
                    <a:pt x="620" y="39"/>
                    <a:pt x="620" y="39"/>
                    <a:pt x="620" y="39"/>
                  </a:cubicBezTo>
                  <a:cubicBezTo>
                    <a:pt x="620" y="1"/>
                    <a:pt x="620" y="1"/>
                    <a:pt x="62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4" name="Freeform 16"/>
            <p:cNvSpPr>
              <a:spLocks/>
            </p:cNvSpPr>
            <p:nvPr/>
          </p:nvSpPr>
          <p:spPr bwMode="auto">
            <a:xfrm>
              <a:off x="3627984" y="1823059"/>
              <a:ext cx="353919" cy="355535"/>
            </a:xfrm>
            <a:custGeom>
              <a:avLst/>
              <a:gdLst>
                <a:gd name="T0" fmla="*/ 224 w 267"/>
                <a:gd name="T1" fmla="*/ 267 h 267"/>
                <a:gd name="T2" fmla="*/ 43 w 267"/>
                <a:gd name="T3" fmla="*/ 267 h 267"/>
                <a:gd name="T4" fmla="*/ 0 w 267"/>
                <a:gd name="T5" fmla="*/ 224 h 267"/>
                <a:gd name="T6" fmla="*/ 0 w 267"/>
                <a:gd name="T7" fmla="*/ 43 h 267"/>
                <a:gd name="T8" fmla="*/ 43 w 267"/>
                <a:gd name="T9" fmla="*/ 0 h 267"/>
                <a:gd name="T10" fmla="*/ 224 w 267"/>
                <a:gd name="T11" fmla="*/ 0 h 267"/>
                <a:gd name="T12" fmla="*/ 267 w 267"/>
                <a:gd name="T13" fmla="*/ 43 h 267"/>
                <a:gd name="T14" fmla="*/ 267 w 267"/>
                <a:gd name="T15" fmla="*/ 224 h 267"/>
                <a:gd name="T16" fmla="*/ 224 w 267"/>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7">
                  <a:moveTo>
                    <a:pt x="224" y="267"/>
                  </a:moveTo>
                  <a:cubicBezTo>
                    <a:pt x="43" y="267"/>
                    <a:pt x="43" y="267"/>
                    <a:pt x="43" y="267"/>
                  </a:cubicBezTo>
                  <a:cubicBezTo>
                    <a:pt x="20" y="267"/>
                    <a:pt x="0" y="247"/>
                    <a:pt x="0" y="224"/>
                  </a:cubicBezTo>
                  <a:cubicBezTo>
                    <a:pt x="0" y="43"/>
                    <a:pt x="0" y="43"/>
                    <a:pt x="0" y="43"/>
                  </a:cubicBezTo>
                  <a:cubicBezTo>
                    <a:pt x="0" y="19"/>
                    <a:pt x="20" y="0"/>
                    <a:pt x="43" y="0"/>
                  </a:cubicBezTo>
                  <a:cubicBezTo>
                    <a:pt x="224" y="0"/>
                    <a:pt x="224" y="0"/>
                    <a:pt x="224" y="0"/>
                  </a:cubicBezTo>
                  <a:cubicBezTo>
                    <a:pt x="247" y="0"/>
                    <a:pt x="267" y="19"/>
                    <a:pt x="267" y="43"/>
                  </a:cubicBezTo>
                  <a:cubicBezTo>
                    <a:pt x="267" y="224"/>
                    <a:pt x="267" y="224"/>
                    <a:pt x="267" y="224"/>
                  </a:cubicBezTo>
                  <a:cubicBezTo>
                    <a:pt x="267" y="247"/>
                    <a:pt x="247" y="267"/>
                    <a:pt x="224" y="2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5" name="Freeform 17"/>
            <p:cNvSpPr>
              <a:spLocks/>
            </p:cNvSpPr>
            <p:nvPr/>
          </p:nvSpPr>
          <p:spPr bwMode="auto">
            <a:xfrm>
              <a:off x="5054771" y="2067490"/>
              <a:ext cx="355506" cy="352360"/>
            </a:xfrm>
            <a:custGeom>
              <a:avLst/>
              <a:gdLst>
                <a:gd name="T0" fmla="*/ 224 w 267"/>
                <a:gd name="T1" fmla="*/ 266 h 266"/>
                <a:gd name="T2" fmla="*/ 43 w 267"/>
                <a:gd name="T3" fmla="*/ 266 h 266"/>
                <a:gd name="T4" fmla="*/ 0 w 267"/>
                <a:gd name="T5" fmla="*/ 223 h 266"/>
                <a:gd name="T6" fmla="*/ 0 w 267"/>
                <a:gd name="T7" fmla="*/ 43 h 266"/>
                <a:gd name="T8" fmla="*/ 43 w 267"/>
                <a:gd name="T9" fmla="*/ 0 h 266"/>
                <a:gd name="T10" fmla="*/ 224 w 267"/>
                <a:gd name="T11" fmla="*/ 0 h 266"/>
                <a:gd name="T12" fmla="*/ 267 w 267"/>
                <a:gd name="T13" fmla="*/ 43 h 266"/>
                <a:gd name="T14" fmla="*/ 267 w 267"/>
                <a:gd name="T15" fmla="*/ 223 h 266"/>
                <a:gd name="T16" fmla="*/ 224 w 267"/>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6">
                  <a:moveTo>
                    <a:pt x="224" y="266"/>
                  </a:moveTo>
                  <a:cubicBezTo>
                    <a:pt x="43" y="266"/>
                    <a:pt x="43" y="266"/>
                    <a:pt x="43" y="266"/>
                  </a:cubicBezTo>
                  <a:cubicBezTo>
                    <a:pt x="20" y="266"/>
                    <a:pt x="0" y="247"/>
                    <a:pt x="0" y="223"/>
                  </a:cubicBezTo>
                  <a:cubicBezTo>
                    <a:pt x="0" y="43"/>
                    <a:pt x="0" y="43"/>
                    <a:pt x="0" y="43"/>
                  </a:cubicBezTo>
                  <a:cubicBezTo>
                    <a:pt x="0" y="19"/>
                    <a:pt x="20" y="0"/>
                    <a:pt x="43" y="0"/>
                  </a:cubicBezTo>
                  <a:cubicBezTo>
                    <a:pt x="224" y="0"/>
                    <a:pt x="224" y="0"/>
                    <a:pt x="224" y="0"/>
                  </a:cubicBezTo>
                  <a:cubicBezTo>
                    <a:pt x="247" y="0"/>
                    <a:pt x="267" y="19"/>
                    <a:pt x="267" y="43"/>
                  </a:cubicBezTo>
                  <a:cubicBezTo>
                    <a:pt x="267" y="223"/>
                    <a:pt x="267" y="223"/>
                    <a:pt x="267" y="223"/>
                  </a:cubicBezTo>
                  <a:cubicBezTo>
                    <a:pt x="267" y="247"/>
                    <a:pt x="247" y="266"/>
                    <a:pt x="224" y="26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6" name="Freeform 18"/>
            <p:cNvSpPr>
              <a:spLocks/>
            </p:cNvSpPr>
            <p:nvPr/>
          </p:nvSpPr>
          <p:spPr bwMode="auto">
            <a:xfrm>
              <a:off x="5411865" y="2550001"/>
              <a:ext cx="353919" cy="355535"/>
            </a:xfrm>
            <a:custGeom>
              <a:avLst/>
              <a:gdLst>
                <a:gd name="T0" fmla="*/ 224 w 267"/>
                <a:gd name="T1" fmla="*/ 267 h 267"/>
                <a:gd name="T2" fmla="*/ 43 w 267"/>
                <a:gd name="T3" fmla="*/ 267 h 267"/>
                <a:gd name="T4" fmla="*/ 0 w 267"/>
                <a:gd name="T5" fmla="*/ 224 h 267"/>
                <a:gd name="T6" fmla="*/ 0 w 267"/>
                <a:gd name="T7" fmla="*/ 43 h 267"/>
                <a:gd name="T8" fmla="*/ 43 w 267"/>
                <a:gd name="T9" fmla="*/ 0 h 267"/>
                <a:gd name="T10" fmla="*/ 224 w 267"/>
                <a:gd name="T11" fmla="*/ 0 h 267"/>
                <a:gd name="T12" fmla="*/ 267 w 267"/>
                <a:gd name="T13" fmla="*/ 43 h 267"/>
                <a:gd name="T14" fmla="*/ 267 w 267"/>
                <a:gd name="T15" fmla="*/ 224 h 267"/>
                <a:gd name="T16" fmla="*/ 224 w 267"/>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7">
                  <a:moveTo>
                    <a:pt x="224" y="267"/>
                  </a:moveTo>
                  <a:cubicBezTo>
                    <a:pt x="43" y="267"/>
                    <a:pt x="43" y="267"/>
                    <a:pt x="43" y="267"/>
                  </a:cubicBezTo>
                  <a:cubicBezTo>
                    <a:pt x="20" y="267"/>
                    <a:pt x="0" y="247"/>
                    <a:pt x="0" y="224"/>
                  </a:cubicBezTo>
                  <a:cubicBezTo>
                    <a:pt x="0" y="43"/>
                    <a:pt x="0" y="43"/>
                    <a:pt x="0" y="43"/>
                  </a:cubicBezTo>
                  <a:cubicBezTo>
                    <a:pt x="0" y="20"/>
                    <a:pt x="20" y="0"/>
                    <a:pt x="43" y="0"/>
                  </a:cubicBezTo>
                  <a:cubicBezTo>
                    <a:pt x="224" y="0"/>
                    <a:pt x="224" y="0"/>
                    <a:pt x="224" y="0"/>
                  </a:cubicBezTo>
                  <a:cubicBezTo>
                    <a:pt x="247" y="0"/>
                    <a:pt x="267" y="20"/>
                    <a:pt x="267" y="43"/>
                  </a:cubicBezTo>
                  <a:cubicBezTo>
                    <a:pt x="267" y="224"/>
                    <a:pt x="267" y="224"/>
                    <a:pt x="267" y="224"/>
                  </a:cubicBezTo>
                  <a:cubicBezTo>
                    <a:pt x="267" y="247"/>
                    <a:pt x="247" y="267"/>
                    <a:pt x="224" y="26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7" name="Freeform 19"/>
            <p:cNvSpPr>
              <a:spLocks/>
            </p:cNvSpPr>
            <p:nvPr/>
          </p:nvSpPr>
          <p:spPr bwMode="auto">
            <a:xfrm>
              <a:off x="5900686" y="3207105"/>
              <a:ext cx="353919" cy="353948"/>
            </a:xfrm>
            <a:custGeom>
              <a:avLst/>
              <a:gdLst>
                <a:gd name="T0" fmla="*/ 223 w 266"/>
                <a:gd name="T1" fmla="*/ 266 h 266"/>
                <a:gd name="T2" fmla="*/ 43 w 266"/>
                <a:gd name="T3" fmla="*/ 266 h 266"/>
                <a:gd name="T4" fmla="*/ 0 w 266"/>
                <a:gd name="T5" fmla="*/ 224 h 266"/>
                <a:gd name="T6" fmla="*/ 0 w 266"/>
                <a:gd name="T7" fmla="*/ 43 h 266"/>
                <a:gd name="T8" fmla="*/ 43 w 266"/>
                <a:gd name="T9" fmla="*/ 0 h 266"/>
                <a:gd name="T10" fmla="*/ 223 w 266"/>
                <a:gd name="T11" fmla="*/ 0 h 266"/>
                <a:gd name="T12" fmla="*/ 266 w 266"/>
                <a:gd name="T13" fmla="*/ 43 h 266"/>
                <a:gd name="T14" fmla="*/ 266 w 266"/>
                <a:gd name="T15" fmla="*/ 224 h 266"/>
                <a:gd name="T16" fmla="*/ 223 w 2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266">
                  <a:moveTo>
                    <a:pt x="223" y="266"/>
                  </a:moveTo>
                  <a:cubicBezTo>
                    <a:pt x="43" y="266"/>
                    <a:pt x="43" y="266"/>
                    <a:pt x="43" y="266"/>
                  </a:cubicBezTo>
                  <a:cubicBezTo>
                    <a:pt x="19" y="266"/>
                    <a:pt x="0" y="247"/>
                    <a:pt x="0" y="224"/>
                  </a:cubicBezTo>
                  <a:cubicBezTo>
                    <a:pt x="0" y="43"/>
                    <a:pt x="0" y="43"/>
                    <a:pt x="0" y="43"/>
                  </a:cubicBezTo>
                  <a:cubicBezTo>
                    <a:pt x="0" y="19"/>
                    <a:pt x="19" y="0"/>
                    <a:pt x="43" y="0"/>
                  </a:cubicBezTo>
                  <a:cubicBezTo>
                    <a:pt x="223" y="0"/>
                    <a:pt x="223" y="0"/>
                    <a:pt x="223" y="0"/>
                  </a:cubicBezTo>
                  <a:cubicBezTo>
                    <a:pt x="247" y="0"/>
                    <a:pt x="266" y="19"/>
                    <a:pt x="266" y="43"/>
                  </a:cubicBezTo>
                  <a:cubicBezTo>
                    <a:pt x="266" y="224"/>
                    <a:pt x="266" y="224"/>
                    <a:pt x="266" y="224"/>
                  </a:cubicBezTo>
                  <a:cubicBezTo>
                    <a:pt x="266" y="247"/>
                    <a:pt x="247" y="266"/>
                    <a:pt x="223" y="26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8" name="Freeform 20"/>
            <p:cNvSpPr>
              <a:spLocks/>
            </p:cNvSpPr>
            <p:nvPr/>
          </p:nvSpPr>
          <p:spPr bwMode="auto">
            <a:xfrm>
              <a:off x="5549940" y="3978489"/>
              <a:ext cx="353920" cy="352360"/>
            </a:xfrm>
            <a:custGeom>
              <a:avLst/>
              <a:gdLst>
                <a:gd name="T0" fmla="*/ 224 w 267"/>
                <a:gd name="T1" fmla="*/ 266 h 266"/>
                <a:gd name="T2" fmla="*/ 43 w 267"/>
                <a:gd name="T3" fmla="*/ 266 h 266"/>
                <a:gd name="T4" fmla="*/ 0 w 267"/>
                <a:gd name="T5" fmla="*/ 223 h 266"/>
                <a:gd name="T6" fmla="*/ 0 w 267"/>
                <a:gd name="T7" fmla="*/ 43 h 266"/>
                <a:gd name="T8" fmla="*/ 43 w 267"/>
                <a:gd name="T9" fmla="*/ 0 h 266"/>
                <a:gd name="T10" fmla="*/ 224 w 267"/>
                <a:gd name="T11" fmla="*/ 0 h 266"/>
                <a:gd name="T12" fmla="*/ 267 w 267"/>
                <a:gd name="T13" fmla="*/ 43 h 266"/>
                <a:gd name="T14" fmla="*/ 267 w 267"/>
                <a:gd name="T15" fmla="*/ 223 h 266"/>
                <a:gd name="T16" fmla="*/ 224 w 267"/>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6">
                  <a:moveTo>
                    <a:pt x="224" y="266"/>
                  </a:moveTo>
                  <a:cubicBezTo>
                    <a:pt x="43" y="266"/>
                    <a:pt x="43" y="266"/>
                    <a:pt x="43" y="266"/>
                  </a:cubicBezTo>
                  <a:cubicBezTo>
                    <a:pt x="20" y="266"/>
                    <a:pt x="0" y="247"/>
                    <a:pt x="0" y="223"/>
                  </a:cubicBezTo>
                  <a:cubicBezTo>
                    <a:pt x="0" y="43"/>
                    <a:pt x="0" y="43"/>
                    <a:pt x="0" y="43"/>
                  </a:cubicBezTo>
                  <a:cubicBezTo>
                    <a:pt x="0" y="19"/>
                    <a:pt x="20" y="0"/>
                    <a:pt x="43" y="0"/>
                  </a:cubicBezTo>
                  <a:cubicBezTo>
                    <a:pt x="224" y="0"/>
                    <a:pt x="224" y="0"/>
                    <a:pt x="224" y="0"/>
                  </a:cubicBezTo>
                  <a:cubicBezTo>
                    <a:pt x="248" y="0"/>
                    <a:pt x="267" y="19"/>
                    <a:pt x="267" y="43"/>
                  </a:cubicBezTo>
                  <a:cubicBezTo>
                    <a:pt x="267" y="223"/>
                    <a:pt x="267" y="223"/>
                    <a:pt x="267" y="223"/>
                  </a:cubicBezTo>
                  <a:cubicBezTo>
                    <a:pt x="267" y="247"/>
                    <a:pt x="248" y="266"/>
                    <a:pt x="224" y="26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19" name="Freeform 21"/>
            <p:cNvSpPr>
              <a:spLocks/>
            </p:cNvSpPr>
            <p:nvPr/>
          </p:nvSpPr>
          <p:spPr bwMode="auto">
            <a:xfrm>
              <a:off x="3158208" y="2269066"/>
              <a:ext cx="355506" cy="355535"/>
            </a:xfrm>
            <a:custGeom>
              <a:avLst/>
              <a:gdLst>
                <a:gd name="T0" fmla="*/ 224 w 267"/>
                <a:gd name="T1" fmla="*/ 267 h 267"/>
                <a:gd name="T2" fmla="*/ 43 w 267"/>
                <a:gd name="T3" fmla="*/ 267 h 267"/>
                <a:gd name="T4" fmla="*/ 0 w 267"/>
                <a:gd name="T5" fmla="*/ 224 h 267"/>
                <a:gd name="T6" fmla="*/ 0 w 267"/>
                <a:gd name="T7" fmla="*/ 43 h 267"/>
                <a:gd name="T8" fmla="*/ 43 w 267"/>
                <a:gd name="T9" fmla="*/ 0 h 267"/>
                <a:gd name="T10" fmla="*/ 224 w 267"/>
                <a:gd name="T11" fmla="*/ 0 h 267"/>
                <a:gd name="T12" fmla="*/ 267 w 267"/>
                <a:gd name="T13" fmla="*/ 43 h 267"/>
                <a:gd name="T14" fmla="*/ 267 w 267"/>
                <a:gd name="T15" fmla="*/ 224 h 267"/>
                <a:gd name="T16" fmla="*/ 224 w 267"/>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7">
                  <a:moveTo>
                    <a:pt x="224" y="267"/>
                  </a:moveTo>
                  <a:cubicBezTo>
                    <a:pt x="43" y="267"/>
                    <a:pt x="43" y="267"/>
                    <a:pt x="43" y="267"/>
                  </a:cubicBezTo>
                  <a:cubicBezTo>
                    <a:pt x="19" y="267"/>
                    <a:pt x="0" y="247"/>
                    <a:pt x="0" y="224"/>
                  </a:cubicBezTo>
                  <a:cubicBezTo>
                    <a:pt x="0" y="43"/>
                    <a:pt x="0" y="43"/>
                    <a:pt x="0" y="43"/>
                  </a:cubicBezTo>
                  <a:cubicBezTo>
                    <a:pt x="0" y="20"/>
                    <a:pt x="19" y="0"/>
                    <a:pt x="43" y="0"/>
                  </a:cubicBezTo>
                  <a:cubicBezTo>
                    <a:pt x="224" y="0"/>
                    <a:pt x="224" y="0"/>
                    <a:pt x="224" y="0"/>
                  </a:cubicBezTo>
                  <a:cubicBezTo>
                    <a:pt x="247" y="0"/>
                    <a:pt x="267" y="20"/>
                    <a:pt x="267" y="43"/>
                  </a:cubicBezTo>
                  <a:cubicBezTo>
                    <a:pt x="267" y="224"/>
                    <a:pt x="267" y="224"/>
                    <a:pt x="267" y="224"/>
                  </a:cubicBezTo>
                  <a:cubicBezTo>
                    <a:pt x="267" y="247"/>
                    <a:pt x="247" y="267"/>
                    <a:pt x="224" y="2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0" name="Freeform 22"/>
            <p:cNvSpPr>
              <a:spLocks/>
            </p:cNvSpPr>
            <p:nvPr/>
          </p:nvSpPr>
          <p:spPr bwMode="auto">
            <a:xfrm>
              <a:off x="3201059" y="2924582"/>
              <a:ext cx="355506" cy="355535"/>
            </a:xfrm>
            <a:custGeom>
              <a:avLst/>
              <a:gdLst>
                <a:gd name="T0" fmla="*/ 224 w 267"/>
                <a:gd name="T1" fmla="*/ 267 h 267"/>
                <a:gd name="T2" fmla="*/ 43 w 267"/>
                <a:gd name="T3" fmla="*/ 267 h 267"/>
                <a:gd name="T4" fmla="*/ 0 w 267"/>
                <a:gd name="T5" fmla="*/ 224 h 267"/>
                <a:gd name="T6" fmla="*/ 0 w 267"/>
                <a:gd name="T7" fmla="*/ 43 h 267"/>
                <a:gd name="T8" fmla="*/ 43 w 267"/>
                <a:gd name="T9" fmla="*/ 0 h 267"/>
                <a:gd name="T10" fmla="*/ 224 w 267"/>
                <a:gd name="T11" fmla="*/ 0 h 267"/>
                <a:gd name="T12" fmla="*/ 267 w 267"/>
                <a:gd name="T13" fmla="*/ 43 h 267"/>
                <a:gd name="T14" fmla="*/ 267 w 267"/>
                <a:gd name="T15" fmla="*/ 224 h 267"/>
                <a:gd name="T16" fmla="*/ 224 w 267"/>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7">
                  <a:moveTo>
                    <a:pt x="224" y="267"/>
                  </a:moveTo>
                  <a:cubicBezTo>
                    <a:pt x="43" y="267"/>
                    <a:pt x="43" y="267"/>
                    <a:pt x="43" y="267"/>
                  </a:cubicBezTo>
                  <a:cubicBezTo>
                    <a:pt x="19" y="267"/>
                    <a:pt x="0" y="247"/>
                    <a:pt x="0" y="224"/>
                  </a:cubicBezTo>
                  <a:cubicBezTo>
                    <a:pt x="0" y="43"/>
                    <a:pt x="0" y="43"/>
                    <a:pt x="0" y="43"/>
                  </a:cubicBezTo>
                  <a:cubicBezTo>
                    <a:pt x="0" y="20"/>
                    <a:pt x="19" y="0"/>
                    <a:pt x="43" y="0"/>
                  </a:cubicBezTo>
                  <a:cubicBezTo>
                    <a:pt x="224" y="0"/>
                    <a:pt x="224" y="0"/>
                    <a:pt x="224" y="0"/>
                  </a:cubicBezTo>
                  <a:cubicBezTo>
                    <a:pt x="247" y="0"/>
                    <a:pt x="267" y="20"/>
                    <a:pt x="267" y="43"/>
                  </a:cubicBezTo>
                  <a:cubicBezTo>
                    <a:pt x="267" y="224"/>
                    <a:pt x="267" y="224"/>
                    <a:pt x="267" y="224"/>
                  </a:cubicBezTo>
                  <a:cubicBezTo>
                    <a:pt x="267" y="247"/>
                    <a:pt x="247" y="267"/>
                    <a:pt x="224" y="26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1" name="Freeform 23"/>
            <p:cNvSpPr>
              <a:spLocks/>
            </p:cNvSpPr>
            <p:nvPr/>
          </p:nvSpPr>
          <p:spPr bwMode="auto">
            <a:xfrm>
              <a:off x="2850314" y="3484867"/>
              <a:ext cx="353919" cy="353947"/>
            </a:xfrm>
            <a:custGeom>
              <a:avLst/>
              <a:gdLst>
                <a:gd name="T0" fmla="*/ 223 w 266"/>
                <a:gd name="T1" fmla="*/ 267 h 267"/>
                <a:gd name="T2" fmla="*/ 43 w 266"/>
                <a:gd name="T3" fmla="*/ 267 h 267"/>
                <a:gd name="T4" fmla="*/ 0 w 266"/>
                <a:gd name="T5" fmla="*/ 224 h 267"/>
                <a:gd name="T6" fmla="*/ 0 w 266"/>
                <a:gd name="T7" fmla="*/ 43 h 267"/>
                <a:gd name="T8" fmla="*/ 43 w 266"/>
                <a:gd name="T9" fmla="*/ 0 h 267"/>
                <a:gd name="T10" fmla="*/ 223 w 266"/>
                <a:gd name="T11" fmla="*/ 0 h 267"/>
                <a:gd name="T12" fmla="*/ 266 w 266"/>
                <a:gd name="T13" fmla="*/ 43 h 267"/>
                <a:gd name="T14" fmla="*/ 266 w 266"/>
                <a:gd name="T15" fmla="*/ 224 h 267"/>
                <a:gd name="T16" fmla="*/ 223 w 266"/>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267">
                  <a:moveTo>
                    <a:pt x="223" y="267"/>
                  </a:moveTo>
                  <a:cubicBezTo>
                    <a:pt x="43" y="267"/>
                    <a:pt x="43" y="267"/>
                    <a:pt x="43" y="267"/>
                  </a:cubicBezTo>
                  <a:cubicBezTo>
                    <a:pt x="19" y="267"/>
                    <a:pt x="0" y="247"/>
                    <a:pt x="0" y="224"/>
                  </a:cubicBezTo>
                  <a:cubicBezTo>
                    <a:pt x="0" y="43"/>
                    <a:pt x="0" y="43"/>
                    <a:pt x="0" y="43"/>
                  </a:cubicBezTo>
                  <a:cubicBezTo>
                    <a:pt x="0" y="20"/>
                    <a:pt x="19" y="0"/>
                    <a:pt x="43" y="0"/>
                  </a:cubicBezTo>
                  <a:cubicBezTo>
                    <a:pt x="223" y="0"/>
                    <a:pt x="223" y="0"/>
                    <a:pt x="223" y="0"/>
                  </a:cubicBezTo>
                  <a:cubicBezTo>
                    <a:pt x="247" y="0"/>
                    <a:pt x="266" y="20"/>
                    <a:pt x="266" y="43"/>
                  </a:cubicBezTo>
                  <a:cubicBezTo>
                    <a:pt x="266" y="224"/>
                    <a:pt x="266" y="224"/>
                    <a:pt x="266" y="224"/>
                  </a:cubicBezTo>
                  <a:cubicBezTo>
                    <a:pt x="266" y="247"/>
                    <a:pt x="247" y="267"/>
                    <a:pt x="223" y="26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2" name="Freeform 24"/>
            <p:cNvSpPr>
              <a:spLocks noEditPoints="1"/>
            </p:cNvSpPr>
            <p:nvPr/>
          </p:nvSpPr>
          <p:spPr bwMode="auto">
            <a:xfrm>
              <a:off x="3466102" y="3815007"/>
              <a:ext cx="704665" cy="1328493"/>
            </a:xfrm>
            <a:custGeom>
              <a:avLst/>
              <a:gdLst>
                <a:gd name="T0" fmla="*/ 74 w 530"/>
                <a:gd name="T1" fmla="*/ 24 h 999"/>
                <a:gd name="T2" fmla="*/ 0 w 530"/>
                <a:gd name="T3" fmla="*/ 29 h 999"/>
                <a:gd name="T4" fmla="*/ 530 w 530"/>
                <a:gd name="T5" fmla="*/ 999 h 999"/>
                <a:gd name="T6" fmla="*/ 520 w 530"/>
                <a:gd name="T7" fmla="*/ 956 h 999"/>
                <a:gd name="T8" fmla="*/ 520 w 530"/>
                <a:gd name="T9" fmla="*/ 946 h 999"/>
                <a:gd name="T10" fmla="*/ 530 w 530"/>
                <a:gd name="T11" fmla="*/ 918 h 999"/>
                <a:gd name="T12" fmla="*/ 530 w 530"/>
                <a:gd name="T13" fmla="*/ 918 h 999"/>
                <a:gd name="T14" fmla="*/ 530 w 530"/>
                <a:gd name="T15" fmla="*/ 871 h 999"/>
                <a:gd name="T16" fmla="*/ 520 w 530"/>
                <a:gd name="T17" fmla="*/ 843 h 999"/>
                <a:gd name="T18" fmla="*/ 520 w 530"/>
                <a:gd name="T19" fmla="*/ 833 h 999"/>
                <a:gd name="T20" fmla="*/ 530 w 530"/>
                <a:gd name="T21" fmla="*/ 805 h 999"/>
                <a:gd name="T22" fmla="*/ 530 w 530"/>
                <a:gd name="T23" fmla="*/ 805 h 999"/>
                <a:gd name="T24" fmla="*/ 530 w 530"/>
                <a:gd name="T25" fmla="*/ 758 h 999"/>
                <a:gd name="T26" fmla="*/ 520 w 530"/>
                <a:gd name="T27" fmla="*/ 729 h 999"/>
                <a:gd name="T28" fmla="*/ 520 w 530"/>
                <a:gd name="T29" fmla="*/ 720 h 999"/>
                <a:gd name="T30" fmla="*/ 530 w 530"/>
                <a:gd name="T31" fmla="*/ 691 h 999"/>
                <a:gd name="T32" fmla="*/ 530 w 530"/>
                <a:gd name="T33" fmla="*/ 691 h 999"/>
                <a:gd name="T34" fmla="*/ 530 w 530"/>
                <a:gd name="T35" fmla="*/ 644 h 999"/>
                <a:gd name="T36" fmla="*/ 520 w 530"/>
                <a:gd name="T37" fmla="*/ 616 h 999"/>
                <a:gd name="T38" fmla="*/ 520 w 530"/>
                <a:gd name="T39" fmla="*/ 606 h 999"/>
                <a:gd name="T40" fmla="*/ 530 w 530"/>
                <a:gd name="T41" fmla="*/ 578 h 999"/>
                <a:gd name="T42" fmla="*/ 530 w 530"/>
                <a:gd name="T43" fmla="*/ 578 h 999"/>
                <a:gd name="T44" fmla="*/ 530 w 530"/>
                <a:gd name="T45" fmla="*/ 531 h 999"/>
                <a:gd name="T46" fmla="*/ 520 w 530"/>
                <a:gd name="T47" fmla="*/ 502 h 999"/>
                <a:gd name="T48" fmla="*/ 520 w 530"/>
                <a:gd name="T49" fmla="*/ 493 h 999"/>
                <a:gd name="T50" fmla="*/ 530 w 530"/>
                <a:gd name="T51" fmla="*/ 465 h 999"/>
                <a:gd name="T52" fmla="*/ 530 w 530"/>
                <a:gd name="T53" fmla="*/ 465 h 999"/>
                <a:gd name="T54" fmla="*/ 530 w 530"/>
                <a:gd name="T55" fmla="*/ 417 h 999"/>
                <a:gd name="T56" fmla="*/ 520 w 530"/>
                <a:gd name="T57" fmla="*/ 389 h 999"/>
                <a:gd name="T58" fmla="*/ 520 w 530"/>
                <a:gd name="T59" fmla="*/ 380 h 999"/>
                <a:gd name="T60" fmla="*/ 530 w 530"/>
                <a:gd name="T61" fmla="*/ 351 h 999"/>
                <a:gd name="T62" fmla="*/ 530 w 530"/>
                <a:gd name="T63" fmla="*/ 351 h 999"/>
                <a:gd name="T64" fmla="*/ 530 w 530"/>
                <a:gd name="T65" fmla="*/ 304 h 999"/>
                <a:gd name="T66" fmla="*/ 520 w 530"/>
                <a:gd name="T67" fmla="*/ 276 h 999"/>
                <a:gd name="T68" fmla="*/ 520 w 530"/>
                <a:gd name="T69" fmla="*/ 266 h 999"/>
                <a:gd name="T70" fmla="*/ 530 w 530"/>
                <a:gd name="T71" fmla="*/ 238 h 999"/>
                <a:gd name="T72" fmla="*/ 530 w 530"/>
                <a:gd name="T73" fmla="*/ 238 h 999"/>
                <a:gd name="T74" fmla="*/ 530 w 530"/>
                <a:gd name="T75" fmla="*/ 191 h 999"/>
                <a:gd name="T76" fmla="*/ 520 w 530"/>
                <a:gd name="T77" fmla="*/ 162 h 999"/>
                <a:gd name="T78" fmla="*/ 520 w 530"/>
                <a:gd name="T79" fmla="*/ 153 h 999"/>
                <a:gd name="T80" fmla="*/ 530 w 530"/>
                <a:gd name="T81" fmla="*/ 125 h 999"/>
                <a:gd name="T82" fmla="*/ 530 w 530"/>
                <a:gd name="T83" fmla="*/ 125 h 999"/>
                <a:gd name="T84" fmla="*/ 518 w 530"/>
                <a:gd name="T85" fmla="*/ 98 h 999"/>
                <a:gd name="T86" fmla="*/ 498 w 530"/>
                <a:gd name="T87" fmla="*/ 58 h 999"/>
                <a:gd name="T88" fmla="*/ 481 w 530"/>
                <a:gd name="T89" fmla="*/ 34 h 999"/>
                <a:gd name="T90" fmla="*/ 471 w 530"/>
                <a:gd name="T91" fmla="*/ 31 h 999"/>
                <a:gd name="T92" fmla="*/ 471 w 530"/>
                <a:gd name="T93" fmla="*/ 31 h 999"/>
                <a:gd name="T94" fmla="*/ 442 w 530"/>
                <a:gd name="T95" fmla="*/ 34 h 999"/>
                <a:gd name="T96" fmla="*/ 395 w 530"/>
                <a:gd name="T97" fmla="*/ 34 h 999"/>
                <a:gd name="T98" fmla="*/ 367 w 530"/>
                <a:gd name="T99" fmla="*/ 24 h 999"/>
                <a:gd name="T100" fmla="*/ 357 w 530"/>
                <a:gd name="T101" fmla="*/ 24 h 999"/>
                <a:gd name="T102" fmla="*/ 357 w 530"/>
                <a:gd name="T103" fmla="*/ 24 h 999"/>
                <a:gd name="T104" fmla="*/ 329 w 530"/>
                <a:gd name="T105" fmla="*/ 34 h 999"/>
                <a:gd name="T106" fmla="*/ 281 w 530"/>
                <a:gd name="T107" fmla="*/ 34 h 999"/>
                <a:gd name="T108" fmla="*/ 253 w 530"/>
                <a:gd name="T109" fmla="*/ 24 h 999"/>
                <a:gd name="T110" fmla="*/ 244 w 530"/>
                <a:gd name="T111" fmla="*/ 24 h 999"/>
                <a:gd name="T112" fmla="*/ 244 w 530"/>
                <a:gd name="T113" fmla="*/ 24 h 999"/>
                <a:gd name="T114" fmla="*/ 215 w 530"/>
                <a:gd name="T115" fmla="*/ 34 h 999"/>
                <a:gd name="T116" fmla="*/ 168 w 530"/>
                <a:gd name="T117" fmla="*/ 34 h 999"/>
                <a:gd name="T118" fmla="*/ 140 w 530"/>
                <a:gd name="T119" fmla="*/ 24 h 999"/>
                <a:gd name="T120" fmla="*/ 130 w 530"/>
                <a:gd name="T121" fmla="*/ 24 h 999"/>
                <a:gd name="T122" fmla="*/ 130 w 530"/>
                <a:gd name="T123" fmla="*/ 24 h 999"/>
                <a:gd name="T124" fmla="*/ 102 w 530"/>
                <a:gd name="T125" fmla="*/ 34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999">
                  <a:moveTo>
                    <a:pt x="0" y="29"/>
                  </a:moveTo>
                  <a:cubicBezTo>
                    <a:pt x="58" y="0"/>
                    <a:pt x="58" y="0"/>
                    <a:pt x="58" y="0"/>
                  </a:cubicBezTo>
                  <a:cubicBezTo>
                    <a:pt x="58" y="24"/>
                    <a:pt x="58" y="24"/>
                    <a:pt x="58" y="24"/>
                  </a:cubicBezTo>
                  <a:cubicBezTo>
                    <a:pt x="74" y="24"/>
                    <a:pt x="74" y="24"/>
                    <a:pt x="74" y="24"/>
                  </a:cubicBezTo>
                  <a:cubicBezTo>
                    <a:pt x="74" y="34"/>
                    <a:pt x="74" y="34"/>
                    <a:pt x="74" y="34"/>
                  </a:cubicBezTo>
                  <a:cubicBezTo>
                    <a:pt x="58" y="34"/>
                    <a:pt x="58" y="34"/>
                    <a:pt x="58" y="34"/>
                  </a:cubicBezTo>
                  <a:cubicBezTo>
                    <a:pt x="58" y="58"/>
                    <a:pt x="58" y="58"/>
                    <a:pt x="58" y="58"/>
                  </a:cubicBezTo>
                  <a:cubicBezTo>
                    <a:pt x="0" y="29"/>
                    <a:pt x="0" y="29"/>
                    <a:pt x="0" y="29"/>
                  </a:cubicBezTo>
                  <a:close/>
                  <a:moveTo>
                    <a:pt x="520" y="999"/>
                  </a:moveTo>
                  <a:cubicBezTo>
                    <a:pt x="520" y="984"/>
                    <a:pt x="520" y="984"/>
                    <a:pt x="520" y="984"/>
                  </a:cubicBezTo>
                  <a:cubicBezTo>
                    <a:pt x="530" y="984"/>
                    <a:pt x="530" y="984"/>
                    <a:pt x="530" y="984"/>
                  </a:cubicBezTo>
                  <a:cubicBezTo>
                    <a:pt x="530" y="999"/>
                    <a:pt x="530" y="999"/>
                    <a:pt x="530" y="999"/>
                  </a:cubicBezTo>
                  <a:cubicBezTo>
                    <a:pt x="520" y="999"/>
                    <a:pt x="520" y="999"/>
                    <a:pt x="520" y="999"/>
                  </a:cubicBezTo>
                  <a:close/>
                  <a:moveTo>
                    <a:pt x="530" y="975"/>
                  </a:moveTo>
                  <a:cubicBezTo>
                    <a:pt x="520" y="975"/>
                    <a:pt x="520" y="975"/>
                    <a:pt x="520" y="975"/>
                  </a:cubicBezTo>
                  <a:cubicBezTo>
                    <a:pt x="520" y="956"/>
                    <a:pt x="520" y="956"/>
                    <a:pt x="520" y="956"/>
                  </a:cubicBezTo>
                  <a:cubicBezTo>
                    <a:pt x="530" y="956"/>
                    <a:pt x="530" y="956"/>
                    <a:pt x="530" y="956"/>
                  </a:cubicBezTo>
                  <a:cubicBezTo>
                    <a:pt x="530" y="975"/>
                    <a:pt x="530" y="975"/>
                    <a:pt x="530" y="975"/>
                  </a:cubicBezTo>
                  <a:close/>
                  <a:moveTo>
                    <a:pt x="530" y="946"/>
                  </a:moveTo>
                  <a:cubicBezTo>
                    <a:pt x="520" y="946"/>
                    <a:pt x="520" y="946"/>
                    <a:pt x="520" y="946"/>
                  </a:cubicBezTo>
                  <a:cubicBezTo>
                    <a:pt x="520" y="928"/>
                    <a:pt x="520" y="928"/>
                    <a:pt x="520" y="928"/>
                  </a:cubicBezTo>
                  <a:cubicBezTo>
                    <a:pt x="530" y="928"/>
                    <a:pt x="530" y="928"/>
                    <a:pt x="530" y="928"/>
                  </a:cubicBezTo>
                  <a:cubicBezTo>
                    <a:pt x="530" y="946"/>
                    <a:pt x="530" y="946"/>
                    <a:pt x="530" y="946"/>
                  </a:cubicBezTo>
                  <a:close/>
                  <a:moveTo>
                    <a:pt x="530" y="918"/>
                  </a:moveTo>
                  <a:cubicBezTo>
                    <a:pt x="520" y="918"/>
                    <a:pt x="520" y="918"/>
                    <a:pt x="520" y="918"/>
                  </a:cubicBezTo>
                  <a:cubicBezTo>
                    <a:pt x="520" y="899"/>
                    <a:pt x="520" y="899"/>
                    <a:pt x="520" y="899"/>
                  </a:cubicBezTo>
                  <a:cubicBezTo>
                    <a:pt x="530" y="899"/>
                    <a:pt x="530" y="899"/>
                    <a:pt x="530" y="899"/>
                  </a:cubicBezTo>
                  <a:cubicBezTo>
                    <a:pt x="530" y="918"/>
                    <a:pt x="530" y="918"/>
                    <a:pt x="530" y="918"/>
                  </a:cubicBezTo>
                  <a:close/>
                  <a:moveTo>
                    <a:pt x="530" y="890"/>
                  </a:moveTo>
                  <a:cubicBezTo>
                    <a:pt x="520" y="890"/>
                    <a:pt x="520" y="890"/>
                    <a:pt x="520" y="890"/>
                  </a:cubicBezTo>
                  <a:cubicBezTo>
                    <a:pt x="520" y="871"/>
                    <a:pt x="520" y="871"/>
                    <a:pt x="520" y="871"/>
                  </a:cubicBezTo>
                  <a:cubicBezTo>
                    <a:pt x="530" y="871"/>
                    <a:pt x="530" y="871"/>
                    <a:pt x="530" y="871"/>
                  </a:cubicBezTo>
                  <a:cubicBezTo>
                    <a:pt x="530" y="890"/>
                    <a:pt x="530" y="890"/>
                    <a:pt x="530" y="890"/>
                  </a:cubicBezTo>
                  <a:close/>
                  <a:moveTo>
                    <a:pt x="530" y="861"/>
                  </a:moveTo>
                  <a:cubicBezTo>
                    <a:pt x="520" y="861"/>
                    <a:pt x="520" y="861"/>
                    <a:pt x="520" y="861"/>
                  </a:cubicBezTo>
                  <a:cubicBezTo>
                    <a:pt x="520" y="843"/>
                    <a:pt x="520" y="843"/>
                    <a:pt x="520" y="843"/>
                  </a:cubicBezTo>
                  <a:cubicBezTo>
                    <a:pt x="530" y="843"/>
                    <a:pt x="530" y="843"/>
                    <a:pt x="530" y="843"/>
                  </a:cubicBezTo>
                  <a:cubicBezTo>
                    <a:pt x="530" y="861"/>
                    <a:pt x="530" y="861"/>
                    <a:pt x="530" y="861"/>
                  </a:cubicBezTo>
                  <a:close/>
                  <a:moveTo>
                    <a:pt x="530" y="833"/>
                  </a:moveTo>
                  <a:cubicBezTo>
                    <a:pt x="520" y="833"/>
                    <a:pt x="520" y="833"/>
                    <a:pt x="520" y="833"/>
                  </a:cubicBezTo>
                  <a:cubicBezTo>
                    <a:pt x="520" y="814"/>
                    <a:pt x="520" y="814"/>
                    <a:pt x="520" y="814"/>
                  </a:cubicBezTo>
                  <a:cubicBezTo>
                    <a:pt x="530" y="814"/>
                    <a:pt x="530" y="814"/>
                    <a:pt x="530" y="814"/>
                  </a:cubicBezTo>
                  <a:cubicBezTo>
                    <a:pt x="530" y="833"/>
                    <a:pt x="530" y="833"/>
                    <a:pt x="530" y="833"/>
                  </a:cubicBezTo>
                  <a:close/>
                  <a:moveTo>
                    <a:pt x="530" y="805"/>
                  </a:moveTo>
                  <a:cubicBezTo>
                    <a:pt x="520" y="805"/>
                    <a:pt x="520" y="805"/>
                    <a:pt x="520" y="805"/>
                  </a:cubicBezTo>
                  <a:cubicBezTo>
                    <a:pt x="520" y="786"/>
                    <a:pt x="520" y="786"/>
                    <a:pt x="520" y="786"/>
                  </a:cubicBezTo>
                  <a:cubicBezTo>
                    <a:pt x="530" y="786"/>
                    <a:pt x="530" y="786"/>
                    <a:pt x="530" y="786"/>
                  </a:cubicBezTo>
                  <a:cubicBezTo>
                    <a:pt x="530" y="805"/>
                    <a:pt x="530" y="805"/>
                    <a:pt x="530" y="805"/>
                  </a:cubicBezTo>
                  <a:close/>
                  <a:moveTo>
                    <a:pt x="530" y="776"/>
                  </a:moveTo>
                  <a:cubicBezTo>
                    <a:pt x="520" y="776"/>
                    <a:pt x="520" y="776"/>
                    <a:pt x="520" y="776"/>
                  </a:cubicBezTo>
                  <a:cubicBezTo>
                    <a:pt x="520" y="758"/>
                    <a:pt x="520" y="758"/>
                    <a:pt x="520" y="758"/>
                  </a:cubicBezTo>
                  <a:cubicBezTo>
                    <a:pt x="530" y="758"/>
                    <a:pt x="530" y="758"/>
                    <a:pt x="530" y="758"/>
                  </a:cubicBezTo>
                  <a:cubicBezTo>
                    <a:pt x="530" y="776"/>
                    <a:pt x="530" y="776"/>
                    <a:pt x="530" y="776"/>
                  </a:cubicBezTo>
                  <a:close/>
                  <a:moveTo>
                    <a:pt x="530" y="748"/>
                  </a:moveTo>
                  <a:cubicBezTo>
                    <a:pt x="520" y="748"/>
                    <a:pt x="520" y="748"/>
                    <a:pt x="520" y="748"/>
                  </a:cubicBezTo>
                  <a:cubicBezTo>
                    <a:pt x="520" y="729"/>
                    <a:pt x="520" y="729"/>
                    <a:pt x="520" y="729"/>
                  </a:cubicBezTo>
                  <a:cubicBezTo>
                    <a:pt x="530" y="729"/>
                    <a:pt x="530" y="729"/>
                    <a:pt x="530" y="729"/>
                  </a:cubicBezTo>
                  <a:cubicBezTo>
                    <a:pt x="530" y="748"/>
                    <a:pt x="530" y="748"/>
                    <a:pt x="530" y="748"/>
                  </a:cubicBezTo>
                  <a:close/>
                  <a:moveTo>
                    <a:pt x="530" y="720"/>
                  </a:moveTo>
                  <a:cubicBezTo>
                    <a:pt x="520" y="720"/>
                    <a:pt x="520" y="720"/>
                    <a:pt x="520" y="720"/>
                  </a:cubicBezTo>
                  <a:cubicBezTo>
                    <a:pt x="520" y="701"/>
                    <a:pt x="520" y="701"/>
                    <a:pt x="520" y="701"/>
                  </a:cubicBezTo>
                  <a:cubicBezTo>
                    <a:pt x="530" y="701"/>
                    <a:pt x="530" y="701"/>
                    <a:pt x="530" y="701"/>
                  </a:cubicBezTo>
                  <a:cubicBezTo>
                    <a:pt x="530" y="720"/>
                    <a:pt x="530" y="720"/>
                    <a:pt x="530" y="720"/>
                  </a:cubicBezTo>
                  <a:close/>
                  <a:moveTo>
                    <a:pt x="530" y="691"/>
                  </a:moveTo>
                  <a:cubicBezTo>
                    <a:pt x="520" y="691"/>
                    <a:pt x="520" y="691"/>
                    <a:pt x="520" y="691"/>
                  </a:cubicBezTo>
                  <a:cubicBezTo>
                    <a:pt x="520" y="673"/>
                    <a:pt x="520" y="673"/>
                    <a:pt x="520" y="673"/>
                  </a:cubicBezTo>
                  <a:cubicBezTo>
                    <a:pt x="530" y="673"/>
                    <a:pt x="530" y="673"/>
                    <a:pt x="530" y="673"/>
                  </a:cubicBezTo>
                  <a:cubicBezTo>
                    <a:pt x="530" y="691"/>
                    <a:pt x="530" y="691"/>
                    <a:pt x="530" y="691"/>
                  </a:cubicBezTo>
                  <a:close/>
                  <a:moveTo>
                    <a:pt x="530" y="663"/>
                  </a:moveTo>
                  <a:cubicBezTo>
                    <a:pt x="520" y="663"/>
                    <a:pt x="520" y="663"/>
                    <a:pt x="520" y="663"/>
                  </a:cubicBezTo>
                  <a:cubicBezTo>
                    <a:pt x="520" y="644"/>
                    <a:pt x="520" y="644"/>
                    <a:pt x="520" y="644"/>
                  </a:cubicBezTo>
                  <a:cubicBezTo>
                    <a:pt x="530" y="644"/>
                    <a:pt x="530" y="644"/>
                    <a:pt x="530" y="644"/>
                  </a:cubicBezTo>
                  <a:cubicBezTo>
                    <a:pt x="530" y="663"/>
                    <a:pt x="530" y="663"/>
                    <a:pt x="530" y="663"/>
                  </a:cubicBezTo>
                  <a:close/>
                  <a:moveTo>
                    <a:pt x="530" y="635"/>
                  </a:moveTo>
                  <a:cubicBezTo>
                    <a:pt x="520" y="635"/>
                    <a:pt x="520" y="635"/>
                    <a:pt x="520" y="635"/>
                  </a:cubicBezTo>
                  <a:cubicBezTo>
                    <a:pt x="520" y="616"/>
                    <a:pt x="520" y="616"/>
                    <a:pt x="520" y="616"/>
                  </a:cubicBezTo>
                  <a:cubicBezTo>
                    <a:pt x="530" y="616"/>
                    <a:pt x="530" y="616"/>
                    <a:pt x="530" y="616"/>
                  </a:cubicBezTo>
                  <a:cubicBezTo>
                    <a:pt x="530" y="635"/>
                    <a:pt x="530" y="635"/>
                    <a:pt x="530" y="635"/>
                  </a:cubicBezTo>
                  <a:close/>
                  <a:moveTo>
                    <a:pt x="530" y="606"/>
                  </a:moveTo>
                  <a:cubicBezTo>
                    <a:pt x="520" y="606"/>
                    <a:pt x="520" y="606"/>
                    <a:pt x="520" y="606"/>
                  </a:cubicBezTo>
                  <a:cubicBezTo>
                    <a:pt x="520" y="588"/>
                    <a:pt x="520" y="588"/>
                    <a:pt x="520" y="588"/>
                  </a:cubicBezTo>
                  <a:cubicBezTo>
                    <a:pt x="530" y="588"/>
                    <a:pt x="530" y="588"/>
                    <a:pt x="530" y="588"/>
                  </a:cubicBezTo>
                  <a:cubicBezTo>
                    <a:pt x="530" y="606"/>
                    <a:pt x="530" y="606"/>
                    <a:pt x="530" y="606"/>
                  </a:cubicBezTo>
                  <a:close/>
                  <a:moveTo>
                    <a:pt x="530" y="578"/>
                  </a:moveTo>
                  <a:cubicBezTo>
                    <a:pt x="520" y="578"/>
                    <a:pt x="520" y="578"/>
                    <a:pt x="520" y="578"/>
                  </a:cubicBezTo>
                  <a:cubicBezTo>
                    <a:pt x="520" y="559"/>
                    <a:pt x="520" y="559"/>
                    <a:pt x="520" y="559"/>
                  </a:cubicBezTo>
                  <a:cubicBezTo>
                    <a:pt x="530" y="559"/>
                    <a:pt x="530" y="559"/>
                    <a:pt x="530" y="559"/>
                  </a:cubicBezTo>
                  <a:cubicBezTo>
                    <a:pt x="530" y="578"/>
                    <a:pt x="530" y="578"/>
                    <a:pt x="530" y="578"/>
                  </a:cubicBezTo>
                  <a:close/>
                  <a:moveTo>
                    <a:pt x="530" y="550"/>
                  </a:moveTo>
                  <a:cubicBezTo>
                    <a:pt x="520" y="550"/>
                    <a:pt x="520" y="550"/>
                    <a:pt x="520" y="550"/>
                  </a:cubicBezTo>
                  <a:cubicBezTo>
                    <a:pt x="520" y="531"/>
                    <a:pt x="520" y="531"/>
                    <a:pt x="520" y="531"/>
                  </a:cubicBezTo>
                  <a:cubicBezTo>
                    <a:pt x="530" y="531"/>
                    <a:pt x="530" y="531"/>
                    <a:pt x="530" y="531"/>
                  </a:cubicBezTo>
                  <a:cubicBezTo>
                    <a:pt x="530" y="550"/>
                    <a:pt x="530" y="550"/>
                    <a:pt x="530" y="550"/>
                  </a:cubicBezTo>
                  <a:close/>
                  <a:moveTo>
                    <a:pt x="530" y="521"/>
                  </a:moveTo>
                  <a:cubicBezTo>
                    <a:pt x="520" y="521"/>
                    <a:pt x="520" y="521"/>
                    <a:pt x="520" y="521"/>
                  </a:cubicBezTo>
                  <a:cubicBezTo>
                    <a:pt x="520" y="502"/>
                    <a:pt x="520" y="502"/>
                    <a:pt x="520" y="502"/>
                  </a:cubicBezTo>
                  <a:cubicBezTo>
                    <a:pt x="530" y="502"/>
                    <a:pt x="530" y="502"/>
                    <a:pt x="530" y="502"/>
                  </a:cubicBezTo>
                  <a:cubicBezTo>
                    <a:pt x="530" y="521"/>
                    <a:pt x="530" y="521"/>
                    <a:pt x="530" y="521"/>
                  </a:cubicBezTo>
                  <a:close/>
                  <a:moveTo>
                    <a:pt x="530" y="493"/>
                  </a:moveTo>
                  <a:cubicBezTo>
                    <a:pt x="520" y="493"/>
                    <a:pt x="520" y="493"/>
                    <a:pt x="520" y="493"/>
                  </a:cubicBezTo>
                  <a:cubicBezTo>
                    <a:pt x="520" y="474"/>
                    <a:pt x="520" y="474"/>
                    <a:pt x="520" y="474"/>
                  </a:cubicBezTo>
                  <a:cubicBezTo>
                    <a:pt x="530" y="474"/>
                    <a:pt x="530" y="474"/>
                    <a:pt x="530" y="474"/>
                  </a:cubicBezTo>
                  <a:cubicBezTo>
                    <a:pt x="530" y="493"/>
                    <a:pt x="530" y="493"/>
                    <a:pt x="530" y="493"/>
                  </a:cubicBezTo>
                  <a:close/>
                  <a:moveTo>
                    <a:pt x="530" y="465"/>
                  </a:moveTo>
                  <a:cubicBezTo>
                    <a:pt x="520" y="465"/>
                    <a:pt x="520" y="465"/>
                    <a:pt x="520" y="465"/>
                  </a:cubicBezTo>
                  <a:cubicBezTo>
                    <a:pt x="520" y="446"/>
                    <a:pt x="520" y="446"/>
                    <a:pt x="520" y="446"/>
                  </a:cubicBezTo>
                  <a:cubicBezTo>
                    <a:pt x="530" y="446"/>
                    <a:pt x="530" y="446"/>
                    <a:pt x="530" y="446"/>
                  </a:cubicBezTo>
                  <a:cubicBezTo>
                    <a:pt x="530" y="465"/>
                    <a:pt x="530" y="465"/>
                    <a:pt x="530" y="465"/>
                  </a:cubicBezTo>
                  <a:close/>
                  <a:moveTo>
                    <a:pt x="530" y="436"/>
                  </a:moveTo>
                  <a:cubicBezTo>
                    <a:pt x="520" y="436"/>
                    <a:pt x="520" y="436"/>
                    <a:pt x="520" y="436"/>
                  </a:cubicBezTo>
                  <a:cubicBezTo>
                    <a:pt x="520" y="417"/>
                    <a:pt x="520" y="417"/>
                    <a:pt x="520" y="417"/>
                  </a:cubicBezTo>
                  <a:cubicBezTo>
                    <a:pt x="530" y="417"/>
                    <a:pt x="530" y="417"/>
                    <a:pt x="530" y="417"/>
                  </a:cubicBezTo>
                  <a:cubicBezTo>
                    <a:pt x="530" y="436"/>
                    <a:pt x="530" y="436"/>
                    <a:pt x="530" y="436"/>
                  </a:cubicBezTo>
                  <a:close/>
                  <a:moveTo>
                    <a:pt x="530" y="408"/>
                  </a:moveTo>
                  <a:cubicBezTo>
                    <a:pt x="520" y="408"/>
                    <a:pt x="520" y="408"/>
                    <a:pt x="520" y="408"/>
                  </a:cubicBezTo>
                  <a:cubicBezTo>
                    <a:pt x="520" y="389"/>
                    <a:pt x="520" y="389"/>
                    <a:pt x="520" y="389"/>
                  </a:cubicBezTo>
                  <a:cubicBezTo>
                    <a:pt x="530" y="389"/>
                    <a:pt x="530" y="389"/>
                    <a:pt x="530" y="389"/>
                  </a:cubicBezTo>
                  <a:cubicBezTo>
                    <a:pt x="530" y="408"/>
                    <a:pt x="530" y="408"/>
                    <a:pt x="530" y="408"/>
                  </a:cubicBezTo>
                  <a:close/>
                  <a:moveTo>
                    <a:pt x="530" y="380"/>
                  </a:moveTo>
                  <a:cubicBezTo>
                    <a:pt x="520" y="380"/>
                    <a:pt x="520" y="380"/>
                    <a:pt x="520" y="380"/>
                  </a:cubicBezTo>
                  <a:cubicBezTo>
                    <a:pt x="520" y="361"/>
                    <a:pt x="520" y="361"/>
                    <a:pt x="520" y="361"/>
                  </a:cubicBezTo>
                  <a:cubicBezTo>
                    <a:pt x="530" y="361"/>
                    <a:pt x="530" y="361"/>
                    <a:pt x="530" y="361"/>
                  </a:cubicBezTo>
                  <a:cubicBezTo>
                    <a:pt x="530" y="380"/>
                    <a:pt x="530" y="380"/>
                    <a:pt x="530" y="380"/>
                  </a:cubicBezTo>
                  <a:close/>
                  <a:moveTo>
                    <a:pt x="530" y="351"/>
                  </a:moveTo>
                  <a:cubicBezTo>
                    <a:pt x="520" y="351"/>
                    <a:pt x="520" y="351"/>
                    <a:pt x="520" y="351"/>
                  </a:cubicBezTo>
                  <a:cubicBezTo>
                    <a:pt x="520" y="332"/>
                    <a:pt x="520" y="332"/>
                    <a:pt x="520" y="332"/>
                  </a:cubicBezTo>
                  <a:cubicBezTo>
                    <a:pt x="530" y="332"/>
                    <a:pt x="530" y="332"/>
                    <a:pt x="530" y="332"/>
                  </a:cubicBezTo>
                  <a:cubicBezTo>
                    <a:pt x="530" y="351"/>
                    <a:pt x="530" y="351"/>
                    <a:pt x="530" y="351"/>
                  </a:cubicBezTo>
                  <a:close/>
                  <a:moveTo>
                    <a:pt x="530" y="323"/>
                  </a:moveTo>
                  <a:cubicBezTo>
                    <a:pt x="520" y="323"/>
                    <a:pt x="520" y="323"/>
                    <a:pt x="520" y="323"/>
                  </a:cubicBezTo>
                  <a:cubicBezTo>
                    <a:pt x="520" y="304"/>
                    <a:pt x="520" y="304"/>
                    <a:pt x="520" y="304"/>
                  </a:cubicBezTo>
                  <a:cubicBezTo>
                    <a:pt x="530" y="304"/>
                    <a:pt x="530" y="304"/>
                    <a:pt x="530" y="304"/>
                  </a:cubicBezTo>
                  <a:cubicBezTo>
                    <a:pt x="530" y="323"/>
                    <a:pt x="530" y="323"/>
                    <a:pt x="530" y="323"/>
                  </a:cubicBezTo>
                  <a:close/>
                  <a:moveTo>
                    <a:pt x="530" y="295"/>
                  </a:moveTo>
                  <a:cubicBezTo>
                    <a:pt x="520" y="295"/>
                    <a:pt x="520" y="295"/>
                    <a:pt x="520" y="295"/>
                  </a:cubicBezTo>
                  <a:cubicBezTo>
                    <a:pt x="520" y="276"/>
                    <a:pt x="520" y="276"/>
                    <a:pt x="520" y="276"/>
                  </a:cubicBezTo>
                  <a:cubicBezTo>
                    <a:pt x="530" y="276"/>
                    <a:pt x="530" y="276"/>
                    <a:pt x="530" y="276"/>
                  </a:cubicBezTo>
                  <a:cubicBezTo>
                    <a:pt x="530" y="295"/>
                    <a:pt x="530" y="295"/>
                    <a:pt x="530" y="295"/>
                  </a:cubicBezTo>
                  <a:close/>
                  <a:moveTo>
                    <a:pt x="530" y="266"/>
                  </a:moveTo>
                  <a:cubicBezTo>
                    <a:pt x="520" y="266"/>
                    <a:pt x="520" y="266"/>
                    <a:pt x="520" y="266"/>
                  </a:cubicBezTo>
                  <a:cubicBezTo>
                    <a:pt x="520" y="247"/>
                    <a:pt x="520" y="247"/>
                    <a:pt x="520" y="247"/>
                  </a:cubicBezTo>
                  <a:cubicBezTo>
                    <a:pt x="530" y="247"/>
                    <a:pt x="530" y="247"/>
                    <a:pt x="530" y="247"/>
                  </a:cubicBezTo>
                  <a:cubicBezTo>
                    <a:pt x="530" y="266"/>
                    <a:pt x="530" y="266"/>
                    <a:pt x="530" y="266"/>
                  </a:cubicBezTo>
                  <a:close/>
                  <a:moveTo>
                    <a:pt x="530" y="238"/>
                  </a:moveTo>
                  <a:cubicBezTo>
                    <a:pt x="520" y="238"/>
                    <a:pt x="520" y="238"/>
                    <a:pt x="520" y="238"/>
                  </a:cubicBezTo>
                  <a:cubicBezTo>
                    <a:pt x="520" y="219"/>
                    <a:pt x="520" y="219"/>
                    <a:pt x="520" y="219"/>
                  </a:cubicBezTo>
                  <a:cubicBezTo>
                    <a:pt x="530" y="219"/>
                    <a:pt x="530" y="219"/>
                    <a:pt x="530" y="219"/>
                  </a:cubicBezTo>
                  <a:cubicBezTo>
                    <a:pt x="530" y="238"/>
                    <a:pt x="530" y="238"/>
                    <a:pt x="530" y="238"/>
                  </a:cubicBezTo>
                  <a:close/>
                  <a:moveTo>
                    <a:pt x="530" y="210"/>
                  </a:moveTo>
                  <a:cubicBezTo>
                    <a:pt x="520" y="210"/>
                    <a:pt x="520" y="210"/>
                    <a:pt x="520" y="210"/>
                  </a:cubicBezTo>
                  <a:cubicBezTo>
                    <a:pt x="520" y="191"/>
                    <a:pt x="520" y="191"/>
                    <a:pt x="520" y="191"/>
                  </a:cubicBezTo>
                  <a:cubicBezTo>
                    <a:pt x="530" y="191"/>
                    <a:pt x="530" y="191"/>
                    <a:pt x="530" y="191"/>
                  </a:cubicBezTo>
                  <a:cubicBezTo>
                    <a:pt x="530" y="210"/>
                    <a:pt x="530" y="210"/>
                    <a:pt x="530" y="210"/>
                  </a:cubicBezTo>
                  <a:close/>
                  <a:moveTo>
                    <a:pt x="530" y="181"/>
                  </a:moveTo>
                  <a:cubicBezTo>
                    <a:pt x="520" y="181"/>
                    <a:pt x="520" y="181"/>
                    <a:pt x="520" y="181"/>
                  </a:cubicBezTo>
                  <a:cubicBezTo>
                    <a:pt x="520" y="162"/>
                    <a:pt x="520" y="162"/>
                    <a:pt x="520" y="162"/>
                  </a:cubicBezTo>
                  <a:cubicBezTo>
                    <a:pt x="530" y="162"/>
                    <a:pt x="530" y="162"/>
                    <a:pt x="530" y="162"/>
                  </a:cubicBezTo>
                  <a:cubicBezTo>
                    <a:pt x="530" y="181"/>
                    <a:pt x="530" y="181"/>
                    <a:pt x="530" y="181"/>
                  </a:cubicBezTo>
                  <a:close/>
                  <a:moveTo>
                    <a:pt x="530" y="153"/>
                  </a:moveTo>
                  <a:cubicBezTo>
                    <a:pt x="520" y="153"/>
                    <a:pt x="520" y="153"/>
                    <a:pt x="520" y="153"/>
                  </a:cubicBezTo>
                  <a:cubicBezTo>
                    <a:pt x="520" y="134"/>
                    <a:pt x="520" y="134"/>
                    <a:pt x="520" y="134"/>
                  </a:cubicBezTo>
                  <a:cubicBezTo>
                    <a:pt x="530" y="134"/>
                    <a:pt x="530" y="134"/>
                    <a:pt x="530" y="134"/>
                  </a:cubicBezTo>
                  <a:cubicBezTo>
                    <a:pt x="530" y="153"/>
                    <a:pt x="530" y="153"/>
                    <a:pt x="530" y="153"/>
                  </a:cubicBezTo>
                  <a:close/>
                  <a:moveTo>
                    <a:pt x="530" y="125"/>
                  </a:moveTo>
                  <a:cubicBezTo>
                    <a:pt x="520" y="125"/>
                    <a:pt x="520" y="125"/>
                    <a:pt x="520" y="125"/>
                  </a:cubicBezTo>
                  <a:cubicBezTo>
                    <a:pt x="519" y="106"/>
                    <a:pt x="519" y="106"/>
                    <a:pt x="519" y="106"/>
                  </a:cubicBezTo>
                  <a:cubicBezTo>
                    <a:pt x="529" y="105"/>
                    <a:pt x="529" y="105"/>
                    <a:pt x="529" y="105"/>
                  </a:cubicBezTo>
                  <a:cubicBezTo>
                    <a:pt x="530" y="125"/>
                    <a:pt x="530" y="125"/>
                    <a:pt x="530" y="125"/>
                  </a:cubicBezTo>
                  <a:close/>
                  <a:moveTo>
                    <a:pt x="527" y="96"/>
                  </a:moveTo>
                  <a:cubicBezTo>
                    <a:pt x="521" y="77"/>
                    <a:pt x="521" y="77"/>
                    <a:pt x="521" y="77"/>
                  </a:cubicBezTo>
                  <a:cubicBezTo>
                    <a:pt x="513" y="80"/>
                    <a:pt x="513" y="80"/>
                    <a:pt x="513" y="80"/>
                  </a:cubicBezTo>
                  <a:cubicBezTo>
                    <a:pt x="515" y="86"/>
                    <a:pt x="517" y="92"/>
                    <a:pt x="518" y="98"/>
                  </a:cubicBezTo>
                  <a:cubicBezTo>
                    <a:pt x="527" y="96"/>
                    <a:pt x="527" y="96"/>
                    <a:pt x="527" y="96"/>
                  </a:cubicBezTo>
                  <a:close/>
                  <a:moveTo>
                    <a:pt x="517" y="68"/>
                  </a:moveTo>
                  <a:cubicBezTo>
                    <a:pt x="505" y="51"/>
                    <a:pt x="505" y="51"/>
                    <a:pt x="505" y="51"/>
                  </a:cubicBezTo>
                  <a:cubicBezTo>
                    <a:pt x="498" y="58"/>
                    <a:pt x="498" y="58"/>
                    <a:pt x="498" y="58"/>
                  </a:cubicBezTo>
                  <a:cubicBezTo>
                    <a:pt x="509" y="72"/>
                    <a:pt x="509" y="72"/>
                    <a:pt x="509" y="72"/>
                  </a:cubicBezTo>
                  <a:cubicBezTo>
                    <a:pt x="517" y="68"/>
                    <a:pt x="517" y="68"/>
                    <a:pt x="517" y="68"/>
                  </a:cubicBezTo>
                  <a:close/>
                  <a:moveTo>
                    <a:pt x="498" y="45"/>
                  </a:moveTo>
                  <a:cubicBezTo>
                    <a:pt x="481" y="34"/>
                    <a:pt x="481" y="34"/>
                    <a:pt x="481" y="34"/>
                  </a:cubicBezTo>
                  <a:cubicBezTo>
                    <a:pt x="477" y="43"/>
                    <a:pt x="477" y="43"/>
                    <a:pt x="477" y="43"/>
                  </a:cubicBezTo>
                  <a:cubicBezTo>
                    <a:pt x="492" y="52"/>
                    <a:pt x="492" y="52"/>
                    <a:pt x="492" y="52"/>
                  </a:cubicBezTo>
                  <a:cubicBezTo>
                    <a:pt x="498" y="45"/>
                    <a:pt x="498" y="45"/>
                    <a:pt x="498" y="45"/>
                  </a:cubicBezTo>
                  <a:close/>
                  <a:moveTo>
                    <a:pt x="471" y="31"/>
                  </a:moveTo>
                  <a:cubicBezTo>
                    <a:pt x="452" y="26"/>
                    <a:pt x="452" y="26"/>
                    <a:pt x="452" y="26"/>
                  </a:cubicBezTo>
                  <a:cubicBezTo>
                    <a:pt x="451" y="36"/>
                    <a:pt x="451" y="36"/>
                    <a:pt x="451" y="36"/>
                  </a:cubicBezTo>
                  <a:cubicBezTo>
                    <a:pt x="468" y="40"/>
                    <a:pt x="468" y="40"/>
                    <a:pt x="468" y="40"/>
                  </a:cubicBezTo>
                  <a:cubicBezTo>
                    <a:pt x="471" y="31"/>
                    <a:pt x="471" y="31"/>
                    <a:pt x="471" y="31"/>
                  </a:cubicBezTo>
                  <a:close/>
                  <a:moveTo>
                    <a:pt x="442" y="25"/>
                  </a:moveTo>
                  <a:cubicBezTo>
                    <a:pt x="423" y="24"/>
                    <a:pt x="423" y="24"/>
                    <a:pt x="423" y="24"/>
                  </a:cubicBezTo>
                  <a:cubicBezTo>
                    <a:pt x="423" y="34"/>
                    <a:pt x="423" y="34"/>
                    <a:pt x="423" y="34"/>
                  </a:cubicBezTo>
                  <a:cubicBezTo>
                    <a:pt x="442" y="34"/>
                    <a:pt x="442" y="34"/>
                    <a:pt x="442" y="34"/>
                  </a:cubicBezTo>
                  <a:cubicBezTo>
                    <a:pt x="442" y="25"/>
                    <a:pt x="442" y="25"/>
                    <a:pt x="442" y="25"/>
                  </a:cubicBezTo>
                  <a:close/>
                  <a:moveTo>
                    <a:pt x="414" y="24"/>
                  </a:moveTo>
                  <a:cubicBezTo>
                    <a:pt x="395" y="24"/>
                    <a:pt x="395" y="24"/>
                    <a:pt x="395" y="24"/>
                  </a:cubicBezTo>
                  <a:cubicBezTo>
                    <a:pt x="395" y="34"/>
                    <a:pt x="395" y="34"/>
                    <a:pt x="395" y="34"/>
                  </a:cubicBezTo>
                  <a:cubicBezTo>
                    <a:pt x="414" y="34"/>
                    <a:pt x="414" y="34"/>
                    <a:pt x="414" y="34"/>
                  </a:cubicBezTo>
                  <a:cubicBezTo>
                    <a:pt x="414" y="24"/>
                    <a:pt x="414" y="24"/>
                    <a:pt x="414" y="24"/>
                  </a:cubicBezTo>
                  <a:close/>
                  <a:moveTo>
                    <a:pt x="385" y="24"/>
                  </a:moveTo>
                  <a:cubicBezTo>
                    <a:pt x="367" y="24"/>
                    <a:pt x="367" y="24"/>
                    <a:pt x="367" y="24"/>
                  </a:cubicBezTo>
                  <a:cubicBezTo>
                    <a:pt x="367" y="34"/>
                    <a:pt x="367" y="34"/>
                    <a:pt x="367" y="34"/>
                  </a:cubicBezTo>
                  <a:cubicBezTo>
                    <a:pt x="385" y="34"/>
                    <a:pt x="385" y="34"/>
                    <a:pt x="385" y="34"/>
                  </a:cubicBezTo>
                  <a:cubicBezTo>
                    <a:pt x="385" y="24"/>
                    <a:pt x="385" y="24"/>
                    <a:pt x="385" y="24"/>
                  </a:cubicBezTo>
                  <a:close/>
                  <a:moveTo>
                    <a:pt x="357" y="24"/>
                  </a:moveTo>
                  <a:cubicBezTo>
                    <a:pt x="338" y="24"/>
                    <a:pt x="338" y="24"/>
                    <a:pt x="338" y="24"/>
                  </a:cubicBezTo>
                  <a:cubicBezTo>
                    <a:pt x="338" y="34"/>
                    <a:pt x="338" y="34"/>
                    <a:pt x="338" y="34"/>
                  </a:cubicBezTo>
                  <a:cubicBezTo>
                    <a:pt x="357" y="34"/>
                    <a:pt x="357" y="34"/>
                    <a:pt x="357" y="34"/>
                  </a:cubicBezTo>
                  <a:cubicBezTo>
                    <a:pt x="357" y="24"/>
                    <a:pt x="357" y="24"/>
                    <a:pt x="357" y="24"/>
                  </a:cubicBezTo>
                  <a:close/>
                  <a:moveTo>
                    <a:pt x="329" y="24"/>
                  </a:moveTo>
                  <a:cubicBezTo>
                    <a:pt x="310" y="24"/>
                    <a:pt x="310" y="24"/>
                    <a:pt x="310" y="24"/>
                  </a:cubicBezTo>
                  <a:cubicBezTo>
                    <a:pt x="310" y="34"/>
                    <a:pt x="310" y="34"/>
                    <a:pt x="310" y="34"/>
                  </a:cubicBezTo>
                  <a:cubicBezTo>
                    <a:pt x="329" y="34"/>
                    <a:pt x="329" y="34"/>
                    <a:pt x="329" y="34"/>
                  </a:cubicBezTo>
                  <a:cubicBezTo>
                    <a:pt x="329" y="24"/>
                    <a:pt x="329" y="24"/>
                    <a:pt x="329" y="24"/>
                  </a:cubicBezTo>
                  <a:close/>
                  <a:moveTo>
                    <a:pt x="300" y="24"/>
                  </a:moveTo>
                  <a:cubicBezTo>
                    <a:pt x="281" y="24"/>
                    <a:pt x="281" y="24"/>
                    <a:pt x="281" y="24"/>
                  </a:cubicBezTo>
                  <a:cubicBezTo>
                    <a:pt x="281" y="34"/>
                    <a:pt x="281" y="34"/>
                    <a:pt x="281" y="34"/>
                  </a:cubicBezTo>
                  <a:cubicBezTo>
                    <a:pt x="300" y="34"/>
                    <a:pt x="300" y="34"/>
                    <a:pt x="300" y="34"/>
                  </a:cubicBezTo>
                  <a:cubicBezTo>
                    <a:pt x="300" y="24"/>
                    <a:pt x="300" y="24"/>
                    <a:pt x="300" y="24"/>
                  </a:cubicBezTo>
                  <a:close/>
                  <a:moveTo>
                    <a:pt x="272" y="24"/>
                  </a:moveTo>
                  <a:cubicBezTo>
                    <a:pt x="253" y="24"/>
                    <a:pt x="253" y="24"/>
                    <a:pt x="253" y="24"/>
                  </a:cubicBezTo>
                  <a:cubicBezTo>
                    <a:pt x="253" y="34"/>
                    <a:pt x="253" y="34"/>
                    <a:pt x="253" y="34"/>
                  </a:cubicBezTo>
                  <a:cubicBezTo>
                    <a:pt x="272" y="34"/>
                    <a:pt x="272" y="34"/>
                    <a:pt x="272" y="34"/>
                  </a:cubicBezTo>
                  <a:cubicBezTo>
                    <a:pt x="272" y="24"/>
                    <a:pt x="272" y="24"/>
                    <a:pt x="272" y="24"/>
                  </a:cubicBezTo>
                  <a:close/>
                  <a:moveTo>
                    <a:pt x="244" y="24"/>
                  </a:moveTo>
                  <a:cubicBezTo>
                    <a:pt x="225" y="24"/>
                    <a:pt x="225" y="24"/>
                    <a:pt x="225" y="24"/>
                  </a:cubicBezTo>
                  <a:cubicBezTo>
                    <a:pt x="225" y="34"/>
                    <a:pt x="225" y="34"/>
                    <a:pt x="225" y="34"/>
                  </a:cubicBezTo>
                  <a:cubicBezTo>
                    <a:pt x="244" y="34"/>
                    <a:pt x="244" y="34"/>
                    <a:pt x="244" y="34"/>
                  </a:cubicBezTo>
                  <a:cubicBezTo>
                    <a:pt x="244" y="24"/>
                    <a:pt x="244" y="24"/>
                    <a:pt x="244" y="24"/>
                  </a:cubicBezTo>
                  <a:close/>
                  <a:moveTo>
                    <a:pt x="215" y="24"/>
                  </a:moveTo>
                  <a:cubicBezTo>
                    <a:pt x="196" y="24"/>
                    <a:pt x="196" y="24"/>
                    <a:pt x="196" y="24"/>
                  </a:cubicBezTo>
                  <a:cubicBezTo>
                    <a:pt x="196" y="34"/>
                    <a:pt x="196" y="34"/>
                    <a:pt x="196" y="34"/>
                  </a:cubicBezTo>
                  <a:cubicBezTo>
                    <a:pt x="215" y="34"/>
                    <a:pt x="215" y="34"/>
                    <a:pt x="215" y="34"/>
                  </a:cubicBezTo>
                  <a:cubicBezTo>
                    <a:pt x="215" y="24"/>
                    <a:pt x="215" y="24"/>
                    <a:pt x="215" y="24"/>
                  </a:cubicBezTo>
                  <a:close/>
                  <a:moveTo>
                    <a:pt x="187" y="24"/>
                  </a:moveTo>
                  <a:cubicBezTo>
                    <a:pt x="168" y="24"/>
                    <a:pt x="168" y="24"/>
                    <a:pt x="168" y="24"/>
                  </a:cubicBezTo>
                  <a:cubicBezTo>
                    <a:pt x="168" y="34"/>
                    <a:pt x="168" y="34"/>
                    <a:pt x="168" y="34"/>
                  </a:cubicBezTo>
                  <a:cubicBezTo>
                    <a:pt x="187" y="34"/>
                    <a:pt x="187" y="34"/>
                    <a:pt x="187" y="34"/>
                  </a:cubicBezTo>
                  <a:cubicBezTo>
                    <a:pt x="187" y="24"/>
                    <a:pt x="187" y="24"/>
                    <a:pt x="187" y="24"/>
                  </a:cubicBezTo>
                  <a:close/>
                  <a:moveTo>
                    <a:pt x="159" y="24"/>
                  </a:moveTo>
                  <a:cubicBezTo>
                    <a:pt x="140" y="24"/>
                    <a:pt x="140" y="24"/>
                    <a:pt x="140" y="24"/>
                  </a:cubicBezTo>
                  <a:cubicBezTo>
                    <a:pt x="140" y="34"/>
                    <a:pt x="140" y="34"/>
                    <a:pt x="140" y="34"/>
                  </a:cubicBezTo>
                  <a:cubicBezTo>
                    <a:pt x="159" y="34"/>
                    <a:pt x="159" y="34"/>
                    <a:pt x="159" y="34"/>
                  </a:cubicBezTo>
                  <a:cubicBezTo>
                    <a:pt x="159" y="24"/>
                    <a:pt x="159" y="24"/>
                    <a:pt x="159" y="24"/>
                  </a:cubicBezTo>
                  <a:close/>
                  <a:moveTo>
                    <a:pt x="130" y="24"/>
                  </a:moveTo>
                  <a:cubicBezTo>
                    <a:pt x="111" y="24"/>
                    <a:pt x="111" y="24"/>
                    <a:pt x="111" y="24"/>
                  </a:cubicBezTo>
                  <a:cubicBezTo>
                    <a:pt x="111" y="34"/>
                    <a:pt x="111" y="34"/>
                    <a:pt x="111" y="34"/>
                  </a:cubicBezTo>
                  <a:cubicBezTo>
                    <a:pt x="130" y="34"/>
                    <a:pt x="130" y="34"/>
                    <a:pt x="130" y="34"/>
                  </a:cubicBezTo>
                  <a:cubicBezTo>
                    <a:pt x="130" y="24"/>
                    <a:pt x="130" y="24"/>
                    <a:pt x="130" y="24"/>
                  </a:cubicBezTo>
                  <a:close/>
                  <a:moveTo>
                    <a:pt x="102" y="24"/>
                  </a:moveTo>
                  <a:cubicBezTo>
                    <a:pt x="83" y="24"/>
                    <a:pt x="83" y="24"/>
                    <a:pt x="83" y="24"/>
                  </a:cubicBezTo>
                  <a:cubicBezTo>
                    <a:pt x="83" y="34"/>
                    <a:pt x="83" y="34"/>
                    <a:pt x="83" y="34"/>
                  </a:cubicBezTo>
                  <a:cubicBezTo>
                    <a:pt x="102" y="34"/>
                    <a:pt x="102" y="34"/>
                    <a:pt x="102" y="34"/>
                  </a:cubicBezTo>
                  <a:cubicBezTo>
                    <a:pt x="102" y="24"/>
                    <a:pt x="102" y="24"/>
                    <a:pt x="102" y="24"/>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3" name="Freeform 25"/>
            <p:cNvSpPr>
              <a:spLocks noEditPoints="1"/>
            </p:cNvSpPr>
            <p:nvPr/>
          </p:nvSpPr>
          <p:spPr bwMode="auto">
            <a:xfrm>
              <a:off x="3383574" y="2775385"/>
              <a:ext cx="704665" cy="277762"/>
            </a:xfrm>
            <a:custGeom>
              <a:avLst/>
              <a:gdLst>
                <a:gd name="T0" fmla="*/ 83 w 530"/>
                <a:gd name="T1" fmla="*/ 24 h 209"/>
                <a:gd name="T2" fmla="*/ 102 w 530"/>
                <a:gd name="T3" fmla="*/ 33 h 209"/>
                <a:gd name="T4" fmla="*/ 130 w 530"/>
                <a:gd name="T5" fmla="*/ 24 h 209"/>
                <a:gd name="T6" fmla="*/ 112 w 530"/>
                <a:gd name="T7" fmla="*/ 33 h 209"/>
                <a:gd name="T8" fmla="*/ 130 w 530"/>
                <a:gd name="T9" fmla="*/ 24 h 209"/>
                <a:gd name="T10" fmla="*/ 140 w 530"/>
                <a:gd name="T11" fmla="*/ 24 h 209"/>
                <a:gd name="T12" fmla="*/ 159 w 530"/>
                <a:gd name="T13" fmla="*/ 33 h 209"/>
                <a:gd name="T14" fmla="*/ 187 w 530"/>
                <a:gd name="T15" fmla="*/ 24 h 209"/>
                <a:gd name="T16" fmla="*/ 168 w 530"/>
                <a:gd name="T17" fmla="*/ 33 h 209"/>
                <a:gd name="T18" fmla="*/ 187 w 530"/>
                <a:gd name="T19" fmla="*/ 24 h 209"/>
                <a:gd name="T20" fmla="*/ 197 w 530"/>
                <a:gd name="T21" fmla="*/ 24 h 209"/>
                <a:gd name="T22" fmla="*/ 215 w 530"/>
                <a:gd name="T23" fmla="*/ 33 h 209"/>
                <a:gd name="T24" fmla="*/ 244 w 530"/>
                <a:gd name="T25" fmla="*/ 24 h 209"/>
                <a:gd name="T26" fmla="*/ 225 w 530"/>
                <a:gd name="T27" fmla="*/ 33 h 209"/>
                <a:gd name="T28" fmla="*/ 244 w 530"/>
                <a:gd name="T29" fmla="*/ 24 h 209"/>
                <a:gd name="T30" fmla="*/ 253 w 530"/>
                <a:gd name="T31" fmla="*/ 24 h 209"/>
                <a:gd name="T32" fmla="*/ 272 w 530"/>
                <a:gd name="T33" fmla="*/ 33 h 209"/>
                <a:gd name="T34" fmla="*/ 300 w 530"/>
                <a:gd name="T35" fmla="*/ 24 h 209"/>
                <a:gd name="T36" fmla="*/ 282 w 530"/>
                <a:gd name="T37" fmla="*/ 33 h 209"/>
                <a:gd name="T38" fmla="*/ 300 w 530"/>
                <a:gd name="T39" fmla="*/ 24 h 209"/>
                <a:gd name="T40" fmla="*/ 310 w 530"/>
                <a:gd name="T41" fmla="*/ 24 h 209"/>
                <a:gd name="T42" fmla="*/ 329 w 530"/>
                <a:gd name="T43" fmla="*/ 33 h 209"/>
                <a:gd name="T44" fmla="*/ 357 w 530"/>
                <a:gd name="T45" fmla="*/ 24 h 209"/>
                <a:gd name="T46" fmla="*/ 338 w 530"/>
                <a:gd name="T47" fmla="*/ 33 h 209"/>
                <a:gd name="T48" fmla="*/ 357 w 530"/>
                <a:gd name="T49" fmla="*/ 24 h 209"/>
                <a:gd name="T50" fmla="*/ 367 w 530"/>
                <a:gd name="T51" fmla="*/ 24 h 209"/>
                <a:gd name="T52" fmla="*/ 385 w 530"/>
                <a:gd name="T53" fmla="*/ 33 h 209"/>
                <a:gd name="T54" fmla="*/ 414 w 530"/>
                <a:gd name="T55" fmla="*/ 24 h 209"/>
                <a:gd name="T56" fmla="*/ 395 w 530"/>
                <a:gd name="T57" fmla="*/ 33 h 209"/>
                <a:gd name="T58" fmla="*/ 414 w 530"/>
                <a:gd name="T59" fmla="*/ 24 h 209"/>
                <a:gd name="T60" fmla="*/ 423 w 530"/>
                <a:gd name="T61" fmla="*/ 24 h 209"/>
                <a:gd name="T62" fmla="*/ 442 w 530"/>
                <a:gd name="T63" fmla="*/ 34 h 209"/>
                <a:gd name="T64" fmla="*/ 471 w 530"/>
                <a:gd name="T65" fmla="*/ 30 h 209"/>
                <a:gd name="T66" fmla="*/ 451 w 530"/>
                <a:gd name="T67" fmla="*/ 35 h 209"/>
                <a:gd name="T68" fmla="*/ 471 w 530"/>
                <a:gd name="T69" fmla="*/ 30 h 209"/>
                <a:gd name="T70" fmla="*/ 481 w 530"/>
                <a:gd name="T71" fmla="*/ 34 h 209"/>
                <a:gd name="T72" fmla="*/ 492 w 530"/>
                <a:gd name="T73" fmla="*/ 52 h 209"/>
                <a:gd name="T74" fmla="*/ 517 w 530"/>
                <a:gd name="T75" fmla="*/ 67 h 209"/>
                <a:gd name="T76" fmla="*/ 498 w 530"/>
                <a:gd name="T77" fmla="*/ 58 h 209"/>
                <a:gd name="T78" fmla="*/ 517 w 530"/>
                <a:gd name="T79" fmla="*/ 67 h 209"/>
                <a:gd name="T80" fmla="*/ 521 w 530"/>
                <a:gd name="T81" fmla="*/ 76 h 209"/>
                <a:gd name="T82" fmla="*/ 518 w 530"/>
                <a:gd name="T83" fmla="*/ 97 h 209"/>
                <a:gd name="T84" fmla="*/ 530 w 530"/>
                <a:gd name="T85" fmla="*/ 124 h 209"/>
                <a:gd name="T86" fmla="*/ 519 w 530"/>
                <a:gd name="T87" fmla="*/ 106 h 209"/>
                <a:gd name="T88" fmla="*/ 530 w 530"/>
                <a:gd name="T89" fmla="*/ 124 h 209"/>
                <a:gd name="T90" fmla="*/ 521 w 530"/>
                <a:gd name="T91" fmla="*/ 153 h 209"/>
                <a:gd name="T92" fmla="*/ 530 w 530"/>
                <a:gd name="T93" fmla="*/ 134 h 209"/>
                <a:gd name="T94" fmla="*/ 530 w 530"/>
                <a:gd name="T95" fmla="*/ 181 h 209"/>
                <a:gd name="T96" fmla="*/ 521 w 530"/>
                <a:gd name="T97" fmla="*/ 162 h 209"/>
                <a:gd name="T98" fmla="*/ 530 w 530"/>
                <a:gd name="T99" fmla="*/ 181 h 209"/>
                <a:gd name="T100" fmla="*/ 521 w 530"/>
                <a:gd name="T101" fmla="*/ 209 h 209"/>
                <a:gd name="T102" fmla="*/ 530 w 530"/>
                <a:gd name="T103" fmla="*/ 190 h 209"/>
                <a:gd name="T104" fmla="*/ 0 w 530"/>
                <a:gd name="T105" fmla="*/ 29 h 209"/>
                <a:gd name="T106" fmla="*/ 58 w 530"/>
                <a:gd name="T107" fmla="*/ 24 h 209"/>
                <a:gd name="T108" fmla="*/ 74 w 530"/>
                <a:gd name="T109" fmla="*/ 33 h 209"/>
                <a:gd name="T110" fmla="*/ 58 w 530"/>
                <a:gd name="T111" fmla="*/ 5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0" h="209">
                  <a:moveTo>
                    <a:pt x="102" y="24"/>
                  </a:moveTo>
                  <a:cubicBezTo>
                    <a:pt x="83" y="24"/>
                    <a:pt x="83" y="24"/>
                    <a:pt x="83" y="24"/>
                  </a:cubicBezTo>
                  <a:cubicBezTo>
                    <a:pt x="83" y="33"/>
                    <a:pt x="83" y="33"/>
                    <a:pt x="83" y="33"/>
                  </a:cubicBezTo>
                  <a:cubicBezTo>
                    <a:pt x="102" y="33"/>
                    <a:pt x="102" y="33"/>
                    <a:pt x="102" y="33"/>
                  </a:cubicBezTo>
                  <a:cubicBezTo>
                    <a:pt x="102" y="24"/>
                    <a:pt x="102" y="24"/>
                    <a:pt x="102" y="24"/>
                  </a:cubicBezTo>
                  <a:close/>
                  <a:moveTo>
                    <a:pt x="130" y="24"/>
                  </a:moveTo>
                  <a:cubicBezTo>
                    <a:pt x="112" y="24"/>
                    <a:pt x="112" y="24"/>
                    <a:pt x="112" y="24"/>
                  </a:cubicBezTo>
                  <a:cubicBezTo>
                    <a:pt x="112" y="33"/>
                    <a:pt x="112" y="33"/>
                    <a:pt x="112" y="33"/>
                  </a:cubicBezTo>
                  <a:cubicBezTo>
                    <a:pt x="130" y="33"/>
                    <a:pt x="130" y="33"/>
                    <a:pt x="130" y="33"/>
                  </a:cubicBezTo>
                  <a:cubicBezTo>
                    <a:pt x="130" y="24"/>
                    <a:pt x="130" y="24"/>
                    <a:pt x="130" y="24"/>
                  </a:cubicBezTo>
                  <a:close/>
                  <a:moveTo>
                    <a:pt x="159" y="24"/>
                  </a:moveTo>
                  <a:cubicBezTo>
                    <a:pt x="140" y="24"/>
                    <a:pt x="140" y="24"/>
                    <a:pt x="140" y="24"/>
                  </a:cubicBezTo>
                  <a:cubicBezTo>
                    <a:pt x="140" y="33"/>
                    <a:pt x="140" y="33"/>
                    <a:pt x="140" y="33"/>
                  </a:cubicBezTo>
                  <a:cubicBezTo>
                    <a:pt x="159" y="33"/>
                    <a:pt x="159" y="33"/>
                    <a:pt x="159" y="33"/>
                  </a:cubicBezTo>
                  <a:cubicBezTo>
                    <a:pt x="159" y="24"/>
                    <a:pt x="159" y="24"/>
                    <a:pt x="159" y="24"/>
                  </a:cubicBezTo>
                  <a:close/>
                  <a:moveTo>
                    <a:pt x="187" y="24"/>
                  </a:moveTo>
                  <a:cubicBezTo>
                    <a:pt x="168" y="24"/>
                    <a:pt x="168" y="24"/>
                    <a:pt x="168" y="24"/>
                  </a:cubicBezTo>
                  <a:cubicBezTo>
                    <a:pt x="168" y="33"/>
                    <a:pt x="168" y="33"/>
                    <a:pt x="168" y="33"/>
                  </a:cubicBezTo>
                  <a:cubicBezTo>
                    <a:pt x="187" y="33"/>
                    <a:pt x="187" y="33"/>
                    <a:pt x="187" y="33"/>
                  </a:cubicBezTo>
                  <a:cubicBezTo>
                    <a:pt x="187" y="24"/>
                    <a:pt x="187" y="24"/>
                    <a:pt x="187" y="24"/>
                  </a:cubicBezTo>
                  <a:close/>
                  <a:moveTo>
                    <a:pt x="215" y="24"/>
                  </a:moveTo>
                  <a:cubicBezTo>
                    <a:pt x="197" y="24"/>
                    <a:pt x="197" y="24"/>
                    <a:pt x="197" y="24"/>
                  </a:cubicBezTo>
                  <a:cubicBezTo>
                    <a:pt x="197" y="33"/>
                    <a:pt x="197" y="33"/>
                    <a:pt x="197" y="33"/>
                  </a:cubicBezTo>
                  <a:cubicBezTo>
                    <a:pt x="215" y="33"/>
                    <a:pt x="215" y="33"/>
                    <a:pt x="215" y="33"/>
                  </a:cubicBezTo>
                  <a:cubicBezTo>
                    <a:pt x="215" y="24"/>
                    <a:pt x="215" y="24"/>
                    <a:pt x="215" y="24"/>
                  </a:cubicBezTo>
                  <a:close/>
                  <a:moveTo>
                    <a:pt x="244" y="24"/>
                  </a:moveTo>
                  <a:cubicBezTo>
                    <a:pt x="225" y="24"/>
                    <a:pt x="225" y="24"/>
                    <a:pt x="225" y="24"/>
                  </a:cubicBezTo>
                  <a:cubicBezTo>
                    <a:pt x="225" y="33"/>
                    <a:pt x="225" y="33"/>
                    <a:pt x="225" y="33"/>
                  </a:cubicBezTo>
                  <a:cubicBezTo>
                    <a:pt x="244" y="33"/>
                    <a:pt x="244" y="33"/>
                    <a:pt x="244" y="33"/>
                  </a:cubicBezTo>
                  <a:cubicBezTo>
                    <a:pt x="244" y="24"/>
                    <a:pt x="244" y="24"/>
                    <a:pt x="244" y="24"/>
                  </a:cubicBezTo>
                  <a:close/>
                  <a:moveTo>
                    <a:pt x="272" y="24"/>
                  </a:moveTo>
                  <a:cubicBezTo>
                    <a:pt x="253" y="24"/>
                    <a:pt x="253" y="24"/>
                    <a:pt x="253" y="24"/>
                  </a:cubicBezTo>
                  <a:cubicBezTo>
                    <a:pt x="253" y="33"/>
                    <a:pt x="253" y="33"/>
                    <a:pt x="253" y="33"/>
                  </a:cubicBezTo>
                  <a:cubicBezTo>
                    <a:pt x="272" y="33"/>
                    <a:pt x="272" y="33"/>
                    <a:pt x="272" y="33"/>
                  </a:cubicBezTo>
                  <a:cubicBezTo>
                    <a:pt x="272" y="24"/>
                    <a:pt x="272" y="24"/>
                    <a:pt x="272" y="24"/>
                  </a:cubicBezTo>
                  <a:close/>
                  <a:moveTo>
                    <a:pt x="300" y="24"/>
                  </a:moveTo>
                  <a:cubicBezTo>
                    <a:pt x="282" y="24"/>
                    <a:pt x="282" y="24"/>
                    <a:pt x="282" y="24"/>
                  </a:cubicBezTo>
                  <a:cubicBezTo>
                    <a:pt x="282" y="33"/>
                    <a:pt x="282" y="33"/>
                    <a:pt x="282" y="33"/>
                  </a:cubicBezTo>
                  <a:cubicBezTo>
                    <a:pt x="300" y="33"/>
                    <a:pt x="300" y="33"/>
                    <a:pt x="300" y="33"/>
                  </a:cubicBezTo>
                  <a:cubicBezTo>
                    <a:pt x="300" y="24"/>
                    <a:pt x="300" y="24"/>
                    <a:pt x="300" y="24"/>
                  </a:cubicBezTo>
                  <a:close/>
                  <a:moveTo>
                    <a:pt x="329" y="24"/>
                  </a:moveTo>
                  <a:cubicBezTo>
                    <a:pt x="310" y="24"/>
                    <a:pt x="310" y="24"/>
                    <a:pt x="310" y="24"/>
                  </a:cubicBezTo>
                  <a:cubicBezTo>
                    <a:pt x="310" y="33"/>
                    <a:pt x="310" y="33"/>
                    <a:pt x="310" y="33"/>
                  </a:cubicBezTo>
                  <a:cubicBezTo>
                    <a:pt x="329" y="33"/>
                    <a:pt x="329" y="33"/>
                    <a:pt x="329" y="33"/>
                  </a:cubicBezTo>
                  <a:cubicBezTo>
                    <a:pt x="329" y="24"/>
                    <a:pt x="329" y="24"/>
                    <a:pt x="329" y="24"/>
                  </a:cubicBezTo>
                  <a:close/>
                  <a:moveTo>
                    <a:pt x="357" y="24"/>
                  </a:moveTo>
                  <a:cubicBezTo>
                    <a:pt x="338" y="24"/>
                    <a:pt x="338" y="24"/>
                    <a:pt x="338" y="24"/>
                  </a:cubicBezTo>
                  <a:cubicBezTo>
                    <a:pt x="338" y="33"/>
                    <a:pt x="338" y="33"/>
                    <a:pt x="338" y="33"/>
                  </a:cubicBezTo>
                  <a:cubicBezTo>
                    <a:pt x="357" y="33"/>
                    <a:pt x="357" y="33"/>
                    <a:pt x="357" y="33"/>
                  </a:cubicBezTo>
                  <a:cubicBezTo>
                    <a:pt x="357" y="24"/>
                    <a:pt x="357" y="24"/>
                    <a:pt x="357" y="24"/>
                  </a:cubicBezTo>
                  <a:close/>
                  <a:moveTo>
                    <a:pt x="385" y="24"/>
                  </a:moveTo>
                  <a:cubicBezTo>
                    <a:pt x="367" y="24"/>
                    <a:pt x="367" y="24"/>
                    <a:pt x="367" y="24"/>
                  </a:cubicBezTo>
                  <a:cubicBezTo>
                    <a:pt x="367" y="33"/>
                    <a:pt x="367" y="33"/>
                    <a:pt x="367" y="33"/>
                  </a:cubicBezTo>
                  <a:cubicBezTo>
                    <a:pt x="385" y="33"/>
                    <a:pt x="385" y="33"/>
                    <a:pt x="385" y="33"/>
                  </a:cubicBezTo>
                  <a:cubicBezTo>
                    <a:pt x="385" y="24"/>
                    <a:pt x="385" y="24"/>
                    <a:pt x="385" y="24"/>
                  </a:cubicBezTo>
                  <a:close/>
                  <a:moveTo>
                    <a:pt x="414" y="24"/>
                  </a:moveTo>
                  <a:cubicBezTo>
                    <a:pt x="395" y="24"/>
                    <a:pt x="395" y="24"/>
                    <a:pt x="395" y="24"/>
                  </a:cubicBezTo>
                  <a:cubicBezTo>
                    <a:pt x="395" y="33"/>
                    <a:pt x="395" y="33"/>
                    <a:pt x="395" y="33"/>
                  </a:cubicBezTo>
                  <a:cubicBezTo>
                    <a:pt x="414" y="33"/>
                    <a:pt x="414" y="33"/>
                    <a:pt x="414" y="33"/>
                  </a:cubicBezTo>
                  <a:cubicBezTo>
                    <a:pt x="414" y="24"/>
                    <a:pt x="414" y="24"/>
                    <a:pt x="414" y="24"/>
                  </a:cubicBezTo>
                  <a:close/>
                  <a:moveTo>
                    <a:pt x="442" y="25"/>
                  </a:moveTo>
                  <a:cubicBezTo>
                    <a:pt x="423" y="24"/>
                    <a:pt x="423" y="24"/>
                    <a:pt x="423" y="24"/>
                  </a:cubicBezTo>
                  <a:cubicBezTo>
                    <a:pt x="423" y="33"/>
                    <a:pt x="423" y="33"/>
                    <a:pt x="423" y="33"/>
                  </a:cubicBezTo>
                  <a:cubicBezTo>
                    <a:pt x="442" y="34"/>
                    <a:pt x="442" y="34"/>
                    <a:pt x="442" y="34"/>
                  </a:cubicBezTo>
                  <a:cubicBezTo>
                    <a:pt x="442" y="25"/>
                    <a:pt x="442" y="25"/>
                    <a:pt x="442" y="25"/>
                  </a:cubicBezTo>
                  <a:close/>
                  <a:moveTo>
                    <a:pt x="471" y="30"/>
                  </a:moveTo>
                  <a:cubicBezTo>
                    <a:pt x="452" y="26"/>
                    <a:pt x="452" y="26"/>
                    <a:pt x="452" y="26"/>
                  </a:cubicBezTo>
                  <a:cubicBezTo>
                    <a:pt x="451" y="35"/>
                    <a:pt x="451" y="35"/>
                    <a:pt x="451" y="35"/>
                  </a:cubicBezTo>
                  <a:cubicBezTo>
                    <a:pt x="468" y="39"/>
                    <a:pt x="468" y="39"/>
                    <a:pt x="468" y="39"/>
                  </a:cubicBezTo>
                  <a:cubicBezTo>
                    <a:pt x="471" y="30"/>
                    <a:pt x="471" y="30"/>
                    <a:pt x="471" y="30"/>
                  </a:cubicBezTo>
                  <a:close/>
                  <a:moveTo>
                    <a:pt x="498" y="44"/>
                  </a:moveTo>
                  <a:cubicBezTo>
                    <a:pt x="481" y="34"/>
                    <a:pt x="481" y="34"/>
                    <a:pt x="481" y="34"/>
                  </a:cubicBezTo>
                  <a:cubicBezTo>
                    <a:pt x="477" y="42"/>
                    <a:pt x="477" y="42"/>
                    <a:pt x="477" y="42"/>
                  </a:cubicBezTo>
                  <a:cubicBezTo>
                    <a:pt x="492" y="52"/>
                    <a:pt x="492" y="52"/>
                    <a:pt x="492" y="52"/>
                  </a:cubicBezTo>
                  <a:cubicBezTo>
                    <a:pt x="498" y="44"/>
                    <a:pt x="498" y="44"/>
                    <a:pt x="498" y="44"/>
                  </a:cubicBezTo>
                  <a:close/>
                  <a:moveTo>
                    <a:pt x="517" y="67"/>
                  </a:moveTo>
                  <a:cubicBezTo>
                    <a:pt x="505" y="51"/>
                    <a:pt x="505" y="51"/>
                    <a:pt x="505" y="51"/>
                  </a:cubicBezTo>
                  <a:cubicBezTo>
                    <a:pt x="498" y="58"/>
                    <a:pt x="498" y="58"/>
                    <a:pt x="498" y="58"/>
                  </a:cubicBezTo>
                  <a:cubicBezTo>
                    <a:pt x="509" y="72"/>
                    <a:pt x="509" y="72"/>
                    <a:pt x="509" y="72"/>
                  </a:cubicBezTo>
                  <a:cubicBezTo>
                    <a:pt x="517" y="67"/>
                    <a:pt x="517" y="67"/>
                    <a:pt x="517" y="67"/>
                  </a:cubicBezTo>
                  <a:close/>
                  <a:moveTo>
                    <a:pt x="527" y="95"/>
                  </a:moveTo>
                  <a:cubicBezTo>
                    <a:pt x="521" y="76"/>
                    <a:pt x="521" y="76"/>
                    <a:pt x="521" y="76"/>
                  </a:cubicBezTo>
                  <a:cubicBezTo>
                    <a:pt x="513" y="80"/>
                    <a:pt x="513" y="80"/>
                    <a:pt x="513" y="80"/>
                  </a:cubicBezTo>
                  <a:cubicBezTo>
                    <a:pt x="515" y="85"/>
                    <a:pt x="517" y="91"/>
                    <a:pt x="518" y="97"/>
                  </a:cubicBezTo>
                  <a:cubicBezTo>
                    <a:pt x="527" y="95"/>
                    <a:pt x="527" y="95"/>
                    <a:pt x="527" y="95"/>
                  </a:cubicBezTo>
                  <a:close/>
                  <a:moveTo>
                    <a:pt x="530" y="124"/>
                  </a:moveTo>
                  <a:cubicBezTo>
                    <a:pt x="521" y="124"/>
                    <a:pt x="521" y="124"/>
                    <a:pt x="521" y="124"/>
                  </a:cubicBezTo>
                  <a:cubicBezTo>
                    <a:pt x="519" y="106"/>
                    <a:pt x="519" y="106"/>
                    <a:pt x="519" y="106"/>
                  </a:cubicBezTo>
                  <a:cubicBezTo>
                    <a:pt x="529" y="105"/>
                    <a:pt x="529" y="105"/>
                    <a:pt x="529" y="105"/>
                  </a:cubicBezTo>
                  <a:cubicBezTo>
                    <a:pt x="530" y="124"/>
                    <a:pt x="530" y="124"/>
                    <a:pt x="530" y="124"/>
                  </a:cubicBezTo>
                  <a:close/>
                  <a:moveTo>
                    <a:pt x="530" y="153"/>
                  </a:moveTo>
                  <a:cubicBezTo>
                    <a:pt x="521" y="153"/>
                    <a:pt x="521" y="153"/>
                    <a:pt x="521" y="153"/>
                  </a:cubicBezTo>
                  <a:cubicBezTo>
                    <a:pt x="521" y="134"/>
                    <a:pt x="521" y="134"/>
                    <a:pt x="521" y="134"/>
                  </a:cubicBezTo>
                  <a:cubicBezTo>
                    <a:pt x="530" y="134"/>
                    <a:pt x="530" y="134"/>
                    <a:pt x="530" y="134"/>
                  </a:cubicBezTo>
                  <a:cubicBezTo>
                    <a:pt x="530" y="153"/>
                    <a:pt x="530" y="153"/>
                    <a:pt x="530" y="153"/>
                  </a:cubicBezTo>
                  <a:close/>
                  <a:moveTo>
                    <a:pt x="530" y="181"/>
                  </a:moveTo>
                  <a:cubicBezTo>
                    <a:pt x="521" y="181"/>
                    <a:pt x="521" y="181"/>
                    <a:pt x="521" y="181"/>
                  </a:cubicBezTo>
                  <a:cubicBezTo>
                    <a:pt x="521" y="162"/>
                    <a:pt x="521" y="162"/>
                    <a:pt x="521" y="162"/>
                  </a:cubicBezTo>
                  <a:cubicBezTo>
                    <a:pt x="530" y="162"/>
                    <a:pt x="530" y="162"/>
                    <a:pt x="530" y="162"/>
                  </a:cubicBezTo>
                  <a:cubicBezTo>
                    <a:pt x="530" y="181"/>
                    <a:pt x="530" y="181"/>
                    <a:pt x="530" y="181"/>
                  </a:cubicBezTo>
                  <a:close/>
                  <a:moveTo>
                    <a:pt x="530" y="209"/>
                  </a:moveTo>
                  <a:cubicBezTo>
                    <a:pt x="521" y="209"/>
                    <a:pt x="521" y="209"/>
                    <a:pt x="521" y="209"/>
                  </a:cubicBezTo>
                  <a:cubicBezTo>
                    <a:pt x="521" y="190"/>
                    <a:pt x="521" y="190"/>
                    <a:pt x="521" y="190"/>
                  </a:cubicBezTo>
                  <a:cubicBezTo>
                    <a:pt x="530" y="190"/>
                    <a:pt x="530" y="190"/>
                    <a:pt x="530" y="190"/>
                  </a:cubicBezTo>
                  <a:cubicBezTo>
                    <a:pt x="530" y="209"/>
                    <a:pt x="530" y="209"/>
                    <a:pt x="530" y="209"/>
                  </a:cubicBezTo>
                  <a:close/>
                  <a:moveTo>
                    <a:pt x="0" y="29"/>
                  </a:moveTo>
                  <a:cubicBezTo>
                    <a:pt x="58" y="0"/>
                    <a:pt x="58" y="0"/>
                    <a:pt x="58" y="0"/>
                  </a:cubicBezTo>
                  <a:cubicBezTo>
                    <a:pt x="58" y="24"/>
                    <a:pt x="58" y="24"/>
                    <a:pt x="58" y="24"/>
                  </a:cubicBezTo>
                  <a:cubicBezTo>
                    <a:pt x="74" y="24"/>
                    <a:pt x="74" y="24"/>
                    <a:pt x="74" y="24"/>
                  </a:cubicBezTo>
                  <a:cubicBezTo>
                    <a:pt x="74" y="33"/>
                    <a:pt x="74" y="33"/>
                    <a:pt x="74" y="33"/>
                  </a:cubicBezTo>
                  <a:cubicBezTo>
                    <a:pt x="58" y="33"/>
                    <a:pt x="58" y="33"/>
                    <a:pt x="58" y="33"/>
                  </a:cubicBezTo>
                  <a:cubicBezTo>
                    <a:pt x="58" y="58"/>
                    <a:pt x="58" y="58"/>
                    <a:pt x="58" y="58"/>
                  </a:cubicBezTo>
                  <a:cubicBezTo>
                    <a:pt x="0" y="29"/>
                    <a:pt x="0" y="29"/>
                    <a:pt x="0" y="29"/>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4" name="Freeform 26"/>
            <p:cNvSpPr>
              <a:spLocks noEditPoints="1"/>
            </p:cNvSpPr>
            <p:nvPr/>
          </p:nvSpPr>
          <p:spPr bwMode="auto">
            <a:xfrm>
              <a:off x="3629571" y="4899070"/>
              <a:ext cx="477712" cy="239669"/>
            </a:xfrm>
            <a:custGeom>
              <a:avLst/>
              <a:gdLst>
                <a:gd name="T0" fmla="*/ 58 w 359"/>
                <a:gd name="T1" fmla="*/ 0 h 181"/>
                <a:gd name="T2" fmla="*/ 74 w 359"/>
                <a:gd name="T3" fmla="*/ 24 h 181"/>
                <a:gd name="T4" fmla="*/ 58 w 359"/>
                <a:gd name="T5" fmla="*/ 33 h 181"/>
                <a:gd name="T6" fmla="*/ 0 w 359"/>
                <a:gd name="T7" fmla="*/ 29 h 181"/>
                <a:gd name="T8" fmla="*/ 349 w 359"/>
                <a:gd name="T9" fmla="*/ 181 h 181"/>
                <a:gd name="T10" fmla="*/ 359 w 359"/>
                <a:gd name="T11" fmla="*/ 162 h 181"/>
                <a:gd name="T12" fmla="*/ 359 w 359"/>
                <a:gd name="T13" fmla="*/ 153 h 181"/>
                <a:gd name="T14" fmla="*/ 349 w 359"/>
                <a:gd name="T15" fmla="*/ 134 h 181"/>
                <a:gd name="T16" fmla="*/ 359 w 359"/>
                <a:gd name="T17" fmla="*/ 153 h 181"/>
                <a:gd name="T18" fmla="*/ 349 w 359"/>
                <a:gd name="T19" fmla="*/ 124 h 181"/>
                <a:gd name="T20" fmla="*/ 358 w 359"/>
                <a:gd name="T21" fmla="*/ 105 h 181"/>
                <a:gd name="T22" fmla="*/ 356 w 359"/>
                <a:gd name="T23" fmla="*/ 95 h 181"/>
                <a:gd name="T24" fmla="*/ 342 w 359"/>
                <a:gd name="T25" fmla="*/ 80 h 181"/>
                <a:gd name="T26" fmla="*/ 356 w 359"/>
                <a:gd name="T27" fmla="*/ 95 h 181"/>
                <a:gd name="T28" fmla="*/ 334 w 359"/>
                <a:gd name="T29" fmla="*/ 51 h 181"/>
                <a:gd name="T30" fmla="*/ 338 w 359"/>
                <a:gd name="T31" fmla="*/ 72 h 181"/>
                <a:gd name="T32" fmla="*/ 327 w 359"/>
                <a:gd name="T33" fmla="*/ 44 h 181"/>
                <a:gd name="T34" fmla="*/ 306 w 359"/>
                <a:gd name="T35" fmla="*/ 43 h 181"/>
                <a:gd name="T36" fmla="*/ 327 w 359"/>
                <a:gd name="T37" fmla="*/ 44 h 181"/>
                <a:gd name="T38" fmla="*/ 281 w 359"/>
                <a:gd name="T39" fmla="*/ 26 h 181"/>
                <a:gd name="T40" fmla="*/ 297 w 359"/>
                <a:gd name="T41" fmla="*/ 39 h 181"/>
                <a:gd name="T42" fmla="*/ 271 w 359"/>
                <a:gd name="T43" fmla="*/ 25 h 181"/>
                <a:gd name="T44" fmla="*/ 252 w 359"/>
                <a:gd name="T45" fmla="*/ 33 h 181"/>
                <a:gd name="T46" fmla="*/ 271 w 359"/>
                <a:gd name="T47" fmla="*/ 25 h 181"/>
                <a:gd name="T48" fmla="*/ 224 w 359"/>
                <a:gd name="T49" fmla="*/ 24 h 181"/>
                <a:gd name="T50" fmla="*/ 243 w 359"/>
                <a:gd name="T51" fmla="*/ 33 h 181"/>
                <a:gd name="T52" fmla="*/ 214 w 359"/>
                <a:gd name="T53" fmla="*/ 24 h 181"/>
                <a:gd name="T54" fmla="*/ 195 w 359"/>
                <a:gd name="T55" fmla="*/ 33 h 181"/>
                <a:gd name="T56" fmla="*/ 214 w 359"/>
                <a:gd name="T57" fmla="*/ 24 h 181"/>
                <a:gd name="T58" fmla="*/ 167 w 359"/>
                <a:gd name="T59" fmla="*/ 24 h 181"/>
                <a:gd name="T60" fmla="*/ 186 w 359"/>
                <a:gd name="T61" fmla="*/ 33 h 181"/>
                <a:gd name="T62" fmla="*/ 158 w 359"/>
                <a:gd name="T63" fmla="*/ 24 h 181"/>
                <a:gd name="T64" fmla="*/ 139 w 359"/>
                <a:gd name="T65" fmla="*/ 33 h 181"/>
                <a:gd name="T66" fmla="*/ 158 w 359"/>
                <a:gd name="T67" fmla="*/ 24 h 181"/>
                <a:gd name="T68" fmla="*/ 110 w 359"/>
                <a:gd name="T69" fmla="*/ 24 h 181"/>
                <a:gd name="T70" fmla="*/ 129 w 359"/>
                <a:gd name="T71" fmla="*/ 33 h 181"/>
                <a:gd name="T72" fmla="*/ 101 w 359"/>
                <a:gd name="T73" fmla="*/ 24 h 181"/>
                <a:gd name="T74" fmla="*/ 82 w 359"/>
                <a:gd name="T75" fmla="*/ 33 h 181"/>
                <a:gd name="T76" fmla="*/ 101 w 359"/>
                <a:gd name="T77" fmla="*/ 2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9" h="181">
                  <a:moveTo>
                    <a:pt x="0" y="29"/>
                  </a:moveTo>
                  <a:cubicBezTo>
                    <a:pt x="58" y="0"/>
                    <a:pt x="58" y="0"/>
                    <a:pt x="58" y="0"/>
                  </a:cubicBezTo>
                  <a:cubicBezTo>
                    <a:pt x="58" y="24"/>
                    <a:pt x="58" y="24"/>
                    <a:pt x="58" y="24"/>
                  </a:cubicBezTo>
                  <a:cubicBezTo>
                    <a:pt x="74" y="24"/>
                    <a:pt x="74" y="24"/>
                    <a:pt x="74" y="24"/>
                  </a:cubicBezTo>
                  <a:cubicBezTo>
                    <a:pt x="74" y="33"/>
                    <a:pt x="74" y="33"/>
                    <a:pt x="74" y="33"/>
                  </a:cubicBezTo>
                  <a:cubicBezTo>
                    <a:pt x="58" y="33"/>
                    <a:pt x="58" y="33"/>
                    <a:pt x="58" y="33"/>
                  </a:cubicBezTo>
                  <a:cubicBezTo>
                    <a:pt x="58" y="58"/>
                    <a:pt x="58" y="58"/>
                    <a:pt x="58" y="58"/>
                  </a:cubicBezTo>
                  <a:cubicBezTo>
                    <a:pt x="0" y="29"/>
                    <a:pt x="0" y="29"/>
                    <a:pt x="0" y="29"/>
                  </a:cubicBezTo>
                  <a:close/>
                  <a:moveTo>
                    <a:pt x="359" y="181"/>
                  </a:moveTo>
                  <a:cubicBezTo>
                    <a:pt x="349" y="181"/>
                    <a:pt x="349" y="181"/>
                    <a:pt x="349" y="181"/>
                  </a:cubicBezTo>
                  <a:cubicBezTo>
                    <a:pt x="349" y="162"/>
                    <a:pt x="349" y="162"/>
                    <a:pt x="349" y="162"/>
                  </a:cubicBezTo>
                  <a:cubicBezTo>
                    <a:pt x="359" y="162"/>
                    <a:pt x="359" y="162"/>
                    <a:pt x="359" y="162"/>
                  </a:cubicBezTo>
                  <a:cubicBezTo>
                    <a:pt x="359" y="181"/>
                    <a:pt x="359" y="181"/>
                    <a:pt x="359" y="181"/>
                  </a:cubicBezTo>
                  <a:close/>
                  <a:moveTo>
                    <a:pt x="359" y="153"/>
                  </a:moveTo>
                  <a:cubicBezTo>
                    <a:pt x="349" y="153"/>
                    <a:pt x="349" y="153"/>
                    <a:pt x="349" y="153"/>
                  </a:cubicBezTo>
                  <a:cubicBezTo>
                    <a:pt x="349" y="134"/>
                    <a:pt x="349" y="134"/>
                    <a:pt x="349" y="134"/>
                  </a:cubicBezTo>
                  <a:cubicBezTo>
                    <a:pt x="359" y="134"/>
                    <a:pt x="359" y="134"/>
                    <a:pt x="359" y="134"/>
                  </a:cubicBezTo>
                  <a:cubicBezTo>
                    <a:pt x="359" y="153"/>
                    <a:pt x="359" y="153"/>
                    <a:pt x="359" y="153"/>
                  </a:cubicBezTo>
                  <a:close/>
                  <a:moveTo>
                    <a:pt x="359" y="124"/>
                  </a:moveTo>
                  <a:cubicBezTo>
                    <a:pt x="349" y="124"/>
                    <a:pt x="349" y="124"/>
                    <a:pt x="349" y="124"/>
                  </a:cubicBezTo>
                  <a:cubicBezTo>
                    <a:pt x="348" y="106"/>
                    <a:pt x="348" y="106"/>
                    <a:pt x="348" y="106"/>
                  </a:cubicBezTo>
                  <a:cubicBezTo>
                    <a:pt x="358" y="105"/>
                    <a:pt x="358" y="105"/>
                    <a:pt x="358" y="105"/>
                  </a:cubicBezTo>
                  <a:cubicBezTo>
                    <a:pt x="359" y="124"/>
                    <a:pt x="359" y="124"/>
                    <a:pt x="359" y="124"/>
                  </a:cubicBezTo>
                  <a:close/>
                  <a:moveTo>
                    <a:pt x="356" y="95"/>
                  </a:moveTo>
                  <a:cubicBezTo>
                    <a:pt x="350" y="76"/>
                    <a:pt x="350" y="76"/>
                    <a:pt x="350" y="76"/>
                  </a:cubicBezTo>
                  <a:cubicBezTo>
                    <a:pt x="342" y="80"/>
                    <a:pt x="342" y="80"/>
                    <a:pt x="342" y="80"/>
                  </a:cubicBezTo>
                  <a:cubicBezTo>
                    <a:pt x="344" y="85"/>
                    <a:pt x="346" y="91"/>
                    <a:pt x="347" y="97"/>
                  </a:cubicBezTo>
                  <a:cubicBezTo>
                    <a:pt x="356" y="95"/>
                    <a:pt x="356" y="95"/>
                    <a:pt x="356" y="95"/>
                  </a:cubicBezTo>
                  <a:close/>
                  <a:moveTo>
                    <a:pt x="346" y="67"/>
                  </a:moveTo>
                  <a:cubicBezTo>
                    <a:pt x="334" y="51"/>
                    <a:pt x="334" y="51"/>
                    <a:pt x="334" y="51"/>
                  </a:cubicBezTo>
                  <a:cubicBezTo>
                    <a:pt x="327" y="58"/>
                    <a:pt x="327" y="58"/>
                    <a:pt x="327" y="58"/>
                  </a:cubicBezTo>
                  <a:cubicBezTo>
                    <a:pt x="338" y="72"/>
                    <a:pt x="338" y="72"/>
                    <a:pt x="338" y="72"/>
                  </a:cubicBezTo>
                  <a:cubicBezTo>
                    <a:pt x="346" y="67"/>
                    <a:pt x="346" y="67"/>
                    <a:pt x="346" y="67"/>
                  </a:cubicBezTo>
                  <a:close/>
                  <a:moveTo>
                    <a:pt x="327" y="44"/>
                  </a:moveTo>
                  <a:cubicBezTo>
                    <a:pt x="310" y="34"/>
                    <a:pt x="310" y="34"/>
                    <a:pt x="310" y="34"/>
                  </a:cubicBezTo>
                  <a:cubicBezTo>
                    <a:pt x="306" y="43"/>
                    <a:pt x="306" y="43"/>
                    <a:pt x="306" y="43"/>
                  </a:cubicBezTo>
                  <a:cubicBezTo>
                    <a:pt x="321" y="52"/>
                    <a:pt x="321" y="52"/>
                    <a:pt x="321" y="52"/>
                  </a:cubicBezTo>
                  <a:cubicBezTo>
                    <a:pt x="327" y="44"/>
                    <a:pt x="327" y="44"/>
                    <a:pt x="327" y="44"/>
                  </a:cubicBezTo>
                  <a:close/>
                  <a:moveTo>
                    <a:pt x="300" y="30"/>
                  </a:moveTo>
                  <a:cubicBezTo>
                    <a:pt x="281" y="26"/>
                    <a:pt x="281" y="26"/>
                    <a:pt x="281" y="26"/>
                  </a:cubicBezTo>
                  <a:cubicBezTo>
                    <a:pt x="280" y="35"/>
                    <a:pt x="280" y="35"/>
                    <a:pt x="280" y="35"/>
                  </a:cubicBezTo>
                  <a:cubicBezTo>
                    <a:pt x="297" y="39"/>
                    <a:pt x="297" y="39"/>
                    <a:pt x="297" y="39"/>
                  </a:cubicBezTo>
                  <a:cubicBezTo>
                    <a:pt x="300" y="30"/>
                    <a:pt x="300" y="30"/>
                    <a:pt x="300" y="30"/>
                  </a:cubicBezTo>
                  <a:close/>
                  <a:moveTo>
                    <a:pt x="271" y="25"/>
                  </a:moveTo>
                  <a:cubicBezTo>
                    <a:pt x="252" y="24"/>
                    <a:pt x="252" y="24"/>
                    <a:pt x="252" y="24"/>
                  </a:cubicBezTo>
                  <a:cubicBezTo>
                    <a:pt x="252" y="33"/>
                    <a:pt x="252" y="33"/>
                    <a:pt x="252" y="33"/>
                  </a:cubicBezTo>
                  <a:cubicBezTo>
                    <a:pt x="271" y="34"/>
                    <a:pt x="271" y="34"/>
                    <a:pt x="271" y="34"/>
                  </a:cubicBezTo>
                  <a:cubicBezTo>
                    <a:pt x="271" y="25"/>
                    <a:pt x="271" y="25"/>
                    <a:pt x="271" y="25"/>
                  </a:cubicBezTo>
                  <a:close/>
                  <a:moveTo>
                    <a:pt x="243" y="24"/>
                  </a:moveTo>
                  <a:cubicBezTo>
                    <a:pt x="224" y="24"/>
                    <a:pt x="224" y="24"/>
                    <a:pt x="224" y="24"/>
                  </a:cubicBezTo>
                  <a:cubicBezTo>
                    <a:pt x="224" y="33"/>
                    <a:pt x="224" y="33"/>
                    <a:pt x="224" y="33"/>
                  </a:cubicBezTo>
                  <a:cubicBezTo>
                    <a:pt x="243" y="33"/>
                    <a:pt x="243" y="33"/>
                    <a:pt x="243" y="33"/>
                  </a:cubicBezTo>
                  <a:cubicBezTo>
                    <a:pt x="243" y="24"/>
                    <a:pt x="243" y="24"/>
                    <a:pt x="243" y="24"/>
                  </a:cubicBezTo>
                  <a:close/>
                  <a:moveTo>
                    <a:pt x="214" y="24"/>
                  </a:moveTo>
                  <a:cubicBezTo>
                    <a:pt x="195" y="24"/>
                    <a:pt x="195" y="24"/>
                    <a:pt x="195" y="24"/>
                  </a:cubicBezTo>
                  <a:cubicBezTo>
                    <a:pt x="195" y="33"/>
                    <a:pt x="195" y="33"/>
                    <a:pt x="195" y="33"/>
                  </a:cubicBezTo>
                  <a:cubicBezTo>
                    <a:pt x="214" y="33"/>
                    <a:pt x="214" y="33"/>
                    <a:pt x="214" y="33"/>
                  </a:cubicBezTo>
                  <a:cubicBezTo>
                    <a:pt x="214" y="24"/>
                    <a:pt x="214" y="24"/>
                    <a:pt x="214" y="24"/>
                  </a:cubicBezTo>
                  <a:close/>
                  <a:moveTo>
                    <a:pt x="186" y="24"/>
                  </a:moveTo>
                  <a:cubicBezTo>
                    <a:pt x="167" y="24"/>
                    <a:pt x="167" y="24"/>
                    <a:pt x="167" y="24"/>
                  </a:cubicBezTo>
                  <a:cubicBezTo>
                    <a:pt x="167" y="33"/>
                    <a:pt x="167" y="33"/>
                    <a:pt x="167" y="33"/>
                  </a:cubicBezTo>
                  <a:cubicBezTo>
                    <a:pt x="186" y="33"/>
                    <a:pt x="186" y="33"/>
                    <a:pt x="186" y="33"/>
                  </a:cubicBezTo>
                  <a:cubicBezTo>
                    <a:pt x="186" y="24"/>
                    <a:pt x="186" y="24"/>
                    <a:pt x="186" y="24"/>
                  </a:cubicBezTo>
                  <a:close/>
                  <a:moveTo>
                    <a:pt x="158" y="24"/>
                  </a:moveTo>
                  <a:cubicBezTo>
                    <a:pt x="139" y="24"/>
                    <a:pt x="139" y="24"/>
                    <a:pt x="139" y="24"/>
                  </a:cubicBezTo>
                  <a:cubicBezTo>
                    <a:pt x="139" y="33"/>
                    <a:pt x="139" y="33"/>
                    <a:pt x="139" y="33"/>
                  </a:cubicBezTo>
                  <a:cubicBezTo>
                    <a:pt x="158" y="33"/>
                    <a:pt x="158" y="33"/>
                    <a:pt x="158" y="33"/>
                  </a:cubicBezTo>
                  <a:cubicBezTo>
                    <a:pt x="158" y="24"/>
                    <a:pt x="158" y="24"/>
                    <a:pt x="158" y="24"/>
                  </a:cubicBezTo>
                  <a:close/>
                  <a:moveTo>
                    <a:pt x="129" y="24"/>
                  </a:moveTo>
                  <a:cubicBezTo>
                    <a:pt x="110" y="24"/>
                    <a:pt x="110" y="24"/>
                    <a:pt x="110" y="24"/>
                  </a:cubicBezTo>
                  <a:cubicBezTo>
                    <a:pt x="110" y="33"/>
                    <a:pt x="110" y="33"/>
                    <a:pt x="110" y="33"/>
                  </a:cubicBezTo>
                  <a:cubicBezTo>
                    <a:pt x="129" y="33"/>
                    <a:pt x="129" y="33"/>
                    <a:pt x="129" y="33"/>
                  </a:cubicBezTo>
                  <a:cubicBezTo>
                    <a:pt x="129" y="24"/>
                    <a:pt x="129" y="24"/>
                    <a:pt x="129" y="24"/>
                  </a:cubicBezTo>
                  <a:close/>
                  <a:moveTo>
                    <a:pt x="101" y="24"/>
                  </a:moveTo>
                  <a:cubicBezTo>
                    <a:pt x="82" y="24"/>
                    <a:pt x="82" y="24"/>
                    <a:pt x="82" y="24"/>
                  </a:cubicBezTo>
                  <a:cubicBezTo>
                    <a:pt x="82" y="33"/>
                    <a:pt x="82" y="33"/>
                    <a:pt x="82" y="33"/>
                  </a:cubicBezTo>
                  <a:cubicBezTo>
                    <a:pt x="101" y="33"/>
                    <a:pt x="101" y="33"/>
                    <a:pt x="101" y="33"/>
                  </a:cubicBezTo>
                  <a:cubicBezTo>
                    <a:pt x="101" y="24"/>
                    <a:pt x="101" y="24"/>
                    <a:pt x="101" y="24"/>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5" name="Freeform 27"/>
            <p:cNvSpPr>
              <a:spLocks noEditPoints="1"/>
            </p:cNvSpPr>
            <p:nvPr/>
          </p:nvSpPr>
          <p:spPr bwMode="auto">
            <a:xfrm>
              <a:off x="4981765" y="4702256"/>
              <a:ext cx="704665" cy="431721"/>
            </a:xfrm>
            <a:custGeom>
              <a:avLst/>
              <a:gdLst>
                <a:gd name="T0" fmla="*/ 472 w 530"/>
                <a:gd name="T1" fmla="*/ 25 h 323"/>
                <a:gd name="T2" fmla="*/ 472 w 530"/>
                <a:gd name="T3" fmla="*/ 34 h 323"/>
                <a:gd name="T4" fmla="*/ 0 w 530"/>
                <a:gd name="T5" fmla="*/ 323 h 323"/>
                <a:gd name="T6" fmla="*/ 0 w 530"/>
                <a:gd name="T7" fmla="*/ 304 h 323"/>
                <a:gd name="T8" fmla="*/ 9 w 530"/>
                <a:gd name="T9" fmla="*/ 295 h 323"/>
                <a:gd name="T10" fmla="*/ 0 w 530"/>
                <a:gd name="T11" fmla="*/ 295 h 323"/>
                <a:gd name="T12" fmla="*/ 9 w 530"/>
                <a:gd name="T13" fmla="*/ 248 h 323"/>
                <a:gd name="T14" fmla="*/ 0 w 530"/>
                <a:gd name="T15" fmla="*/ 238 h 323"/>
                <a:gd name="T16" fmla="*/ 0 w 530"/>
                <a:gd name="T17" fmla="*/ 219 h 323"/>
                <a:gd name="T18" fmla="*/ 9 w 530"/>
                <a:gd name="T19" fmla="*/ 210 h 323"/>
                <a:gd name="T20" fmla="*/ 0 w 530"/>
                <a:gd name="T21" fmla="*/ 210 h 323"/>
                <a:gd name="T22" fmla="*/ 9 w 530"/>
                <a:gd name="T23" fmla="*/ 163 h 323"/>
                <a:gd name="T24" fmla="*/ 0 w 530"/>
                <a:gd name="T25" fmla="*/ 153 h 323"/>
                <a:gd name="T26" fmla="*/ 0 w 530"/>
                <a:gd name="T27" fmla="*/ 134 h 323"/>
                <a:gd name="T28" fmla="*/ 9 w 530"/>
                <a:gd name="T29" fmla="*/ 125 h 323"/>
                <a:gd name="T30" fmla="*/ 0 w 530"/>
                <a:gd name="T31" fmla="*/ 125 h 323"/>
                <a:gd name="T32" fmla="*/ 17 w 530"/>
                <a:gd name="T33" fmla="*/ 81 h 323"/>
                <a:gd name="T34" fmla="*/ 13 w 530"/>
                <a:gd name="T35" fmla="*/ 68 h 323"/>
                <a:gd name="T36" fmla="*/ 21 w 530"/>
                <a:gd name="T37" fmla="*/ 72 h 323"/>
                <a:gd name="T38" fmla="*/ 49 w 530"/>
                <a:gd name="T39" fmla="*/ 35 h 323"/>
                <a:gd name="T40" fmla="*/ 32 w 530"/>
                <a:gd name="T41" fmla="*/ 45 h 323"/>
                <a:gd name="T42" fmla="*/ 79 w 530"/>
                <a:gd name="T43" fmla="*/ 36 h 323"/>
                <a:gd name="T44" fmla="*/ 87 w 530"/>
                <a:gd name="T45" fmla="*/ 25 h 323"/>
                <a:gd name="T46" fmla="*/ 88 w 530"/>
                <a:gd name="T47" fmla="*/ 35 h 323"/>
                <a:gd name="T48" fmla="*/ 135 w 530"/>
                <a:gd name="T49" fmla="*/ 25 h 323"/>
                <a:gd name="T50" fmla="*/ 116 w 530"/>
                <a:gd name="T51" fmla="*/ 25 h 323"/>
                <a:gd name="T52" fmla="*/ 163 w 530"/>
                <a:gd name="T53" fmla="*/ 34 h 323"/>
                <a:gd name="T54" fmla="*/ 173 w 530"/>
                <a:gd name="T55" fmla="*/ 25 h 323"/>
                <a:gd name="T56" fmla="*/ 173 w 530"/>
                <a:gd name="T57" fmla="*/ 34 h 323"/>
                <a:gd name="T58" fmla="*/ 220 w 530"/>
                <a:gd name="T59" fmla="*/ 25 h 323"/>
                <a:gd name="T60" fmla="*/ 201 w 530"/>
                <a:gd name="T61" fmla="*/ 25 h 323"/>
                <a:gd name="T62" fmla="*/ 248 w 530"/>
                <a:gd name="T63" fmla="*/ 34 h 323"/>
                <a:gd name="T64" fmla="*/ 258 w 530"/>
                <a:gd name="T65" fmla="*/ 25 h 323"/>
                <a:gd name="T66" fmla="*/ 258 w 530"/>
                <a:gd name="T67" fmla="*/ 34 h 323"/>
                <a:gd name="T68" fmla="*/ 305 w 530"/>
                <a:gd name="T69" fmla="*/ 25 h 323"/>
                <a:gd name="T70" fmla="*/ 286 w 530"/>
                <a:gd name="T71" fmla="*/ 25 h 323"/>
                <a:gd name="T72" fmla="*/ 333 w 530"/>
                <a:gd name="T73" fmla="*/ 34 h 323"/>
                <a:gd name="T74" fmla="*/ 343 w 530"/>
                <a:gd name="T75" fmla="*/ 25 h 323"/>
                <a:gd name="T76" fmla="*/ 343 w 530"/>
                <a:gd name="T77" fmla="*/ 34 h 323"/>
                <a:gd name="T78" fmla="*/ 390 w 530"/>
                <a:gd name="T79" fmla="*/ 25 h 323"/>
                <a:gd name="T80" fmla="*/ 371 w 530"/>
                <a:gd name="T81" fmla="*/ 25 h 323"/>
                <a:gd name="T82" fmla="*/ 418 w 530"/>
                <a:gd name="T83" fmla="*/ 34 h 323"/>
                <a:gd name="T84" fmla="*/ 428 w 530"/>
                <a:gd name="T85" fmla="*/ 25 h 323"/>
                <a:gd name="T86" fmla="*/ 428 w 530"/>
                <a:gd name="T87" fmla="*/ 34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0" h="323">
                  <a:moveTo>
                    <a:pt x="530" y="29"/>
                  </a:moveTo>
                  <a:cubicBezTo>
                    <a:pt x="472" y="0"/>
                    <a:pt x="472" y="0"/>
                    <a:pt x="472" y="0"/>
                  </a:cubicBezTo>
                  <a:cubicBezTo>
                    <a:pt x="472" y="25"/>
                    <a:pt x="472" y="25"/>
                    <a:pt x="472" y="25"/>
                  </a:cubicBezTo>
                  <a:cubicBezTo>
                    <a:pt x="456" y="25"/>
                    <a:pt x="456" y="25"/>
                    <a:pt x="456" y="25"/>
                  </a:cubicBezTo>
                  <a:cubicBezTo>
                    <a:pt x="456" y="34"/>
                    <a:pt x="456" y="34"/>
                    <a:pt x="456" y="34"/>
                  </a:cubicBezTo>
                  <a:cubicBezTo>
                    <a:pt x="472" y="34"/>
                    <a:pt x="472" y="34"/>
                    <a:pt x="472" y="34"/>
                  </a:cubicBezTo>
                  <a:cubicBezTo>
                    <a:pt x="472" y="58"/>
                    <a:pt x="472" y="58"/>
                    <a:pt x="472" y="58"/>
                  </a:cubicBezTo>
                  <a:cubicBezTo>
                    <a:pt x="530" y="29"/>
                    <a:pt x="530" y="29"/>
                    <a:pt x="530" y="29"/>
                  </a:cubicBezTo>
                  <a:close/>
                  <a:moveTo>
                    <a:pt x="0" y="323"/>
                  </a:moveTo>
                  <a:cubicBezTo>
                    <a:pt x="9" y="323"/>
                    <a:pt x="9" y="323"/>
                    <a:pt x="9" y="323"/>
                  </a:cubicBezTo>
                  <a:cubicBezTo>
                    <a:pt x="9" y="304"/>
                    <a:pt x="9" y="304"/>
                    <a:pt x="9" y="304"/>
                  </a:cubicBezTo>
                  <a:cubicBezTo>
                    <a:pt x="0" y="304"/>
                    <a:pt x="0" y="304"/>
                    <a:pt x="0" y="304"/>
                  </a:cubicBezTo>
                  <a:cubicBezTo>
                    <a:pt x="0" y="323"/>
                    <a:pt x="0" y="323"/>
                    <a:pt x="0" y="323"/>
                  </a:cubicBezTo>
                  <a:close/>
                  <a:moveTo>
                    <a:pt x="0" y="295"/>
                  </a:moveTo>
                  <a:cubicBezTo>
                    <a:pt x="9" y="295"/>
                    <a:pt x="9" y="295"/>
                    <a:pt x="9" y="295"/>
                  </a:cubicBezTo>
                  <a:cubicBezTo>
                    <a:pt x="9" y="276"/>
                    <a:pt x="9" y="276"/>
                    <a:pt x="9" y="276"/>
                  </a:cubicBezTo>
                  <a:cubicBezTo>
                    <a:pt x="0" y="276"/>
                    <a:pt x="0" y="276"/>
                    <a:pt x="0" y="276"/>
                  </a:cubicBezTo>
                  <a:cubicBezTo>
                    <a:pt x="0" y="295"/>
                    <a:pt x="0" y="295"/>
                    <a:pt x="0" y="295"/>
                  </a:cubicBezTo>
                  <a:close/>
                  <a:moveTo>
                    <a:pt x="0" y="267"/>
                  </a:moveTo>
                  <a:cubicBezTo>
                    <a:pt x="9" y="267"/>
                    <a:pt x="9" y="267"/>
                    <a:pt x="9" y="267"/>
                  </a:cubicBezTo>
                  <a:cubicBezTo>
                    <a:pt x="9" y="248"/>
                    <a:pt x="9" y="248"/>
                    <a:pt x="9" y="248"/>
                  </a:cubicBezTo>
                  <a:cubicBezTo>
                    <a:pt x="0" y="248"/>
                    <a:pt x="0" y="248"/>
                    <a:pt x="0" y="248"/>
                  </a:cubicBezTo>
                  <a:cubicBezTo>
                    <a:pt x="0" y="267"/>
                    <a:pt x="0" y="267"/>
                    <a:pt x="0" y="267"/>
                  </a:cubicBezTo>
                  <a:close/>
                  <a:moveTo>
                    <a:pt x="0" y="238"/>
                  </a:moveTo>
                  <a:cubicBezTo>
                    <a:pt x="9" y="238"/>
                    <a:pt x="9" y="238"/>
                    <a:pt x="9" y="238"/>
                  </a:cubicBezTo>
                  <a:cubicBezTo>
                    <a:pt x="9" y="219"/>
                    <a:pt x="9" y="219"/>
                    <a:pt x="9" y="219"/>
                  </a:cubicBezTo>
                  <a:cubicBezTo>
                    <a:pt x="0" y="219"/>
                    <a:pt x="0" y="219"/>
                    <a:pt x="0" y="219"/>
                  </a:cubicBezTo>
                  <a:cubicBezTo>
                    <a:pt x="0" y="238"/>
                    <a:pt x="0" y="238"/>
                    <a:pt x="0" y="238"/>
                  </a:cubicBezTo>
                  <a:close/>
                  <a:moveTo>
                    <a:pt x="0" y="210"/>
                  </a:moveTo>
                  <a:cubicBezTo>
                    <a:pt x="9" y="210"/>
                    <a:pt x="9" y="210"/>
                    <a:pt x="9" y="210"/>
                  </a:cubicBezTo>
                  <a:cubicBezTo>
                    <a:pt x="9" y="191"/>
                    <a:pt x="9" y="191"/>
                    <a:pt x="9" y="191"/>
                  </a:cubicBezTo>
                  <a:cubicBezTo>
                    <a:pt x="0" y="191"/>
                    <a:pt x="0" y="191"/>
                    <a:pt x="0" y="191"/>
                  </a:cubicBezTo>
                  <a:cubicBezTo>
                    <a:pt x="0" y="210"/>
                    <a:pt x="0" y="210"/>
                    <a:pt x="0" y="210"/>
                  </a:cubicBezTo>
                  <a:close/>
                  <a:moveTo>
                    <a:pt x="0" y="182"/>
                  </a:moveTo>
                  <a:cubicBezTo>
                    <a:pt x="9" y="182"/>
                    <a:pt x="9" y="182"/>
                    <a:pt x="9" y="182"/>
                  </a:cubicBezTo>
                  <a:cubicBezTo>
                    <a:pt x="9" y="163"/>
                    <a:pt x="9" y="163"/>
                    <a:pt x="9" y="163"/>
                  </a:cubicBezTo>
                  <a:cubicBezTo>
                    <a:pt x="0" y="163"/>
                    <a:pt x="0" y="163"/>
                    <a:pt x="0" y="163"/>
                  </a:cubicBezTo>
                  <a:cubicBezTo>
                    <a:pt x="0" y="182"/>
                    <a:pt x="0" y="182"/>
                    <a:pt x="0" y="182"/>
                  </a:cubicBezTo>
                  <a:close/>
                  <a:moveTo>
                    <a:pt x="0" y="153"/>
                  </a:moveTo>
                  <a:cubicBezTo>
                    <a:pt x="9" y="153"/>
                    <a:pt x="9" y="153"/>
                    <a:pt x="9" y="153"/>
                  </a:cubicBezTo>
                  <a:cubicBezTo>
                    <a:pt x="9" y="134"/>
                    <a:pt x="9" y="134"/>
                    <a:pt x="9" y="134"/>
                  </a:cubicBezTo>
                  <a:cubicBezTo>
                    <a:pt x="0" y="134"/>
                    <a:pt x="0" y="134"/>
                    <a:pt x="0" y="134"/>
                  </a:cubicBezTo>
                  <a:cubicBezTo>
                    <a:pt x="0" y="153"/>
                    <a:pt x="0" y="153"/>
                    <a:pt x="0" y="153"/>
                  </a:cubicBezTo>
                  <a:close/>
                  <a:moveTo>
                    <a:pt x="0" y="125"/>
                  </a:moveTo>
                  <a:cubicBezTo>
                    <a:pt x="9" y="125"/>
                    <a:pt x="9" y="125"/>
                    <a:pt x="9" y="125"/>
                  </a:cubicBezTo>
                  <a:cubicBezTo>
                    <a:pt x="10" y="107"/>
                    <a:pt x="10" y="107"/>
                    <a:pt x="10" y="107"/>
                  </a:cubicBezTo>
                  <a:cubicBezTo>
                    <a:pt x="1" y="105"/>
                    <a:pt x="1" y="105"/>
                    <a:pt x="1" y="105"/>
                  </a:cubicBezTo>
                  <a:cubicBezTo>
                    <a:pt x="0" y="125"/>
                    <a:pt x="0" y="125"/>
                    <a:pt x="0" y="125"/>
                  </a:cubicBezTo>
                  <a:close/>
                  <a:moveTo>
                    <a:pt x="3" y="96"/>
                  </a:moveTo>
                  <a:cubicBezTo>
                    <a:pt x="8" y="77"/>
                    <a:pt x="8" y="77"/>
                    <a:pt x="8" y="77"/>
                  </a:cubicBezTo>
                  <a:cubicBezTo>
                    <a:pt x="17" y="81"/>
                    <a:pt x="17" y="81"/>
                    <a:pt x="17" y="81"/>
                  </a:cubicBezTo>
                  <a:cubicBezTo>
                    <a:pt x="15" y="86"/>
                    <a:pt x="13" y="92"/>
                    <a:pt x="12" y="98"/>
                  </a:cubicBezTo>
                  <a:cubicBezTo>
                    <a:pt x="3" y="96"/>
                    <a:pt x="3" y="96"/>
                    <a:pt x="3" y="96"/>
                  </a:cubicBezTo>
                  <a:close/>
                  <a:moveTo>
                    <a:pt x="13" y="68"/>
                  </a:moveTo>
                  <a:cubicBezTo>
                    <a:pt x="25" y="52"/>
                    <a:pt x="25" y="52"/>
                    <a:pt x="25" y="52"/>
                  </a:cubicBezTo>
                  <a:cubicBezTo>
                    <a:pt x="31" y="58"/>
                    <a:pt x="31" y="58"/>
                    <a:pt x="31" y="58"/>
                  </a:cubicBezTo>
                  <a:cubicBezTo>
                    <a:pt x="21" y="72"/>
                    <a:pt x="21" y="72"/>
                    <a:pt x="21" y="72"/>
                  </a:cubicBezTo>
                  <a:cubicBezTo>
                    <a:pt x="13" y="68"/>
                    <a:pt x="13" y="68"/>
                    <a:pt x="13" y="68"/>
                  </a:cubicBezTo>
                  <a:close/>
                  <a:moveTo>
                    <a:pt x="32" y="45"/>
                  </a:moveTo>
                  <a:cubicBezTo>
                    <a:pt x="49" y="35"/>
                    <a:pt x="49" y="35"/>
                    <a:pt x="49" y="35"/>
                  </a:cubicBezTo>
                  <a:cubicBezTo>
                    <a:pt x="53" y="43"/>
                    <a:pt x="53" y="43"/>
                    <a:pt x="53" y="43"/>
                  </a:cubicBezTo>
                  <a:cubicBezTo>
                    <a:pt x="38" y="52"/>
                    <a:pt x="38" y="52"/>
                    <a:pt x="38" y="52"/>
                  </a:cubicBezTo>
                  <a:cubicBezTo>
                    <a:pt x="32" y="45"/>
                    <a:pt x="32" y="45"/>
                    <a:pt x="32" y="45"/>
                  </a:cubicBezTo>
                  <a:close/>
                  <a:moveTo>
                    <a:pt x="58" y="31"/>
                  </a:moveTo>
                  <a:cubicBezTo>
                    <a:pt x="78" y="26"/>
                    <a:pt x="78" y="26"/>
                    <a:pt x="78" y="26"/>
                  </a:cubicBezTo>
                  <a:cubicBezTo>
                    <a:pt x="79" y="36"/>
                    <a:pt x="79" y="36"/>
                    <a:pt x="79" y="36"/>
                  </a:cubicBezTo>
                  <a:cubicBezTo>
                    <a:pt x="61" y="40"/>
                    <a:pt x="61" y="40"/>
                    <a:pt x="61" y="40"/>
                  </a:cubicBezTo>
                  <a:cubicBezTo>
                    <a:pt x="58" y="31"/>
                    <a:pt x="58" y="31"/>
                    <a:pt x="58" y="31"/>
                  </a:cubicBezTo>
                  <a:close/>
                  <a:moveTo>
                    <a:pt x="87" y="25"/>
                  </a:moveTo>
                  <a:cubicBezTo>
                    <a:pt x="107" y="25"/>
                    <a:pt x="107" y="25"/>
                    <a:pt x="107" y="25"/>
                  </a:cubicBezTo>
                  <a:cubicBezTo>
                    <a:pt x="107" y="34"/>
                    <a:pt x="107" y="34"/>
                    <a:pt x="107" y="34"/>
                  </a:cubicBezTo>
                  <a:cubicBezTo>
                    <a:pt x="88" y="35"/>
                    <a:pt x="88" y="35"/>
                    <a:pt x="88" y="35"/>
                  </a:cubicBezTo>
                  <a:cubicBezTo>
                    <a:pt x="87" y="25"/>
                    <a:pt x="87" y="25"/>
                    <a:pt x="87" y="25"/>
                  </a:cubicBezTo>
                  <a:close/>
                  <a:moveTo>
                    <a:pt x="116" y="25"/>
                  </a:moveTo>
                  <a:cubicBezTo>
                    <a:pt x="135" y="25"/>
                    <a:pt x="135" y="25"/>
                    <a:pt x="135" y="25"/>
                  </a:cubicBezTo>
                  <a:cubicBezTo>
                    <a:pt x="135" y="34"/>
                    <a:pt x="135" y="34"/>
                    <a:pt x="135" y="34"/>
                  </a:cubicBezTo>
                  <a:cubicBezTo>
                    <a:pt x="116" y="34"/>
                    <a:pt x="116" y="34"/>
                    <a:pt x="116" y="34"/>
                  </a:cubicBezTo>
                  <a:cubicBezTo>
                    <a:pt x="116" y="25"/>
                    <a:pt x="116" y="25"/>
                    <a:pt x="116" y="25"/>
                  </a:cubicBezTo>
                  <a:close/>
                  <a:moveTo>
                    <a:pt x="144" y="25"/>
                  </a:moveTo>
                  <a:cubicBezTo>
                    <a:pt x="163" y="25"/>
                    <a:pt x="163" y="25"/>
                    <a:pt x="163" y="25"/>
                  </a:cubicBezTo>
                  <a:cubicBezTo>
                    <a:pt x="163" y="34"/>
                    <a:pt x="163" y="34"/>
                    <a:pt x="163" y="34"/>
                  </a:cubicBezTo>
                  <a:cubicBezTo>
                    <a:pt x="144" y="34"/>
                    <a:pt x="144" y="34"/>
                    <a:pt x="144" y="34"/>
                  </a:cubicBezTo>
                  <a:cubicBezTo>
                    <a:pt x="144" y="25"/>
                    <a:pt x="144" y="25"/>
                    <a:pt x="144" y="25"/>
                  </a:cubicBezTo>
                  <a:close/>
                  <a:moveTo>
                    <a:pt x="173" y="25"/>
                  </a:moveTo>
                  <a:cubicBezTo>
                    <a:pt x="192" y="25"/>
                    <a:pt x="192" y="25"/>
                    <a:pt x="192" y="25"/>
                  </a:cubicBezTo>
                  <a:cubicBezTo>
                    <a:pt x="192" y="34"/>
                    <a:pt x="192" y="34"/>
                    <a:pt x="192" y="34"/>
                  </a:cubicBezTo>
                  <a:cubicBezTo>
                    <a:pt x="173" y="34"/>
                    <a:pt x="173" y="34"/>
                    <a:pt x="173" y="34"/>
                  </a:cubicBezTo>
                  <a:cubicBezTo>
                    <a:pt x="173" y="25"/>
                    <a:pt x="173" y="25"/>
                    <a:pt x="173" y="25"/>
                  </a:cubicBezTo>
                  <a:close/>
                  <a:moveTo>
                    <a:pt x="201" y="25"/>
                  </a:moveTo>
                  <a:cubicBezTo>
                    <a:pt x="220" y="25"/>
                    <a:pt x="220" y="25"/>
                    <a:pt x="220" y="25"/>
                  </a:cubicBezTo>
                  <a:cubicBezTo>
                    <a:pt x="220" y="34"/>
                    <a:pt x="220" y="34"/>
                    <a:pt x="220" y="34"/>
                  </a:cubicBezTo>
                  <a:cubicBezTo>
                    <a:pt x="201" y="34"/>
                    <a:pt x="201" y="34"/>
                    <a:pt x="201" y="34"/>
                  </a:cubicBezTo>
                  <a:cubicBezTo>
                    <a:pt x="201" y="25"/>
                    <a:pt x="201" y="25"/>
                    <a:pt x="201" y="25"/>
                  </a:cubicBezTo>
                  <a:close/>
                  <a:moveTo>
                    <a:pt x="229" y="25"/>
                  </a:moveTo>
                  <a:cubicBezTo>
                    <a:pt x="248" y="25"/>
                    <a:pt x="248" y="25"/>
                    <a:pt x="248" y="25"/>
                  </a:cubicBezTo>
                  <a:cubicBezTo>
                    <a:pt x="248" y="34"/>
                    <a:pt x="248" y="34"/>
                    <a:pt x="248" y="34"/>
                  </a:cubicBezTo>
                  <a:cubicBezTo>
                    <a:pt x="229" y="34"/>
                    <a:pt x="229" y="34"/>
                    <a:pt x="229" y="34"/>
                  </a:cubicBezTo>
                  <a:cubicBezTo>
                    <a:pt x="229" y="25"/>
                    <a:pt x="229" y="25"/>
                    <a:pt x="229" y="25"/>
                  </a:cubicBezTo>
                  <a:close/>
                  <a:moveTo>
                    <a:pt x="258" y="25"/>
                  </a:moveTo>
                  <a:cubicBezTo>
                    <a:pt x="277" y="25"/>
                    <a:pt x="277" y="25"/>
                    <a:pt x="277" y="25"/>
                  </a:cubicBezTo>
                  <a:cubicBezTo>
                    <a:pt x="277" y="34"/>
                    <a:pt x="277" y="34"/>
                    <a:pt x="277" y="34"/>
                  </a:cubicBezTo>
                  <a:cubicBezTo>
                    <a:pt x="258" y="34"/>
                    <a:pt x="258" y="34"/>
                    <a:pt x="258" y="34"/>
                  </a:cubicBezTo>
                  <a:cubicBezTo>
                    <a:pt x="258" y="25"/>
                    <a:pt x="258" y="25"/>
                    <a:pt x="258" y="25"/>
                  </a:cubicBezTo>
                  <a:close/>
                  <a:moveTo>
                    <a:pt x="286" y="25"/>
                  </a:moveTo>
                  <a:cubicBezTo>
                    <a:pt x="305" y="25"/>
                    <a:pt x="305" y="25"/>
                    <a:pt x="305" y="25"/>
                  </a:cubicBezTo>
                  <a:cubicBezTo>
                    <a:pt x="305" y="34"/>
                    <a:pt x="305" y="34"/>
                    <a:pt x="305" y="34"/>
                  </a:cubicBezTo>
                  <a:cubicBezTo>
                    <a:pt x="286" y="34"/>
                    <a:pt x="286" y="34"/>
                    <a:pt x="286" y="34"/>
                  </a:cubicBezTo>
                  <a:cubicBezTo>
                    <a:pt x="286" y="25"/>
                    <a:pt x="286" y="25"/>
                    <a:pt x="286" y="25"/>
                  </a:cubicBezTo>
                  <a:close/>
                  <a:moveTo>
                    <a:pt x="314" y="25"/>
                  </a:moveTo>
                  <a:cubicBezTo>
                    <a:pt x="333" y="25"/>
                    <a:pt x="333" y="25"/>
                    <a:pt x="333" y="25"/>
                  </a:cubicBezTo>
                  <a:cubicBezTo>
                    <a:pt x="333" y="34"/>
                    <a:pt x="333" y="34"/>
                    <a:pt x="333" y="34"/>
                  </a:cubicBezTo>
                  <a:cubicBezTo>
                    <a:pt x="314" y="34"/>
                    <a:pt x="314" y="34"/>
                    <a:pt x="314" y="34"/>
                  </a:cubicBezTo>
                  <a:cubicBezTo>
                    <a:pt x="314" y="25"/>
                    <a:pt x="314" y="25"/>
                    <a:pt x="314" y="25"/>
                  </a:cubicBezTo>
                  <a:close/>
                  <a:moveTo>
                    <a:pt x="343" y="25"/>
                  </a:moveTo>
                  <a:cubicBezTo>
                    <a:pt x="362" y="25"/>
                    <a:pt x="362" y="25"/>
                    <a:pt x="362" y="25"/>
                  </a:cubicBezTo>
                  <a:cubicBezTo>
                    <a:pt x="362" y="34"/>
                    <a:pt x="362" y="34"/>
                    <a:pt x="362" y="34"/>
                  </a:cubicBezTo>
                  <a:cubicBezTo>
                    <a:pt x="343" y="34"/>
                    <a:pt x="343" y="34"/>
                    <a:pt x="343" y="34"/>
                  </a:cubicBezTo>
                  <a:cubicBezTo>
                    <a:pt x="343" y="25"/>
                    <a:pt x="343" y="25"/>
                    <a:pt x="343" y="25"/>
                  </a:cubicBezTo>
                  <a:close/>
                  <a:moveTo>
                    <a:pt x="371" y="25"/>
                  </a:moveTo>
                  <a:cubicBezTo>
                    <a:pt x="390" y="25"/>
                    <a:pt x="390" y="25"/>
                    <a:pt x="390" y="25"/>
                  </a:cubicBezTo>
                  <a:cubicBezTo>
                    <a:pt x="390" y="34"/>
                    <a:pt x="390" y="34"/>
                    <a:pt x="390" y="34"/>
                  </a:cubicBezTo>
                  <a:cubicBezTo>
                    <a:pt x="371" y="34"/>
                    <a:pt x="371" y="34"/>
                    <a:pt x="371" y="34"/>
                  </a:cubicBezTo>
                  <a:cubicBezTo>
                    <a:pt x="371" y="25"/>
                    <a:pt x="371" y="25"/>
                    <a:pt x="371" y="25"/>
                  </a:cubicBezTo>
                  <a:close/>
                  <a:moveTo>
                    <a:pt x="399" y="25"/>
                  </a:moveTo>
                  <a:cubicBezTo>
                    <a:pt x="418" y="25"/>
                    <a:pt x="418" y="25"/>
                    <a:pt x="418" y="25"/>
                  </a:cubicBezTo>
                  <a:cubicBezTo>
                    <a:pt x="418" y="34"/>
                    <a:pt x="418" y="34"/>
                    <a:pt x="418" y="34"/>
                  </a:cubicBezTo>
                  <a:cubicBezTo>
                    <a:pt x="399" y="34"/>
                    <a:pt x="399" y="34"/>
                    <a:pt x="399" y="34"/>
                  </a:cubicBezTo>
                  <a:cubicBezTo>
                    <a:pt x="399" y="25"/>
                    <a:pt x="399" y="25"/>
                    <a:pt x="399" y="25"/>
                  </a:cubicBezTo>
                  <a:close/>
                  <a:moveTo>
                    <a:pt x="428" y="25"/>
                  </a:moveTo>
                  <a:cubicBezTo>
                    <a:pt x="447" y="25"/>
                    <a:pt x="447" y="25"/>
                    <a:pt x="447" y="25"/>
                  </a:cubicBezTo>
                  <a:cubicBezTo>
                    <a:pt x="447" y="34"/>
                    <a:pt x="447" y="34"/>
                    <a:pt x="447" y="34"/>
                  </a:cubicBezTo>
                  <a:cubicBezTo>
                    <a:pt x="428" y="34"/>
                    <a:pt x="428" y="34"/>
                    <a:pt x="428" y="34"/>
                  </a:cubicBezTo>
                  <a:cubicBezTo>
                    <a:pt x="428" y="25"/>
                    <a:pt x="428" y="25"/>
                    <a:pt x="428" y="25"/>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6" name="Freeform 28"/>
            <p:cNvSpPr>
              <a:spLocks noEditPoints="1"/>
            </p:cNvSpPr>
            <p:nvPr/>
          </p:nvSpPr>
          <p:spPr bwMode="auto">
            <a:xfrm>
              <a:off x="4956372" y="3845163"/>
              <a:ext cx="1074455" cy="77774"/>
            </a:xfrm>
            <a:custGeom>
              <a:avLst/>
              <a:gdLst>
                <a:gd name="T0" fmla="*/ 862 w 961"/>
                <a:gd name="T1" fmla="*/ 41 h 69"/>
                <a:gd name="T2" fmla="*/ 840 w 961"/>
                <a:gd name="T3" fmla="*/ 29 h 69"/>
                <a:gd name="T4" fmla="*/ 828 w 961"/>
                <a:gd name="T5" fmla="*/ 41 h 69"/>
                <a:gd name="T6" fmla="*/ 807 w 961"/>
                <a:gd name="T7" fmla="*/ 29 h 69"/>
                <a:gd name="T8" fmla="*/ 795 w 961"/>
                <a:gd name="T9" fmla="*/ 41 h 69"/>
                <a:gd name="T10" fmla="*/ 772 w 961"/>
                <a:gd name="T11" fmla="*/ 29 h 69"/>
                <a:gd name="T12" fmla="*/ 761 w 961"/>
                <a:gd name="T13" fmla="*/ 41 h 69"/>
                <a:gd name="T14" fmla="*/ 739 w 961"/>
                <a:gd name="T15" fmla="*/ 29 h 69"/>
                <a:gd name="T16" fmla="*/ 727 w 961"/>
                <a:gd name="T17" fmla="*/ 41 h 69"/>
                <a:gd name="T18" fmla="*/ 705 w 961"/>
                <a:gd name="T19" fmla="*/ 29 h 69"/>
                <a:gd name="T20" fmla="*/ 694 w 961"/>
                <a:gd name="T21" fmla="*/ 41 h 69"/>
                <a:gd name="T22" fmla="*/ 671 w 961"/>
                <a:gd name="T23" fmla="*/ 29 h 69"/>
                <a:gd name="T24" fmla="*/ 660 w 961"/>
                <a:gd name="T25" fmla="*/ 41 h 69"/>
                <a:gd name="T26" fmla="*/ 638 w 961"/>
                <a:gd name="T27" fmla="*/ 29 h 69"/>
                <a:gd name="T28" fmla="*/ 626 w 961"/>
                <a:gd name="T29" fmla="*/ 41 h 69"/>
                <a:gd name="T30" fmla="*/ 604 w 961"/>
                <a:gd name="T31" fmla="*/ 29 h 69"/>
                <a:gd name="T32" fmla="*/ 592 w 961"/>
                <a:gd name="T33" fmla="*/ 41 h 69"/>
                <a:gd name="T34" fmla="*/ 570 w 961"/>
                <a:gd name="T35" fmla="*/ 29 h 69"/>
                <a:gd name="T36" fmla="*/ 559 w 961"/>
                <a:gd name="T37" fmla="*/ 41 h 69"/>
                <a:gd name="T38" fmla="*/ 537 w 961"/>
                <a:gd name="T39" fmla="*/ 29 h 69"/>
                <a:gd name="T40" fmla="*/ 506 w 961"/>
                <a:gd name="T41" fmla="*/ 29 h 69"/>
                <a:gd name="T42" fmla="*/ 526 w 961"/>
                <a:gd name="T43" fmla="*/ 41 h 69"/>
                <a:gd name="T44" fmla="*/ 471 w 961"/>
                <a:gd name="T45" fmla="*/ 29 h 69"/>
                <a:gd name="T46" fmla="*/ 494 w 961"/>
                <a:gd name="T47" fmla="*/ 41 h 69"/>
                <a:gd name="T48" fmla="*/ 438 w 961"/>
                <a:gd name="T49" fmla="*/ 29 h 69"/>
                <a:gd name="T50" fmla="*/ 460 w 961"/>
                <a:gd name="T51" fmla="*/ 41 h 69"/>
                <a:gd name="T52" fmla="*/ 404 w 961"/>
                <a:gd name="T53" fmla="*/ 29 h 69"/>
                <a:gd name="T54" fmla="*/ 427 w 961"/>
                <a:gd name="T55" fmla="*/ 41 h 69"/>
                <a:gd name="T56" fmla="*/ 370 w 961"/>
                <a:gd name="T57" fmla="*/ 29 h 69"/>
                <a:gd name="T58" fmla="*/ 393 w 961"/>
                <a:gd name="T59" fmla="*/ 41 h 69"/>
                <a:gd name="T60" fmla="*/ 337 w 961"/>
                <a:gd name="T61" fmla="*/ 29 h 69"/>
                <a:gd name="T62" fmla="*/ 359 w 961"/>
                <a:gd name="T63" fmla="*/ 41 h 69"/>
                <a:gd name="T64" fmla="*/ 303 w 961"/>
                <a:gd name="T65" fmla="*/ 29 h 69"/>
                <a:gd name="T66" fmla="*/ 326 w 961"/>
                <a:gd name="T67" fmla="*/ 41 h 69"/>
                <a:gd name="T68" fmla="*/ 269 w 961"/>
                <a:gd name="T69" fmla="*/ 29 h 69"/>
                <a:gd name="T70" fmla="*/ 291 w 961"/>
                <a:gd name="T71" fmla="*/ 41 h 69"/>
                <a:gd name="T72" fmla="*/ 236 w 961"/>
                <a:gd name="T73" fmla="*/ 29 h 69"/>
                <a:gd name="T74" fmla="*/ 258 w 961"/>
                <a:gd name="T75" fmla="*/ 41 h 69"/>
                <a:gd name="T76" fmla="*/ 202 w 961"/>
                <a:gd name="T77" fmla="*/ 29 h 69"/>
                <a:gd name="T78" fmla="*/ 225 w 961"/>
                <a:gd name="T79" fmla="*/ 41 h 69"/>
                <a:gd name="T80" fmla="*/ 168 w 961"/>
                <a:gd name="T81" fmla="*/ 29 h 69"/>
                <a:gd name="T82" fmla="*/ 190 w 961"/>
                <a:gd name="T83" fmla="*/ 41 h 69"/>
                <a:gd name="T84" fmla="*/ 134 w 961"/>
                <a:gd name="T85" fmla="*/ 29 h 69"/>
                <a:gd name="T86" fmla="*/ 157 w 961"/>
                <a:gd name="T87" fmla="*/ 41 h 69"/>
                <a:gd name="T88" fmla="*/ 101 w 961"/>
                <a:gd name="T89" fmla="*/ 29 h 69"/>
                <a:gd name="T90" fmla="*/ 124 w 961"/>
                <a:gd name="T91" fmla="*/ 41 h 69"/>
                <a:gd name="T92" fmla="*/ 67 w 961"/>
                <a:gd name="T93" fmla="*/ 29 h 69"/>
                <a:gd name="T94" fmla="*/ 89 w 961"/>
                <a:gd name="T95" fmla="*/ 41 h 69"/>
                <a:gd name="T96" fmla="*/ 33 w 961"/>
                <a:gd name="T97" fmla="*/ 29 h 69"/>
                <a:gd name="T98" fmla="*/ 56 w 961"/>
                <a:gd name="T99" fmla="*/ 41 h 69"/>
                <a:gd name="T100" fmla="*/ 0 w 961"/>
                <a:gd name="T101" fmla="*/ 29 h 69"/>
                <a:gd name="T102" fmla="*/ 23 w 961"/>
                <a:gd name="T103" fmla="*/ 41 h 69"/>
                <a:gd name="T104" fmla="*/ 892 w 961"/>
                <a:gd name="T105" fmla="*/ 29 h 69"/>
                <a:gd name="T106" fmla="*/ 892 w 961"/>
                <a:gd name="T107" fmla="*/ 41 h 69"/>
                <a:gd name="T108" fmla="*/ 961 w 961"/>
                <a:gd name="T109"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1" h="69">
                  <a:moveTo>
                    <a:pt x="840" y="29"/>
                  </a:moveTo>
                  <a:lnTo>
                    <a:pt x="862" y="29"/>
                  </a:lnTo>
                  <a:lnTo>
                    <a:pt x="862" y="41"/>
                  </a:lnTo>
                  <a:lnTo>
                    <a:pt x="840" y="41"/>
                  </a:lnTo>
                  <a:lnTo>
                    <a:pt x="840" y="29"/>
                  </a:lnTo>
                  <a:lnTo>
                    <a:pt x="840" y="29"/>
                  </a:lnTo>
                  <a:close/>
                  <a:moveTo>
                    <a:pt x="807" y="29"/>
                  </a:moveTo>
                  <a:lnTo>
                    <a:pt x="828" y="29"/>
                  </a:lnTo>
                  <a:lnTo>
                    <a:pt x="828" y="41"/>
                  </a:lnTo>
                  <a:lnTo>
                    <a:pt x="807" y="41"/>
                  </a:lnTo>
                  <a:lnTo>
                    <a:pt x="807" y="29"/>
                  </a:lnTo>
                  <a:lnTo>
                    <a:pt x="807" y="29"/>
                  </a:lnTo>
                  <a:close/>
                  <a:moveTo>
                    <a:pt x="772" y="29"/>
                  </a:moveTo>
                  <a:lnTo>
                    <a:pt x="795" y="29"/>
                  </a:lnTo>
                  <a:lnTo>
                    <a:pt x="795" y="41"/>
                  </a:lnTo>
                  <a:lnTo>
                    <a:pt x="772" y="41"/>
                  </a:lnTo>
                  <a:lnTo>
                    <a:pt x="772" y="29"/>
                  </a:lnTo>
                  <a:lnTo>
                    <a:pt x="772" y="29"/>
                  </a:lnTo>
                  <a:close/>
                  <a:moveTo>
                    <a:pt x="739" y="29"/>
                  </a:moveTo>
                  <a:lnTo>
                    <a:pt x="761" y="29"/>
                  </a:lnTo>
                  <a:lnTo>
                    <a:pt x="761" y="41"/>
                  </a:lnTo>
                  <a:lnTo>
                    <a:pt x="739" y="41"/>
                  </a:lnTo>
                  <a:lnTo>
                    <a:pt x="739" y="29"/>
                  </a:lnTo>
                  <a:lnTo>
                    <a:pt x="739" y="29"/>
                  </a:lnTo>
                  <a:close/>
                  <a:moveTo>
                    <a:pt x="705" y="29"/>
                  </a:moveTo>
                  <a:lnTo>
                    <a:pt x="727" y="29"/>
                  </a:lnTo>
                  <a:lnTo>
                    <a:pt x="727" y="41"/>
                  </a:lnTo>
                  <a:lnTo>
                    <a:pt x="705" y="41"/>
                  </a:lnTo>
                  <a:lnTo>
                    <a:pt x="705" y="29"/>
                  </a:lnTo>
                  <a:lnTo>
                    <a:pt x="705" y="29"/>
                  </a:lnTo>
                  <a:close/>
                  <a:moveTo>
                    <a:pt x="671" y="29"/>
                  </a:moveTo>
                  <a:lnTo>
                    <a:pt x="694" y="29"/>
                  </a:lnTo>
                  <a:lnTo>
                    <a:pt x="694" y="41"/>
                  </a:lnTo>
                  <a:lnTo>
                    <a:pt x="671" y="41"/>
                  </a:lnTo>
                  <a:lnTo>
                    <a:pt x="671" y="29"/>
                  </a:lnTo>
                  <a:lnTo>
                    <a:pt x="671" y="29"/>
                  </a:lnTo>
                  <a:close/>
                  <a:moveTo>
                    <a:pt x="638" y="29"/>
                  </a:moveTo>
                  <a:lnTo>
                    <a:pt x="660" y="29"/>
                  </a:lnTo>
                  <a:lnTo>
                    <a:pt x="660" y="41"/>
                  </a:lnTo>
                  <a:lnTo>
                    <a:pt x="638" y="41"/>
                  </a:lnTo>
                  <a:lnTo>
                    <a:pt x="638" y="29"/>
                  </a:lnTo>
                  <a:lnTo>
                    <a:pt x="638" y="29"/>
                  </a:lnTo>
                  <a:close/>
                  <a:moveTo>
                    <a:pt x="604" y="29"/>
                  </a:moveTo>
                  <a:lnTo>
                    <a:pt x="626" y="29"/>
                  </a:lnTo>
                  <a:lnTo>
                    <a:pt x="626" y="41"/>
                  </a:lnTo>
                  <a:lnTo>
                    <a:pt x="604" y="41"/>
                  </a:lnTo>
                  <a:lnTo>
                    <a:pt x="604" y="29"/>
                  </a:lnTo>
                  <a:lnTo>
                    <a:pt x="604" y="29"/>
                  </a:lnTo>
                  <a:close/>
                  <a:moveTo>
                    <a:pt x="570" y="29"/>
                  </a:moveTo>
                  <a:lnTo>
                    <a:pt x="592" y="29"/>
                  </a:lnTo>
                  <a:lnTo>
                    <a:pt x="592" y="41"/>
                  </a:lnTo>
                  <a:lnTo>
                    <a:pt x="570" y="41"/>
                  </a:lnTo>
                  <a:lnTo>
                    <a:pt x="570" y="29"/>
                  </a:lnTo>
                  <a:lnTo>
                    <a:pt x="570" y="29"/>
                  </a:lnTo>
                  <a:close/>
                  <a:moveTo>
                    <a:pt x="537" y="29"/>
                  </a:moveTo>
                  <a:lnTo>
                    <a:pt x="559" y="29"/>
                  </a:lnTo>
                  <a:lnTo>
                    <a:pt x="559" y="41"/>
                  </a:lnTo>
                  <a:lnTo>
                    <a:pt x="537" y="41"/>
                  </a:lnTo>
                  <a:lnTo>
                    <a:pt x="537" y="29"/>
                  </a:lnTo>
                  <a:lnTo>
                    <a:pt x="537" y="29"/>
                  </a:lnTo>
                  <a:close/>
                  <a:moveTo>
                    <a:pt x="526" y="41"/>
                  </a:moveTo>
                  <a:lnTo>
                    <a:pt x="506" y="41"/>
                  </a:lnTo>
                  <a:lnTo>
                    <a:pt x="506" y="29"/>
                  </a:lnTo>
                  <a:lnTo>
                    <a:pt x="526" y="29"/>
                  </a:lnTo>
                  <a:lnTo>
                    <a:pt x="526" y="41"/>
                  </a:lnTo>
                  <a:lnTo>
                    <a:pt x="526" y="41"/>
                  </a:lnTo>
                  <a:close/>
                  <a:moveTo>
                    <a:pt x="494" y="41"/>
                  </a:moveTo>
                  <a:lnTo>
                    <a:pt x="494" y="29"/>
                  </a:lnTo>
                  <a:lnTo>
                    <a:pt x="471" y="29"/>
                  </a:lnTo>
                  <a:lnTo>
                    <a:pt x="471" y="41"/>
                  </a:lnTo>
                  <a:lnTo>
                    <a:pt x="494" y="41"/>
                  </a:lnTo>
                  <a:lnTo>
                    <a:pt x="494" y="41"/>
                  </a:lnTo>
                  <a:close/>
                  <a:moveTo>
                    <a:pt x="460" y="41"/>
                  </a:moveTo>
                  <a:lnTo>
                    <a:pt x="460" y="29"/>
                  </a:lnTo>
                  <a:lnTo>
                    <a:pt x="438" y="29"/>
                  </a:lnTo>
                  <a:lnTo>
                    <a:pt x="438" y="41"/>
                  </a:lnTo>
                  <a:lnTo>
                    <a:pt x="460" y="41"/>
                  </a:lnTo>
                  <a:lnTo>
                    <a:pt x="460" y="41"/>
                  </a:lnTo>
                  <a:close/>
                  <a:moveTo>
                    <a:pt x="427" y="41"/>
                  </a:moveTo>
                  <a:lnTo>
                    <a:pt x="427" y="29"/>
                  </a:lnTo>
                  <a:lnTo>
                    <a:pt x="404" y="29"/>
                  </a:lnTo>
                  <a:lnTo>
                    <a:pt x="404" y="41"/>
                  </a:lnTo>
                  <a:lnTo>
                    <a:pt x="427" y="41"/>
                  </a:lnTo>
                  <a:lnTo>
                    <a:pt x="427" y="41"/>
                  </a:lnTo>
                  <a:close/>
                  <a:moveTo>
                    <a:pt x="393" y="41"/>
                  </a:moveTo>
                  <a:lnTo>
                    <a:pt x="393" y="29"/>
                  </a:lnTo>
                  <a:lnTo>
                    <a:pt x="370" y="29"/>
                  </a:lnTo>
                  <a:lnTo>
                    <a:pt x="370" y="41"/>
                  </a:lnTo>
                  <a:lnTo>
                    <a:pt x="393" y="41"/>
                  </a:lnTo>
                  <a:lnTo>
                    <a:pt x="393" y="41"/>
                  </a:lnTo>
                  <a:close/>
                  <a:moveTo>
                    <a:pt x="359" y="41"/>
                  </a:moveTo>
                  <a:lnTo>
                    <a:pt x="359" y="29"/>
                  </a:lnTo>
                  <a:lnTo>
                    <a:pt x="337" y="29"/>
                  </a:lnTo>
                  <a:lnTo>
                    <a:pt x="337" y="41"/>
                  </a:lnTo>
                  <a:lnTo>
                    <a:pt x="359" y="41"/>
                  </a:lnTo>
                  <a:lnTo>
                    <a:pt x="359" y="41"/>
                  </a:lnTo>
                  <a:close/>
                  <a:moveTo>
                    <a:pt x="326" y="41"/>
                  </a:moveTo>
                  <a:lnTo>
                    <a:pt x="326" y="29"/>
                  </a:lnTo>
                  <a:lnTo>
                    <a:pt x="303" y="29"/>
                  </a:lnTo>
                  <a:lnTo>
                    <a:pt x="303" y="41"/>
                  </a:lnTo>
                  <a:lnTo>
                    <a:pt x="326" y="41"/>
                  </a:lnTo>
                  <a:lnTo>
                    <a:pt x="326" y="41"/>
                  </a:lnTo>
                  <a:close/>
                  <a:moveTo>
                    <a:pt x="291" y="41"/>
                  </a:moveTo>
                  <a:lnTo>
                    <a:pt x="291" y="29"/>
                  </a:lnTo>
                  <a:lnTo>
                    <a:pt x="269" y="29"/>
                  </a:lnTo>
                  <a:lnTo>
                    <a:pt x="269" y="41"/>
                  </a:lnTo>
                  <a:lnTo>
                    <a:pt x="291" y="41"/>
                  </a:lnTo>
                  <a:lnTo>
                    <a:pt x="291" y="41"/>
                  </a:lnTo>
                  <a:close/>
                  <a:moveTo>
                    <a:pt x="258" y="41"/>
                  </a:moveTo>
                  <a:lnTo>
                    <a:pt x="258" y="29"/>
                  </a:lnTo>
                  <a:lnTo>
                    <a:pt x="236" y="29"/>
                  </a:lnTo>
                  <a:lnTo>
                    <a:pt x="236" y="41"/>
                  </a:lnTo>
                  <a:lnTo>
                    <a:pt x="258" y="41"/>
                  </a:lnTo>
                  <a:lnTo>
                    <a:pt x="258" y="41"/>
                  </a:lnTo>
                  <a:close/>
                  <a:moveTo>
                    <a:pt x="225" y="41"/>
                  </a:moveTo>
                  <a:lnTo>
                    <a:pt x="225" y="29"/>
                  </a:lnTo>
                  <a:lnTo>
                    <a:pt x="202" y="29"/>
                  </a:lnTo>
                  <a:lnTo>
                    <a:pt x="202" y="41"/>
                  </a:lnTo>
                  <a:lnTo>
                    <a:pt x="225" y="41"/>
                  </a:lnTo>
                  <a:lnTo>
                    <a:pt x="225" y="41"/>
                  </a:lnTo>
                  <a:close/>
                  <a:moveTo>
                    <a:pt x="190" y="41"/>
                  </a:moveTo>
                  <a:lnTo>
                    <a:pt x="190" y="29"/>
                  </a:lnTo>
                  <a:lnTo>
                    <a:pt x="168" y="29"/>
                  </a:lnTo>
                  <a:lnTo>
                    <a:pt x="168" y="41"/>
                  </a:lnTo>
                  <a:lnTo>
                    <a:pt x="190" y="41"/>
                  </a:lnTo>
                  <a:lnTo>
                    <a:pt x="190" y="41"/>
                  </a:lnTo>
                  <a:close/>
                  <a:moveTo>
                    <a:pt x="157" y="41"/>
                  </a:moveTo>
                  <a:lnTo>
                    <a:pt x="157" y="29"/>
                  </a:lnTo>
                  <a:lnTo>
                    <a:pt x="134" y="29"/>
                  </a:lnTo>
                  <a:lnTo>
                    <a:pt x="134" y="41"/>
                  </a:lnTo>
                  <a:lnTo>
                    <a:pt x="157" y="41"/>
                  </a:lnTo>
                  <a:lnTo>
                    <a:pt x="157" y="41"/>
                  </a:lnTo>
                  <a:close/>
                  <a:moveTo>
                    <a:pt x="124" y="41"/>
                  </a:moveTo>
                  <a:lnTo>
                    <a:pt x="124" y="29"/>
                  </a:lnTo>
                  <a:lnTo>
                    <a:pt x="101" y="29"/>
                  </a:lnTo>
                  <a:lnTo>
                    <a:pt x="101" y="41"/>
                  </a:lnTo>
                  <a:lnTo>
                    <a:pt x="124" y="41"/>
                  </a:lnTo>
                  <a:lnTo>
                    <a:pt x="124" y="41"/>
                  </a:lnTo>
                  <a:close/>
                  <a:moveTo>
                    <a:pt x="89" y="41"/>
                  </a:moveTo>
                  <a:lnTo>
                    <a:pt x="89" y="29"/>
                  </a:lnTo>
                  <a:lnTo>
                    <a:pt x="67" y="29"/>
                  </a:lnTo>
                  <a:lnTo>
                    <a:pt x="67" y="41"/>
                  </a:lnTo>
                  <a:lnTo>
                    <a:pt x="89" y="41"/>
                  </a:lnTo>
                  <a:lnTo>
                    <a:pt x="89" y="41"/>
                  </a:lnTo>
                  <a:close/>
                  <a:moveTo>
                    <a:pt x="56" y="41"/>
                  </a:moveTo>
                  <a:lnTo>
                    <a:pt x="56" y="29"/>
                  </a:lnTo>
                  <a:lnTo>
                    <a:pt x="33" y="29"/>
                  </a:lnTo>
                  <a:lnTo>
                    <a:pt x="33" y="41"/>
                  </a:lnTo>
                  <a:lnTo>
                    <a:pt x="56" y="41"/>
                  </a:lnTo>
                  <a:lnTo>
                    <a:pt x="56" y="41"/>
                  </a:lnTo>
                  <a:close/>
                  <a:moveTo>
                    <a:pt x="23" y="41"/>
                  </a:moveTo>
                  <a:lnTo>
                    <a:pt x="23" y="29"/>
                  </a:lnTo>
                  <a:lnTo>
                    <a:pt x="0" y="29"/>
                  </a:lnTo>
                  <a:lnTo>
                    <a:pt x="0" y="41"/>
                  </a:lnTo>
                  <a:lnTo>
                    <a:pt x="23" y="41"/>
                  </a:lnTo>
                  <a:lnTo>
                    <a:pt x="23" y="41"/>
                  </a:lnTo>
                  <a:close/>
                  <a:moveTo>
                    <a:pt x="961" y="35"/>
                  </a:moveTo>
                  <a:lnTo>
                    <a:pt x="892" y="0"/>
                  </a:lnTo>
                  <a:lnTo>
                    <a:pt x="892" y="29"/>
                  </a:lnTo>
                  <a:lnTo>
                    <a:pt x="873" y="29"/>
                  </a:lnTo>
                  <a:lnTo>
                    <a:pt x="873" y="41"/>
                  </a:lnTo>
                  <a:lnTo>
                    <a:pt x="892" y="41"/>
                  </a:lnTo>
                  <a:lnTo>
                    <a:pt x="892" y="69"/>
                  </a:lnTo>
                  <a:lnTo>
                    <a:pt x="961" y="35"/>
                  </a:lnTo>
                  <a:lnTo>
                    <a:pt x="961" y="35"/>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7" name="Freeform 29"/>
            <p:cNvSpPr>
              <a:spLocks noEditPoints="1"/>
            </p:cNvSpPr>
            <p:nvPr/>
          </p:nvSpPr>
          <p:spPr bwMode="auto">
            <a:xfrm>
              <a:off x="5034139" y="4953035"/>
              <a:ext cx="334874" cy="190465"/>
            </a:xfrm>
            <a:custGeom>
              <a:avLst/>
              <a:gdLst>
                <a:gd name="T0" fmla="*/ 145 w 252"/>
                <a:gd name="T1" fmla="*/ 24 h 143"/>
                <a:gd name="T2" fmla="*/ 164 w 252"/>
                <a:gd name="T3" fmla="*/ 24 h 143"/>
                <a:gd name="T4" fmla="*/ 164 w 252"/>
                <a:gd name="T5" fmla="*/ 34 h 143"/>
                <a:gd name="T6" fmla="*/ 145 w 252"/>
                <a:gd name="T7" fmla="*/ 34 h 143"/>
                <a:gd name="T8" fmla="*/ 145 w 252"/>
                <a:gd name="T9" fmla="*/ 24 h 143"/>
                <a:gd name="T10" fmla="*/ 252 w 252"/>
                <a:gd name="T11" fmla="*/ 29 h 143"/>
                <a:gd name="T12" fmla="*/ 194 w 252"/>
                <a:gd name="T13" fmla="*/ 0 h 143"/>
                <a:gd name="T14" fmla="*/ 194 w 252"/>
                <a:gd name="T15" fmla="*/ 24 h 143"/>
                <a:gd name="T16" fmla="*/ 178 w 252"/>
                <a:gd name="T17" fmla="*/ 24 h 143"/>
                <a:gd name="T18" fmla="*/ 178 w 252"/>
                <a:gd name="T19" fmla="*/ 34 h 143"/>
                <a:gd name="T20" fmla="*/ 194 w 252"/>
                <a:gd name="T21" fmla="*/ 34 h 143"/>
                <a:gd name="T22" fmla="*/ 194 w 252"/>
                <a:gd name="T23" fmla="*/ 58 h 143"/>
                <a:gd name="T24" fmla="*/ 252 w 252"/>
                <a:gd name="T25" fmla="*/ 29 h 143"/>
                <a:gd name="T26" fmla="*/ 10 w 252"/>
                <a:gd name="T27" fmla="*/ 143 h 143"/>
                <a:gd name="T28" fmla="*/ 10 w 252"/>
                <a:gd name="T29" fmla="*/ 134 h 143"/>
                <a:gd name="T30" fmla="*/ 0 w 252"/>
                <a:gd name="T31" fmla="*/ 134 h 143"/>
                <a:gd name="T32" fmla="*/ 0 w 252"/>
                <a:gd name="T33" fmla="*/ 143 h 143"/>
                <a:gd name="T34" fmla="*/ 10 w 252"/>
                <a:gd name="T35" fmla="*/ 143 h 143"/>
                <a:gd name="T36" fmla="*/ 0 w 252"/>
                <a:gd name="T37" fmla="*/ 125 h 143"/>
                <a:gd name="T38" fmla="*/ 10 w 252"/>
                <a:gd name="T39" fmla="*/ 125 h 143"/>
                <a:gd name="T40" fmla="*/ 11 w 252"/>
                <a:gd name="T41" fmla="*/ 106 h 143"/>
                <a:gd name="T42" fmla="*/ 2 w 252"/>
                <a:gd name="T43" fmla="*/ 105 h 143"/>
                <a:gd name="T44" fmla="*/ 0 w 252"/>
                <a:gd name="T45" fmla="*/ 125 h 143"/>
                <a:gd name="T46" fmla="*/ 3 w 252"/>
                <a:gd name="T47" fmla="*/ 95 h 143"/>
                <a:gd name="T48" fmla="*/ 9 w 252"/>
                <a:gd name="T49" fmla="*/ 77 h 143"/>
                <a:gd name="T50" fmla="*/ 18 w 252"/>
                <a:gd name="T51" fmla="*/ 80 h 143"/>
                <a:gd name="T52" fmla="*/ 12 w 252"/>
                <a:gd name="T53" fmla="*/ 97 h 143"/>
                <a:gd name="T54" fmla="*/ 3 w 252"/>
                <a:gd name="T55" fmla="*/ 95 h 143"/>
                <a:gd name="T56" fmla="*/ 13 w 252"/>
                <a:gd name="T57" fmla="*/ 68 h 143"/>
                <a:gd name="T58" fmla="*/ 25 w 252"/>
                <a:gd name="T59" fmla="*/ 51 h 143"/>
                <a:gd name="T60" fmla="*/ 32 w 252"/>
                <a:gd name="T61" fmla="*/ 58 h 143"/>
                <a:gd name="T62" fmla="*/ 21 w 252"/>
                <a:gd name="T63" fmla="*/ 72 h 143"/>
                <a:gd name="T64" fmla="*/ 13 w 252"/>
                <a:gd name="T65" fmla="*/ 68 h 143"/>
                <a:gd name="T66" fmla="*/ 33 w 252"/>
                <a:gd name="T67" fmla="*/ 45 h 143"/>
                <a:gd name="T68" fmla="*/ 50 w 252"/>
                <a:gd name="T69" fmla="*/ 34 h 143"/>
                <a:gd name="T70" fmla="*/ 54 w 252"/>
                <a:gd name="T71" fmla="*/ 43 h 143"/>
                <a:gd name="T72" fmla="*/ 38 w 252"/>
                <a:gd name="T73" fmla="*/ 52 h 143"/>
                <a:gd name="T74" fmla="*/ 33 w 252"/>
                <a:gd name="T75" fmla="*/ 45 h 143"/>
                <a:gd name="T76" fmla="*/ 59 w 252"/>
                <a:gd name="T77" fmla="*/ 31 h 143"/>
                <a:gd name="T78" fmla="*/ 78 w 252"/>
                <a:gd name="T79" fmla="*/ 26 h 143"/>
                <a:gd name="T80" fmla="*/ 79 w 252"/>
                <a:gd name="T81" fmla="*/ 35 h 143"/>
                <a:gd name="T82" fmla="*/ 62 w 252"/>
                <a:gd name="T83" fmla="*/ 40 h 143"/>
                <a:gd name="T84" fmla="*/ 59 w 252"/>
                <a:gd name="T85" fmla="*/ 31 h 143"/>
                <a:gd name="T86" fmla="*/ 88 w 252"/>
                <a:gd name="T87" fmla="*/ 25 h 143"/>
                <a:gd name="T88" fmla="*/ 107 w 252"/>
                <a:gd name="T89" fmla="*/ 24 h 143"/>
                <a:gd name="T90" fmla="*/ 107 w 252"/>
                <a:gd name="T91" fmla="*/ 34 h 143"/>
                <a:gd name="T92" fmla="*/ 89 w 252"/>
                <a:gd name="T93" fmla="*/ 34 h 143"/>
                <a:gd name="T94" fmla="*/ 88 w 252"/>
                <a:gd name="T95" fmla="*/ 25 h 143"/>
                <a:gd name="T96" fmla="*/ 116 w 252"/>
                <a:gd name="T97" fmla="*/ 24 h 143"/>
                <a:gd name="T98" fmla="*/ 135 w 252"/>
                <a:gd name="T99" fmla="*/ 24 h 143"/>
                <a:gd name="T100" fmla="*/ 135 w 252"/>
                <a:gd name="T101" fmla="*/ 34 h 143"/>
                <a:gd name="T102" fmla="*/ 116 w 252"/>
                <a:gd name="T103" fmla="*/ 34 h 143"/>
                <a:gd name="T104" fmla="*/ 116 w 252"/>
                <a:gd name="T105"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143">
                  <a:moveTo>
                    <a:pt x="145" y="24"/>
                  </a:moveTo>
                  <a:cubicBezTo>
                    <a:pt x="164" y="24"/>
                    <a:pt x="164" y="24"/>
                    <a:pt x="164" y="24"/>
                  </a:cubicBezTo>
                  <a:cubicBezTo>
                    <a:pt x="164" y="34"/>
                    <a:pt x="164" y="34"/>
                    <a:pt x="164" y="34"/>
                  </a:cubicBezTo>
                  <a:cubicBezTo>
                    <a:pt x="145" y="34"/>
                    <a:pt x="145" y="34"/>
                    <a:pt x="145" y="34"/>
                  </a:cubicBezTo>
                  <a:cubicBezTo>
                    <a:pt x="145" y="24"/>
                    <a:pt x="145" y="24"/>
                    <a:pt x="145" y="24"/>
                  </a:cubicBezTo>
                  <a:close/>
                  <a:moveTo>
                    <a:pt x="252" y="29"/>
                  </a:moveTo>
                  <a:cubicBezTo>
                    <a:pt x="194" y="0"/>
                    <a:pt x="194" y="0"/>
                    <a:pt x="194" y="0"/>
                  </a:cubicBezTo>
                  <a:cubicBezTo>
                    <a:pt x="194" y="24"/>
                    <a:pt x="194" y="24"/>
                    <a:pt x="194" y="24"/>
                  </a:cubicBezTo>
                  <a:cubicBezTo>
                    <a:pt x="178" y="24"/>
                    <a:pt x="178" y="24"/>
                    <a:pt x="178" y="24"/>
                  </a:cubicBezTo>
                  <a:cubicBezTo>
                    <a:pt x="178" y="34"/>
                    <a:pt x="178" y="34"/>
                    <a:pt x="178" y="34"/>
                  </a:cubicBezTo>
                  <a:cubicBezTo>
                    <a:pt x="194" y="34"/>
                    <a:pt x="194" y="34"/>
                    <a:pt x="194" y="34"/>
                  </a:cubicBezTo>
                  <a:cubicBezTo>
                    <a:pt x="194" y="58"/>
                    <a:pt x="194" y="58"/>
                    <a:pt x="194" y="58"/>
                  </a:cubicBezTo>
                  <a:cubicBezTo>
                    <a:pt x="252" y="29"/>
                    <a:pt x="252" y="29"/>
                    <a:pt x="252" y="29"/>
                  </a:cubicBezTo>
                  <a:close/>
                  <a:moveTo>
                    <a:pt x="10" y="143"/>
                  </a:moveTo>
                  <a:cubicBezTo>
                    <a:pt x="10" y="134"/>
                    <a:pt x="10" y="134"/>
                    <a:pt x="10" y="134"/>
                  </a:cubicBezTo>
                  <a:cubicBezTo>
                    <a:pt x="0" y="134"/>
                    <a:pt x="0" y="134"/>
                    <a:pt x="0" y="134"/>
                  </a:cubicBezTo>
                  <a:cubicBezTo>
                    <a:pt x="0" y="143"/>
                    <a:pt x="0" y="143"/>
                    <a:pt x="0" y="143"/>
                  </a:cubicBezTo>
                  <a:cubicBezTo>
                    <a:pt x="10" y="143"/>
                    <a:pt x="10" y="143"/>
                    <a:pt x="10" y="143"/>
                  </a:cubicBezTo>
                  <a:close/>
                  <a:moveTo>
                    <a:pt x="0" y="125"/>
                  </a:moveTo>
                  <a:cubicBezTo>
                    <a:pt x="10" y="125"/>
                    <a:pt x="10" y="125"/>
                    <a:pt x="10" y="125"/>
                  </a:cubicBezTo>
                  <a:cubicBezTo>
                    <a:pt x="11" y="106"/>
                    <a:pt x="11" y="106"/>
                    <a:pt x="11" y="106"/>
                  </a:cubicBezTo>
                  <a:cubicBezTo>
                    <a:pt x="2" y="105"/>
                    <a:pt x="2" y="105"/>
                    <a:pt x="2" y="105"/>
                  </a:cubicBezTo>
                  <a:cubicBezTo>
                    <a:pt x="0" y="125"/>
                    <a:pt x="0" y="125"/>
                    <a:pt x="0" y="125"/>
                  </a:cubicBezTo>
                  <a:close/>
                  <a:moveTo>
                    <a:pt x="3" y="95"/>
                  </a:moveTo>
                  <a:cubicBezTo>
                    <a:pt x="9" y="77"/>
                    <a:pt x="9" y="77"/>
                    <a:pt x="9" y="77"/>
                  </a:cubicBezTo>
                  <a:cubicBezTo>
                    <a:pt x="18" y="80"/>
                    <a:pt x="18" y="80"/>
                    <a:pt x="18" y="80"/>
                  </a:cubicBezTo>
                  <a:cubicBezTo>
                    <a:pt x="15" y="85"/>
                    <a:pt x="14" y="92"/>
                    <a:pt x="12" y="97"/>
                  </a:cubicBezTo>
                  <a:cubicBezTo>
                    <a:pt x="3" y="95"/>
                    <a:pt x="3" y="95"/>
                    <a:pt x="3" y="95"/>
                  </a:cubicBezTo>
                  <a:close/>
                  <a:moveTo>
                    <a:pt x="13" y="68"/>
                  </a:moveTo>
                  <a:cubicBezTo>
                    <a:pt x="25" y="51"/>
                    <a:pt x="25" y="51"/>
                    <a:pt x="25" y="51"/>
                  </a:cubicBezTo>
                  <a:cubicBezTo>
                    <a:pt x="32" y="58"/>
                    <a:pt x="32" y="58"/>
                    <a:pt x="32" y="58"/>
                  </a:cubicBezTo>
                  <a:cubicBezTo>
                    <a:pt x="21" y="72"/>
                    <a:pt x="21" y="72"/>
                    <a:pt x="21" y="72"/>
                  </a:cubicBezTo>
                  <a:cubicBezTo>
                    <a:pt x="13" y="68"/>
                    <a:pt x="13" y="68"/>
                    <a:pt x="13" y="68"/>
                  </a:cubicBezTo>
                  <a:close/>
                  <a:moveTo>
                    <a:pt x="33" y="45"/>
                  </a:moveTo>
                  <a:cubicBezTo>
                    <a:pt x="50" y="34"/>
                    <a:pt x="50" y="34"/>
                    <a:pt x="50" y="34"/>
                  </a:cubicBezTo>
                  <a:cubicBezTo>
                    <a:pt x="54" y="43"/>
                    <a:pt x="54" y="43"/>
                    <a:pt x="54" y="43"/>
                  </a:cubicBezTo>
                  <a:cubicBezTo>
                    <a:pt x="38" y="52"/>
                    <a:pt x="38" y="52"/>
                    <a:pt x="38" y="52"/>
                  </a:cubicBezTo>
                  <a:cubicBezTo>
                    <a:pt x="33" y="45"/>
                    <a:pt x="33" y="45"/>
                    <a:pt x="33" y="45"/>
                  </a:cubicBezTo>
                  <a:close/>
                  <a:moveTo>
                    <a:pt x="59" y="31"/>
                  </a:moveTo>
                  <a:cubicBezTo>
                    <a:pt x="78" y="26"/>
                    <a:pt x="78" y="26"/>
                    <a:pt x="78" y="26"/>
                  </a:cubicBezTo>
                  <a:cubicBezTo>
                    <a:pt x="79" y="35"/>
                    <a:pt x="79" y="35"/>
                    <a:pt x="79" y="35"/>
                  </a:cubicBezTo>
                  <a:cubicBezTo>
                    <a:pt x="62" y="40"/>
                    <a:pt x="62" y="40"/>
                    <a:pt x="62" y="40"/>
                  </a:cubicBezTo>
                  <a:cubicBezTo>
                    <a:pt x="59" y="31"/>
                    <a:pt x="59" y="31"/>
                    <a:pt x="59" y="31"/>
                  </a:cubicBezTo>
                  <a:close/>
                  <a:moveTo>
                    <a:pt x="88" y="25"/>
                  </a:moveTo>
                  <a:cubicBezTo>
                    <a:pt x="107" y="24"/>
                    <a:pt x="107" y="24"/>
                    <a:pt x="107" y="24"/>
                  </a:cubicBezTo>
                  <a:cubicBezTo>
                    <a:pt x="107" y="34"/>
                    <a:pt x="107" y="34"/>
                    <a:pt x="107" y="34"/>
                  </a:cubicBezTo>
                  <a:cubicBezTo>
                    <a:pt x="89" y="34"/>
                    <a:pt x="89" y="34"/>
                    <a:pt x="89" y="34"/>
                  </a:cubicBezTo>
                  <a:cubicBezTo>
                    <a:pt x="88" y="25"/>
                    <a:pt x="88" y="25"/>
                    <a:pt x="88" y="25"/>
                  </a:cubicBezTo>
                  <a:close/>
                  <a:moveTo>
                    <a:pt x="116" y="24"/>
                  </a:moveTo>
                  <a:cubicBezTo>
                    <a:pt x="135" y="24"/>
                    <a:pt x="135" y="24"/>
                    <a:pt x="135" y="24"/>
                  </a:cubicBezTo>
                  <a:cubicBezTo>
                    <a:pt x="135" y="34"/>
                    <a:pt x="135" y="34"/>
                    <a:pt x="135" y="34"/>
                  </a:cubicBezTo>
                  <a:cubicBezTo>
                    <a:pt x="116" y="34"/>
                    <a:pt x="116" y="34"/>
                    <a:pt x="116" y="34"/>
                  </a:cubicBezTo>
                  <a:cubicBezTo>
                    <a:pt x="116" y="24"/>
                    <a:pt x="116" y="24"/>
                    <a:pt x="116" y="24"/>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8" name="Freeform 30"/>
            <p:cNvSpPr>
              <a:spLocks noEditPoints="1"/>
            </p:cNvSpPr>
            <p:nvPr/>
          </p:nvSpPr>
          <p:spPr bwMode="auto">
            <a:xfrm>
              <a:off x="5808635" y="2840461"/>
              <a:ext cx="334874" cy="504732"/>
            </a:xfrm>
            <a:custGeom>
              <a:avLst/>
              <a:gdLst>
                <a:gd name="T0" fmla="*/ 163 w 251"/>
                <a:gd name="T1" fmla="*/ 24 h 379"/>
                <a:gd name="T2" fmla="*/ 145 w 251"/>
                <a:gd name="T3" fmla="*/ 34 h 379"/>
                <a:gd name="T4" fmla="*/ 251 w 251"/>
                <a:gd name="T5" fmla="*/ 29 h 379"/>
                <a:gd name="T6" fmla="*/ 194 w 251"/>
                <a:gd name="T7" fmla="*/ 24 h 379"/>
                <a:gd name="T8" fmla="*/ 178 w 251"/>
                <a:gd name="T9" fmla="*/ 34 h 379"/>
                <a:gd name="T10" fmla="*/ 194 w 251"/>
                <a:gd name="T11" fmla="*/ 58 h 379"/>
                <a:gd name="T12" fmla="*/ 0 w 251"/>
                <a:gd name="T13" fmla="*/ 379 h 379"/>
                <a:gd name="T14" fmla="*/ 9 w 251"/>
                <a:gd name="T15" fmla="*/ 361 h 379"/>
                <a:gd name="T16" fmla="*/ 0 w 251"/>
                <a:gd name="T17" fmla="*/ 379 h 379"/>
                <a:gd name="T18" fmla="*/ 9 w 251"/>
                <a:gd name="T19" fmla="*/ 351 h 379"/>
                <a:gd name="T20" fmla="*/ 0 w 251"/>
                <a:gd name="T21" fmla="*/ 332 h 379"/>
                <a:gd name="T22" fmla="*/ 0 w 251"/>
                <a:gd name="T23" fmla="*/ 323 h 379"/>
                <a:gd name="T24" fmla="*/ 9 w 251"/>
                <a:gd name="T25" fmla="*/ 304 h 379"/>
                <a:gd name="T26" fmla="*/ 0 w 251"/>
                <a:gd name="T27" fmla="*/ 323 h 379"/>
                <a:gd name="T28" fmla="*/ 9 w 251"/>
                <a:gd name="T29" fmla="*/ 294 h 379"/>
                <a:gd name="T30" fmla="*/ 0 w 251"/>
                <a:gd name="T31" fmla="*/ 276 h 379"/>
                <a:gd name="T32" fmla="*/ 0 w 251"/>
                <a:gd name="T33" fmla="*/ 266 h 379"/>
                <a:gd name="T34" fmla="*/ 9 w 251"/>
                <a:gd name="T35" fmla="*/ 247 h 379"/>
                <a:gd name="T36" fmla="*/ 0 w 251"/>
                <a:gd name="T37" fmla="*/ 266 h 379"/>
                <a:gd name="T38" fmla="*/ 9 w 251"/>
                <a:gd name="T39" fmla="*/ 238 h 379"/>
                <a:gd name="T40" fmla="*/ 0 w 251"/>
                <a:gd name="T41" fmla="*/ 219 h 379"/>
                <a:gd name="T42" fmla="*/ 0 w 251"/>
                <a:gd name="T43" fmla="*/ 209 h 379"/>
                <a:gd name="T44" fmla="*/ 9 w 251"/>
                <a:gd name="T45" fmla="*/ 191 h 379"/>
                <a:gd name="T46" fmla="*/ 0 w 251"/>
                <a:gd name="T47" fmla="*/ 209 h 379"/>
                <a:gd name="T48" fmla="*/ 9 w 251"/>
                <a:gd name="T49" fmla="*/ 181 h 379"/>
                <a:gd name="T50" fmla="*/ 0 w 251"/>
                <a:gd name="T51" fmla="*/ 162 h 379"/>
                <a:gd name="T52" fmla="*/ 0 w 251"/>
                <a:gd name="T53" fmla="*/ 153 h 379"/>
                <a:gd name="T54" fmla="*/ 9 w 251"/>
                <a:gd name="T55" fmla="*/ 134 h 379"/>
                <a:gd name="T56" fmla="*/ 0 w 251"/>
                <a:gd name="T57" fmla="*/ 153 h 379"/>
                <a:gd name="T58" fmla="*/ 9 w 251"/>
                <a:gd name="T59" fmla="*/ 124 h 379"/>
                <a:gd name="T60" fmla="*/ 1 w 251"/>
                <a:gd name="T61" fmla="*/ 105 h 379"/>
                <a:gd name="T62" fmla="*/ 3 w 251"/>
                <a:gd name="T63" fmla="*/ 95 h 379"/>
                <a:gd name="T64" fmla="*/ 17 w 251"/>
                <a:gd name="T65" fmla="*/ 80 h 379"/>
                <a:gd name="T66" fmla="*/ 3 w 251"/>
                <a:gd name="T67" fmla="*/ 95 h 379"/>
                <a:gd name="T68" fmla="*/ 25 w 251"/>
                <a:gd name="T69" fmla="*/ 51 h 379"/>
                <a:gd name="T70" fmla="*/ 21 w 251"/>
                <a:gd name="T71" fmla="*/ 72 h 379"/>
                <a:gd name="T72" fmla="*/ 32 w 251"/>
                <a:gd name="T73" fmla="*/ 44 h 379"/>
                <a:gd name="T74" fmla="*/ 53 w 251"/>
                <a:gd name="T75" fmla="*/ 43 h 379"/>
                <a:gd name="T76" fmla="*/ 32 w 251"/>
                <a:gd name="T77" fmla="*/ 44 h 379"/>
                <a:gd name="T78" fmla="*/ 78 w 251"/>
                <a:gd name="T79" fmla="*/ 26 h 379"/>
                <a:gd name="T80" fmla="*/ 62 w 251"/>
                <a:gd name="T81" fmla="*/ 39 h 379"/>
                <a:gd name="T82" fmla="*/ 87 w 251"/>
                <a:gd name="T83" fmla="*/ 25 h 379"/>
                <a:gd name="T84" fmla="*/ 107 w 251"/>
                <a:gd name="T85" fmla="*/ 34 h 379"/>
                <a:gd name="T86" fmla="*/ 87 w 251"/>
                <a:gd name="T87" fmla="*/ 25 h 379"/>
                <a:gd name="T88" fmla="*/ 135 w 251"/>
                <a:gd name="T89" fmla="*/ 24 h 379"/>
                <a:gd name="T90" fmla="*/ 116 w 251"/>
                <a:gd name="T91" fmla="*/ 34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1" h="379">
                  <a:moveTo>
                    <a:pt x="145" y="24"/>
                  </a:moveTo>
                  <a:cubicBezTo>
                    <a:pt x="163" y="24"/>
                    <a:pt x="163" y="24"/>
                    <a:pt x="163" y="24"/>
                  </a:cubicBezTo>
                  <a:cubicBezTo>
                    <a:pt x="163" y="34"/>
                    <a:pt x="163" y="34"/>
                    <a:pt x="163" y="34"/>
                  </a:cubicBezTo>
                  <a:cubicBezTo>
                    <a:pt x="145" y="34"/>
                    <a:pt x="145" y="34"/>
                    <a:pt x="145" y="34"/>
                  </a:cubicBezTo>
                  <a:cubicBezTo>
                    <a:pt x="145" y="24"/>
                    <a:pt x="145" y="24"/>
                    <a:pt x="145" y="24"/>
                  </a:cubicBezTo>
                  <a:close/>
                  <a:moveTo>
                    <a:pt x="251" y="29"/>
                  </a:moveTo>
                  <a:cubicBezTo>
                    <a:pt x="194" y="0"/>
                    <a:pt x="194" y="0"/>
                    <a:pt x="194" y="0"/>
                  </a:cubicBezTo>
                  <a:cubicBezTo>
                    <a:pt x="194" y="24"/>
                    <a:pt x="194" y="24"/>
                    <a:pt x="194" y="24"/>
                  </a:cubicBezTo>
                  <a:cubicBezTo>
                    <a:pt x="178" y="24"/>
                    <a:pt x="178" y="24"/>
                    <a:pt x="178" y="24"/>
                  </a:cubicBezTo>
                  <a:cubicBezTo>
                    <a:pt x="178" y="34"/>
                    <a:pt x="178" y="34"/>
                    <a:pt x="178" y="34"/>
                  </a:cubicBezTo>
                  <a:cubicBezTo>
                    <a:pt x="194" y="34"/>
                    <a:pt x="194" y="34"/>
                    <a:pt x="194" y="34"/>
                  </a:cubicBezTo>
                  <a:cubicBezTo>
                    <a:pt x="194" y="58"/>
                    <a:pt x="194" y="58"/>
                    <a:pt x="194" y="58"/>
                  </a:cubicBezTo>
                  <a:cubicBezTo>
                    <a:pt x="251" y="29"/>
                    <a:pt x="251" y="29"/>
                    <a:pt x="251" y="29"/>
                  </a:cubicBezTo>
                  <a:close/>
                  <a:moveTo>
                    <a:pt x="0" y="379"/>
                  </a:moveTo>
                  <a:cubicBezTo>
                    <a:pt x="9" y="379"/>
                    <a:pt x="9" y="379"/>
                    <a:pt x="9" y="379"/>
                  </a:cubicBezTo>
                  <a:cubicBezTo>
                    <a:pt x="9" y="361"/>
                    <a:pt x="9" y="361"/>
                    <a:pt x="9" y="361"/>
                  </a:cubicBezTo>
                  <a:cubicBezTo>
                    <a:pt x="0" y="361"/>
                    <a:pt x="0" y="361"/>
                    <a:pt x="0" y="361"/>
                  </a:cubicBezTo>
                  <a:cubicBezTo>
                    <a:pt x="0" y="379"/>
                    <a:pt x="0" y="379"/>
                    <a:pt x="0" y="379"/>
                  </a:cubicBezTo>
                  <a:close/>
                  <a:moveTo>
                    <a:pt x="0" y="351"/>
                  </a:moveTo>
                  <a:cubicBezTo>
                    <a:pt x="9" y="351"/>
                    <a:pt x="9" y="351"/>
                    <a:pt x="9" y="351"/>
                  </a:cubicBezTo>
                  <a:cubicBezTo>
                    <a:pt x="9" y="332"/>
                    <a:pt x="9" y="332"/>
                    <a:pt x="9" y="332"/>
                  </a:cubicBezTo>
                  <a:cubicBezTo>
                    <a:pt x="0" y="332"/>
                    <a:pt x="0" y="332"/>
                    <a:pt x="0" y="332"/>
                  </a:cubicBezTo>
                  <a:cubicBezTo>
                    <a:pt x="0" y="351"/>
                    <a:pt x="0" y="351"/>
                    <a:pt x="0" y="351"/>
                  </a:cubicBezTo>
                  <a:close/>
                  <a:moveTo>
                    <a:pt x="0" y="323"/>
                  </a:moveTo>
                  <a:cubicBezTo>
                    <a:pt x="9" y="323"/>
                    <a:pt x="9" y="323"/>
                    <a:pt x="9" y="323"/>
                  </a:cubicBezTo>
                  <a:cubicBezTo>
                    <a:pt x="9" y="304"/>
                    <a:pt x="9" y="304"/>
                    <a:pt x="9" y="304"/>
                  </a:cubicBezTo>
                  <a:cubicBezTo>
                    <a:pt x="0" y="304"/>
                    <a:pt x="0" y="304"/>
                    <a:pt x="0" y="304"/>
                  </a:cubicBezTo>
                  <a:cubicBezTo>
                    <a:pt x="0" y="323"/>
                    <a:pt x="0" y="323"/>
                    <a:pt x="0" y="323"/>
                  </a:cubicBezTo>
                  <a:close/>
                  <a:moveTo>
                    <a:pt x="0" y="294"/>
                  </a:moveTo>
                  <a:cubicBezTo>
                    <a:pt x="9" y="294"/>
                    <a:pt x="9" y="294"/>
                    <a:pt x="9" y="294"/>
                  </a:cubicBezTo>
                  <a:cubicBezTo>
                    <a:pt x="9" y="276"/>
                    <a:pt x="9" y="276"/>
                    <a:pt x="9" y="276"/>
                  </a:cubicBezTo>
                  <a:cubicBezTo>
                    <a:pt x="0" y="276"/>
                    <a:pt x="0" y="276"/>
                    <a:pt x="0" y="276"/>
                  </a:cubicBezTo>
                  <a:cubicBezTo>
                    <a:pt x="0" y="294"/>
                    <a:pt x="0" y="294"/>
                    <a:pt x="0" y="294"/>
                  </a:cubicBezTo>
                  <a:close/>
                  <a:moveTo>
                    <a:pt x="0" y="266"/>
                  </a:moveTo>
                  <a:cubicBezTo>
                    <a:pt x="9" y="266"/>
                    <a:pt x="9" y="266"/>
                    <a:pt x="9" y="266"/>
                  </a:cubicBezTo>
                  <a:cubicBezTo>
                    <a:pt x="9" y="247"/>
                    <a:pt x="9" y="247"/>
                    <a:pt x="9" y="247"/>
                  </a:cubicBezTo>
                  <a:cubicBezTo>
                    <a:pt x="0" y="247"/>
                    <a:pt x="0" y="247"/>
                    <a:pt x="0" y="247"/>
                  </a:cubicBezTo>
                  <a:cubicBezTo>
                    <a:pt x="0" y="266"/>
                    <a:pt x="0" y="266"/>
                    <a:pt x="0" y="266"/>
                  </a:cubicBezTo>
                  <a:close/>
                  <a:moveTo>
                    <a:pt x="0" y="238"/>
                  </a:moveTo>
                  <a:cubicBezTo>
                    <a:pt x="9" y="238"/>
                    <a:pt x="9" y="238"/>
                    <a:pt x="9" y="238"/>
                  </a:cubicBezTo>
                  <a:cubicBezTo>
                    <a:pt x="9" y="219"/>
                    <a:pt x="9" y="219"/>
                    <a:pt x="9" y="219"/>
                  </a:cubicBezTo>
                  <a:cubicBezTo>
                    <a:pt x="0" y="219"/>
                    <a:pt x="0" y="219"/>
                    <a:pt x="0" y="219"/>
                  </a:cubicBezTo>
                  <a:cubicBezTo>
                    <a:pt x="0" y="238"/>
                    <a:pt x="0" y="238"/>
                    <a:pt x="0" y="238"/>
                  </a:cubicBezTo>
                  <a:close/>
                  <a:moveTo>
                    <a:pt x="0" y="209"/>
                  </a:moveTo>
                  <a:cubicBezTo>
                    <a:pt x="9" y="209"/>
                    <a:pt x="9" y="209"/>
                    <a:pt x="9" y="209"/>
                  </a:cubicBezTo>
                  <a:cubicBezTo>
                    <a:pt x="9" y="191"/>
                    <a:pt x="9" y="191"/>
                    <a:pt x="9" y="191"/>
                  </a:cubicBezTo>
                  <a:cubicBezTo>
                    <a:pt x="0" y="191"/>
                    <a:pt x="0" y="191"/>
                    <a:pt x="0" y="191"/>
                  </a:cubicBezTo>
                  <a:cubicBezTo>
                    <a:pt x="0" y="209"/>
                    <a:pt x="0" y="209"/>
                    <a:pt x="0" y="209"/>
                  </a:cubicBezTo>
                  <a:close/>
                  <a:moveTo>
                    <a:pt x="0" y="181"/>
                  </a:moveTo>
                  <a:cubicBezTo>
                    <a:pt x="9" y="181"/>
                    <a:pt x="9" y="181"/>
                    <a:pt x="9" y="181"/>
                  </a:cubicBezTo>
                  <a:cubicBezTo>
                    <a:pt x="9" y="162"/>
                    <a:pt x="9" y="162"/>
                    <a:pt x="9" y="162"/>
                  </a:cubicBezTo>
                  <a:cubicBezTo>
                    <a:pt x="0" y="162"/>
                    <a:pt x="0" y="162"/>
                    <a:pt x="0" y="162"/>
                  </a:cubicBezTo>
                  <a:cubicBezTo>
                    <a:pt x="0" y="181"/>
                    <a:pt x="0" y="181"/>
                    <a:pt x="0" y="181"/>
                  </a:cubicBezTo>
                  <a:close/>
                  <a:moveTo>
                    <a:pt x="0" y="153"/>
                  </a:moveTo>
                  <a:cubicBezTo>
                    <a:pt x="9" y="153"/>
                    <a:pt x="9" y="153"/>
                    <a:pt x="9" y="153"/>
                  </a:cubicBezTo>
                  <a:cubicBezTo>
                    <a:pt x="9" y="134"/>
                    <a:pt x="9" y="134"/>
                    <a:pt x="9" y="134"/>
                  </a:cubicBezTo>
                  <a:cubicBezTo>
                    <a:pt x="0" y="134"/>
                    <a:pt x="0" y="134"/>
                    <a:pt x="0" y="134"/>
                  </a:cubicBezTo>
                  <a:cubicBezTo>
                    <a:pt x="0" y="153"/>
                    <a:pt x="0" y="153"/>
                    <a:pt x="0" y="153"/>
                  </a:cubicBezTo>
                  <a:close/>
                  <a:moveTo>
                    <a:pt x="0" y="124"/>
                  </a:moveTo>
                  <a:cubicBezTo>
                    <a:pt x="9" y="124"/>
                    <a:pt x="9" y="124"/>
                    <a:pt x="9" y="124"/>
                  </a:cubicBezTo>
                  <a:cubicBezTo>
                    <a:pt x="11" y="106"/>
                    <a:pt x="11" y="106"/>
                    <a:pt x="11" y="106"/>
                  </a:cubicBezTo>
                  <a:cubicBezTo>
                    <a:pt x="1" y="105"/>
                    <a:pt x="1" y="105"/>
                    <a:pt x="1" y="105"/>
                  </a:cubicBezTo>
                  <a:cubicBezTo>
                    <a:pt x="0" y="124"/>
                    <a:pt x="0" y="124"/>
                    <a:pt x="0" y="124"/>
                  </a:cubicBezTo>
                  <a:close/>
                  <a:moveTo>
                    <a:pt x="3" y="95"/>
                  </a:moveTo>
                  <a:cubicBezTo>
                    <a:pt x="9" y="76"/>
                    <a:pt x="9" y="76"/>
                    <a:pt x="9" y="76"/>
                  </a:cubicBezTo>
                  <a:cubicBezTo>
                    <a:pt x="17" y="80"/>
                    <a:pt x="17" y="80"/>
                    <a:pt x="17" y="80"/>
                  </a:cubicBezTo>
                  <a:cubicBezTo>
                    <a:pt x="15" y="85"/>
                    <a:pt x="13" y="92"/>
                    <a:pt x="12" y="97"/>
                  </a:cubicBezTo>
                  <a:cubicBezTo>
                    <a:pt x="3" y="95"/>
                    <a:pt x="3" y="95"/>
                    <a:pt x="3" y="95"/>
                  </a:cubicBezTo>
                  <a:close/>
                  <a:moveTo>
                    <a:pt x="13" y="67"/>
                  </a:moveTo>
                  <a:cubicBezTo>
                    <a:pt x="25" y="51"/>
                    <a:pt x="25" y="51"/>
                    <a:pt x="25" y="51"/>
                  </a:cubicBezTo>
                  <a:cubicBezTo>
                    <a:pt x="32" y="58"/>
                    <a:pt x="32" y="58"/>
                    <a:pt x="32" y="58"/>
                  </a:cubicBezTo>
                  <a:cubicBezTo>
                    <a:pt x="21" y="72"/>
                    <a:pt x="21" y="72"/>
                    <a:pt x="21" y="72"/>
                  </a:cubicBezTo>
                  <a:cubicBezTo>
                    <a:pt x="13" y="67"/>
                    <a:pt x="13" y="67"/>
                    <a:pt x="13" y="67"/>
                  </a:cubicBezTo>
                  <a:close/>
                  <a:moveTo>
                    <a:pt x="32" y="44"/>
                  </a:moveTo>
                  <a:cubicBezTo>
                    <a:pt x="49" y="34"/>
                    <a:pt x="49" y="34"/>
                    <a:pt x="49" y="34"/>
                  </a:cubicBezTo>
                  <a:cubicBezTo>
                    <a:pt x="53" y="43"/>
                    <a:pt x="53" y="43"/>
                    <a:pt x="53" y="43"/>
                  </a:cubicBezTo>
                  <a:cubicBezTo>
                    <a:pt x="38" y="52"/>
                    <a:pt x="38" y="52"/>
                    <a:pt x="38" y="52"/>
                  </a:cubicBezTo>
                  <a:cubicBezTo>
                    <a:pt x="32" y="44"/>
                    <a:pt x="32" y="44"/>
                    <a:pt x="32" y="44"/>
                  </a:cubicBezTo>
                  <a:close/>
                  <a:moveTo>
                    <a:pt x="59" y="30"/>
                  </a:moveTo>
                  <a:cubicBezTo>
                    <a:pt x="78" y="26"/>
                    <a:pt x="78" y="26"/>
                    <a:pt x="78" y="26"/>
                  </a:cubicBezTo>
                  <a:cubicBezTo>
                    <a:pt x="79" y="35"/>
                    <a:pt x="79" y="35"/>
                    <a:pt x="79" y="35"/>
                  </a:cubicBezTo>
                  <a:cubicBezTo>
                    <a:pt x="62" y="39"/>
                    <a:pt x="62" y="39"/>
                    <a:pt x="62" y="39"/>
                  </a:cubicBezTo>
                  <a:cubicBezTo>
                    <a:pt x="59" y="30"/>
                    <a:pt x="59" y="30"/>
                    <a:pt x="59" y="30"/>
                  </a:cubicBezTo>
                  <a:close/>
                  <a:moveTo>
                    <a:pt x="87" y="25"/>
                  </a:moveTo>
                  <a:cubicBezTo>
                    <a:pt x="107" y="24"/>
                    <a:pt x="107" y="24"/>
                    <a:pt x="107" y="24"/>
                  </a:cubicBezTo>
                  <a:cubicBezTo>
                    <a:pt x="107" y="34"/>
                    <a:pt x="107" y="34"/>
                    <a:pt x="107" y="34"/>
                  </a:cubicBezTo>
                  <a:cubicBezTo>
                    <a:pt x="88" y="34"/>
                    <a:pt x="88" y="34"/>
                    <a:pt x="88" y="34"/>
                  </a:cubicBezTo>
                  <a:cubicBezTo>
                    <a:pt x="87" y="25"/>
                    <a:pt x="87" y="25"/>
                    <a:pt x="87" y="25"/>
                  </a:cubicBezTo>
                  <a:close/>
                  <a:moveTo>
                    <a:pt x="116" y="24"/>
                  </a:moveTo>
                  <a:cubicBezTo>
                    <a:pt x="135" y="24"/>
                    <a:pt x="135" y="24"/>
                    <a:pt x="135" y="24"/>
                  </a:cubicBezTo>
                  <a:cubicBezTo>
                    <a:pt x="135" y="34"/>
                    <a:pt x="135" y="34"/>
                    <a:pt x="135" y="34"/>
                  </a:cubicBezTo>
                  <a:cubicBezTo>
                    <a:pt x="116" y="34"/>
                    <a:pt x="116" y="34"/>
                    <a:pt x="116" y="34"/>
                  </a:cubicBezTo>
                  <a:cubicBezTo>
                    <a:pt x="116" y="24"/>
                    <a:pt x="116" y="24"/>
                    <a:pt x="116" y="24"/>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29" name="Freeform 31"/>
            <p:cNvSpPr>
              <a:spLocks noEditPoints="1"/>
            </p:cNvSpPr>
            <p:nvPr/>
          </p:nvSpPr>
          <p:spPr bwMode="auto">
            <a:xfrm>
              <a:off x="3643855" y="4411797"/>
              <a:ext cx="504692" cy="334901"/>
            </a:xfrm>
            <a:custGeom>
              <a:avLst/>
              <a:gdLst>
                <a:gd name="T0" fmla="*/ 24 w 380"/>
                <a:gd name="T1" fmla="*/ 88 h 252"/>
                <a:gd name="T2" fmla="*/ 34 w 380"/>
                <a:gd name="T3" fmla="*/ 107 h 252"/>
                <a:gd name="T4" fmla="*/ 29 w 380"/>
                <a:gd name="T5" fmla="*/ 0 h 252"/>
                <a:gd name="T6" fmla="*/ 24 w 380"/>
                <a:gd name="T7" fmla="*/ 58 h 252"/>
                <a:gd name="T8" fmla="*/ 34 w 380"/>
                <a:gd name="T9" fmla="*/ 74 h 252"/>
                <a:gd name="T10" fmla="*/ 58 w 380"/>
                <a:gd name="T11" fmla="*/ 58 h 252"/>
                <a:gd name="T12" fmla="*/ 380 w 380"/>
                <a:gd name="T13" fmla="*/ 252 h 252"/>
                <a:gd name="T14" fmla="*/ 361 w 380"/>
                <a:gd name="T15" fmla="*/ 242 h 252"/>
                <a:gd name="T16" fmla="*/ 380 w 380"/>
                <a:gd name="T17" fmla="*/ 252 h 252"/>
                <a:gd name="T18" fmla="*/ 351 w 380"/>
                <a:gd name="T19" fmla="*/ 242 h 252"/>
                <a:gd name="T20" fmla="*/ 332 w 380"/>
                <a:gd name="T21" fmla="*/ 252 h 252"/>
                <a:gd name="T22" fmla="*/ 323 w 380"/>
                <a:gd name="T23" fmla="*/ 252 h 252"/>
                <a:gd name="T24" fmla="*/ 304 w 380"/>
                <a:gd name="T25" fmla="*/ 242 h 252"/>
                <a:gd name="T26" fmla="*/ 323 w 380"/>
                <a:gd name="T27" fmla="*/ 252 h 252"/>
                <a:gd name="T28" fmla="*/ 295 w 380"/>
                <a:gd name="T29" fmla="*/ 242 h 252"/>
                <a:gd name="T30" fmla="*/ 276 w 380"/>
                <a:gd name="T31" fmla="*/ 252 h 252"/>
                <a:gd name="T32" fmla="*/ 266 w 380"/>
                <a:gd name="T33" fmla="*/ 252 h 252"/>
                <a:gd name="T34" fmla="*/ 247 w 380"/>
                <a:gd name="T35" fmla="*/ 242 h 252"/>
                <a:gd name="T36" fmla="*/ 266 w 380"/>
                <a:gd name="T37" fmla="*/ 252 h 252"/>
                <a:gd name="T38" fmla="*/ 238 w 380"/>
                <a:gd name="T39" fmla="*/ 242 h 252"/>
                <a:gd name="T40" fmla="*/ 219 w 380"/>
                <a:gd name="T41" fmla="*/ 252 h 252"/>
                <a:gd name="T42" fmla="*/ 210 w 380"/>
                <a:gd name="T43" fmla="*/ 252 h 252"/>
                <a:gd name="T44" fmla="*/ 191 w 380"/>
                <a:gd name="T45" fmla="*/ 242 h 252"/>
                <a:gd name="T46" fmla="*/ 210 w 380"/>
                <a:gd name="T47" fmla="*/ 252 h 252"/>
                <a:gd name="T48" fmla="*/ 181 w 380"/>
                <a:gd name="T49" fmla="*/ 242 h 252"/>
                <a:gd name="T50" fmla="*/ 162 w 380"/>
                <a:gd name="T51" fmla="*/ 252 h 252"/>
                <a:gd name="T52" fmla="*/ 153 w 380"/>
                <a:gd name="T53" fmla="*/ 252 h 252"/>
                <a:gd name="T54" fmla="*/ 134 w 380"/>
                <a:gd name="T55" fmla="*/ 242 h 252"/>
                <a:gd name="T56" fmla="*/ 153 w 380"/>
                <a:gd name="T57" fmla="*/ 252 h 252"/>
                <a:gd name="T58" fmla="*/ 125 w 380"/>
                <a:gd name="T59" fmla="*/ 242 h 252"/>
                <a:gd name="T60" fmla="*/ 105 w 380"/>
                <a:gd name="T61" fmla="*/ 251 h 252"/>
                <a:gd name="T62" fmla="*/ 96 w 380"/>
                <a:gd name="T63" fmla="*/ 249 h 252"/>
                <a:gd name="T64" fmla="*/ 80 w 380"/>
                <a:gd name="T65" fmla="*/ 234 h 252"/>
                <a:gd name="T66" fmla="*/ 96 w 380"/>
                <a:gd name="T67" fmla="*/ 249 h 252"/>
                <a:gd name="T68" fmla="*/ 51 w 380"/>
                <a:gd name="T69" fmla="*/ 227 h 252"/>
                <a:gd name="T70" fmla="*/ 72 w 380"/>
                <a:gd name="T71" fmla="*/ 231 h 252"/>
                <a:gd name="T72" fmla="*/ 45 w 380"/>
                <a:gd name="T73" fmla="*/ 220 h 252"/>
                <a:gd name="T74" fmla="*/ 43 w 380"/>
                <a:gd name="T75" fmla="*/ 199 h 252"/>
                <a:gd name="T76" fmla="*/ 45 w 380"/>
                <a:gd name="T77" fmla="*/ 220 h 252"/>
                <a:gd name="T78" fmla="*/ 26 w 380"/>
                <a:gd name="T79" fmla="*/ 174 h 252"/>
                <a:gd name="T80" fmla="*/ 40 w 380"/>
                <a:gd name="T81" fmla="*/ 190 h 252"/>
                <a:gd name="T82" fmla="*/ 25 w 380"/>
                <a:gd name="T83" fmla="*/ 164 h 252"/>
                <a:gd name="T84" fmla="*/ 34 w 380"/>
                <a:gd name="T85" fmla="*/ 145 h 252"/>
                <a:gd name="T86" fmla="*/ 25 w 380"/>
                <a:gd name="T87" fmla="*/ 164 h 252"/>
                <a:gd name="T88" fmla="*/ 24 w 380"/>
                <a:gd name="T89" fmla="*/ 117 h 252"/>
                <a:gd name="T90" fmla="*/ 34 w 380"/>
                <a:gd name="T91" fmla="*/ 13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0" h="252">
                  <a:moveTo>
                    <a:pt x="24" y="107"/>
                  </a:moveTo>
                  <a:cubicBezTo>
                    <a:pt x="24" y="88"/>
                    <a:pt x="24" y="88"/>
                    <a:pt x="24" y="88"/>
                  </a:cubicBezTo>
                  <a:cubicBezTo>
                    <a:pt x="34" y="88"/>
                    <a:pt x="34" y="88"/>
                    <a:pt x="34" y="88"/>
                  </a:cubicBezTo>
                  <a:cubicBezTo>
                    <a:pt x="34" y="107"/>
                    <a:pt x="34" y="107"/>
                    <a:pt x="34" y="107"/>
                  </a:cubicBezTo>
                  <a:cubicBezTo>
                    <a:pt x="24" y="107"/>
                    <a:pt x="24" y="107"/>
                    <a:pt x="24" y="107"/>
                  </a:cubicBezTo>
                  <a:close/>
                  <a:moveTo>
                    <a:pt x="29" y="0"/>
                  </a:moveTo>
                  <a:cubicBezTo>
                    <a:pt x="0" y="58"/>
                    <a:pt x="0" y="58"/>
                    <a:pt x="0" y="58"/>
                  </a:cubicBezTo>
                  <a:cubicBezTo>
                    <a:pt x="24" y="58"/>
                    <a:pt x="24" y="58"/>
                    <a:pt x="24" y="58"/>
                  </a:cubicBezTo>
                  <a:cubicBezTo>
                    <a:pt x="24" y="74"/>
                    <a:pt x="24" y="74"/>
                    <a:pt x="24" y="74"/>
                  </a:cubicBezTo>
                  <a:cubicBezTo>
                    <a:pt x="34" y="74"/>
                    <a:pt x="34" y="74"/>
                    <a:pt x="34" y="74"/>
                  </a:cubicBezTo>
                  <a:cubicBezTo>
                    <a:pt x="34" y="58"/>
                    <a:pt x="34" y="58"/>
                    <a:pt x="34" y="58"/>
                  </a:cubicBezTo>
                  <a:cubicBezTo>
                    <a:pt x="58" y="58"/>
                    <a:pt x="58" y="58"/>
                    <a:pt x="58" y="58"/>
                  </a:cubicBezTo>
                  <a:cubicBezTo>
                    <a:pt x="29" y="0"/>
                    <a:pt x="29" y="0"/>
                    <a:pt x="29" y="0"/>
                  </a:cubicBezTo>
                  <a:close/>
                  <a:moveTo>
                    <a:pt x="380" y="252"/>
                  </a:moveTo>
                  <a:cubicBezTo>
                    <a:pt x="380" y="242"/>
                    <a:pt x="380" y="242"/>
                    <a:pt x="380" y="242"/>
                  </a:cubicBezTo>
                  <a:cubicBezTo>
                    <a:pt x="361" y="242"/>
                    <a:pt x="361" y="242"/>
                    <a:pt x="361" y="242"/>
                  </a:cubicBezTo>
                  <a:cubicBezTo>
                    <a:pt x="361" y="252"/>
                    <a:pt x="361" y="252"/>
                    <a:pt x="361" y="252"/>
                  </a:cubicBezTo>
                  <a:cubicBezTo>
                    <a:pt x="380" y="252"/>
                    <a:pt x="380" y="252"/>
                    <a:pt x="380" y="252"/>
                  </a:cubicBezTo>
                  <a:close/>
                  <a:moveTo>
                    <a:pt x="351" y="252"/>
                  </a:moveTo>
                  <a:cubicBezTo>
                    <a:pt x="351" y="242"/>
                    <a:pt x="351" y="242"/>
                    <a:pt x="351" y="242"/>
                  </a:cubicBezTo>
                  <a:cubicBezTo>
                    <a:pt x="332" y="242"/>
                    <a:pt x="332" y="242"/>
                    <a:pt x="332" y="242"/>
                  </a:cubicBezTo>
                  <a:cubicBezTo>
                    <a:pt x="332" y="252"/>
                    <a:pt x="332" y="252"/>
                    <a:pt x="332" y="252"/>
                  </a:cubicBezTo>
                  <a:cubicBezTo>
                    <a:pt x="351" y="252"/>
                    <a:pt x="351" y="252"/>
                    <a:pt x="351" y="252"/>
                  </a:cubicBezTo>
                  <a:close/>
                  <a:moveTo>
                    <a:pt x="323" y="252"/>
                  </a:moveTo>
                  <a:cubicBezTo>
                    <a:pt x="323" y="242"/>
                    <a:pt x="323" y="242"/>
                    <a:pt x="323" y="242"/>
                  </a:cubicBezTo>
                  <a:cubicBezTo>
                    <a:pt x="304" y="242"/>
                    <a:pt x="304" y="242"/>
                    <a:pt x="304" y="242"/>
                  </a:cubicBezTo>
                  <a:cubicBezTo>
                    <a:pt x="304" y="252"/>
                    <a:pt x="304" y="252"/>
                    <a:pt x="304" y="252"/>
                  </a:cubicBezTo>
                  <a:cubicBezTo>
                    <a:pt x="323" y="252"/>
                    <a:pt x="323" y="252"/>
                    <a:pt x="323" y="252"/>
                  </a:cubicBezTo>
                  <a:close/>
                  <a:moveTo>
                    <a:pt x="295" y="252"/>
                  </a:moveTo>
                  <a:cubicBezTo>
                    <a:pt x="295" y="242"/>
                    <a:pt x="295" y="242"/>
                    <a:pt x="295" y="242"/>
                  </a:cubicBezTo>
                  <a:cubicBezTo>
                    <a:pt x="276" y="242"/>
                    <a:pt x="276" y="242"/>
                    <a:pt x="276" y="242"/>
                  </a:cubicBezTo>
                  <a:cubicBezTo>
                    <a:pt x="276" y="252"/>
                    <a:pt x="276" y="252"/>
                    <a:pt x="276" y="252"/>
                  </a:cubicBezTo>
                  <a:cubicBezTo>
                    <a:pt x="295" y="252"/>
                    <a:pt x="295" y="252"/>
                    <a:pt x="295" y="252"/>
                  </a:cubicBezTo>
                  <a:close/>
                  <a:moveTo>
                    <a:pt x="266" y="252"/>
                  </a:moveTo>
                  <a:cubicBezTo>
                    <a:pt x="266" y="242"/>
                    <a:pt x="266" y="242"/>
                    <a:pt x="266" y="242"/>
                  </a:cubicBezTo>
                  <a:cubicBezTo>
                    <a:pt x="247" y="242"/>
                    <a:pt x="247" y="242"/>
                    <a:pt x="247" y="242"/>
                  </a:cubicBezTo>
                  <a:cubicBezTo>
                    <a:pt x="247" y="252"/>
                    <a:pt x="247" y="252"/>
                    <a:pt x="247" y="252"/>
                  </a:cubicBezTo>
                  <a:cubicBezTo>
                    <a:pt x="266" y="252"/>
                    <a:pt x="266" y="252"/>
                    <a:pt x="266" y="252"/>
                  </a:cubicBezTo>
                  <a:close/>
                  <a:moveTo>
                    <a:pt x="238" y="252"/>
                  </a:moveTo>
                  <a:cubicBezTo>
                    <a:pt x="238" y="242"/>
                    <a:pt x="238" y="242"/>
                    <a:pt x="238" y="242"/>
                  </a:cubicBezTo>
                  <a:cubicBezTo>
                    <a:pt x="219" y="242"/>
                    <a:pt x="219" y="242"/>
                    <a:pt x="219" y="242"/>
                  </a:cubicBezTo>
                  <a:cubicBezTo>
                    <a:pt x="219" y="252"/>
                    <a:pt x="219" y="252"/>
                    <a:pt x="219" y="252"/>
                  </a:cubicBezTo>
                  <a:cubicBezTo>
                    <a:pt x="238" y="252"/>
                    <a:pt x="238" y="252"/>
                    <a:pt x="238" y="252"/>
                  </a:cubicBezTo>
                  <a:close/>
                  <a:moveTo>
                    <a:pt x="210" y="252"/>
                  </a:moveTo>
                  <a:cubicBezTo>
                    <a:pt x="210" y="242"/>
                    <a:pt x="210" y="242"/>
                    <a:pt x="210" y="242"/>
                  </a:cubicBezTo>
                  <a:cubicBezTo>
                    <a:pt x="191" y="242"/>
                    <a:pt x="191" y="242"/>
                    <a:pt x="191" y="242"/>
                  </a:cubicBezTo>
                  <a:cubicBezTo>
                    <a:pt x="191" y="252"/>
                    <a:pt x="191" y="252"/>
                    <a:pt x="191" y="252"/>
                  </a:cubicBezTo>
                  <a:cubicBezTo>
                    <a:pt x="210" y="252"/>
                    <a:pt x="210" y="252"/>
                    <a:pt x="210" y="252"/>
                  </a:cubicBezTo>
                  <a:close/>
                  <a:moveTo>
                    <a:pt x="181" y="252"/>
                  </a:moveTo>
                  <a:cubicBezTo>
                    <a:pt x="181" y="242"/>
                    <a:pt x="181" y="242"/>
                    <a:pt x="181" y="242"/>
                  </a:cubicBezTo>
                  <a:cubicBezTo>
                    <a:pt x="162" y="242"/>
                    <a:pt x="162" y="242"/>
                    <a:pt x="162" y="242"/>
                  </a:cubicBezTo>
                  <a:cubicBezTo>
                    <a:pt x="162" y="252"/>
                    <a:pt x="162" y="252"/>
                    <a:pt x="162" y="252"/>
                  </a:cubicBezTo>
                  <a:cubicBezTo>
                    <a:pt x="181" y="252"/>
                    <a:pt x="181" y="252"/>
                    <a:pt x="181" y="252"/>
                  </a:cubicBezTo>
                  <a:close/>
                  <a:moveTo>
                    <a:pt x="153" y="252"/>
                  </a:moveTo>
                  <a:cubicBezTo>
                    <a:pt x="153" y="242"/>
                    <a:pt x="153" y="242"/>
                    <a:pt x="153" y="242"/>
                  </a:cubicBezTo>
                  <a:cubicBezTo>
                    <a:pt x="134" y="242"/>
                    <a:pt x="134" y="242"/>
                    <a:pt x="134" y="242"/>
                  </a:cubicBezTo>
                  <a:cubicBezTo>
                    <a:pt x="134" y="252"/>
                    <a:pt x="134" y="252"/>
                    <a:pt x="134" y="252"/>
                  </a:cubicBezTo>
                  <a:cubicBezTo>
                    <a:pt x="153" y="252"/>
                    <a:pt x="153" y="252"/>
                    <a:pt x="153" y="252"/>
                  </a:cubicBezTo>
                  <a:close/>
                  <a:moveTo>
                    <a:pt x="125" y="252"/>
                  </a:moveTo>
                  <a:cubicBezTo>
                    <a:pt x="125" y="242"/>
                    <a:pt x="125" y="242"/>
                    <a:pt x="125" y="242"/>
                  </a:cubicBezTo>
                  <a:cubicBezTo>
                    <a:pt x="106" y="241"/>
                    <a:pt x="106" y="241"/>
                    <a:pt x="106" y="241"/>
                  </a:cubicBezTo>
                  <a:cubicBezTo>
                    <a:pt x="105" y="251"/>
                    <a:pt x="105" y="251"/>
                    <a:pt x="105" y="251"/>
                  </a:cubicBezTo>
                  <a:cubicBezTo>
                    <a:pt x="125" y="252"/>
                    <a:pt x="125" y="252"/>
                    <a:pt x="125" y="252"/>
                  </a:cubicBezTo>
                  <a:close/>
                  <a:moveTo>
                    <a:pt x="96" y="249"/>
                  </a:moveTo>
                  <a:cubicBezTo>
                    <a:pt x="77" y="243"/>
                    <a:pt x="77" y="243"/>
                    <a:pt x="77" y="243"/>
                  </a:cubicBezTo>
                  <a:cubicBezTo>
                    <a:pt x="80" y="234"/>
                    <a:pt x="80" y="234"/>
                    <a:pt x="80" y="234"/>
                  </a:cubicBezTo>
                  <a:cubicBezTo>
                    <a:pt x="86" y="237"/>
                    <a:pt x="92" y="238"/>
                    <a:pt x="97" y="240"/>
                  </a:cubicBezTo>
                  <a:cubicBezTo>
                    <a:pt x="96" y="249"/>
                    <a:pt x="96" y="249"/>
                    <a:pt x="96" y="249"/>
                  </a:cubicBezTo>
                  <a:close/>
                  <a:moveTo>
                    <a:pt x="68" y="239"/>
                  </a:moveTo>
                  <a:cubicBezTo>
                    <a:pt x="51" y="227"/>
                    <a:pt x="51" y="227"/>
                    <a:pt x="51" y="227"/>
                  </a:cubicBezTo>
                  <a:cubicBezTo>
                    <a:pt x="58" y="220"/>
                    <a:pt x="58" y="220"/>
                    <a:pt x="58" y="220"/>
                  </a:cubicBezTo>
                  <a:cubicBezTo>
                    <a:pt x="72" y="231"/>
                    <a:pt x="72" y="231"/>
                    <a:pt x="72" y="231"/>
                  </a:cubicBezTo>
                  <a:cubicBezTo>
                    <a:pt x="68" y="239"/>
                    <a:pt x="68" y="239"/>
                    <a:pt x="68" y="239"/>
                  </a:cubicBezTo>
                  <a:close/>
                  <a:moveTo>
                    <a:pt x="45" y="220"/>
                  </a:moveTo>
                  <a:cubicBezTo>
                    <a:pt x="34" y="202"/>
                    <a:pt x="34" y="202"/>
                    <a:pt x="34" y="202"/>
                  </a:cubicBezTo>
                  <a:cubicBezTo>
                    <a:pt x="43" y="199"/>
                    <a:pt x="43" y="199"/>
                    <a:pt x="43" y="199"/>
                  </a:cubicBezTo>
                  <a:cubicBezTo>
                    <a:pt x="52" y="214"/>
                    <a:pt x="52" y="214"/>
                    <a:pt x="52" y="214"/>
                  </a:cubicBezTo>
                  <a:cubicBezTo>
                    <a:pt x="45" y="220"/>
                    <a:pt x="45" y="220"/>
                    <a:pt x="45" y="220"/>
                  </a:cubicBezTo>
                  <a:close/>
                  <a:moveTo>
                    <a:pt x="31" y="193"/>
                  </a:moveTo>
                  <a:cubicBezTo>
                    <a:pt x="26" y="174"/>
                    <a:pt x="26" y="174"/>
                    <a:pt x="26" y="174"/>
                  </a:cubicBezTo>
                  <a:cubicBezTo>
                    <a:pt x="36" y="173"/>
                    <a:pt x="36" y="173"/>
                    <a:pt x="36" y="173"/>
                  </a:cubicBezTo>
                  <a:cubicBezTo>
                    <a:pt x="40" y="190"/>
                    <a:pt x="40" y="190"/>
                    <a:pt x="40" y="190"/>
                  </a:cubicBezTo>
                  <a:cubicBezTo>
                    <a:pt x="31" y="193"/>
                    <a:pt x="31" y="193"/>
                    <a:pt x="31" y="193"/>
                  </a:cubicBezTo>
                  <a:close/>
                  <a:moveTo>
                    <a:pt x="25" y="164"/>
                  </a:moveTo>
                  <a:cubicBezTo>
                    <a:pt x="24" y="145"/>
                    <a:pt x="24" y="145"/>
                    <a:pt x="24" y="145"/>
                  </a:cubicBezTo>
                  <a:cubicBezTo>
                    <a:pt x="34" y="145"/>
                    <a:pt x="34" y="145"/>
                    <a:pt x="34" y="145"/>
                  </a:cubicBezTo>
                  <a:cubicBezTo>
                    <a:pt x="34" y="164"/>
                    <a:pt x="34" y="164"/>
                    <a:pt x="34" y="164"/>
                  </a:cubicBezTo>
                  <a:cubicBezTo>
                    <a:pt x="25" y="164"/>
                    <a:pt x="25" y="164"/>
                    <a:pt x="25" y="164"/>
                  </a:cubicBezTo>
                  <a:close/>
                  <a:moveTo>
                    <a:pt x="24" y="136"/>
                  </a:moveTo>
                  <a:cubicBezTo>
                    <a:pt x="24" y="117"/>
                    <a:pt x="24" y="117"/>
                    <a:pt x="24" y="117"/>
                  </a:cubicBezTo>
                  <a:cubicBezTo>
                    <a:pt x="34" y="117"/>
                    <a:pt x="34" y="117"/>
                    <a:pt x="34" y="117"/>
                  </a:cubicBezTo>
                  <a:cubicBezTo>
                    <a:pt x="34" y="136"/>
                    <a:pt x="34" y="136"/>
                    <a:pt x="34" y="136"/>
                  </a:cubicBezTo>
                  <a:cubicBezTo>
                    <a:pt x="24" y="136"/>
                    <a:pt x="24" y="136"/>
                    <a:pt x="24" y="136"/>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0" name="Freeform 32"/>
            <p:cNvSpPr>
              <a:spLocks noEditPoints="1"/>
            </p:cNvSpPr>
            <p:nvPr/>
          </p:nvSpPr>
          <p:spPr bwMode="auto">
            <a:xfrm>
              <a:off x="4953198" y="3667396"/>
              <a:ext cx="512628" cy="77774"/>
            </a:xfrm>
            <a:custGeom>
              <a:avLst/>
              <a:gdLst>
                <a:gd name="T0" fmla="*/ 359 w 458"/>
                <a:gd name="T1" fmla="*/ 30 h 69"/>
                <a:gd name="T2" fmla="*/ 336 w 458"/>
                <a:gd name="T3" fmla="*/ 40 h 69"/>
                <a:gd name="T4" fmla="*/ 336 w 458"/>
                <a:gd name="T5" fmla="*/ 30 h 69"/>
                <a:gd name="T6" fmla="*/ 389 w 458"/>
                <a:gd name="T7" fmla="*/ 0 h 69"/>
                <a:gd name="T8" fmla="*/ 370 w 458"/>
                <a:gd name="T9" fmla="*/ 30 h 69"/>
                <a:gd name="T10" fmla="*/ 389 w 458"/>
                <a:gd name="T11" fmla="*/ 40 h 69"/>
                <a:gd name="T12" fmla="*/ 458 w 458"/>
                <a:gd name="T13" fmla="*/ 34 h 69"/>
                <a:gd name="T14" fmla="*/ 0 w 458"/>
                <a:gd name="T15" fmla="*/ 30 h 69"/>
                <a:gd name="T16" fmla="*/ 22 w 458"/>
                <a:gd name="T17" fmla="*/ 40 h 69"/>
                <a:gd name="T18" fmla="*/ 0 w 458"/>
                <a:gd name="T19" fmla="*/ 30 h 69"/>
                <a:gd name="T20" fmla="*/ 33 w 458"/>
                <a:gd name="T21" fmla="*/ 30 h 69"/>
                <a:gd name="T22" fmla="*/ 56 w 458"/>
                <a:gd name="T23" fmla="*/ 40 h 69"/>
                <a:gd name="T24" fmla="*/ 33 w 458"/>
                <a:gd name="T25" fmla="*/ 30 h 69"/>
                <a:gd name="T26" fmla="*/ 66 w 458"/>
                <a:gd name="T27" fmla="*/ 30 h 69"/>
                <a:gd name="T28" fmla="*/ 89 w 458"/>
                <a:gd name="T29" fmla="*/ 40 h 69"/>
                <a:gd name="T30" fmla="*/ 66 w 458"/>
                <a:gd name="T31" fmla="*/ 30 h 69"/>
                <a:gd name="T32" fmla="*/ 101 w 458"/>
                <a:gd name="T33" fmla="*/ 30 h 69"/>
                <a:gd name="T34" fmla="*/ 123 w 458"/>
                <a:gd name="T35" fmla="*/ 40 h 69"/>
                <a:gd name="T36" fmla="*/ 101 w 458"/>
                <a:gd name="T37" fmla="*/ 30 h 69"/>
                <a:gd name="T38" fmla="*/ 134 w 458"/>
                <a:gd name="T39" fmla="*/ 30 h 69"/>
                <a:gd name="T40" fmla="*/ 157 w 458"/>
                <a:gd name="T41" fmla="*/ 40 h 69"/>
                <a:gd name="T42" fmla="*/ 134 w 458"/>
                <a:gd name="T43" fmla="*/ 30 h 69"/>
                <a:gd name="T44" fmla="*/ 167 w 458"/>
                <a:gd name="T45" fmla="*/ 30 h 69"/>
                <a:gd name="T46" fmla="*/ 190 w 458"/>
                <a:gd name="T47" fmla="*/ 40 h 69"/>
                <a:gd name="T48" fmla="*/ 167 w 458"/>
                <a:gd name="T49" fmla="*/ 30 h 69"/>
                <a:gd name="T50" fmla="*/ 202 w 458"/>
                <a:gd name="T51" fmla="*/ 30 h 69"/>
                <a:gd name="T52" fmla="*/ 224 w 458"/>
                <a:gd name="T53" fmla="*/ 40 h 69"/>
                <a:gd name="T54" fmla="*/ 202 w 458"/>
                <a:gd name="T55" fmla="*/ 30 h 69"/>
                <a:gd name="T56" fmla="*/ 235 w 458"/>
                <a:gd name="T57" fmla="*/ 30 h 69"/>
                <a:gd name="T58" fmla="*/ 258 w 458"/>
                <a:gd name="T59" fmla="*/ 40 h 69"/>
                <a:gd name="T60" fmla="*/ 235 w 458"/>
                <a:gd name="T61" fmla="*/ 30 h 69"/>
                <a:gd name="T62" fmla="*/ 268 w 458"/>
                <a:gd name="T63" fmla="*/ 30 h 69"/>
                <a:gd name="T64" fmla="*/ 291 w 458"/>
                <a:gd name="T65" fmla="*/ 40 h 69"/>
                <a:gd name="T66" fmla="*/ 268 w 458"/>
                <a:gd name="T67" fmla="*/ 30 h 69"/>
                <a:gd name="T68" fmla="*/ 303 w 458"/>
                <a:gd name="T69" fmla="*/ 30 h 69"/>
                <a:gd name="T70" fmla="*/ 326 w 458"/>
                <a:gd name="T71" fmla="*/ 40 h 69"/>
                <a:gd name="T72" fmla="*/ 303 w 458"/>
                <a:gd name="T7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8" h="69">
                  <a:moveTo>
                    <a:pt x="336" y="30"/>
                  </a:moveTo>
                  <a:lnTo>
                    <a:pt x="359" y="30"/>
                  </a:lnTo>
                  <a:lnTo>
                    <a:pt x="359" y="40"/>
                  </a:lnTo>
                  <a:lnTo>
                    <a:pt x="336" y="40"/>
                  </a:lnTo>
                  <a:lnTo>
                    <a:pt x="336" y="30"/>
                  </a:lnTo>
                  <a:lnTo>
                    <a:pt x="336" y="30"/>
                  </a:lnTo>
                  <a:close/>
                  <a:moveTo>
                    <a:pt x="458" y="34"/>
                  </a:moveTo>
                  <a:lnTo>
                    <a:pt x="389" y="0"/>
                  </a:lnTo>
                  <a:lnTo>
                    <a:pt x="389" y="30"/>
                  </a:lnTo>
                  <a:lnTo>
                    <a:pt x="370" y="30"/>
                  </a:lnTo>
                  <a:lnTo>
                    <a:pt x="370" y="40"/>
                  </a:lnTo>
                  <a:lnTo>
                    <a:pt x="389" y="40"/>
                  </a:lnTo>
                  <a:lnTo>
                    <a:pt x="389" y="69"/>
                  </a:lnTo>
                  <a:lnTo>
                    <a:pt x="458" y="34"/>
                  </a:lnTo>
                  <a:lnTo>
                    <a:pt x="458" y="34"/>
                  </a:lnTo>
                  <a:close/>
                  <a:moveTo>
                    <a:pt x="0" y="30"/>
                  </a:moveTo>
                  <a:lnTo>
                    <a:pt x="22" y="30"/>
                  </a:lnTo>
                  <a:lnTo>
                    <a:pt x="22" y="40"/>
                  </a:lnTo>
                  <a:lnTo>
                    <a:pt x="0" y="40"/>
                  </a:lnTo>
                  <a:lnTo>
                    <a:pt x="0" y="30"/>
                  </a:lnTo>
                  <a:lnTo>
                    <a:pt x="0" y="30"/>
                  </a:lnTo>
                  <a:close/>
                  <a:moveTo>
                    <a:pt x="33" y="30"/>
                  </a:moveTo>
                  <a:lnTo>
                    <a:pt x="56" y="30"/>
                  </a:lnTo>
                  <a:lnTo>
                    <a:pt x="56" y="40"/>
                  </a:lnTo>
                  <a:lnTo>
                    <a:pt x="33" y="40"/>
                  </a:lnTo>
                  <a:lnTo>
                    <a:pt x="33" y="30"/>
                  </a:lnTo>
                  <a:lnTo>
                    <a:pt x="33" y="30"/>
                  </a:lnTo>
                  <a:close/>
                  <a:moveTo>
                    <a:pt x="66" y="30"/>
                  </a:moveTo>
                  <a:lnTo>
                    <a:pt x="89" y="30"/>
                  </a:lnTo>
                  <a:lnTo>
                    <a:pt x="89" y="40"/>
                  </a:lnTo>
                  <a:lnTo>
                    <a:pt x="66" y="40"/>
                  </a:lnTo>
                  <a:lnTo>
                    <a:pt x="66" y="30"/>
                  </a:lnTo>
                  <a:lnTo>
                    <a:pt x="66" y="30"/>
                  </a:lnTo>
                  <a:close/>
                  <a:moveTo>
                    <a:pt x="101" y="30"/>
                  </a:moveTo>
                  <a:lnTo>
                    <a:pt x="123" y="30"/>
                  </a:lnTo>
                  <a:lnTo>
                    <a:pt x="123" y="40"/>
                  </a:lnTo>
                  <a:lnTo>
                    <a:pt x="101" y="40"/>
                  </a:lnTo>
                  <a:lnTo>
                    <a:pt x="101" y="30"/>
                  </a:lnTo>
                  <a:lnTo>
                    <a:pt x="101" y="30"/>
                  </a:lnTo>
                  <a:close/>
                  <a:moveTo>
                    <a:pt x="134" y="30"/>
                  </a:moveTo>
                  <a:lnTo>
                    <a:pt x="157" y="30"/>
                  </a:lnTo>
                  <a:lnTo>
                    <a:pt x="157" y="40"/>
                  </a:lnTo>
                  <a:lnTo>
                    <a:pt x="134" y="40"/>
                  </a:lnTo>
                  <a:lnTo>
                    <a:pt x="134" y="30"/>
                  </a:lnTo>
                  <a:lnTo>
                    <a:pt x="134" y="30"/>
                  </a:lnTo>
                  <a:close/>
                  <a:moveTo>
                    <a:pt x="167" y="30"/>
                  </a:moveTo>
                  <a:lnTo>
                    <a:pt x="190" y="30"/>
                  </a:lnTo>
                  <a:lnTo>
                    <a:pt x="190" y="40"/>
                  </a:lnTo>
                  <a:lnTo>
                    <a:pt x="167" y="40"/>
                  </a:lnTo>
                  <a:lnTo>
                    <a:pt x="167" y="30"/>
                  </a:lnTo>
                  <a:lnTo>
                    <a:pt x="167" y="30"/>
                  </a:lnTo>
                  <a:close/>
                  <a:moveTo>
                    <a:pt x="202" y="30"/>
                  </a:moveTo>
                  <a:lnTo>
                    <a:pt x="224" y="30"/>
                  </a:lnTo>
                  <a:lnTo>
                    <a:pt x="224" y="40"/>
                  </a:lnTo>
                  <a:lnTo>
                    <a:pt x="202" y="40"/>
                  </a:lnTo>
                  <a:lnTo>
                    <a:pt x="202" y="30"/>
                  </a:lnTo>
                  <a:lnTo>
                    <a:pt x="202" y="30"/>
                  </a:lnTo>
                  <a:close/>
                  <a:moveTo>
                    <a:pt x="235" y="30"/>
                  </a:moveTo>
                  <a:lnTo>
                    <a:pt x="258" y="30"/>
                  </a:lnTo>
                  <a:lnTo>
                    <a:pt x="258" y="40"/>
                  </a:lnTo>
                  <a:lnTo>
                    <a:pt x="235" y="40"/>
                  </a:lnTo>
                  <a:lnTo>
                    <a:pt x="235" y="30"/>
                  </a:lnTo>
                  <a:lnTo>
                    <a:pt x="235" y="30"/>
                  </a:lnTo>
                  <a:close/>
                  <a:moveTo>
                    <a:pt x="268" y="30"/>
                  </a:moveTo>
                  <a:lnTo>
                    <a:pt x="291" y="30"/>
                  </a:lnTo>
                  <a:lnTo>
                    <a:pt x="291" y="40"/>
                  </a:lnTo>
                  <a:lnTo>
                    <a:pt x="268" y="40"/>
                  </a:lnTo>
                  <a:lnTo>
                    <a:pt x="268" y="30"/>
                  </a:lnTo>
                  <a:lnTo>
                    <a:pt x="268" y="30"/>
                  </a:lnTo>
                  <a:close/>
                  <a:moveTo>
                    <a:pt x="303" y="30"/>
                  </a:moveTo>
                  <a:lnTo>
                    <a:pt x="326" y="30"/>
                  </a:lnTo>
                  <a:lnTo>
                    <a:pt x="326" y="40"/>
                  </a:lnTo>
                  <a:lnTo>
                    <a:pt x="303" y="40"/>
                  </a:lnTo>
                  <a:lnTo>
                    <a:pt x="303" y="30"/>
                  </a:lnTo>
                  <a:lnTo>
                    <a:pt x="303" y="3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1" name="Freeform 33"/>
            <p:cNvSpPr>
              <a:spLocks noEditPoints="1"/>
            </p:cNvSpPr>
            <p:nvPr/>
          </p:nvSpPr>
          <p:spPr bwMode="auto">
            <a:xfrm>
              <a:off x="4740529" y="3043623"/>
              <a:ext cx="512628" cy="76186"/>
            </a:xfrm>
            <a:custGeom>
              <a:avLst/>
              <a:gdLst>
                <a:gd name="T0" fmla="*/ 361 w 459"/>
                <a:gd name="T1" fmla="*/ 29 h 68"/>
                <a:gd name="T2" fmla="*/ 338 w 459"/>
                <a:gd name="T3" fmla="*/ 39 h 68"/>
                <a:gd name="T4" fmla="*/ 338 w 459"/>
                <a:gd name="T5" fmla="*/ 29 h 68"/>
                <a:gd name="T6" fmla="*/ 390 w 459"/>
                <a:gd name="T7" fmla="*/ 0 h 68"/>
                <a:gd name="T8" fmla="*/ 371 w 459"/>
                <a:gd name="T9" fmla="*/ 29 h 68"/>
                <a:gd name="T10" fmla="*/ 390 w 459"/>
                <a:gd name="T11" fmla="*/ 39 h 68"/>
                <a:gd name="T12" fmla="*/ 459 w 459"/>
                <a:gd name="T13" fmla="*/ 33 h 68"/>
                <a:gd name="T14" fmla="*/ 0 w 459"/>
                <a:gd name="T15" fmla="*/ 29 h 68"/>
                <a:gd name="T16" fmla="*/ 23 w 459"/>
                <a:gd name="T17" fmla="*/ 39 h 68"/>
                <a:gd name="T18" fmla="*/ 0 w 459"/>
                <a:gd name="T19" fmla="*/ 29 h 68"/>
                <a:gd name="T20" fmla="*/ 35 w 459"/>
                <a:gd name="T21" fmla="*/ 29 h 68"/>
                <a:gd name="T22" fmla="*/ 57 w 459"/>
                <a:gd name="T23" fmla="*/ 39 h 68"/>
                <a:gd name="T24" fmla="*/ 35 w 459"/>
                <a:gd name="T25" fmla="*/ 29 h 68"/>
                <a:gd name="T26" fmla="*/ 68 w 459"/>
                <a:gd name="T27" fmla="*/ 29 h 68"/>
                <a:gd name="T28" fmla="*/ 91 w 459"/>
                <a:gd name="T29" fmla="*/ 39 h 68"/>
                <a:gd name="T30" fmla="*/ 68 w 459"/>
                <a:gd name="T31" fmla="*/ 29 h 68"/>
                <a:gd name="T32" fmla="*/ 101 w 459"/>
                <a:gd name="T33" fmla="*/ 29 h 68"/>
                <a:gd name="T34" fmla="*/ 124 w 459"/>
                <a:gd name="T35" fmla="*/ 39 h 68"/>
                <a:gd name="T36" fmla="*/ 101 w 459"/>
                <a:gd name="T37" fmla="*/ 29 h 68"/>
                <a:gd name="T38" fmla="*/ 136 w 459"/>
                <a:gd name="T39" fmla="*/ 29 h 68"/>
                <a:gd name="T40" fmla="*/ 159 w 459"/>
                <a:gd name="T41" fmla="*/ 39 h 68"/>
                <a:gd name="T42" fmla="*/ 136 w 459"/>
                <a:gd name="T43" fmla="*/ 29 h 68"/>
                <a:gd name="T44" fmla="*/ 169 w 459"/>
                <a:gd name="T45" fmla="*/ 29 h 68"/>
                <a:gd name="T46" fmla="*/ 192 w 459"/>
                <a:gd name="T47" fmla="*/ 39 h 68"/>
                <a:gd name="T48" fmla="*/ 169 w 459"/>
                <a:gd name="T49" fmla="*/ 29 h 68"/>
                <a:gd name="T50" fmla="*/ 203 w 459"/>
                <a:gd name="T51" fmla="*/ 29 h 68"/>
                <a:gd name="T52" fmla="*/ 225 w 459"/>
                <a:gd name="T53" fmla="*/ 39 h 68"/>
                <a:gd name="T54" fmla="*/ 203 w 459"/>
                <a:gd name="T55" fmla="*/ 29 h 68"/>
                <a:gd name="T56" fmla="*/ 237 w 459"/>
                <a:gd name="T57" fmla="*/ 29 h 68"/>
                <a:gd name="T58" fmla="*/ 260 w 459"/>
                <a:gd name="T59" fmla="*/ 39 h 68"/>
                <a:gd name="T60" fmla="*/ 237 w 459"/>
                <a:gd name="T61" fmla="*/ 29 h 68"/>
                <a:gd name="T62" fmla="*/ 270 w 459"/>
                <a:gd name="T63" fmla="*/ 29 h 68"/>
                <a:gd name="T64" fmla="*/ 293 w 459"/>
                <a:gd name="T65" fmla="*/ 39 h 68"/>
                <a:gd name="T66" fmla="*/ 270 w 459"/>
                <a:gd name="T67" fmla="*/ 29 h 68"/>
                <a:gd name="T68" fmla="*/ 304 w 459"/>
                <a:gd name="T69" fmla="*/ 29 h 68"/>
                <a:gd name="T70" fmla="*/ 326 w 459"/>
                <a:gd name="T71" fmla="*/ 39 h 68"/>
                <a:gd name="T72" fmla="*/ 304 w 459"/>
                <a:gd name="T7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9" h="68">
                  <a:moveTo>
                    <a:pt x="338" y="29"/>
                  </a:moveTo>
                  <a:lnTo>
                    <a:pt x="361" y="29"/>
                  </a:lnTo>
                  <a:lnTo>
                    <a:pt x="361" y="39"/>
                  </a:lnTo>
                  <a:lnTo>
                    <a:pt x="338" y="39"/>
                  </a:lnTo>
                  <a:lnTo>
                    <a:pt x="338" y="29"/>
                  </a:lnTo>
                  <a:lnTo>
                    <a:pt x="338" y="29"/>
                  </a:lnTo>
                  <a:close/>
                  <a:moveTo>
                    <a:pt x="459" y="33"/>
                  </a:moveTo>
                  <a:lnTo>
                    <a:pt x="390" y="0"/>
                  </a:lnTo>
                  <a:lnTo>
                    <a:pt x="390" y="29"/>
                  </a:lnTo>
                  <a:lnTo>
                    <a:pt x="371" y="29"/>
                  </a:lnTo>
                  <a:lnTo>
                    <a:pt x="371" y="39"/>
                  </a:lnTo>
                  <a:lnTo>
                    <a:pt x="390" y="39"/>
                  </a:lnTo>
                  <a:lnTo>
                    <a:pt x="390" y="68"/>
                  </a:lnTo>
                  <a:lnTo>
                    <a:pt x="459" y="33"/>
                  </a:lnTo>
                  <a:lnTo>
                    <a:pt x="459" y="33"/>
                  </a:lnTo>
                  <a:close/>
                  <a:moveTo>
                    <a:pt x="0" y="29"/>
                  </a:moveTo>
                  <a:lnTo>
                    <a:pt x="23" y="29"/>
                  </a:lnTo>
                  <a:lnTo>
                    <a:pt x="23" y="39"/>
                  </a:lnTo>
                  <a:lnTo>
                    <a:pt x="0" y="39"/>
                  </a:lnTo>
                  <a:lnTo>
                    <a:pt x="0" y="29"/>
                  </a:lnTo>
                  <a:lnTo>
                    <a:pt x="0" y="29"/>
                  </a:lnTo>
                  <a:close/>
                  <a:moveTo>
                    <a:pt x="35" y="29"/>
                  </a:moveTo>
                  <a:lnTo>
                    <a:pt x="57" y="29"/>
                  </a:lnTo>
                  <a:lnTo>
                    <a:pt x="57" y="39"/>
                  </a:lnTo>
                  <a:lnTo>
                    <a:pt x="35" y="39"/>
                  </a:lnTo>
                  <a:lnTo>
                    <a:pt x="35" y="29"/>
                  </a:lnTo>
                  <a:lnTo>
                    <a:pt x="35" y="29"/>
                  </a:lnTo>
                  <a:close/>
                  <a:moveTo>
                    <a:pt x="68" y="29"/>
                  </a:moveTo>
                  <a:lnTo>
                    <a:pt x="91" y="29"/>
                  </a:lnTo>
                  <a:lnTo>
                    <a:pt x="91" y="39"/>
                  </a:lnTo>
                  <a:lnTo>
                    <a:pt x="68" y="39"/>
                  </a:lnTo>
                  <a:lnTo>
                    <a:pt x="68" y="29"/>
                  </a:lnTo>
                  <a:lnTo>
                    <a:pt x="68" y="29"/>
                  </a:lnTo>
                  <a:close/>
                  <a:moveTo>
                    <a:pt x="101" y="29"/>
                  </a:moveTo>
                  <a:lnTo>
                    <a:pt x="124" y="29"/>
                  </a:lnTo>
                  <a:lnTo>
                    <a:pt x="124" y="39"/>
                  </a:lnTo>
                  <a:lnTo>
                    <a:pt x="101" y="39"/>
                  </a:lnTo>
                  <a:lnTo>
                    <a:pt x="101" y="29"/>
                  </a:lnTo>
                  <a:lnTo>
                    <a:pt x="101" y="29"/>
                  </a:lnTo>
                  <a:close/>
                  <a:moveTo>
                    <a:pt x="136" y="29"/>
                  </a:moveTo>
                  <a:lnTo>
                    <a:pt x="159" y="29"/>
                  </a:lnTo>
                  <a:lnTo>
                    <a:pt x="159" y="39"/>
                  </a:lnTo>
                  <a:lnTo>
                    <a:pt x="136" y="39"/>
                  </a:lnTo>
                  <a:lnTo>
                    <a:pt x="136" y="29"/>
                  </a:lnTo>
                  <a:lnTo>
                    <a:pt x="136" y="29"/>
                  </a:lnTo>
                  <a:close/>
                  <a:moveTo>
                    <a:pt x="169" y="29"/>
                  </a:moveTo>
                  <a:lnTo>
                    <a:pt x="192" y="29"/>
                  </a:lnTo>
                  <a:lnTo>
                    <a:pt x="192" y="39"/>
                  </a:lnTo>
                  <a:lnTo>
                    <a:pt x="169" y="39"/>
                  </a:lnTo>
                  <a:lnTo>
                    <a:pt x="169" y="29"/>
                  </a:lnTo>
                  <a:lnTo>
                    <a:pt x="169" y="29"/>
                  </a:lnTo>
                  <a:close/>
                  <a:moveTo>
                    <a:pt x="203" y="29"/>
                  </a:moveTo>
                  <a:lnTo>
                    <a:pt x="225" y="29"/>
                  </a:lnTo>
                  <a:lnTo>
                    <a:pt x="225" y="39"/>
                  </a:lnTo>
                  <a:lnTo>
                    <a:pt x="203" y="39"/>
                  </a:lnTo>
                  <a:lnTo>
                    <a:pt x="203" y="29"/>
                  </a:lnTo>
                  <a:lnTo>
                    <a:pt x="203" y="29"/>
                  </a:lnTo>
                  <a:close/>
                  <a:moveTo>
                    <a:pt x="237" y="29"/>
                  </a:moveTo>
                  <a:lnTo>
                    <a:pt x="260" y="29"/>
                  </a:lnTo>
                  <a:lnTo>
                    <a:pt x="260" y="39"/>
                  </a:lnTo>
                  <a:lnTo>
                    <a:pt x="237" y="39"/>
                  </a:lnTo>
                  <a:lnTo>
                    <a:pt x="237" y="29"/>
                  </a:lnTo>
                  <a:lnTo>
                    <a:pt x="237" y="29"/>
                  </a:lnTo>
                  <a:close/>
                  <a:moveTo>
                    <a:pt x="270" y="29"/>
                  </a:moveTo>
                  <a:lnTo>
                    <a:pt x="293" y="29"/>
                  </a:lnTo>
                  <a:lnTo>
                    <a:pt x="293" y="39"/>
                  </a:lnTo>
                  <a:lnTo>
                    <a:pt x="270" y="39"/>
                  </a:lnTo>
                  <a:lnTo>
                    <a:pt x="270" y="29"/>
                  </a:lnTo>
                  <a:lnTo>
                    <a:pt x="270" y="29"/>
                  </a:lnTo>
                  <a:close/>
                  <a:moveTo>
                    <a:pt x="304" y="29"/>
                  </a:moveTo>
                  <a:lnTo>
                    <a:pt x="326" y="29"/>
                  </a:lnTo>
                  <a:lnTo>
                    <a:pt x="326" y="39"/>
                  </a:lnTo>
                  <a:lnTo>
                    <a:pt x="304" y="39"/>
                  </a:lnTo>
                  <a:lnTo>
                    <a:pt x="304" y="29"/>
                  </a:lnTo>
                  <a:lnTo>
                    <a:pt x="304" y="2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2" name="Freeform 34"/>
            <p:cNvSpPr>
              <a:spLocks noEditPoints="1"/>
            </p:cNvSpPr>
            <p:nvPr/>
          </p:nvSpPr>
          <p:spPr bwMode="auto">
            <a:xfrm>
              <a:off x="4856386" y="2284938"/>
              <a:ext cx="77767" cy="249191"/>
            </a:xfrm>
            <a:custGeom>
              <a:avLst/>
              <a:gdLst>
                <a:gd name="T0" fmla="*/ 28 w 69"/>
                <a:gd name="T1" fmla="*/ 101 h 223"/>
                <a:gd name="T2" fmla="*/ 28 w 69"/>
                <a:gd name="T3" fmla="*/ 124 h 223"/>
                <a:gd name="T4" fmla="*/ 40 w 69"/>
                <a:gd name="T5" fmla="*/ 124 h 223"/>
                <a:gd name="T6" fmla="*/ 40 w 69"/>
                <a:gd name="T7" fmla="*/ 101 h 223"/>
                <a:gd name="T8" fmla="*/ 28 w 69"/>
                <a:gd name="T9" fmla="*/ 101 h 223"/>
                <a:gd name="T10" fmla="*/ 28 w 69"/>
                <a:gd name="T11" fmla="*/ 101 h 223"/>
                <a:gd name="T12" fmla="*/ 34 w 69"/>
                <a:gd name="T13" fmla="*/ 223 h 223"/>
                <a:gd name="T14" fmla="*/ 0 w 69"/>
                <a:gd name="T15" fmla="*/ 154 h 223"/>
                <a:gd name="T16" fmla="*/ 28 w 69"/>
                <a:gd name="T17" fmla="*/ 154 h 223"/>
                <a:gd name="T18" fmla="*/ 28 w 69"/>
                <a:gd name="T19" fmla="*/ 135 h 223"/>
                <a:gd name="T20" fmla="*/ 40 w 69"/>
                <a:gd name="T21" fmla="*/ 135 h 223"/>
                <a:gd name="T22" fmla="*/ 40 w 69"/>
                <a:gd name="T23" fmla="*/ 154 h 223"/>
                <a:gd name="T24" fmla="*/ 69 w 69"/>
                <a:gd name="T25" fmla="*/ 154 h 223"/>
                <a:gd name="T26" fmla="*/ 34 w 69"/>
                <a:gd name="T27" fmla="*/ 223 h 223"/>
                <a:gd name="T28" fmla="*/ 34 w 69"/>
                <a:gd name="T29" fmla="*/ 223 h 223"/>
                <a:gd name="T30" fmla="*/ 28 w 69"/>
                <a:gd name="T31" fmla="*/ 0 h 223"/>
                <a:gd name="T32" fmla="*/ 28 w 69"/>
                <a:gd name="T33" fmla="*/ 23 h 223"/>
                <a:gd name="T34" fmla="*/ 40 w 69"/>
                <a:gd name="T35" fmla="*/ 23 h 223"/>
                <a:gd name="T36" fmla="*/ 40 w 69"/>
                <a:gd name="T37" fmla="*/ 0 h 223"/>
                <a:gd name="T38" fmla="*/ 28 w 69"/>
                <a:gd name="T39" fmla="*/ 0 h 223"/>
                <a:gd name="T40" fmla="*/ 28 w 69"/>
                <a:gd name="T41" fmla="*/ 0 h 223"/>
                <a:gd name="T42" fmla="*/ 28 w 69"/>
                <a:gd name="T43" fmla="*/ 33 h 223"/>
                <a:gd name="T44" fmla="*/ 28 w 69"/>
                <a:gd name="T45" fmla="*/ 56 h 223"/>
                <a:gd name="T46" fmla="*/ 40 w 69"/>
                <a:gd name="T47" fmla="*/ 56 h 223"/>
                <a:gd name="T48" fmla="*/ 40 w 69"/>
                <a:gd name="T49" fmla="*/ 33 h 223"/>
                <a:gd name="T50" fmla="*/ 28 w 69"/>
                <a:gd name="T51" fmla="*/ 33 h 223"/>
                <a:gd name="T52" fmla="*/ 28 w 69"/>
                <a:gd name="T53" fmla="*/ 33 h 223"/>
                <a:gd name="T54" fmla="*/ 28 w 69"/>
                <a:gd name="T55" fmla="*/ 68 h 223"/>
                <a:gd name="T56" fmla="*/ 28 w 69"/>
                <a:gd name="T57" fmla="*/ 89 h 223"/>
                <a:gd name="T58" fmla="*/ 40 w 69"/>
                <a:gd name="T59" fmla="*/ 89 h 223"/>
                <a:gd name="T60" fmla="*/ 40 w 69"/>
                <a:gd name="T61" fmla="*/ 68 h 223"/>
                <a:gd name="T62" fmla="*/ 28 w 69"/>
                <a:gd name="T63" fmla="*/ 68 h 223"/>
                <a:gd name="T64" fmla="*/ 28 w 69"/>
                <a:gd name="T65" fmla="*/ 6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223">
                  <a:moveTo>
                    <a:pt x="28" y="101"/>
                  </a:moveTo>
                  <a:lnTo>
                    <a:pt x="28" y="124"/>
                  </a:lnTo>
                  <a:lnTo>
                    <a:pt x="40" y="124"/>
                  </a:lnTo>
                  <a:lnTo>
                    <a:pt x="40" y="101"/>
                  </a:lnTo>
                  <a:lnTo>
                    <a:pt x="28" y="101"/>
                  </a:lnTo>
                  <a:lnTo>
                    <a:pt x="28" y="101"/>
                  </a:lnTo>
                  <a:close/>
                  <a:moveTo>
                    <a:pt x="34" y="223"/>
                  </a:moveTo>
                  <a:lnTo>
                    <a:pt x="0" y="154"/>
                  </a:lnTo>
                  <a:lnTo>
                    <a:pt x="28" y="154"/>
                  </a:lnTo>
                  <a:lnTo>
                    <a:pt x="28" y="135"/>
                  </a:lnTo>
                  <a:lnTo>
                    <a:pt x="40" y="135"/>
                  </a:lnTo>
                  <a:lnTo>
                    <a:pt x="40" y="154"/>
                  </a:lnTo>
                  <a:lnTo>
                    <a:pt x="69" y="154"/>
                  </a:lnTo>
                  <a:lnTo>
                    <a:pt x="34" y="223"/>
                  </a:lnTo>
                  <a:lnTo>
                    <a:pt x="34" y="223"/>
                  </a:lnTo>
                  <a:close/>
                  <a:moveTo>
                    <a:pt x="28" y="0"/>
                  </a:moveTo>
                  <a:lnTo>
                    <a:pt x="28" y="23"/>
                  </a:lnTo>
                  <a:lnTo>
                    <a:pt x="40" y="23"/>
                  </a:lnTo>
                  <a:lnTo>
                    <a:pt x="40" y="0"/>
                  </a:lnTo>
                  <a:lnTo>
                    <a:pt x="28" y="0"/>
                  </a:lnTo>
                  <a:lnTo>
                    <a:pt x="28" y="0"/>
                  </a:lnTo>
                  <a:close/>
                  <a:moveTo>
                    <a:pt x="28" y="33"/>
                  </a:moveTo>
                  <a:lnTo>
                    <a:pt x="28" y="56"/>
                  </a:lnTo>
                  <a:lnTo>
                    <a:pt x="40" y="56"/>
                  </a:lnTo>
                  <a:lnTo>
                    <a:pt x="40" y="33"/>
                  </a:lnTo>
                  <a:lnTo>
                    <a:pt x="28" y="33"/>
                  </a:lnTo>
                  <a:lnTo>
                    <a:pt x="28" y="33"/>
                  </a:lnTo>
                  <a:close/>
                  <a:moveTo>
                    <a:pt x="28" y="68"/>
                  </a:moveTo>
                  <a:lnTo>
                    <a:pt x="28" y="89"/>
                  </a:lnTo>
                  <a:lnTo>
                    <a:pt x="40" y="89"/>
                  </a:lnTo>
                  <a:lnTo>
                    <a:pt x="40" y="68"/>
                  </a:lnTo>
                  <a:lnTo>
                    <a:pt x="28" y="68"/>
                  </a:lnTo>
                  <a:lnTo>
                    <a:pt x="28" y="68"/>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3" name="Freeform 35"/>
            <p:cNvSpPr>
              <a:spLocks noEditPoints="1"/>
            </p:cNvSpPr>
            <p:nvPr/>
          </p:nvSpPr>
          <p:spPr bwMode="auto">
            <a:xfrm>
              <a:off x="4469138" y="1710368"/>
              <a:ext cx="77767" cy="249191"/>
            </a:xfrm>
            <a:custGeom>
              <a:avLst/>
              <a:gdLst>
                <a:gd name="T0" fmla="*/ 28 w 69"/>
                <a:gd name="T1" fmla="*/ 122 h 223"/>
                <a:gd name="T2" fmla="*/ 28 w 69"/>
                <a:gd name="T3" fmla="*/ 99 h 223"/>
                <a:gd name="T4" fmla="*/ 39 w 69"/>
                <a:gd name="T5" fmla="*/ 99 h 223"/>
                <a:gd name="T6" fmla="*/ 39 w 69"/>
                <a:gd name="T7" fmla="*/ 122 h 223"/>
                <a:gd name="T8" fmla="*/ 28 w 69"/>
                <a:gd name="T9" fmla="*/ 122 h 223"/>
                <a:gd name="T10" fmla="*/ 28 w 69"/>
                <a:gd name="T11" fmla="*/ 122 h 223"/>
                <a:gd name="T12" fmla="*/ 34 w 69"/>
                <a:gd name="T13" fmla="*/ 0 h 223"/>
                <a:gd name="T14" fmla="*/ 0 w 69"/>
                <a:gd name="T15" fmla="*/ 69 h 223"/>
                <a:gd name="T16" fmla="*/ 28 w 69"/>
                <a:gd name="T17" fmla="*/ 69 h 223"/>
                <a:gd name="T18" fmla="*/ 28 w 69"/>
                <a:gd name="T19" fmla="*/ 88 h 223"/>
                <a:gd name="T20" fmla="*/ 39 w 69"/>
                <a:gd name="T21" fmla="*/ 88 h 223"/>
                <a:gd name="T22" fmla="*/ 39 w 69"/>
                <a:gd name="T23" fmla="*/ 69 h 223"/>
                <a:gd name="T24" fmla="*/ 69 w 69"/>
                <a:gd name="T25" fmla="*/ 69 h 223"/>
                <a:gd name="T26" fmla="*/ 34 w 69"/>
                <a:gd name="T27" fmla="*/ 0 h 223"/>
                <a:gd name="T28" fmla="*/ 34 w 69"/>
                <a:gd name="T29" fmla="*/ 0 h 223"/>
                <a:gd name="T30" fmla="*/ 28 w 69"/>
                <a:gd name="T31" fmla="*/ 223 h 223"/>
                <a:gd name="T32" fmla="*/ 28 w 69"/>
                <a:gd name="T33" fmla="*/ 200 h 223"/>
                <a:gd name="T34" fmla="*/ 39 w 69"/>
                <a:gd name="T35" fmla="*/ 200 h 223"/>
                <a:gd name="T36" fmla="*/ 39 w 69"/>
                <a:gd name="T37" fmla="*/ 223 h 223"/>
                <a:gd name="T38" fmla="*/ 28 w 69"/>
                <a:gd name="T39" fmla="*/ 223 h 223"/>
                <a:gd name="T40" fmla="*/ 28 w 69"/>
                <a:gd name="T41" fmla="*/ 223 h 223"/>
                <a:gd name="T42" fmla="*/ 28 w 69"/>
                <a:gd name="T43" fmla="*/ 189 h 223"/>
                <a:gd name="T44" fmla="*/ 28 w 69"/>
                <a:gd name="T45" fmla="*/ 167 h 223"/>
                <a:gd name="T46" fmla="*/ 39 w 69"/>
                <a:gd name="T47" fmla="*/ 167 h 223"/>
                <a:gd name="T48" fmla="*/ 39 w 69"/>
                <a:gd name="T49" fmla="*/ 189 h 223"/>
                <a:gd name="T50" fmla="*/ 28 w 69"/>
                <a:gd name="T51" fmla="*/ 189 h 223"/>
                <a:gd name="T52" fmla="*/ 28 w 69"/>
                <a:gd name="T53" fmla="*/ 189 h 223"/>
                <a:gd name="T54" fmla="*/ 28 w 69"/>
                <a:gd name="T55" fmla="*/ 156 h 223"/>
                <a:gd name="T56" fmla="*/ 28 w 69"/>
                <a:gd name="T57" fmla="*/ 134 h 223"/>
                <a:gd name="T58" fmla="*/ 39 w 69"/>
                <a:gd name="T59" fmla="*/ 134 h 223"/>
                <a:gd name="T60" fmla="*/ 39 w 69"/>
                <a:gd name="T61" fmla="*/ 156 h 223"/>
                <a:gd name="T62" fmla="*/ 28 w 69"/>
                <a:gd name="T63" fmla="*/ 156 h 223"/>
                <a:gd name="T64" fmla="*/ 28 w 69"/>
                <a:gd name="T65" fmla="*/ 1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223">
                  <a:moveTo>
                    <a:pt x="28" y="122"/>
                  </a:moveTo>
                  <a:lnTo>
                    <a:pt x="28" y="99"/>
                  </a:lnTo>
                  <a:lnTo>
                    <a:pt x="39" y="99"/>
                  </a:lnTo>
                  <a:lnTo>
                    <a:pt x="39" y="122"/>
                  </a:lnTo>
                  <a:lnTo>
                    <a:pt x="28" y="122"/>
                  </a:lnTo>
                  <a:lnTo>
                    <a:pt x="28" y="122"/>
                  </a:lnTo>
                  <a:close/>
                  <a:moveTo>
                    <a:pt x="34" y="0"/>
                  </a:moveTo>
                  <a:lnTo>
                    <a:pt x="0" y="69"/>
                  </a:lnTo>
                  <a:lnTo>
                    <a:pt x="28" y="69"/>
                  </a:lnTo>
                  <a:lnTo>
                    <a:pt x="28" y="88"/>
                  </a:lnTo>
                  <a:lnTo>
                    <a:pt x="39" y="88"/>
                  </a:lnTo>
                  <a:lnTo>
                    <a:pt x="39" y="69"/>
                  </a:lnTo>
                  <a:lnTo>
                    <a:pt x="69" y="69"/>
                  </a:lnTo>
                  <a:lnTo>
                    <a:pt x="34" y="0"/>
                  </a:lnTo>
                  <a:lnTo>
                    <a:pt x="34" y="0"/>
                  </a:lnTo>
                  <a:close/>
                  <a:moveTo>
                    <a:pt x="28" y="223"/>
                  </a:moveTo>
                  <a:lnTo>
                    <a:pt x="28" y="200"/>
                  </a:lnTo>
                  <a:lnTo>
                    <a:pt x="39" y="200"/>
                  </a:lnTo>
                  <a:lnTo>
                    <a:pt x="39" y="223"/>
                  </a:lnTo>
                  <a:lnTo>
                    <a:pt x="28" y="223"/>
                  </a:lnTo>
                  <a:lnTo>
                    <a:pt x="28" y="223"/>
                  </a:lnTo>
                  <a:close/>
                  <a:moveTo>
                    <a:pt x="28" y="189"/>
                  </a:moveTo>
                  <a:lnTo>
                    <a:pt x="28" y="167"/>
                  </a:lnTo>
                  <a:lnTo>
                    <a:pt x="39" y="167"/>
                  </a:lnTo>
                  <a:lnTo>
                    <a:pt x="39" y="189"/>
                  </a:lnTo>
                  <a:lnTo>
                    <a:pt x="28" y="189"/>
                  </a:lnTo>
                  <a:lnTo>
                    <a:pt x="28" y="189"/>
                  </a:lnTo>
                  <a:close/>
                  <a:moveTo>
                    <a:pt x="28" y="156"/>
                  </a:moveTo>
                  <a:lnTo>
                    <a:pt x="28" y="134"/>
                  </a:lnTo>
                  <a:lnTo>
                    <a:pt x="39" y="134"/>
                  </a:lnTo>
                  <a:lnTo>
                    <a:pt x="39" y="156"/>
                  </a:lnTo>
                  <a:lnTo>
                    <a:pt x="28" y="156"/>
                  </a:lnTo>
                  <a:lnTo>
                    <a:pt x="28" y="156"/>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4" name="Freeform 36"/>
            <p:cNvSpPr>
              <a:spLocks noEditPoints="1"/>
            </p:cNvSpPr>
            <p:nvPr/>
          </p:nvSpPr>
          <p:spPr bwMode="auto">
            <a:xfrm>
              <a:off x="3820021" y="1607199"/>
              <a:ext cx="477712" cy="352360"/>
            </a:xfrm>
            <a:custGeom>
              <a:avLst/>
              <a:gdLst>
                <a:gd name="T0" fmla="*/ 350 w 359"/>
                <a:gd name="T1" fmla="*/ 218 h 265"/>
                <a:gd name="T2" fmla="*/ 359 w 359"/>
                <a:gd name="T3" fmla="*/ 237 h 265"/>
                <a:gd name="T4" fmla="*/ 350 w 359"/>
                <a:gd name="T5" fmla="*/ 265 h 265"/>
                <a:gd name="T6" fmla="*/ 359 w 359"/>
                <a:gd name="T7" fmla="*/ 247 h 265"/>
                <a:gd name="T8" fmla="*/ 350 w 359"/>
                <a:gd name="T9" fmla="*/ 265 h 265"/>
                <a:gd name="T10" fmla="*/ 82 w 359"/>
                <a:gd name="T11" fmla="*/ 24 h 265"/>
                <a:gd name="T12" fmla="*/ 101 w 359"/>
                <a:gd name="T13" fmla="*/ 34 h 265"/>
                <a:gd name="T14" fmla="*/ 129 w 359"/>
                <a:gd name="T15" fmla="*/ 24 h 265"/>
                <a:gd name="T16" fmla="*/ 111 w 359"/>
                <a:gd name="T17" fmla="*/ 34 h 265"/>
                <a:gd name="T18" fmla="*/ 129 w 359"/>
                <a:gd name="T19" fmla="*/ 24 h 265"/>
                <a:gd name="T20" fmla="*/ 139 w 359"/>
                <a:gd name="T21" fmla="*/ 24 h 265"/>
                <a:gd name="T22" fmla="*/ 158 w 359"/>
                <a:gd name="T23" fmla="*/ 34 h 265"/>
                <a:gd name="T24" fmla="*/ 186 w 359"/>
                <a:gd name="T25" fmla="*/ 24 h 265"/>
                <a:gd name="T26" fmla="*/ 167 w 359"/>
                <a:gd name="T27" fmla="*/ 34 h 265"/>
                <a:gd name="T28" fmla="*/ 186 w 359"/>
                <a:gd name="T29" fmla="*/ 24 h 265"/>
                <a:gd name="T30" fmla="*/ 196 w 359"/>
                <a:gd name="T31" fmla="*/ 24 h 265"/>
                <a:gd name="T32" fmla="*/ 214 w 359"/>
                <a:gd name="T33" fmla="*/ 34 h 265"/>
                <a:gd name="T34" fmla="*/ 243 w 359"/>
                <a:gd name="T35" fmla="*/ 24 h 265"/>
                <a:gd name="T36" fmla="*/ 224 w 359"/>
                <a:gd name="T37" fmla="*/ 34 h 265"/>
                <a:gd name="T38" fmla="*/ 243 w 359"/>
                <a:gd name="T39" fmla="*/ 24 h 265"/>
                <a:gd name="T40" fmla="*/ 252 w 359"/>
                <a:gd name="T41" fmla="*/ 24 h 265"/>
                <a:gd name="T42" fmla="*/ 271 w 359"/>
                <a:gd name="T43" fmla="*/ 34 h 265"/>
                <a:gd name="T44" fmla="*/ 300 w 359"/>
                <a:gd name="T45" fmla="*/ 30 h 265"/>
                <a:gd name="T46" fmla="*/ 280 w 359"/>
                <a:gd name="T47" fmla="*/ 35 h 265"/>
                <a:gd name="T48" fmla="*/ 300 w 359"/>
                <a:gd name="T49" fmla="*/ 30 h 265"/>
                <a:gd name="T50" fmla="*/ 310 w 359"/>
                <a:gd name="T51" fmla="*/ 34 h 265"/>
                <a:gd name="T52" fmla="*/ 321 w 359"/>
                <a:gd name="T53" fmla="*/ 52 h 265"/>
                <a:gd name="T54" fmla="*/ 346 w 359"/>
                <a:gd name="T55" fmla="*/ 67 h 265"/>
                <a:gd name="T56" fmla="*/ 327 w 359"/>
                <a:gd name="T57" fmla="*/ 58 h 265"/>
                <a:gd name="T58" fmla="*/ 346 w 359"/>
                <a:gd name="T59" fmla="*/ 67 h 265"/>
                <a:gd name="T60" fmla="*/ 350 w 359"/>
                <a:gd name="T61" fmla="*/ 76 h 265"/>
                <a:gd name="T62" fmla="*/ 347 w 359"/>
                <a:gd name="T63" fmla="*/ 97 h 265"/>
                <a:gd name="T64" fmla="*/ 359 w 359"/>
                <a:gd name="T65" fmla="*/ 124 h 265"/>
                <a:gd name="T66" fmla="*/ 348 w 359"/>
                <a:gd name="T67" fmla="*/ 106 h 265"/>
                <a:gd name="T68" fmla="*/ 359 w 359"/>
                <a:gd name="T69" fmla="*/ 124 h 265"/>
                <a:gd name="T70" fmla="*/ 350 w 359"/>
                <a:gd name="T71" fmla="*/ 153 h 265"/>
                <a:gd name="T72" fmla="*/ 359 w 359"/>
                <a:gd name="T73" fmla="*/ 134 h 265"/>
                <a:gd name="T74" fmla="*/ 359 w 359"/>
                <a:gd name="T75" fmla="*/ 181 h 265"/>
                <a:gd name="T76" fmla="*/ 350 w 359"/>
                <a:gd name="T77" fmla="*/ 162 h 265"/>
                <a:gd name="T78" fmla="*/ 359 w 359"/>
                <a:gd name="T79" fmla="*/ 181 h 265"/>
                <a:gd name="T80" fmla="*/ 350 w 359"/>
                <a:gd name="T81" fmla="*/ 209 h 265"/>
                <a:gd name="T82" fmla="*/ 359 w 359"/>
                <a:gd name="T83" fmla="*/ 190 h 265"/>
                <a:gd name="T84" fmla="*/ 0 w 359"/>
                <a:gd name="T85" fmla="*/ 29 h 265"/>
                <a:gd name="T86" fmla="*/ 58 w 359"/>
                <a:gd name="T87" fmla="*/ 24 h 265"/>
                <a:gd name="T88" fmla="*/ 74 w 359"/>
                <a:gd name="T89" fmla="*/ 34 h 265"/>
                <a:gd name="T90" fmla="*/ 58 w 359"/>
                <a:gd name="T91" fmla="*/ 58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265">
                  <a:moveTo>
                    <a:pt x="350" y="237"/>
                  </a:moveTo>
                  <a:cubicBezTo>
                    <a:pt x="350" y="218"/>
                    <a:pt x="350" y="218"/>
                    <a:pt x="350" y="218"/>
                  </a:cubicBezTo>
                  <a:cubicBezTo>
                    <a:pt x="359" y="218"/>
                    <a:pt x="359" y="218"/>
                    <a:pt x="359" y="218"/>
                  </a:cubicBezTo>
                  <a:cubicBezTo>
                    <a:pt x="359" y="237"/>
                    <a:pt x="359" y="237"/>
                    <a:pt x="359" y="237"/>
                  </a:cubicBezTo>
                  <a:cubicBezTo>
                    <a:pt x="350" y="237"/>
                    <a:pt x="350" y="237"/>
                    <a:pt x="350" y="237"/>
                  </a:cubicBezTo>
                  <a:close/>
                  <a:moveTo>
                    <a:pt x="350" y="265"/>
                  </a:moveTo>
                  <a:cubicBezTo>
                    <a:pt x="350" y="247"/>
                    <a:pt x="350" y="247"/>
                    <a:pt x="350" y="247"/>
                  </a:cubicBezTo>
                  <a:cubicBezTo>
                    <a:pt x="359" y="247"/>
                    <a:pt x="359" y="247"/>
                    <a:pt x="359" y="247"/>
                  </a:cubicBezTo>
                  <a:cubicBezTo>
                    <a:pt x="359" y="265"/>
                    <a:pt x="359" y="265"/>
                    <a:pt x="359" y="265"/>
                  </a:cubicBezTo>
                  <a:cubicBezTo>
                    <a:pt x="350" y="265"/>
                    <a:pt x="350" y="265"/>
                    <a:pt x="350" y="265"/>
                  </a:cubicBezTo>
                  <a:close/>
                  <a:moveTo>
                    <a:pt x="101" y="24"/>
                  </a:moveTo>
                  <a:cubicBezTo>
                    <a:pt x="82" y="24"/>
                    <a:pt x="82" y="24"/>
                    <a:pt x="82" y="24"/>
                  </a:cubicBezTo>
                  <a:cubicBezTo>
                    <a:pt x="82" y="34"/>
                    <a:pt x="82" y="34"/>
                    <a:pt x="82" y="34"/>
                  </a:cubicBezTo>
                  <a:cubicBezTo>
                    <a:pt x="101" y="34"/>
                    <a:pt x="101" y="34"/>
                    <a:pt x="101" y="34"/>
                  </a:cubicBezTo>
                  <a:cubicBezTo>
                    <a:pt x="101" y="24"/>
                    <a:pt x="101" y="24"/>
                    <a:pt x="101" y="24"/>
                  </a:cubicBezTo>
                  <a:close/>
                  <a:moveTo>
                    <a:pt x="129" y="24"/>
                  </a:moveTo>
                  <a:cubicBezTo>
                    <a:pt x="111" y="24"/>
                    <a:pt x="111" y="24"/>
                    <a:pt x="111" y="24"/>
                  </a:cubicBezTo>
                  <a:cubicBezTo>
                    <a:pt x="111" y="34"/>
                    <a:pt x="111" y="34"/>
                    <a:pt x="111" y="34"/>
                  </a:cubicBezTo>
                  <a:cubicBezTo>
                    <a:pt x="129" y="34"/>
                    <a:pt x="129" y="34"/>
                    <a:pt x="129" y="34"/>
                  </a:cubicBezTo>
                  <a:cubicBezTo>
                    <a:pt x="129" y="24"/>
                    <a:pt x="129" y="24"/>
                    <a:pt x="129" y="24"/>
                  </a:cubicBezTo>
                  <a:close/>
                  <a:moveTo>
                    <a:pt x="158" y="24"/>
                  </a:moveTo>
                  <a:cubicBezTo>
                    <a:pt x="139" y="24"/>
                    <a:pt x="139" y="24"/>
                    <a:pt x="139" y="24"/>
                  </a:cubicBezTo>
                  <a:cubicBezTo>
                    <a:pt x="139" y="34"/>
                    <a:pt x="139" y="34"/>
                    <a:pt x="139" y="34"/>
                  </a:cubicBezTo>
                  <a:cubicBezTo>
                    <a:pt x="158" y="34"/>
                    <a:pt x="158" y="34"/>
                    <a:pt x="158" y="34"/>
                  </a:cubicBezTo>
                  <a:cubicBezTo>
                    <a:pt x="158" y="24"/>
                    <a:pt x="158" y="24"/>
                    <a:pt x="158" y="24"/>
                  </a:cubicBezTo>
                  <a:close/>
                  <a:moveTo>
                    <a:pt x="186" y="24"/>
                  </a:moveTo>
                  <a:cubicBezTo>
                    <a:pt x="167" y="24"/>
                    <a:pt x="167" y="24"/>
                    <a:pt x="167" y="24"/>
                  </a:cubicBezTo>
                  <a:cubicBezTo>
                    <a:pt x="167" y="34"/>
                    <a:pt x="167" y="34"/>
                    <a:pt x="167" y="34"/>
                  </a:cubicBezTo>
                  <a:cubicBezTo>
                    <a:pt x="186" y="34"/>
                    <a:pt x="186" y="34"/>
                    <a:pt x="186" y="34"/>
                  </a:cubicBezTo>
                  <a:cubicBezTo>
                    <a:pt x="186" y="24"/>
                    <a:pt x="186" y="24"/>
                    <a:pt x="186" y="24"/>
                  </a:cubicBezTo>
                  <a:close/>
                  <a:moveTo>
                    <a:pt x="214" y="24"/>
                  </a:moveTo>
                  <a:cubicBezTo>
                    <a:pt x="196" y="24"/>
                    <a:pt x="196" y="24"/>
                    <a:pt x="196" y="24"/>
                  </a:cubicBezTo>
                  <a:cubicBezTo>
                    <a:pt x="196" y="34"/>
                    <a:pt x="196" y="34"/>
                    <a:pt x="196" y="34"/>
                  </a:cubicBezTo>
                  <a:cubicBezTo>
                    <a:pt x="214" y="34"/>
                    <a:pt x="214" y="34"/>
                    <a:pt x="214" y="34"/>
                  </a:cubicBezTo>
                  <a:cubicBezTo>
                    <a:pt x="214" y="24"/>
                    <a:pt x="214" y="24"/>
                    <a:pt x="214" y="24"/>
                  </a:cubicBezTo>
                  <a:close/>
                  <a:moveTo>
                    <a:pt x="243" y="24"/>
                  </a:moveTo>
                  <a:cubicBezTo>
                    <a:pt x="224" y="24"/>
                    <a:pt x="224" y="24"/>
                    <a:pt x="224" y="24"/>
                  </a:cubicBezTo>
                  <a:cubicBezTo>
                    <a:pt x="224" y="34"/>
                    <a:pt x="224" y="34"/>
                    <a:pt x="224" y="34"/>
                  </a:cubicBezTo>
                  <a:cubicBezTo>
                    <a:pt x="243" y="34"/>
                    <a:pt x="243" y="34"/>
                    <a:pt x="243" y="34"/>
                  </a:cubicBezTo>
                  <a:cubicBezTo>
                    <a:pt x="243" y="24"/>
                    <a:pt x="243" y="24"/>
                    <a:pt x="243" y="24"/>
                  </a:cubicBezTo>
                  <a:close/>
                  <a:moveTo>
                    <a:pt x="272" y="25"/>
                  </a:moveTo>
                  <a:cubicBezTo>
                    <a:pt x="252" y="24"/>
                    <a:pt x="252" y="24"/>
                    <a:pt x="252" y="24"/>
                  </a:cubicBezTo>
                  <a:cubicBezTo>
                    <a:pt x="252" y="34"/>
                    <a:pt x="252" y="34"/>
                    <a:pt x="252" y="34"/>
                  </a:cubicBezTo>
                  <a:cubicBezTo>
                    <a:pt x="271" y="34"/>
                    <a:pt x="271" y="34"/>
                    <a:pt x="271" y="34"/>
                  </a:cubicBezTo>
                  <a:cubicBezTo>
                    <a:pt x="272" y="25"/>
                    <a:pt x="272" y="25"/>
                    <a:pt x="272" y="25"/>
                  </a:cubicBezTo>
                  <a:close/>
                  <a:moveTo>
                    <a:pt x="300" y="30"/>
                  </a:moveTo>
                  <a:cubicBezTo>
                    <a:pt x="281" y="26"/>
                    <a:pt x="281" y="26"/>
                    <a:pt x="281" y="26"/>
                  </a:cubicBezTo>
                  <a:cubicBezTo>
                    <a:pt x="280" y="35"/>
                    <a:pt x="280" y="35"/>
                    <a:pt x="280" y="35"/>
                  </a:cubicBezTo>
                  <a:cubicBezTo>
                    <a:pt x="297" y="39"/>
                    <a:pt x="297" y="39"/>
                    <a:pt x="297" y="39"/>
                  </a:cubicBezTo>
                  <a:cubicBezTo>
                    <a:pt x="300" y="30"/>
                    <a:pt x="300" y="30"/>
                    <a:pt x="300" y="30"/>
                  </a:cubicBezTo>
                  <a:close/>
                  <a:moveTo>
                    <a:pt x="327" y="44"/>
                  </a:moveTo>
                  <a:cubicBezTo>
                    <a:pt x="310" y="34"/>
                    <a:pt x="310" y="34"/>
                    <a:pt x="310" y="34"/>
                  </a:cubicBezTo>
                  <a:cubicBezTo>
                    <a:pt x="306" y="43"/>
                    <a:pt x="306" y="43"/>
                    <a:pt x="306" y="43"/>
                  </a:cubicBezTo>
                  <a:cubicBezTo>
                    <a:pt x="321" y="52"/>
                    <a:pt x="321" y="52"/>
                    <a:pt x="321" y="52"/>
                  </a:cubicBezTo>
                  <a:cubicBezTo>
                    <a:pt x="327" y="44"/>
                    <a:pt x="327" y="44"/>
                    <a:pt x="327" y="44"/>
                  </a:cubicBezTo>
                  <a:close/>
                  <a:moveTo>
                    <a:pt x="346" y="67"/>
                  </a:moveTo>
                  <a:cubicBezTo>
                    <a:pt x="334" y="51"/>
                    <a:pt x="334" y="51"/>
                    <a:pt x="334" y="51"/>
                  </a:cubicBezTo>
                  <a:cubicBezTo>
                    <a:pt x="327" y="58"/>
                    <a:pt x="327" y="58"/>
                    <a:pt x="327" y="58"/>
                  </a:cubicBezTo>
                  <a:cubicBezTo>
                    <a:pt x="338" y="72"/>
                    <a:pt x="338" y="72"/>
                    <a:pt x="338" y="72"/>
                  </a:cubicBezTo>
                  <a:cubicBezTo>
                    <a:pt x="346" y="67"/>
                    <a:pt x="346" y="67"/>
                    <a:pt x="346" y="67"/>
                  </a:cubicBezTo>
                  <a:close/>
                  <a:moveTo>
                    <a:pt x="356" y="95"/>
                  </a:moveTo>
                  <a:cubicBezTo>
                    <a:pt x="350" y="76"/>
                    <a:pt x="350" y="76"/>
                    <a:pt x="350" y="76"/>
                  </a:cubicBezTo>
                  <a:cubicBezTo>
                    <a:pt x="342" y="80"/>
                    <a:pt x="342" y="80"/>
                    <a:pt x="342" y="80"/>
                  </a:cubicBezTo>
                  <a:cubicBezTo>
                    <a:pt x="344" y="85"/>
                    <a:pt x="346" y="91"/>
                    <a:pt x="347" y="97"/>
                  </a:cubicBezTo>
                  <a:cubicBezTo>
                    <a:pt x="356" y="95"/>
                    <a:pt x="356" y="95"/>
                    <a:pt x="356" y="95"/>
                  </a:cubicBezTo>
                  <a:close/>
                  <a:moveTo>
                    <a:pt x="359" y="124"/>
                  </a:moveTo>
                  <a:cubicBezTo>
                    <a:pt x="350" y="124"/>
                    <a:pt x="350" y="124"/>
                    <a:pt x="350" y="124"/>
                  </a:cubicBezTo>
                  <a:cubicBezTo>
                    <a:pt x="348" y="106"/>
                    <a:pt x="348" y="106"/>
                    <a:pt x="348" y="106"/>
                  </a:cubicBezTo>
                  <a:cubicBezTo>
                    <a:pt x="358" y="105"/>
                    <a:pt x="358" y="105"/>
                    <a:pt x="358" y="105"/>
                  </a:cubicBezTo>
                  <a:cubicBezTo>
                    <a:pt x="359" y="124"/>
                    <a:pt x="359" y="124"/>
                    <a:pt x="359" y="124"/>
                  </a:cubicBezTo>
                  <a:close/>
                  <a:moveTo>
                    <a:pt x="359" y="153"/>
                  </a:moveTo>
                  <a:cubicBezTo>
                    <a:pt x="350" y="153"/>
                    <a:pt x="350" y="153"/>
                    <a:pt x="350" y="153"/>
                  </a:cubicBezTo>
                  <a:cubicBezTo>
                    <a:pt x="350" y="134"/>
                    <a:pt x="350" y="134"/>
                    <a:pt x="350" y="134"/>
                  </a:cubicBezTo>
                  <a:cubicBezTo>
                    <a:pt x="359" y="134"/>
                    <a:pt x="359" y="134"/>
                    <a:pt x="359" y="134"/>
                  </a:cubicBezTo>
                  <a:cubicBezTo>
                    <a:pt x="359" y="153"/>
                    <a:pt x="359" y="153"/>
                    <a:pt x="359" y="153"/>
                  </a:cubicBezTo>
                  <a:close/>
                  <a:moveTo>
                    <a:pt x="359" y="181"/>
                  </a:moveTo>
                  <a:cubicBezTo>
                    <a:pt x="350" y="181"/>
                    <a:pt x="350" y="181"/>
                    <a:pt x="350" y="181"/>
                  </a:cubicBezTo>
                  <a:cubicBezTo>
                    <a:pt x="350" y="162"/>
                    <a:pt x="350" y="162"/>
                    <a:pt x="350" y="162"/>
                  </a:cubicBezTo>
                  <a:cubicBezTo>
                    <a:pt x="359" y="162"/>
                    <a:pt x="359" y="162"/>
                    <a:pt x="359" y="162"/>
                  </a:cubicBezTo>
                  <a:cubicBezTo>
                    <a:pt x="359" y="181"/>
                    <a:pt x="359" y="181"/>
                    <a:pt x="359" y="181"/>
                  </a:cubicBezTo>
                  <a:close/>
                  <a:moveTo>
                    <a:pt x="359" y="209"/>
                  </a:moveTo>
                  <a:cubicBezTo>
                    <a:pt x="350" y="209"/>
                    <a:pt x="350" y="209"/>
                    <a:pt x="350" y="209"/>
                  </a:cubicBezTo>
                  <a:cubicBezTo>
                    <a:pt x="350" y="190"/>
                    <a:pt x="350" y="190"/>
                    <a:pt x="350" y="190"/>
                  </a:cubicBezTo>
                  <a:cubicBezTo>
                    <a:pt x="359" y="190"/>
                    <a:pt x="359" y="190"/>
                    <a:pt x="359" y="190"/>
                  </a:cubicBezTo>
                  <a:cubicBezTo>
                    <a:pt x="359" y="209"/>
                    <a:pt x="359" y="209"/>
                    <a:pt x="359" y="209"/>
                  </a:cubicBezTo>
                  <a:close/>
                  <a:moveTo>
                    <a:pt x="0" y="29"/>
                  </a:moveTo>
                  <a:cubicBezTo>
                    <a:pt x="58" y="0"/>
                    <a:pt x="58" y="0"/>
                    <a:pt x="58" y="0"/>
                  </a:cubicBezTo>
                  <a:cubicBezTo>
                    <a:pt x="58" y="24"/>
                    <a:pt x="58" y="24"/>
                    <a:pt x="58" y="24"/>
                  </a:cubicBezTo>
                  <a:cubicBezTo>
                    <a:pt x="74" y="24"/>
                    <a:pt x="74" y="24"/>
                    <a:pt x="74" y="24"/>
                  </a:cubicBezTo>
                  <a:cubicBezTo>
                    <a:pt x="74" y="34"/>
                    <a:pt x="74" y="34"/>
                    <a:pt x="74" y="34"/>
                  </a:cubicBezTo>
                  <a:cubicBezTo>
                    <a:pt x="58" y="34"/>
                    <a:pt x="58" y="34"/>
                    <a:pt x="58" y="34"/>
                  </a:cubicBezTo>
                  <a:cubicBezTo>
                    <a:pt x="58" y="58"/>
                    <a:pt x="58" y="58"/>
                    <a:pt x="58" y="58"/>
                  </a:cubicBezTo>
                  <a:cubicBezTo>
                    <a:pt x="0" y="29"/>
                    <a:pt x="0" y="29"/>
                    <a:pt x="0" y="29"/>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5" name="Freeform 37"/>
            <p:cNvSpPr>
              <a:spLocks noEditPoints="1"/>
            </p:cNvSpPr>
            <p:nvPr/>
          </p:nvSpPr>
          <p:spPr bwMode="auto">
            <a:xfrm>
              <a:off x="5588030" y="3170600"/>
              <a:ext cx="77768" cy="174593"/>
            </a:xfrm>
            <a:custGeom>
              <a:avLst/>
              <a:gdLst>
                <a:gd name="T0" fmla="*/ 29 w 69"/>
                <a:gd name="T1" fmla="*/ 121 h 156"/>
                <a:gd name="T2" fmla="*/ 29 w 69"/>
                <a:gd name="T3" fmla="*/ 100 h 156"/>
                <a:gd name="T4" fmla="*/ 39 w 69"/>
                <a:gd name="T5" fmla="*/ 100 h 156"/>
                <a:gd name="T6" fmla="*/ 39 w 69"/>
                <a:gd name="T7" fmla="*/ 121 h 156"/>
                <a:gd name="T8" fmla="*/ 29 w 69"/>
                <a:gd name="T9" fmla="*/ 121 h 156"/>
                <a:gd name="T10" fmla="*/ 29 w 69"/>
                <a:gd name="T11" fmla="*/ 121 h 156"/>
                <a:gd name="T12" fmla="*/ 35 w 69"/>
                <a:gd name="T13" fmla="*/ 0 h 156"/>
                <a:gd name="T14" fmla="*/ 0 w 69"/>
                <a:gd name="T15" fmla="*/ 69 h 156"/>
                <a:gd name="T16" fmla="*/ 29 w 69"/>
                <a:gd name="T17" fmla="*/ 69 h 156"/>
                <a:gd name="T18" fmla="*/ 29 w 69"/>
                <a:gd name="T19" fmla="*/ 88 h 156"/>
                <a:gd name="T20" fmla="*/ 39 w 69"/>
                <a:gd name="T21" fmla="*/ 88 h 156"/>
                <a:gd name="T22" fmla="*/ 39 w 69"/>
                <a:gd name="T23" fmla="*/ 69 h 156"/>
                <a:gd name="T24" fmla="*/ 69 w 69"/>
                <a:gd name="T25" fmla="*/ 69 h 156"/>
                <a:gd name="T26" fmla="*/ 35 w 69"/>
                <a:gd name="T27" fmla="*/ 0 h 156"/>
                <a:gd name="T28" fmla="*/ 35 w 69"/>
                <a:gd name="T29" fmla="*/ 0 h 156"/>
                <a:gd name="T30" fmla="*/ 29 w 69"/>
                <a:gd name="T31" fmla="*/ 156 h 156"/>
                <a:gd name="T32" fmla="*/ 29 w 69"/>
                <a:gd name="T33" fmla="*/ 133 h 156"/>
                <a:gd name="T34" fmla="*/ 39 w 69"/>
                <a:gd name="T35" fmla="*/ 133 h 156"/>
                <a:gd name="T36" fmla="*/ 39 w 69"/>
                <a:gd name="T37" fmla="*/ 156 h 156"/>
                <a:gd name="T38" fmla="*/ 29 w 69"/>
                <a:gd name="T39" fmla="*/ 156 h 156"/>
                <a:gd name="T40" fmla="*/ 29 w 69"/>
                <a:gd name="T41"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156">
                  <a:moveTo>
                    <a:pt x="29" y="121"/>
                  </a:moveTo>
                  <a:lnTo>
                    <a:pt x="29" y="100"/>
                  </a:lnTo>
                  <a:lnTo>
                    <a:pt x="39" y="100"/>
                  </a:lnTo>
                  <a:lnTo>
                    <a:pt x="39" y="121"/>
                  </a:lnTo>
                  <a:lnTo>
                    <a:pt x="29" y="121"/>
                  </a:lnTo>
                  <a:lnTo>
                    <a:pt x="29" y="121"/>
                  </a:lnTo>
                  <a:close/>
                  <a:moveTo>
                    <a:pt x="35" y="0"/>
                  </a:moveTo>
                  <a:lnTo>
                    <a:pt x="0" y="69"/>
                  </a:lnTo>
                  <a:lnTo>
                    <a:pt x="29" y="69"/>
                  </a:lnTo>
                  <a:lnTo>
                    <a:pt x="29" y="88"/>
                  </a:lnTo>
                  <a:lnTo>
                    <a:pt x="39" y="88"/>
                  </a:lnTo>
                  <a:lnTo>
                    <a:pt x="39" y="69"/>
                  </a:lnTo>
                  <a:lnTo>
                    <a:pt x="69" y="69"/>
                  </a:lnTo>
                  <a:lnTo>
                    <a:pt x="35" y="0"/>
                  </a:lnTo>
                  <a:lnTo>
                    <a:pt x="35" y="0"/>
                  </a:lnTo>
                  <a:close/>
                  <a:moveTo>
                    <a:pt x="29" y="156"/>
                  </a:moveTo>
                  <a:lnTo>
                    <a:pt x="29" y="133"/>
                  </a:lnTo>
                  <a:lnTo>
                    <a:pt x="39" y="133"/>
                  </a:lnTo>
                  <a:lnTo>
                    <a:pt x="39" y="156"/>
                  </a:lnTo>
                  <a:lnTo>
                    <a:pt x="29" y="156"/>
                  </a:lnTo>
                  <a:lnTo>
                    <a:pt x="29" y="156"/>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6" name="Freeform 38"/>
            <p:cNvSpPr>
              <a:spLocks noEditPoints="1"/>
            </p:cNvSpPr>
            <p:nvPr/>
          </p:nvSpPr>
          <p:spPr bwMode="auto">
            <a:xfrm>
              <a:off x="3364529" y="3448361"/>
              <a:ext cx="76180" cy="174593"/>
            </a:xfrm>
            <a:custGeom>
              <a:avLst/>
              <a:gdLst>
                <a:gd name="T0" fmla="*/ 29 w 69"/>
                <a:gd name="T1" fmla="*/ 121 h 156"/>
                <a:gd name="T2" fmla="*/ 29 w 69"/>
                <a:gd name="T3" fmla="*/ 98 h 156"/>
                <a:gd name="T4" fmla="*/ 41 w 69"/>
                <a:gd name="T5" fmla="*/ 98 h 156"/>
                <a:gd name="T6" fmla="*/ 41 w 69"/>
                <a:gd name="T7" fmla="*/ 121 h 156"/>
                <a:gd name="T8" fmla="*/ 29 w 69"/>
                <a:gd name="T9" fmla="*/ 121 h 156"/>
                <a:gd name="T10" fmla="*/ 29 w 69"/>
                <a:gd name="T11" fmla="*/ 121 h 156"/>
                <a:gd name="T12" fmla="*/ 35 w 69"/>
                <a:gd name="T13" fmla="*/ 0 h 156"/>
                <a:gd name="T14" fmla="*/ 0 w 69"/>
                <a:gd name="T15" fmla="*/ 69 h 156"/>
                <a:gd name="T16" fmla="*/ 29 w 69"/>
                <a:gd name="T17" fmla="*/ 69 h 156"/>
                <a:gd name="T18" fmla="*/ 29 w 69"/>
                <a:gd name="T19" fmla="*/ 88 h 156"/>
                <a:gd name="T20" fmla="*/ 41 w 69"/>
                <a:gd name="T21" fmla="*/ 88 h 156"/>
                <a:gd name="T22" fmla="*/ 41 w 69"/>
                <a:gd name="T23" fmla="*/ 69 h 156"/>
                <a:gd name="T24" fmla="*/ 69 w 69"/>
                <a:gd name="T25" fmla="*/ 69 h 156"/>
                <a:gd name="T26" fmla="*/ 35 w 69"/>
                <a:gd name="T27" fmla="*/ 0 h 156"/>
                <a:gd name="T28" fmla="*/ 35 w 69"/>
                <a:gd name="T29" fmla="*/ 0 h 156"/>
                <a:gd name="T30" fmla="*/ 29 w 69"/>
                <a:gd name="T31" fmla="*/ 156 h 156"/>
                <a:gd name="T32" fmla="*/ 29 w 69"/>
                <a:gd name="T33" fmla="*/ 133 h 156"/>
                <a:gd name="T34" fmla="*/ 41 w 69"/>
                <a:gd name="T35" fmla="*/ 133 h 156"/>
                <a:gd name="T36" fmla="*/ 41 w 69"/>
                <a:gd name="T37" fmla="*/ 156 h 156"/>
                <a:gd name="T38" fmla="*/ 29 w 69"/>
                <a:gd name="T39" fmla="*/ 156 h 156"/>
                <a:gd name="T40" fmla="*/ 29 w 69"/>
                <a:gd name="T41"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156">
                  <a:moveTo>
                    <a:pt x="29" y="121"/>
                  </a:moveTo>
                  <a:lnTo>
                    <a:pt x="29" y="98"/>
                  </a:lnTo>
                  <a:lnTo>
                    <a:pt x="41" y="98"/>
                  </a:lnTo>
                  <a:lnTo>
                    <a:pt x="41" y="121"/>
                  </a:lnTo>
                  <a:lnTo>
                    <a:pt x="29" y="121"/>
                  </a:lnTo>
                  <a:lnTo>
                    <a:pt x="29" y="121"/>
                  </a:lnTo>
                  <a:close/>
                  <a:moveTo>
                    <a:pt x="35" y="0"/>
                  </a:moveTo>
                  <a:lnTo>
                    <a:pt x="0" y="69"/>
                  </a:lnTo>
                  <a:lnTo>
                    <a:pt x="29" y="69"/>
                  </a:lnTo>
                  <a:lnTo>
                    <a:pt x="29" y="88"/>
                  </a:lnTo>
                  <a:lnTo>
                    <a:pt x="41" y="88"/>
                  </a:lnTo>
                  <a:lnTo>
                    <a:pt x="41" y="69"/>
                  </a:lnTo>
                  <a:lnTo>
                    <a:pt x="69" y="69"/>
                  </a:lnTo>
                  <a:lnTo>
                    <a:pt x="35" y="0"/>
                  </a:lnTo>
                  <a:lnTo>
                    <a:pt x="35" y="0"/>
                  </a:lnTo>
                  <a:close/>
                  <a:moveTo>
                    <a:pt x="29" y="156"/>
                  </a:moveTo>
                  <a:lnTo>
                    <a:pt x="29" y="133"/>
                  </a:lnTo>
                  <a:lnTo>
                    <a:pt x="41" y="133"/>
                  </a:lnTo>
                  <a:lnTo>
                    <a:pt x="41" y="156"/>
                  </a:lnTo>
                  <a:lnTo>
                    <a:pt x="29" y="156"/>
                  </a:lnTo>
                  <a:lnTo>
                    <a:pt x="29" y="156"/>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7" name="Freeform 39"/>
            <p:cNvSpPr>
              <a:spLocks noEditPoints="1"/>
            </p:cNvSpPr>
            <p:nvPr/>
          </p:nvSpPr>
          <p:spPr bwMode="auto">
            <a:xfrm>
              <a:off x="5391232" y="4549884"/>
              <a:ext cx="76180" cy="174593"/>
            </a:xfrm>
            <a:custGeom>
              <a:avLst/>
              <a:gdLst>
                <a:gd name="T0" fmla="*/ 29 w 69"/>
                <a:gd name="T1" fmla="*/ 121 h 155"/>
                <a:gd name="T2" fmla="*/ 29 w 69"/>
                <a:gd name="T3" fmla="*/ 99 h 155"/>
                <a:gd name="T4" fmla="*/ 40 w 69"/>
                <a:gd name="T5" fmla="*/ 99 h 155"/>
                <a:gd name="T6" fmla="*/ 40 w 69"/>
                <a:gd name="T7" fmla="*/ 121 h 155"/>
                <a:gd name="T8" fmla="*/ 29 w 69"/>
                <a:gd name="T9" fmla="*/ 121 h 155"/>
                <a:gd name="T10" fmla="*/ 29 w 69"/>
                <a:gd name="T11" fmla="*/ 121 h 155"/>
                <a:gd name="T12" fmla="*/ 35 w 69"/>
                <a:gd name="T13" fmla="*/ 0 h 155"/>
                <a:gd name="T14" fmla="*/ 0 w 69"/>
                <a:gd name="T15" fmla="*/ 69 h 155"/>
                <a:gd name="T16" fmla="*/ 29 w 69"/>
                <a:gd name="T17" fmla="*/ 69 h 155"/>
                <a:gd name="T18" fmla="*/ 29 w 69"/>
                <a:gd name="T19" fmla="*/ 88 h 155"/>
                <a:gd name="T20" fmla="*/ 40 w 69"/>
                <a:gd name="T21" fmla="*/ 88 h 155"/>
                <a:gd name="T22" fmla="*/ 40 w 69"/>
                <a:gd name="T23" fmla="*/ 69 h 155"/>
                <a:gd name="T24" fmla="*/ 69 w 69"/>
                <a:gd name="T25" fmla="*/ 69 h 155"/>
                <a:gd name="T26" fmla="*/ 35 w 69"/>
                <a:gd name="T27" fmla="*/ 0 h 155"/>
                <a:gd name="T28" fmla="*/ 35 w 69"/>
                <a:gd name="T29" fmla="*/ 0 h 155"/>
                <a:gd name="T30" fmla="*/ 29 w 69"/>
                <a:gd name="T31" fmla="*/ 155 h 155"/>
                <a:gd name="T32" fmla="*/ 29 w 69"/>
                <a:gd name="T33" fmla="*/ 133 h 155"/>
                <a:gd name="T34" fmla="*/ 40 w 69"/>
                <a:gd name="T35" fmla="*/ 133 h 155"/>
                <a:gd name="T36" fmla="*/ 40 w 69"/>
                <a:gd name="T37" fmla="*/ 155 h 155"/>
                <a:gd name="T38" fmla="*/ 29 w 69"/>
                <a:gd name="T39" fmla="*/ 155 h 155"/>
                <a:gd name="T40" fmla="*/ 29 w 69"/>
                <a:gd name="T4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155">
                  <a:moveTo>
                    <a:pt x="29" y="121"/>
                  </a:moveTo>
                  <a:lnTo>
                    <a:pt x="29" y="99"/>
                  </a:lnTo>
                  <a:lnTo>
                    <a:pt x="40" y="99"/>
                  </a:lnTo>
                  <a:lnTo>
                    <a:pt x="40" y="121"/>
                  </a:lnTo>
                  <a:lnTo>
                    <a:pt x="29" y="121"/>
                  </a:lnTo>
                  <a:lnTo>
                    <a:pt x="29" y="121"/>
                  </a:lnTo>
                  <a:close/>
                  <a:moveTo>
                    <a:pt x="35" y="0"/>
                  </a:moveTo>
                  <a:lnTo>
                    <a:pt x="0" y="69"/>
                  </a:lnTo>
                  <a:lnTo>
                    <a:pt x="29" y="69"/>
                  </a:lnTo>
                  <a:lnTo>
                    <a:pt x="29" y="88"/>
                  </a:lnTo>
                  <a:lnTo>
                    <a:pt x="40" y="88"/>
                  </a:lnTo>
                  <a:lnTo>
                    <a:pt x="40" y="69"/>
                  </a:lnTo>
                  <a:lnTo>
                    <a:pt x="69" y="69"/>
                  </a:lnTo>
                  <a:lnTo>
                    <a:pt x="35" y="0"/>
                  </a:lnTo>
                  <a:lnTo>
                    <a:pt x="35" y="0"/>
                  </a:lnTo>
                  <a:close/>
                  <a:moveTo>
                    <a:pt x="29" y="155"/>
                  </a:moveTo>
                  <a:lnTo>
                    <a:pt x="29" y="133"/>
                  </a:lnTo>
                  <a:lnTo>
                    <a:pt x="40" y="133"/>
                  </a:lnTo>
                  <a:lnTo>
                    <a:pt x="40" y="155"/>
                  </a:lnTo>
                  <a:lnTo>
                    <a:pt x="29" y="155"/>
                  </a:lnTo>
                  <a:lnTo>
                    <a:pt x="29" y="155"/>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8" name="Freeform 40"/>
            <p:cNvSpPr>
              <a:spLocks noEditPoints="1"/>
            </p:cNvSpPr>
            <p:nvPr/>
          </p:nvSpPr>
          <p:spPr bwMode="auto">
            <a:xfrm>
              <a:off x="5745152" y="3695966"/>
              <a:ext cx="76180" cy="173006"/>
            </a:xfrm>
            <a:custGeom>
              <a:avLst/>
              <a:gdLst>
                <a:gd name="T0" fmla="*/ 30 w 69"/>
                <a:gd name="T1" fmla="*/ 121 h 155"/>
                <a:gd name="T2" fmla="*/ 30 w 69"/>
                <a:gd name="T3" fmla="*/ 99 h 155"/>
                <a:gd name="T4" fmla="*/ 41 w 69"/>
                <a:gd name="T5" fmla="*/ 99 h 155"/>
                <a:gd name="T6" fmla="*/ 41 w 69"/>
                <a:gd name="T7" fmla="*/ 121 h 155"/>
                <a:gd name="T8" fmla="*/ 30 w 69"/>
                <a:gd name="T9" fmla="*/ 121 h 155"/>
                <a:gd name="T10" fmla="*/ 30 w 69"/>
                <a:gd name="T11" fmla="*/ 121 h 155"/>
                <a:gd name="T12" fmla="*/ 35 w 69"/>
                <a:gd name="T13" fmla="*/ 0 h 155"/>
                <a:gd name="T14" fmla="*/ 0 w 69"/>
                <a:gd name="T15" fmla="*/ 69 h 155"/>
                <a:gd name="T16" fmla="*/ 30 w 69"/>
                <a:gd name="T17" fmla="*/ 69 h 155"/>
                <a:gd name="T18" fmla="*/ 30 w 69"/>
                <a:gd name="T19" fmla="*/ 87 h 155"/>
                <a:gd name="T20" fmla="*/ 41 w 69"/>
                <a:gd name="T21" fmla="*/ 87 h 155"/>
                <a:gd name="T22" fmla="*/ 41 w 69"/>
                <a:gd name="T23" fmla="*/ 69 h 155"/>
                <a:gd name="T24" fmla="*/ 69 w 69"/>
                <a:gd name="T25" fmla="*/ 69 h 155"/>
                <a:gd name="T26" fmla="*/ 35 w 69"/>
                <a:gd name="T27" fmla="*/ 0 h 155"/>
                <a:gd name="T28" fmla="*/ 35 w 69"/>
                <a:gd name="T29" fmla="*/ 0 h 155"/>
                <a:gd name="T30" fmla="*/ 30 w 69"/>
                <a:gd name="T31" fmla="*/ 155 h 155"/>
                <a:gd name="T32" fmla="*/ 30 w 69"/>
                <a:gd name="T33" fmla="*/ 132 h 155"/>
                <a:gd name="T34" fmla="*/ 41 w 69"/>
                <a:gd name="T35" fmla="*/ 132 h 155"/>
                <a:gd name="T36" fmla="*/ 41 w 69"/>
                <a:gd name="T37" fmla="*/ 155 h 155"/>
                <a:gd name="T38" fmla="*/ 30 w 69"/>
                <a:gd name="T39" fmla="*/ 155 h 155"/>
                <a:gd name="T40" fmla="*/ 30 w 69"/>
                <a:gd name="T4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155">
                  <a:moveTo>
                    <a:pt x="30" y="121"/>
                  </a:moveTo>
                  <a:lnTo>
                    <a:pt x="30" y="99"/>
                  </a:lnTo>
                  <a:lnTo>
                    <a:pt x="41" y="99"/>
                  </a:lnTo>
                  <a:lnTo>
                    <a:pt x="41" y="121"/>
                  </a:lnTo>
                  <a:lnTo>
                    <a:pt x="30" y="121"/>
                  </a:lnTo>
                  <a:lnTo>
                    <a:pt x="30" y="121"/>
                  </a:lnTo>
                  <a:close/>
                  <a:moveTo>
                    <a:pt x="35" y="0"/>
                  </a:moveTo>
                  <a:lnTo>
                    <a:pt x="0" y="69"/>
                  </a:lnTo>
                  <a:lnTo>
                    <a:pt x="30" y="69"/>
                  </a:lnTo>
                  <a:lnTo>
                    <a:pt x="30" y="87"/>
                  </a:lnTo>
                  <a:lnTo>
                    <a:pt x="41" y="87"/>
                  </a:lnTo>
                  <a:lnTo>
                    <a:pt x="41" y="69"/>
                  </a:lnTo>
                  <a:lnTo>
                    <a:pt x="69" y="69"/>
                  </a:lnTo>
                  <a:lnTo>
                    <a:pt x="35" y="0"/>
                  </a:lnTo>
                  <a:lnTo>
                    <a:pt x="35" y="0"/>
                  </a:lnTo>
                  <a:close/>
                  <a:moveTo>
                    <a:pt x="30" y="155"/>
                  </a:moveTo>
                  <a:lnTo>
                    <a:pt x="30" y="132"/>
                  </a:lnTo>
                  <a:lnTo>
                    <a:pt x="41" y="132"/>
                  </a:lnTo>
                  <a:lnTo>
                    <a:pt x="41" y="155"/>
                  </a:lnTo>
                  <a:lnTo>
                    <a:pt x="30" y="155"/>
                  </a:lnTo>
                  <a:lnTo>
                    <a:pt x="30" y="155"/>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39" name="Freeform 41"/>
            <p:cNvSpPr>
              <a:spLocks noEditPoints="1"/>
            </p:cNvSpPr>
            <p:nvPr/>
          </p:nvSpPr>
          <p:spPr bwMode="auto">
            <a:xfrm>
              <a:off x="3929530" y="4549884"/>
              <a:ext cx="74592" cy="173006"/>
            </a:xfrm>
            <a:custGeom>
              <a:avLst/>
              <a:gdLst>
                <a:gd name="T0" fmla="*/ 28 w 68"/>
                <a:gd name="T1" fmla="*/ 121 h 154"/>
                <a:gd name="T2" fmla="*/ 28 w 68"/>
                <a:gd name="T3" fmla="*/ 98 h 154"/>
                <a:gd name="T4" fmla="*/ 39 w 68"/>
                <a:gd name="T5" fmla="*/ 98 h 154"/>
                <a:gd name="T6" fmla="*/ 39 w 68"/>
                <a:gd name="T7" fmla="*/ 121 h 154"/>
                <a:gd name="T8" fmla="*/ 28 w 68"/>
                <a:gd name="T9" fmla="*/ 121 h 154"/>
                <a:gd name="T10" fmla="*/ 28 w 68"/>
                <a:gd name="T11" fmla="*/ 121 h 154"/>
                <a:gd name="T12" fmla="*/ 33 w 68"/>
                <a:gd name="T13" fmla="*/ 0 h 154"/>
                <a:gd name="T14" fmla="*/ 0 w 68"/>
                <a:gd name="T15" fmla="*/ 67 h 154"/>
                <a:gd name="T16" fmla="*/ 28 w 68"/>
                <a:gd name="T17" fmla="*/ 67 h 154"/>
                <a:gd name="T18" fmla="*/ 28 w 68"/>
                <a:gd name="T19" fmla="*/ 86 h 154"/>
                <a:gd name="T20" fmla="*/ 39 w 68"/>
                <a:gd name="T21" fmla="*/ 86 h 154"/>
                <a:gd name="T22" fmla="*/ 39 w 68"/>
                <a:gd name="T23" fmla="*/ 67 h 154"/>
                <a:gd name="T24" fmla="*/ 68 w 68"/>
                <a:gd name="T25" fmla="*/ 67 h 154"/>
                <a:gd name="T26" fmla="*/ 33 w 68"/>
                <a:gd name="T27" fmla="*/ 0 h 154"/>
                <a:gd name="T28" fmla="*/ 33 w 68"/>
                <a:gd name="T29" fmla="*/ 0 h 154"/>
                <a:gd name="T30" fmla="*/ 28 w 68"/>
                <a:gd name="T31" fmla="*/ 154 h 154"/>
                <a:gd name="T32" fmla="*/ 28 w 68"/>
                <a:gd name="T33" fmla="*/ 132 h 154"/>
                <a:gd name="T34" fmla="*/ 39 w 68"/>
                <a:gd name="T35" fmla="*/ 132 h 154"/>
                <a:gd name="T36" fmla="*/ 39 w 68"/>
                <a:gd name="T37" fmla="*/ 154 h 154"/>
                <a:gd name="T38" fmla="*/ 28 w 68"/>
                <a:gd name="T39" fmla="*/ 154 h 154"/>
                <a:gd name="T40" fmla="*/ 28 w 68"/>
                <a:gd name="T4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54">
                  <a:moveTo>
                    <a:pt x="28" y="121"/>
                  </a:moveTo>
                  <a:lnTo>
                    <a:pt x="28" y="98"/>
                  </a:lnTo>
                  <a:lnTo>
                    <a:pt x="39" y="98"/>
                  </a:lnTo>
                  <a:lnTo>
                    <a:pt x="39" y="121"/>
                  </a:lnTo>
                  <a:lnTo>
                    <a:pt x="28" y="121"/>
                  </a:lnTo>
                  <a:lnTo>
                    <a:pt x="28" y="121"/>
                  </a:lnTo>
                  <a:close/>
                  <a:moveTo>
                    <a:pt x="33" y="0"/>
                  </a:moveTo>
                  <a:lnTo>
                    <a:pt x="0" y="67"/>
                  </a:lnTo>
                  <a:lnTo>
                    <a:pt x="28" y="67"/>
                  </a:lnTo>
                  <a:lnTo>
                    <a:pt x="28" y="86"/>
                  </a:lnTo>
                  <a:lnTo>
                    <a:pt x="39" y="86"/>
                  </a:lnTo>
                  <a:lnTo>
                    <a:pt x="39" y="67"/>
                  </a:lnTo>
                  <a:lnTo>
                    <a:pt x="68" y="67"/>
                  </a:lnTo>
                  <a:lnTo>
                    <a:pt x="33" y="0"/>
                  </a:lnTo>
                  <a:lnTo>
                    <a:pt x="33" y="0"/>
                  </a:lnTo>
                  <a:close/>
                  <a:moveTo>
                    <a:pt x="28" y="154"/>
                  </a:moveTo>
                  <a:lnTo>
                    <a:pt x="28" y="132"/>
                  </a:lnTo>
                  <a:lnTo>
                    <a:pt x="39" y="132"/>
                  </a:lnTo>
                  <a:lnTo>
                    <a:pt x="39" y="154"/>
                  </a:lnTo>
                  <a:lnTo>
                    <a:pt x="28" y="154"/>
                  </a:lnTo>
                  <a:lnTo>
                    <a:pt x="28" y="154"/>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0" name="Freeform 42"/>
            <p:cNvSpPr>
              <a:spLocks noEditPoints="1"/>
            </p:cNvSpPr>
            <p:nvPr/>
          </p:nvSpPr>
          <p:spPr bwMode="auto">
            <a:xfrm>
              <a:off x="4754813" y="2864268"/>
              <a:ext cx="249171" cy="77774"/>
            </a:xfrm>
            <a:custGeom>
              <a:avLst/>
              <a:gdLst>
                <a:gd name="T0" fmla="*/ 102 w 223"/>
                <a:gd name="T1" fmla="*/ 29 h 69"/>
                <a:gd name="T2" fmla="*/ 124 w 223"/>
                <a:gd name="T3" fmla="*/ 29 h 69"/>
                <a:gd name="T4" fmla="*/ 124 w 223"/>
                <a:gd name="T5" fmla="*/ 40 h 69"/>
                <a:gd name="T6" fmla="*/ 102 w 223"/>
                <a:gd name="T7" fmla="*/ 40 h 69"/>
                <a:gd name="T8" fmla="*/ 102 w 223"/>
                <a:gd name="T9" fmla="*/ 29 h 69"/>
                <a:gd name="T10" fmla="*/ 102 w 223"/>
                <a:gd name="T11" fmla="*/ 29 h 69"/>
                <a:gd name="T12" fmla="*/ 223 w 223"/>
                <a:gd name="T13" fmla="*/ 34 h 69"/>
                <a:gd name="T14" fmla="*/ 154 w 223"/>
                <a:gd name="T15" fmla="*/ 0 h 69"/>
                <a:gd name="T16" fmla="*/ 154 w 223"/>
                <a:gd name="T17" fmla="*/ 29 h 69"/>
                <a:gd name="T18" fmla="*/ 135 w 223"/>
                <a:gd name="T19" fmla="*/ 29 h 69"/>
                <a:gd name="T20" fmla="*/ 135 w 223"/>
                <a:gd name="T21" fmla="*/ 40 h 69"/>
                <a:gd name="T22" fmla="*/ 154 w 223"/>
                <a:gd name="T23" fmla="*/ 40 h 69"/>
                <a:gd name="T24" fmla="*/ 154 w 223"/>
                <a:gd name="T25" fmla="*/ 69 h 69"/>
                <a:gd name="T26" fmla="*/ 223 w 223"/>
                <a:gd name="T27" fmla="*/ 34 h 69"/>
                <a:gd name="T28" fmla="*/ 223 w 223"/>
                <a:gd name="T29" fmla="*/ 34 h 69"/>
                <a:gd name="T30" fmla="*/ 0 w 223"/>
                <a:gd name="T31" fmla="*/ 29 h 69"/>
                <a:gd name="T32" fmla="*/ 23 w 223"/>
                <a:gd name="T33" fmla="*/ 29 h 69"/>
                <a:gd name="T34" fmla="*/ 23 w 223"/>
                <a:gd name="T35" fmla="*/ 40 h 69"/>
                <a:gd name="T36" fmla="*/ 0 w 223"/>
                <a:gd name="T37" fmla="*/ 40 h 69"/>
                <a:gd name="T38" fmla="*/ 0 w 223"/>
                <a:gd name="T39" fmla="*/ 29 h 69"/>
                <a:gd name="T40" fmla="*/ 0 w 223"/>
                <a:gd name="T41" fmla="*/ 29 h 69"/>
                <a:gd name="T42" fmla="*/ 34 w 223"/>
                <a:gd name="T43" fmla="*/ 29 h 69"/>
                <a:gd name="T44" fmla="*/ 56 w 223"/>
                <a:gd name="T45" fmla="*/ 29 h 69"/>
                <a:gd name="T46" fmla="*/ 56 w 223"/>
                <a:gd name="T47" fmla="*/ 40 h 69"/>
                <a:gd name="T48" fmla="*/ 34 w 223"/>
                <a:gd name="T49" fmla="*/ 40 h 69"/>
                <a:gd name="T50" fmla="*/ 34 w 223"/>
                <a:gd name="T51" fmla="*/ 29 h 69"/>
                <a:gd name="T52" fmla="*/ 34 w 223"/>
                <a:gd name="T53" fmla="*/ 29 h 69"/>
                <a:gd name="T54" fmla="*/ 68 w 223"/>
                <a:gd name="T55" fmla="*/ 29 h 69"/>
                <a:gd name="T56" fmla="*/ 91 w 223"/>
                <a:gd name="T57" fmla="*/ 29 h 69"/>
                <a:gd name="T58" fmla="*/ 91 w 223"/>
                <a:gd name="T59" fmla="*/ 40 h 69"/>
                <a:gd name="T60" fmla="*/ 68 w 223"/>
                <a:gd name="T61" fmla="*/ 40 h 69"/>
                <a:gd name="T62" fmla="*/ 68 w 223"/>
                <a:gd name="T63" fmla="*/ 29 h 69"/>
                <a:gd name="T64" fmla="*/ 68 w 223"/>
                <a:gd name="T65"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3" h="69">
                  <a:moveTo>
                    <a:pt x="102" y="29"/>
                  </a:moveTo>
                  <a:lnTo>
                    <a:pt x="124" y="29"/>
                  </a:lnTo>
                  <a:lnTo>
                    <a:pt x="124" y="40"/>
                  </a:lnTo>
                  <a:lnTo>
                    <a:pt x="102" y="40"/>
                  </a:lnTo>
                  <a:lnTo>
                    <a:pt x="102" y="29"/>
                  </a:lnTo>
                  <a:lnTo>
                    <a:pt x="102" y="29"/>
                  </a:lnTo>
                  <a:close/>
                  <a:moveTo>
                    <a:pt x="223" y="34"/>
                  </a:moveTo>
                  <a:lnTo>
                    <a:pt x="154" y="0"/>
                  </a:lnTo>
                  <a:lnTo>
                    <a:pt x="154" y="29"/>
                  </a:lnTo>
                  <a:lnTo>
                    <a:pt x="135" y="29"/>
                  </a:lnTo>
                  <a:lnTo>
                    <a:pt x="135" y="40"/>
                  </a:lnTo>
                  <a:lnTo>
                    <a:pt x="154" y="40"/>
                  </a:lnTo>
                  <a:lnTo>
                    <a:pt x="154" y="69"/>
                  </a:lnTo>
                  <a:lnTo>
                    <a:pt x="223" y="34"/>
                  </a:lnTo>
                  <a:lnTo>
                    <a:pt x="223" y="34"/>
                  </a:lnTo>
                  <a:close/>
                  <a:moveTo>
                    <a:pt x="0" y="29"/>
                  </a:moveTo>
                  <a:lnTo>
                    <a:pt x="23" y="29"/>
                  </a:lnTo>
                  <a:lnTo>
                    <a:pt x="23" y="40"/>
                  </a:lnTo>
                  <a:lnTo>
                    <a:pt x="0" y="40"/>
                  </a:lnTo>
                  <a:lnTo>
                    <a:pt x="0" y="29"/>
                  </a:lnTo>
                  <a:lnTo>
                    <a:pt x="0" y="29"/>
                  </a:lnTo>
                  <a:close/>
                  <a:moveTo>
                    <a:pt x="34" y="29"/>
                  </a:moveTo>
                  <a:lnTo>
                    <a:pt x="56" y="29"/>
                  </a:lnTo>
                  <a:lnTo>
                    <a:pt x="56" y="40"/>
                  </a:lnTo>
                  <a:lnTo>
                    <a:pt x="34" y="40"/>
                  </a:lnTo>
                  <a:lnTo>
                    <a:pt x="34" y="29"/>
                  </a:lnTo>
                  <a:lnTo>
                    <a:pt x="34" y="29"/>
                  </a:lnTo>
                  <a:close/>
                  <a:moveTo>
                    <a:pt x="68" y="29"/>
                  </a:moveTo>
                  <a:lnTo>
                    <a:pt x="91" y="29"/>
                  </a:lnTo>
                  <a:lnTo>
                    <a:pt x="91" y="40"/>
                  </a:lnTo>
                  <a:lnTo>
                    <a:pt x="68" y="40"/>
                  </a:lnTo>
                  <a:lnTo>
                    <a:pt x="68" y="29"/>
                  </a:lnTo>
                  <a:lnTo>
                    <a:pt x="68" y="2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1" name="Freeform 43"/>
            <p:cNvSpPr>
              <a:spLocks noEditPoints="1"/>
            </p:cNvSpPr>
            <p:nvPr/>
          </p:nvSpPr>
          <p:spPr bwMode="auto">
            <a:xfrm>
              <a:off x="4759573" y="1927815"/>
              <a:ext cx="852264" cy="277762"/>
            </a:xfrm>
            <a:custGeom>
              <a:avLst/>
              <a:gdLst>
                <a:gd name="T0" fmla="*/ 277 w 641"/>
                <a:gd name="T1" fmla="*/ 33 h 209"/>
                <a:gd name="T2" fmla="*/ 229 w 641"/>
                <a:gd name="T3" fmla="*/ 24 h 209"/>
                <a:gd name="T4" fmla="*/ 229 w 641"/>
                <a:gd name="T5" fmla="*/ 33 h 209"/>
                <a:gd name="T6" fmla="*/ 220 w 641"/>
                <a:gd name="T7" fmla="*/ 24 h 209"/>
                <a:gd name="T8" fmla="*/ 201 w 641"/>
                <a:gd name="T9" fmla="*/ 24 h 209"/>
                <a:gd name="T10" fmla="*/ 192 w 641"/>
                <a:gd name="T11" fmla="*/ 33 h 209"/>
                <a:gd name="T12" fmla="*/ 144 w 641"/>
                <a:gd name="T13" fmla="*/ 24 h 209"/>
                <a:gd name="T14" fmla="*/ 144 w 641"/>
                <a:gd name="T15" fmla="*/ 33 h 209"/>
                <a:gd name="T16" fmla="*/ 418 w 641"/>
                <a:gd name="T17" fmla="*/ 24 h 209"/>
                <a:gd name="T18" fmla="*/ 399 w 641"/>
                <a:gd name="T19" fmla="*/ 24 h 209"/>
                <a:gd name="T20" fmla="*/ 389 w 641"/>
                <a:gd name="T21" fmla="*/ 33 h 209"/>
                <a:gd name="T22" fmla="*/ 342 w 641"/>
                <a:gd name="T23" fmla="*/ 24 h 209"/>
                <a:gd name="T24" fmla="*/ 342 w 641"/>
                <a:gd name="T25" fmla="*/ 33 h 209"/>
                <a:gd name="T26" fmla="*/ 333 w 641"/>
                <a:gd name="T27" fmla="*/ 24 h 209"/>
                <a:gd name="T28" fmla="*/ 314 w 641"/>
                <a:gd name="T29" fmla="*/ 24 h 209"/>
                <a:gd name="T30" fmla="*/ 304 w 641"/>
                <a:gd name="T31" fmla="*/ 33 h 209"/>
                <a:gd name="T32" fmla="*/ 540 w 641"/>
                <a:gd name="T33" fmla="*/ 24 h 209"/>
                <a:gd name="T34" fmla="*/ 540 w 641"/>
                <a:gd name="T35" fmla="*/ 33 h 209"/>
                <a:gd name="T36" fmla="*/ 530 w 641"/>
                <a:gd name="T37" fmla="*/ 24 h 209"/>
                <a:gd name="T38" fmla="*/ 511 w 641"/>
                <a:gd name="T39" fmla="*/ 24 h 209"/>
                <a:gd name="T40" fmla="*/ 502 w 641"/>
                <a:gd name="T41" fmla="*/ 33 h 209"/>
                <a:gd name="T42" fmla="*/ 455 w 641"/>
                <a:gd name="T43" fmla="*/ 24 h 209"/>
                <a:gd name="T44" fmla="*/ 455 w 641"/>
                <a:gd name="T45" fmla="*/ 33 h 209"/>
                <a:gd name="T46" fmla="*/ 445 w 641"/>
                <a:gd name="T47" fmla="*/ 24 h 209"/>
                <a:gd name="T48" fmla="*/ 426 w 641"/>
                <a:gd name="T49" fmla="*/ 24 h 209"/>
                <a:gd name="T50" fmla="*/ 135 w 641"/>
                <a:gd name="T51" fmla="*/ 33 h 209"/>
                <a:gd name="T52" fmla="*/ 87 w 641"/>
                <a:gd name="T53" fmla="*/ 25 h 209"/>
                <a:gd name="T54" fmla="*/ 88 w 641"/>
                <a:gd name="T55" fmla="*/ 34 h 209"/>
                <a:gd name="T56" fmla="*/ 78 w 641"/>
                <a:gd name="T57" fmla="*/ 26 h 209"/>
                <a:gd name="T58" fmla="*/ 58 w 641"/>
                <a:gd name="T59" fmla="*/ 30 h 209"/>
                <a:gd name="T60" fmla="*/ 53 w 641"/>
                <a:gd name="T61" fmla="*/ 42 h 209"/>
                <a:gd name="T62" fmla="*/ 13 w 641"/>
                <a:gd name="T63" fmla="*/ 67 h 209"/>
                <a:gd name="T64" fmla="*/ 21 w 641"/>
                <a:gd name="T65" fmla="*/ 72 h 209"/>
                <a:gd name="T66" fmla="*/ 8 w 641"/>
                <a:gd name="T67" fmla="*/ 76 h 209"/>
                <a:gd name="T68" fmla="*/ 3 w 641"/>
                <a:gd name="T69" fmla="*/ 95 h 209"/>
                <a:gd name="T70" fmla="*/ 10 w 641"/>
                <a:gd name="T71" fmla="*/ 106 h 209"/>
                <a:gd name="T72" fmla="*/ 0 w 641"/>
                <a:gd name="T73" fmla="*/ 153 h 209"/>
                <a:gd name="T74" fmla="*/ 0 w 641"/>
                <a:gd name="T75" fmla="*/ 134 h 209"/>
                <a:gd name="T76" fmla="*/ 9 w 641"/>
                <a:gd name="T77" fmla="*/ 181 h 209"/>
                <a:gd name="T78" fmla="*/ 0 w 641"/>
                <a:gd name="T79" fmla="*/ 181 h 209"/>
                <a:gd name="T80" fmla="*/ 9 w 641"/>
                <a:gd name="T81" fmla="*/ 190 h 209"/>
                <a:gd name="T82" fmla="*/ 641 w 641"/>
                <a:gd name="T83" fmla="*/ 29 h 209"/>
                <a:gd name="T84" fmla="*/ 567 w 641"/>
                <a:gd name="T85" fmla="*/ 24 h 209"/>
                <a:gd name="T86" fmla="*/ 583 w 641"/>
                <a:gd name="T87" fmla="*/ 5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1" h="209">
                  <a:moveTo>
                    <a:pt x="258" y="24"/>
                  </a:moveTo>
                  <a:cubicBezTo>
                    <a:pt x="277" y="24"/>
                    <a:pt x="277" y="24"/>
                    <a:pt x="277" y="24"/>
                  </a:cubicBezTo>
                  <a:cubicBezTo>
                    <a:pt x="277" y="33"/>
                    <a:pt x="277" y="33"/>
                    <a:pt x="277" y="33"/>
                  </a:cubicBezTo>
                  <a:cubicBezTo>
                    <a:pt x="258" y="33"/>
                    <a:pt x="258" y="33"/>
                    <a:pt x="258" y="33"/>
                  </a:cubicBezTo>
                  <a:cubicBezTo>
                    <a:pt x="258" y="24"/>
                    <a:pt x="258" y="24"/>
                    <a:pt x="258" y="24"/>
                  </a:cubicBezTo>
                  <a:close/>
                  <a:moveTo>
                    <a:pt x="229" y="24"/>
                  </a:moveTo>
                  <a:cubicBezTo>
                    <a:pt x="248" y="24"/>
                    <a:pt x="248" y="24"/>
                    <a:pt x="248" y="24"/>
                  </a:cubicBezTo>
                  <a:cubicBezTo>
                    <a:pt x="248" y="33"/>
                    <a:pt x="248" y="33"/>
                    <a:pt x="248" y="33"/>
                  </a:cubicBezTo>
                  <a:cubicBezTo>
                    <a:pt x="229" y="33"/>
                    <a:pt x="229" y="33"/>
                    <a:pt x="229" y="33"/>
                  </a:cubicBezTo>
                  <a:cubicBezTo>
                    <a:pt x="229" y="24"/>
                    <a:pt x="229" y="24"/>
                    <a:pt x="229" y="24"/>
                  </a:cubicBezTo>
                  <a:close/>
                  <a:moveTo>
                    <a:pt x="201" y="24"/>
                  </a:moveTo>
                  <a:cubicBezTo>
                    <a:pt x="220" y="24"/>
                    <a:pt x="220" y="24"/>
                    <a:pt x="220" y="24"/>
                  </a:cubicBezTo>
                  <a:cubicBezTo>
                    <a:pt x="220" y="33"/>
                    <a:pt x="220" y="33"/>
                    <a:pt x="220" y="33"/>
                  </a:cubicBezTo>
                  <a:cubicBezTo>
                    <a:pt x="201" y="33"/>
                    <a:pt x="201" y="33"/>
                    <a:pt x="201" y="33"/>
                  </a:cubicBezTo>
                  <a:cubicBezTo>
                    <a:pt x="201" y="24"/>
                    <a:pt x="201" y="24"/>
                    <a:pt x="201" y="24"/>
                  </a:cubicBezTo>
                  <a:close/>
                  <a:moveTo>
                    <a:pt x="173" y="24"/>
                  </a:moveTo>
                  <a:cubicBezTo>
                    <a:pt x="192" y="24"/>
                    <a:pt x="192" y="24"/>
                    <a:pt x="192" y="24"/>
                  </a:cubicBezTo>
                  <a:cubicBezTo>
                    <a:pt x="192" y="33"/>
                    <a:pt x="192" y="33"/>
                    <a:pt x="192" y="33"/>
                  </a:cubicBezTo>
                  <a:cubicBezTo>
                    <a:pt x="173" y="33"/>
                    <a:pt x="173" y="33"/>
                    <a:pt x="173" y="33"/>
                  </a:cubicBezTo>
                  <a:cubicBezTo>
                    <a:pt x="173" y="24"/>
                    <a:pt x="173" y="24"/>
                    <a:pt x="173" y="24"/>
                  </a:cubicBezTo>
                  <a:close/>
                  <a:moveTo>
                    <a:pt x="144" y="24"/>
                  </a:moveTo>
                  <a:cubicBezTo>
                    <a:pt x="163" y="24"/>
                    <a:pt x="163" y="24"/>
                    <a:pt x="163" y="24"/>
                  </a:cubicBezTo>
                  <a:cubicBezTo>
                    <a:pt x="163" y="33"/>
                    <a:pt x="163" y="33"/>
                    <a:pt x="163" y="33"/>
                  </a:cubicBezTo>
                  <a:cubicBezTo>
                    <a:pt x="144" y="33"/>
                    <a:pt x="144" y="33"/>
                    <a:pt x="144" y="33"/>
                  </a:cubicBezTo>
                  <a:cubicBezTo>
                    <a:pt x="144" y="24"/>
                    <a:pt x="144" y="24"/>
                    <a:pt x="144" y="24"/>
                  </a:cubicBezTo>
                  <a:close/>
                  <a:moveTo>
                    <a:pt x="399" y="24"/>
                  </a:moveTo>
                  <a:cubicBezTo>
                    <a:pt x="418" y="24"/>
                    <a:pt x="418" y="24"/>
                    <a:pt x="418" y="24"/>
                  </a:cubicBezTo>
                  <a:cubicBezTo>
                    <a:pt x="418" y="33"/>
                    <a:pt x="418" y="33"/>
                    <a:pt x="418" y="33"/>
                  </a:cubicBezTo>
                  <a:cubicBezTo>
                    <a:pt x="399" y="33"/>
                    <a:pt x="399" y="33"/>
                    <a:pt x="399" y="33"/>
                  </a:cubicBezTo>
                  <a:cubicBezTo>
                    <a:pt x="399" y="24"/>
                    <a:pt x="399" y="24"/>
                    <a:pt x="399" y="24"/>
                  </a:cubicBezTo>
                  <a:close/>
                  <a:moveTo>
                    <a:pt x="370" y="24"/>
                  </a:moveTo>
                  <a:cubicBezTo>
                    <a:pt x="389" y="24"/>
                    <a:pt x="389" y="24"/>
                    <a:pt x="389" y="24"/>
                  </a:cubicBezTo>
                  <a:cubicBezTo>
                    <a:pt x="389" y="33"/>
                    <a:pt x="389" y="33"/>
                    <a:pt x="389" y="33"/>
                  </a:cubicBezTo>
                  <a:cubicBezTo>
                    <a:pt x="370" y="33"/>
                    <a:pt x="370" y="33"/>
                    <a:pt x="370" y="33"/>
                  </a:cubicBezTo>
                  <a:cubicBezTo>
                    <a:pt x="370" y="24"/>
                    <a:pt x="370" y="24"/>
                    <a:pt x="370" y="24"/>
                  </a:cubicBezTo>
                  <a:close/>
                  <a:moveTo>
                    <a:pt x="342" y="24"/>
                  </a:moveTo>
                  <a:cubicBezTo>
                    <a:pt x="361" y="24"/>
                    <a:pt x="361" y="24"/>
                    <a:pt x="361" y="24"/>
                  </a:cubicBezTo>
                  <a:cubicBezTo>
                    <a:pt x="361" y="33"/>
                    <a:pt x="361" y="33"/>
                    <a:pt x="361" y="33"/>
                  </a:cubicBezTo>
                  <a:cubicBezTo>
                    <a:pt x="342" y="33"/>
                    <a:pt x="342" y="33"/>
                    <a:pt x="342" y="33"/>
                  </a:cubicBezTo>
                  <a:cubicBezTo>
                    <a:pt x="342" y="24"/>
                    <a:pt x="342" y="24"/>
                    <a:pt x="342" y="24"/>
                  </a:cubicBezTo>
                  <a:close/>
                  <a:moveTo>
                    <a:pt x="314" y="24"/>
                  </a:moveTo>
                  <a:cubicBezTo>
                    <a:pt x="333" y="24"/>
                    <a:pt x="333" y="24"/>
                    <a:pt x="333" y="24"/>
                  </a:cubicBezTo>
                  <a:cubicBezTo>
                    <a:pt x="333" y="33"/>
                    <a:pt x="333" y="33"/>
                    <a:pt x="333" y="33"/>
                  </a:cubicBezTo>
                  <a:cubicBezTo>
                    <a:pt x="314" y="33"/>
                    <a:pt x="314" y="33"/>
                    <a:pt x="314" y="33"/>
                  </a:cubicBezTo>
                  <a:cubicBezTo>
                    <a:pt x="314" y="24"/>
                    <a:pt x="314" y="24"/>
                    <a:pt x="314" y="24"/>
                  </a:cubicBezTo>
                  <a:close/>
                  <a:moveTo>
                    <a:pt x="285" y="24"/>
                  </a:moveTo>
                  <a:cubicBezTo>
                    <a:pt x="304" y="24"/>
                    <a:pt x="304" y="24"/>
                    <a:pt x="304" y="24"/>
                  </a:cubicBezTo>
                  <a:cubicBezTo>
                    <a:pt x="304" y="33"/>
                    <a:pt x="304" y="33"/>
                    <a:pt x="304" y="33"/>
                  </a:cubicBezTo>
                  <a:cubicBezTo>
                    <a:pt x="285" y="33"/>
                    <a:pt x="285" y="33"/>
                    <a:pt x="285" y="33"/>
                  </a:cubicBezTo>
                  <a:cubicBezTo>
                    <a:pt x="285" y="24"/>
                    <a:pt x="285" y="24"/>
                    <a:pt x="285" y="24"/>
                  </a:cubicBezTo>
                  <a:close/>
                  <a:moveTo>
                    <a:pt x="540" y="24"/>
                  </a:moveTo>
                  <a:cubicBezTo>
                    <a:pt x="559" y="24"/>
                    <a:pt x="559" y="24"/>
                    <a:pt x="559" y="24"/>
                  </a:cubicBezTo>
                  <a:cubicBezTo>
                    <a:pt x="559" y="33"/>
                    <a:pt x="559" y="33"/>
                    <a:pt x="559" y="33"/>
                  </a:cubicBezTo>
                  <a:cubicBezTo>
                    <a:pt x="540" y="33"/>
                    <a:pt x="540" y="33"/>
                    <a:pt x="540" y="33"/>
                  </a:cubicBezTo>
                  <a:cubicBezTo>
                    <a:pt x="540" y="24"/>
                    <a:pt x="540" y="24"/>
                    <a:pt x="540" y="24"/>
                  </a:cubicBezTo>
                  <a:close/>
                  <a:moveTo>
                    <a:pt x="511" y="24"/>
                  </a:moveTo>
                  <a:cubicBezTo>
                    <a:pt x="530" y="24"/>
                    <a:pt x="530" y="24"/>
                    <a:pt x="530" y="24"/>
                  </a:cubicBezTo>
                  <a:cubicBezTo>
                    <a:pt x="530" y="33"/>
                    <a:pt x="530" y="33"/>
                    <a:pt x="530" y="33"/>
                  </a:cubicBezTo>
                  <a:cubicBezTo>
                    <a:pt x="511" y="33"/>
                    <a:pt x="511" y="33"/>
                    <a:pt x="511" y="33"/>
                  </a:cubicBezTo>
                  <a:cubicBezTo>
                    <a:pt x="511" y="24"/>
                    <a:pt x="511" y="24"/>
                    <a:pt x="511" y="24"/>
                  </a:cubicBezTo>
                  <a:close/>
                  <a:moveTo>
                    <a:pt x="483" y="24"/>
                  </a:moveTo>
                  <a:cubicBezTo>
                    <a:pt x="502" y="24"/>
                    <a:pt x="502" y="24"/>
                    <a:pt x="502" y="24"/>
                  </a:cubicBezTo>
                  <a:cubicBezTo>
                    <a:pt x="502" y="33"/>
                    <a:pt x="502" y="33"/>
                    <a:pt x="502" y="33"/>
                  </a:cubicBezTo>
                  <a:cubicBezTo>
                    <a:pt x="483" y="33"/>
                    <a:pt x="483" y="33"/>
                    <a:pt x="483" y="33"/>
                  </a:cubicBezTo>
                  <a:cubicBezTo>
                    <a:pt x="483" y="24"/>
                    <a:pt x="483" y="24"/>
                    <a:pt x="483" y="24"/>
                  </a:cubicBezTo>
                  <a:close/>
                  <a:moveTo>
                    <a:pt x="455" y="24"/>
                  </a:moveTo>
                  <a:cubicBezTo>
                    <a:pt x="474" y="24"/>
                    <a:pt x="474" y="24"/>
                    <a:pt x="474" y="24"/>
                  </a:cubicBezTo>
                  <a:cubicBezTo>
                    <a:pt x="474" y="33"/>
                    <a:pt x="474" y="33"/>
                    <a:pt x="474" y="33"/>
                  </a:cubicBezTo>
                  <a:cubicBezTo>
                    <a:pt x="455" y="33"/>
                    <a:pt x="455" y="33"/>
                    <a:pt x="455" y="33"/>
                  </a:cubicBezTo>
                  <a:cubicBezTo>
                    <a:pt x="455" y="24"/>
                    <a:pt x="455" y="24"/>
                    <a:pt x="455" y="24"/>
                  </a:cubicBezTo>
                  <a:close/>
                  <a:moveTo>
                    <a:pt x="426" y="24"/>
                  </a:moveTo>
                  <a:cubicBezTo>
                    <a:pt x="445" y="24"/>
                    <a:pt x="445" y="24"/>
                    <a:pt x="445" y="24"/>
                  </a:cubicBezTo>
                  <a:cubicBezTo>
                    <a:pt x="445" y="33"/>
                    <a:pt x="445" y="33"/>
                    <a:pt x="445" y="33"/>
                  </a:cubicBezTo>
                  <a:cubicBezTo>
                    <a:pt x="426" y="33"/>
                    <a:pt x="426" y="33"/>
                    <a:pt x="426" y="33"/>
                  </a:cubicBezTo>
                  <a:cubicBezTo>
                    <a:pt x="426" y="24"/>
                    <a:pt x="426" y="24"/>
                    <a:pt x="426" y="24"/>
                  </a:cubicBezTo>
                  <a:close/>
                  <a:moveTo>
                    <a:pt x="116" y="24"/>
                  </a:moveTo>
                  <a:cubicBezTo>
                    <a:pt x="135" y="24"/>
                    <a:pt x="135" y="24"/>
                    <a:pt x="135" y="24"/>
                  </a:cubicBezTo>
                  <a:cubicBezTo>
                    <a:pt x="135" y="33"/>
                    <a:pt x="135" y="33"/>
                    <a:pt x="135" y="33"/>
                  </a:cubicBezTo>
                  <a:cubicBezTo>
                    <a:pt x="116" y="33"/>
                    <a:pt x="116" y="33"/>
                    <a:pt x="116" y="33"/>
                  </a:cubicBezTo>
                  <a:cubicBezTo>
                    <a:pt x="116" y="24"/>
                    <a:pt x="116" y="24"/>
                    <a:pt x="116" y="24"/>
                  </a:cubicBezTo>
                  <a:close/>
                  <a:moveTo>
                    <a:pt x="87" y="25"/>
                  </a:moveTo>
                  <a:cubicBezTo>
                    <a:pt x="107" y="24"/>
                    <a:pt x="107" y="24"/>
                    <a:pt x="107" y="24"/>
                  </a:cubicBezTo>
                  <a:cubicBezTo>
                    <a:pt x="107" y="33"/>
                    <a:pt x="107" y="33"/>
                    <a:pt x="107" y="33"/>
                  </a:cubicBezTo>
                  <a:cubicBezTo>
                    <a:pt x="88" y="34"/>
                    <a:pt x="88" y="34"/>
                    <a:pt x="88" y="34"/>
                  </a:cubicBezTo>
                  <a:cubicBezTo>
                    <a:pt x="87" y="25"/>
                    <a:pt x="87" y="25"/>
                    <a:pt x="87" y="25"/>
                  </a:cubicBezTo>
                  <a:close/>
                  <a:moveTo>
                    <a:pt x="58" y="30"/>
                  </a:moveTo>
                  <a:cubicBezTo>
                    <a:pt x="78" y="26"/>
                    <a:pt x="78" y="26"/>
                    <a:pt x="78" y="26"/>
                  </a:cubicBezTo>
                  <a:cubicBezTo>
                    <a:pt x="79" y="35"/>
                    <a:pt x="79" y="35"/>
                    <a:pt x="79" y="35"/>
                  </a:cubicBezTo>
                  <a:cubicBezTo>
                    <a:pt x="61" y="39"/>
                    <a:pt x="61" y="39"/>
                    <a:pt x="61" y="39"/>
                  </a:cubicBezTo>
                  <a:cubicBezTo>
                    <a:pt x="58" y="30"/>
                    <a:pt x="58" y="30"/>
                    <a:pt x="58" y="30"/>
                  </a:cubicBezTo>
                  <a:close/>
                  <a:moveTo>
                    <a:pt x="32" y="44"/>
                  </a:moveTo>
                  <a:cubicBezTo>
                    <a:pt x="49" y="34"/>
                    <a:pt x="49" y="34"/>
                    <a:pt x="49" y="34"/>
                  </a:cubicBezTo>
                  <a:cubicBezTo>
                    <a:pt x="53" y="42"/>
                    <a:pt x="53" y="42"/>
                    <a:pt x="53" y="42"/>
                  </a:cubicBezTo>
                  <a:cubicBezTo>
                    <a:pt x="38" y="52"/>
                    <a:pt x="38" y="52"/>
                    <a:pt x="38" y="52"/>
                  </a:cubicBezTo>
                  <a:cubicBezTo>
                    <a:pt x="32" y="44"/>
                    <a:pt x="32" y="44"/>
                    <a:pt x="32" y="44"/>
                  </a:cubicBezTo>
                  <a:close/>
                  <a:moveTo>
                    <a:pt x="13" y="67"/>
                  </a:moveTo>
                  <a:cubicBezTo>
                    <a:pt x="25" y="51"/>
                    <a:pt x="25" y="51"/>
                    <a:pt x="25" y="51"/>
                  </a:cubicBezTo>
                  <a:cubicBezTo>
                    <a:pt x="31" y="58"/>
                    <a:pt x="31" y="58"/>
                    <a:pt x="31" y="58"/>
                  </a:cubicBezTo>
                  <a:cubicBezTo>
                    <a:pt x="21" y="72"/>
                    <a:pt x="21" y="72"/>
                    <a:pt x="21" y="72"/>
                  </a:cubicBezTo>
                  <a:cubicBezTo>
                    <a:pt x="13" y="67"/>
                    <a:pt x="13" y="67"/>
                    <a:pt x="13" y="67"/>
                  </a:cubicBezTo>
                  <a:close/>
                  <a:moveTo>
                    <a:pt x="3" y="95"/>
                  </a:moveTo>
                  <a:cubicBezTo>
                    <a:pt x="8" y="76"/>
                    <a:pt x="8" y="76"/>
                    <a:pt x="8" y="76"/>
                  </a:cubicBezTo>
                  <a:cubicBezTo>
                    <a:pt x="17" y="80"/>
                    <a:pt x="17" y="80"/>
                    <a:pt x="17" y="80"/>
                  </a:cubicBezTo>
                  <a:cubicBezTo>
                    <a:pt x="15" y="85"/>
                    <a:pt x="13" y="91"/>
                    <a:pt x="12" y="97"/>
                  </a:cubicBezTo>
                  <a:cubicBezTo>
                    <a:pt x="3" y="95"/>
                    <a:pt x="3" y="95"/>
                    <a:pt x="3" y="95"/>
                  </a:cubicBezTo>
                  <a:close/>
                  <a:moveTo>
                    <a:pt x="0" y="124"/>
                  </a:moveTo>
                  <a:cubicBezTo>
                    <a:pt x="9" y="124"/>
                    <a:pt x="9" y="124"/>
                    <a:pt x="9" y="124"/>
                  </a:cubicBezTo>
                  <a:cubicBezTo>
                    <a:pt x="10" y="106"/>
                    <a:pt x="10" y="106"/>
                    <a:pt x="10" y="106"/>
                  </a:cubicBezTo>
                  <a:cubicBezTo>
                    <a:pt x="1" y="105"/>
                    <a:pt x="1" y="105"/>
                    <a:pt x="1" y="105"/>
                  </a:cubicBezTo>
                  <a:cubicBezTo>
                    <a:pt x="0" y="124"/>
                    <a:pt x="0" y="124"/>
                    <a:pt x="0" y="124"/>
                  </a:cubicBezTo>
                  <a:close/>
                  <a:moveTo>
                    <a:pt x="0" y="153"/>
                  </a:moveTo>
                  <a:cubicBezTo>
                    <a:pt x="9" y="153"/>
                    <a:pt x="9" y="153"/>
                    <a:pt x="9" y="153"/>
                  </a:cubicBezTo>
                  <a:cubicBezTo>
                    <a:pt x="9" y="134"/>
                    <a:pt x="9" y="134"/>
                    <a:pt x="9" y="134"/>
                  </a:cubicBezTo>
                  <a:cubicBezTo>
                    <a:pt x="0" y="134"/>
                    <a:pt x="0" y="134"/>
                    <a:pt x="0" y="134"/>
                  </a:cubicBezTo>
                  <a:cubicBezTo>
                    <a:pt x="0" y="153"/>
                    <a:pt x="0" y="153"/>
                    <a:pt x="0" y="153"/>
                  </a:cubicBezTo>
                  <a:close/>
                  <a:moveTo>
                    <a:pt x="0" y="181"/>
                  </a:moveTo>
                  <a:cubicBezTo>
                    <a:pt x="9" y="181"/>
                    <a:pt x="9" y="181"/>
                    <a:pt x="9" y="181"/>
                  </a:cubicBezTo>
                  <a:cubicBezTo>
                    <a:pt x="9" y="162"/>
                    <a:pt x="9" y="162"/>
                    <a:pt x="9" y="162"/>
                  </a:cubicBezTo>
                  <a:cubicBezTo>
                    <a:pt x="0" y="162"/>
                    <a:pt x="0" y="162"/>
                    <a:pt x="0" y="162"/>
                  </a:cubicBezTo>
                  <a:cubicBezTo>
                    <a:pt x="0" y="181"/>
                    <a:pt x="0" y="181"/>
                    <a:pt x="0" y="181"/>
                  </a:cubicBezTo>
                  <a:close/>
                  <a:moveTo>
                    <a:pt x="0" y="209"/>
                  </a:moveTo>
                  <a:cubicBezTo>
                    <a:pt x="9" y="209"/>
                    <a:pt x="9" y="209"/>
                    <a:pt x="9" y="209"/>
                  </a:cubicBezTo>
                  <a:cubicBezTo>
                    <a:pt x="9" y="190"/>
                    <a:pt x="9" y="190"/>
                    <a:pt x="9" y="190"/>
                  </a:cubicBezTo>
                  <a:cubicBezTo>
                    <a:pt x="0" y="190"/>
                    <a:pt x="0" y="190"/>
                    <a:pt x="0" y="190"/>
                  </a:cubicBezTo>
                  <a:cubicBezTo>
                    <a:pt x="0" y="209"/>
                    <a:pt x="0" y="209"/>
                    <a:pt x="0" y="209"/>
                  </a:cubicBezTo>
                  <a:close/>
                  <a:moveTo>
                    <a:pt x="641" y="29"/>
                  </a:moveTo>
                  <a:cubicBezTo>
                    <a:pt x="583" y="0"/>
                    <a:pt x="583" y="0"/>
                    <a:pt x="583" y="0"/>
                  </a:cubicBezTo>
                  <a:cubicBezTo>
                    <a:pt x="583" y="24"/>
                    <a:pt x="583" y="24"/>
                    <a:pt x="583" y="24"/>
                  </a:cubicBezTo>
                  <a:cubicBezTo>
                    <a:pt x="567" y="24"/>
                    <a:pt x="567" y="24"/>
                    <a:pt x="567" y="24"/>
                  </a:cubicBezTo>
                  <a:cubicBezTo>
                    <a:pt x="567" y="33"/>
                    <a:pt x="567" y="33"/>
                    <a:pt x="567" y="33"/>
                  </a:cubicBezTo>
                  <a:cubicBezTo>
                    <a:pt x="583" y="33"/>
                    <a:pt x="583" y="33"/>
                    <a:pt x="583" y="33"/>
                  </a:cubicBezTo>
                  <a:cubicBezTo>
                    <a:pt x="583" y="58"/>
                    <a:pt x="583" y="58"/>
                    <a:pt x="583" y="58"/>
                  </a:cubicBezTo>
                  <a:cubicBezTo>
                    <a:pt x="641" y="29"/>
                    <a:pt x="641" y="29"/>
                    <a:pt x="641" y="29"/>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2" name="Freeform 44"/>
            <p:cNvSpPr>
              <a:spLocks noEditPoints="1"/>
            </p:cNvSpPr>
            <p:nvPr/>
          </p:nvSpPr>
          <p:spPr bwMode="auto">
            <a:xfrm>
              <a:off x="3242323" y="1902420"/>
              <a:ext cx="336461" cy="506320"/>
            </a:xfrm>
            <a:custGeom>
              <a:avLst/>
              <a:gdLst>
                <a:gd name="T0" fmla="*/ 88 w 252"/>
                <a:gd name="T1" fmla="*/ 25 h 380"/>
                <a:gd name="T2" fmla="*/ 107 w 252"/>
                <a:gd name="T3" fmla="*/ 34 h 380"/>
                <a:gd name="T4" fmla="*/ 0 w 252"/>
                <a:gd name="T5" fmla="*/ 29 h 380"/>
                <a:gd name="T6" fmla="*/ 58 w 252"/>
                <a:gd name="T7" fmla="*/ 25 h 380"/>
                <a:gd name="T8" fmla="*/ 74 w 252"/>
                <a:gd name="T9" fmla="*/ 34 h 380"/>
                <a:gd name="T10" fmla="*/ 58 w 252"/>
                <a:gd name="T11" fmla="*/ 58 h 380"/>
                <a:gd name="T12" fmla="*/ 252 w 252"/>
                <a:gd name="T13" fmla="*/ 380 h 380"/>
                <a:gd name="T14" fmla="*/ 242 w 252"/>
                <a:gd name="T15" fmla="*/ 361 h 380"/>
                <a:gd name="T16" fmla="*/ 252 w 252"/>
                <a:gd name="T17" fmla="*/ 380 h 380"/>
                <a:gd name="T18" fmla="*/ 242 w 252"/>
                <a:gd name="T19" fmla="*/ 351 h 380"/>
                <a:gd name="T20" fmla="*/ 252 w 252"/>
                <a:gd name="T21" fmla="*/ 333 h 380"/>
                <a:gd name="T22" fmla="*/ 252 w 252"/>
                <a:gd name="T23" fmla="*/ 323 h 380"/>
                <a:gd name="T24" fmla="*/ 242 w 252"/>
                <a:gd name="T25" fmla="*/ 304 h 380"/>
                <a:gd name="T26" fmla="*/ 252 w 252"/>
                <a:gd name="T27" fmla="*/ 323 h 380"/>
                <a:gd name="T28" fmla="*/ 242 w 252"/>
                <a:gd name="T29" fmla="*/ 295 h 380"/>
                <a:gd name="T30" fmla="*/ 252 w 252"/>
                <a:gd name="T31" fmla="*/ 276 h 380"/>
                <a:gd name="T32" fmla="*/ 252 w 252"/>
                <a:gd name="T33" fmla="*/ 266 h 380"/>
                <a:gd name="T34" fmla="*/ 242 w 252"/>
                <a:gd name="T35" fmla="*/ 248 h 380"/>
                <a:gd name="T36" fmla="*/ 252 w 252"/>
                <a:gd name="T37" fmla="*/ 266 h 380"/>
                <a:gd name="T38" fmla="*/ 242 w 252"/>
                <a:gd name="T39" fmla="*/ 238 h 380"/>
                <a:gd name="T40" fmla="*/ 252 w 252"/>
                <a:gd name="T41" fmla="*/ 219 h 380"/>
                <a:gd name="T42" fmla="*/ 252 w 252"/>
                <a:gd name="T43" fmla="*/ 210 h 380"/>
                <a:gd name="T44" fmla="*/ 242 w 252"/>
                <a:gd name="T45" fmla="*/ 191 h 380"/>
                <a:gd name="T46" fmla="*/ 252 w 252"/>
                <a:gd name="T47" fmla="*/ 210 h 380"/>
                <a:gd name="T48" fmla="*/ 242 w 252"/>
                <a:gd name="T49" fmla="*/ 181 h 380"/>
                <a:gd name="T50" fmla="*/ 252 w 252"/>
                <a:gd name="T51" fmla="*/ 163 h 380"/>
                <a:gd name="T52" fmla="*/ 252 w 252"/>
                <a:gd name="T53" fmla="*/ 153 h 380"/>
                <a:gd name="T54" fmla="*/ 242 w 252"/>
                <a:gd name="T55" fmla="*/ 134 h 380"/>
                <a:gd name="T56" fmla="*/ 252 w 252"/>
                <a:gd name="T57" fmla="*/ 153 h 380"/>
                <a:gd name="T58" fmla="*/ 242 w 252"/>
                <a:gd name="T59" fmla="*/ 125 h 380"/>
                <a:gd name="T60" fmla="*/ 250 w 252"/>
                <a:gd name="T61" fmla="*/ 105 h 380"/>
                <a:gd name="T62" fmla="*/ 249 w 252"/>
                <a:gd name="T63" fmla="*/ 96 h 380"/>
                <a:gd name="T64" fmla="*/ 234 w 252"/>
                <a:gd name="T65" fmla="*/ 80 h 380"/>
                <a:gd name="T66" fmla="*/ 249 w 252"/>
                <a:gd name="T67" fmla="*/ 96 h 380"/>
                <a:gd name="T68" fmla="*/ 227 w 252"/>
                <a:gd name="T69" fmla="*/ 52 h 380"/>
                <a:gd name="T70" fmla="*/ 231 w 252"/>
                <a:gd name="T71" fmla="*/ 72 h 380"/>
                <a:gd name="T72" fmla="*/ 219 w 252"/>
                <a:gd name="T73" fmla="*/ 45 h 380"/>
                <a:gd name="T74" fmla="*/ 198 w 252"/>
                <a:gd name="T75" fmla="*/ 43 h 380"/>
                <a:gd name="T76" fmla="*/ 219 w 252"/>
                <a:gd name="T77" fmla="*/ 45 h 380"/>
                <a:gd name="T78" fmla="*/ 174 w 252"/>
                <a:gd name="T79" fmla="*/ 26 h 380"/>
                <a:gd name="T80" fmla="*/ 190 w 252"/>
                <a:gd name="T81" fmla="*/ 40 h 380"/>
                <a:gd name="T82" fmla="*/ 164 w 252"/>
                <a:gd name="T83" fmla="*/ 25 h 380"/>
                <a:gd name="T84" fmla="*/ 145 w 252"/>
                <a:gd name="T85" fmla="*/ 34 h 380"/>
                <a:gd name="T86" fmla="*/ 164 w 252"/>
                <a:gd name="T87" fmla="*/ 25 h 380"/>
                <a:gd name="T88" fmla="*/ 117 w 252"/>
                <a:gd name="T89" fmla="*/ 25 h 380"/>
                <a:gd name="T90" fmla="*/ 136 w 252"/>
                <a:gd name="T91" fmla="*/ 3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380">
                  <a:moveTo>
                    <a:pt x="107" y="25"/>
                  </a:moveTo>
                  <a:cubicBezTo>
                    <a:pt x="88" y="25"/>
                    <a:pt x="88" y="25"/>
                    <a:pt x="88" y="25"/>
                  </a:cubicBezTo>
                  <a:cubicBezTo>
                    <a:pt x="88" y="34"/>
                    <a:pt x="88" y="34"/>
                    <a:pt x="88" y="34"/>
                  </a:cubicBezTo>
                  <a:cubicBezTo>
                    <a:pt x="107" y="34"/>
                    <a:pt x="107" y="34"/>
                    <a:pt x="107" y="34"/>
                  </a:cubicBezTo>
                  <a:cubicBezTo>
                    <a:pt x="107" y="25"/>
                    <a:pt x="107" y="25"/>
                    <a:pt x="107" y="25"/>
                  </a:cubicBezTo>
                  <a:close/>
                  <a:moveTo>
                    <a:pt x="0" y="29"/>
                  </a:moveTo>
                  <a:cubicBezTo>
                    <a:pt x="58" y="0"/>
                    <a:pt x="58" y="0"/>
                    <a:pt x="58" y="0"/>
                  </a:cubicBezTo>
                  <a:cubicBezTo>
                    <a:pt x="58" y="25"/>
                    <a:pt x="58" y="25"/>
                    <a:pt x="58" y="25"/>
                  </a:cubicBezTo>
                  <a:cubicBezTo>
                    <a:pt x="74" y="25"/>
                    <a:pt x="74" y="25"/>
                    <a:pt x="74" y="25"/>
                  </a:cubicBezTo>
                  <a:cubicBezTo>
                    <a:pt x="74" y="34"/>
                    <a:pt x="74" y="34"/>
                    <a:pt x="74" y="34"/>
                  </a:cubicBezTo>
                  <a:cubicBezTo>
                    <a:pt x="58" y="34"/>
                    <a:pt x="58" y="34"/>
                    <a:pt x="58" y="34"/>
                  </a:cubicBezTo>
                  <a:cubicBezTo>
                    <a:pt x="58" y="58"/>
                    <a:pt x="58" y="58"/>
                    <a:pt x="58" y="58"/>
                  </a:cubicBezTo>
                  <a:cubicBezTo>
                    <a:pt x="0" y="29"/>
                    <a:pt x="0" y="29"/>
                    <a:pt x="0" y="29"/>
                  </a:cubicBezTo>
                  <a:close/>
                  <a:moveTo>
                    <a:pt x="252" y="380"/>
                  </a:moveTo>
                  <a:cubicBezTo>
                    <a:pt x="242" y="380"/>
                    <a:pt x="242" y="380"/>
                    <a:pt x="242" y="380"/>
                  </a:cubicBezTo>
                  <a:cubicBezTo>
                    <a:pt x="242" y="361"/>
                    <a:pt x="242" y="361"/>
                    <a:pt x="242" y="361"/>
                  </a:cubicBezTo>
                  <a:cubicBezTo>
                    <a:pt x="252" y="361"/>
                    <a:pt x="252" y="361"/>
                    <a:pt x="252" y="361"/>
                  </a:cubicBezTo>
                  <a:cubicBezTo>
                    <a:pt x="252" y="380"/>
                    <a:pt x="252" y="380"/>
                    <a:pt x="252" y="380"/>
                  </a:cubicBezTo>
                  <a:close/>
                  <a:moveTo>
                    <a:pt x="252" y="351"/>
                  </a:moveTo>
                  <a:cubicBezTo>
                    <a:pt x="242" y="351"/>
                    <a:pt x="242" y="351"/>
                    <a:pt x="242" y="351"/>
                  </a:cubicBezTo>
                  <a:cubicBezTo>
                    <a:pt x="242" y="333"/>
                    <a:pt x="242" y="333"/>
                    <a:pt x="242" y="333"/>
                  </a:cubicBezTo>
                  <a:cubicBezTo>
                    <a:pt x="252" y="333"/>
                    <a:pt x="252" y="333"/>
                    <a:pt x="252" y="333"/>
                  </a:cubicBezTo>
                  <a:cubicBezTo>
                    <a:pt x="252" y="351"/>
                    <a:pt x="252" y="351"/>
                    <a:pt x="252" y="351"/>
                  </a:cubicBezTo>
                  <a:close/>
                  <a:moveTo>
                    <a:pt x="252" y="323"/>
                  </a:moveTo>
                  <a:cubicBezTo>
                    <a:pt x="242" y="323"/>
                    <a:pt x="242" y="323"/>
                    <a:pt x="242" y="323"/>
                  </a:cubicBezTo>
                  <a:cubicBezTo>
                    <a:pt x="242" y="304"/>
                    <a:pt x="242" y="304"/>
                    <a:pt x="242" y="304"/>
                  </a:cubicBezTo>
                  <a:cubicBezTo>
                    <a:pt x="252" y="304"/>
                    <a:pt x="252" y="304"/>
                    <a:pt x="252" y="304"/>
                  </a:cubicBezTo>
                  <a:cubicBezTo>
                    <a:pt x="252" y="323"/>
                    <a:pt x="252" y="323"/>
                    <a:pt x="252" y="323"/>
                  </a:cubicBezTo>
                  <a:close/>
                  <a:moveTo>
                    <a:pt x="252" y="295"/>
                  </a:moveTo>
                  <a:cubicBezTo>
                    <a:pt x="242" y="295"/>
                    <a:pt x="242" y="295"/>
                    <a:pt x="242" y="295"/>
                  </a:cubicBezTo>
                  <a:cubicBezTo>
                    <a:pt x="242" y="276"/>
                    <a:pt x="242" y="276"/>
                    <a:pt x="242" y="276"/>
                  </a:cubicBezTo>
                  <a:cubicBezTo>
                    <a:pt x="252" y="276"/>
                    <a:pt x="252" y="276"/>
                    <a:pt x="252" y="276"/>
                  </a:cubicBezTo>
                  <a:cubicBezTo>
                    <a:pt x="252" y="295"/>
                    <a:pt x="252" y="295"/>
                    <a:pt x="252" y="295"/>
                  </a:cubicBezTo>
                  <a:close/>
                  <a:moveTo>
                    <a:pt x="252" y="266"/>
                  </a:moveTo>
                  <a:cubicBezTo>
                    <a:pt x="242" y="266"/>
                    <a:pt x="242" y="266"/>
                    <a:pt x="242" y="266"/>
                  </a:cubicBezTo>
                  <a:cubicBezTo>
                    <a:pt x="242" y="248"/>
                    <a:pt x="242" y="248"/>
                    <a:pt x="242" y="248"/>
                  </a:cubicBezTo>
                  <a:cubicBezTo>
                    <a:pt x="252" y="248"/>
                    <a:pt x="252" y="248"/>
                    <a:pt x="252" y="248"/>
                  </a:cubicBezTo>
                  <a:cubicBezTo>
                    <a:pt x="252" y="266"/>
                    <a:pt x="252" y="266"/>
                    <a:pt x="252" y="266"/>
                  </a:cubicBezTo>
                  <a:close/>
                  <a:moveTo>
                    <a:pt x="252" y="238"/>
                  </a:moveTo>
                  <a:cubicBezTo>
                    <a:pt x="242" y="238"/>
                    <a:pt x="242" y="238"/>
                    <a:pt x="242" y="238"/>
                  </a:cubicBezTo>
                  <a:cubicBezTo>
                    <a:pt x="242" y="219"/>
                    <a:pt x="242" y="219"/>
                    <a:pt x="242" y="219"/>
                  </a:cubicBezTo>
                  <a:cubicBezTo>
                    <a:pt x="252" y="219"/>
                    <a:pt x="252" y="219"/>
                    <a:pt x="252" y="219"/>
                  </a:cubicBezTo>
                  <a:cubicBezTo>
                    <a:pt x="252" y="238"/>
                    <a:pt x="252" y="238"/>
                    <a:pt x="252" y="238"/>
                  </a:cubicBezTo>
                  <a:close/>
                  <a:moveTo>
                    <a:pt x="252" y="210"/>
                  </a:moveTo>
                  <a:cubicBezTo>
                    <a:pt x="242" y="210"/>
                    <a:pt x="242" y="210"/>
                    <a:pt x="242" y="210"/>
                  </a:cubicBezTo>
                  <a:cubicBezTo>
                    <a:pt x="242" y="191"/>
                    <a:pt x="242" y="191"/>
                    <a:pt x="242" y="191"/>
                  </a:cubicBezTo>
                  <a:cubicBezTo>
                    <a:pt x="252" y="191"/>
                    <a:pt x="252" y="191"/>
                    <a:pt x="252" y="191"/>
                  </a:cubicBezTo>
                  <a:cubicBezTo>
                    <a:pt x="252" y="210"/>
                    <a:pt x="252" y="210"/>
                    <a:pt x="252" y="210"/>
                  </a:cubicBezTo>
                  <a:close/>
                  <a:moveTo>
                    <a:pt x="252" y="181"/>
                  </a:moveTo>
                  <a:cubicBezTo>
                    <a:pt x="242" y="181"/>
                    <a:pt x="242" y="181"/>
                    <a:pt x="242" y="181"/>
                  </a:cubicBezTo>
                  <a:cubicBezTo>
                    <a:pt x="242" y="163"/>
                    <a:pt x="242" y="163"/>
                    <a:pt x="242" y="163"/>
                  </a:cubicBezTo>
                  <a:cubicBezTo>
                    <a:pt x="252" y="163"/>
                    <a:pt x="252" y="163"/>
                    <a:pt x="252" y="163"/>
                  </a:cubicBezTo>
                  <a:cubicBezTo>
                    <a:pt x="252" y="181"/>
                    <a:pt x="252" y="181"/>
                    <a:pt x="252" y="181"/>
                  </a:cubicBezTo>
                  <a:close/>
                  <a:moveTo>
                    <a:pt x="252" y="153"/>
                  </a:moveTo>
                  <a:cubicBezTo>
                    <a:pt x="242" y="153"/>
                    <a:pt x="242" y="153"/>
                    <a:pt x="242" y="153"/>
                  </a:cubicBezTo>
                  <a:cubicBezTo>
                    <a:pt x="242" y="134"/>
                    <a:pt x="242" y="134"/>
                    <a:pt x="242" y="134"/>
                  </a:cubicBezTo>
                  <a:cubicBezTo>
                    <a:pt x="252" y="134"/>
                    <a:pt x="252" y="134"/>
                    <a:pt x="252" y="134"/>
                  </a:cubicBezTo>
                  <a:cubicBezTo>
                    <a:pt x="252" y="153"/>
                    <a:pt x="252" y="153"/>
                    <a:pt x="252" y="153"/>
                  </a:cubicBezTo>
                  <a:close/>
                  <a:moveTo>
                    <a:pt x="252" y="125"/>
                  </a:moveTo>
                  <a:cubicBezTo>
                    <a:pt x="242" y="125"/>
                    <a:pt x="242" y="125"/>
                    <a:pt x="242" y="125"/>
                  </a:cubicBezTo>
                  <a:cubicBezTo>
                    <a:pt x="241" y="107"/>
                    <a:pt x="241" y="107"/>
                    <a:pt x="241" y="107"/>
                  </a:cubicBezTo>
                  <a:cubicBezTo>
                    <a:pt x="250" y="105"/>
                    <a:pt x="250" y="105"/>
                    <a:pt x="250" y="105"/>
                  </a:cubicBezTo>
                  <a:cubicBezTo>
                    <a:pt x="252" y="125"/>
                    <a:pt x="252" y="125"/>
                    <a:pt x="252" y="125"/>
                  </a:cubicBezTo>
                  <a:close/>
                  <a:moveTo>
                    <a:pt x="249" y="96"/>
                  </a:moveTo>
                  <a:cubicBezTo>
                    <a:pt x="243" y="77"/>
                    <a:pt x="243" y="77"/>
                    <a:pt x="243" y="77"/>
                  </a:cubicBezTo>
                  <a:cubicBezTo>
                    <a:pt x="234" y="80"/>
                    <a:pt x="234" y="80"/>
                    <a:pt x="234" y="80"/>
                  </a:cubicBezTo>
                  <a:cubicBezTo>
                    <a:pt x="237" y="86"/>
                    <a:pt x="238" y="92"/>
                    <a:pt x="240" y="98"/>
                  </a:cubicBezTo>
                  <a:cubicBezTo>
                    <a:pt x="249" y="96"/>
                    <a:pt x="249" y="96"/>
                    <a:pt x="249" y="96"/>
                  </a:cubicBezTo>
                  <a:close/>
                  <a:moveTo>
                    <a:pt x="239" y="68"/>
                  </a:moveTo>
                  <a:cubicBezTo>
                    <a:pt x="227" y="52"/>
                    <a:pt x="227" y="52"/>
                    <a:pt x="227" y="52"/>
                  </a:cubicBezTo>
                  <a:cubicBezTo>
                    <a:pt x="220" y="58"/>
                    <a:pt x="220" y="58"/>
                    <a:pt x="220" y="58"/>
                  </a:cubicBezTo>
                  <a:cubicBezTo>
                    <a:pt x="231" y="72"/>
                    <a:pt x="231" y="72"/>
                    <a:pt x="231" y="72"/>
                  </a:cubicBezTo>
                  <a:cubicBezTo>
                    <a:pt x="239" y="68"/>
                    <a:pt x="239" y="68"/>
                    <a:pt x="239" y="68"/>
                  </a:cubicBezTo>
                  <a:close/>
                  <a:moveTo>
                    <a:pt x="219" y="45"/>
                  </a:moveTo>
                  <a:cubicBezTo>
                    <a:pt x="202" y="34"/>
                    <a:pt x="202" y="34"/>
                    <a:pt x="202" y="34"/>
                  </a:cubicBezTo>
                  <a:cubicBezTo>
                    <a:pt x="198" y="43"/>
                    <a:pt x="198" y="43"/>
                    <a:pt x="198" y="43"/>
                  </a:cubicBezTo>
                  <a:cubicBezTo>
                    <a:pt x="214" y="52"/>
                    <a:pt x="214" y="52"/>
                    <a:pt x="214" y="52"/>
                  </a:cubicBezTo>
                  <a:cubicBezTo>
                    <a:pt x="219" y="45"/>
                    <a:pt x="219" y="45"/>
                    <a:pt x="219" y="45"/>
                  </a:cubicBezTo>
                  <a:close/>
                  <a:moveTo>
                    <a:pt x="193" y="31"/>
                  </a:moveTo>
                  <a:cubicBezTo>
                    <a:pt x="174" y="26"/>
                    <a:pt x="174" y="26"/>
                    <a:pt x="174" y="26"/>
                  </a:cubicBezTo>
                  <a:cubicBezTo>
                    <a:pt x="173" y="36"/>
                    <a:pt x="173" y="36"/>
                    <a:pt x="173" y="36"/>
                  </a:cubicBezTo>
                  <a:cubicBezTo>
                    <a:pt x="190" y="40"/>
                    <a:pt x="190" y="40"/>
                    <a:pt x="190" y="40"/>
                  </a:cubicBezTo>
                  <a:cubicBezTo>
                    <a:pt x="193" y="31"/>
                    <a:pt x="193" y="31"/>
                    <a:pt x="193" y="31"/>
                  </a:cubicBezTo>
                  <a:close/>
                  <a:moveTo>
                    <a:pt x="164" y="25"/>
                  </a:moveTo>
                  <a:cubicBezTo>
                    <a:pt x="145" y="25"/>
                    <a:pt x="145" y="25"/>
                    <a:pt x="145" y="25"/>
                  </a:cubicBezTo>
                  <a:cubicBezTo>
                    <a:pt x="145" y="34"/>
                    <a:pt x="145" y="34"/>
                    <a:pt x="145" y="34"/>
                  </a:cubicBezTo>
                  <a:cubicBezTo>
                    <a:pt x="163" y="35"/>
                    <a:pt x="163" y="35"/>
                    <a:pt x="163" y="35"/>
                  </a:cubicBezTo>
                  <a:cubicBezTo>
                    <a:pt x="164" y="25"/>
                    <a:pt x="164" y="25"/>
                    <a:pt x="164" y="25"/>
                  </a:cubicBezTo>
                  <a:close/>
                  <a:moveTo>
                    <a:pt x="136" y="25"/>
                  </a:moveTo>
                  <a:cubicBezTo>
                    <a:pt x="117" y="25"/>
                    <a:pt x="117" y="25"/>
                    <a:pt x="117" y="25"/>
                  </a:cubicBezTo>
                  <a:cubicBezTo>
                    <a:pt x="117" y="34"/>
                    <a:pt x="117" y="34"/>
                    <a:pt x="117" y="34"/>
                  </a:cubicBezTo>
                  <a:cubicBezTo>
                    <a:pt x="136" y="34"/>
                    <a:pt x="136" y="34"/>
                    <a:pt x="136" y="34"/>
                  </a:cubicBezTo>
                  <a:cubicBezTo>
                    <a:pt x="136" y="25"/>
                    <a:pt x="136" y="25"/>
                    <a:pt x="136" y="25"/>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3" name="Freeform 45"/>
            <p:cNvSpPr>
              <a:spLocks noEditPoints="1"/>
            </p:cNvSpPr>
            <p:nvPr/>
          </p:nvSpPr>
          <p:spPr bwMode="auto">
            <a:xfrm>
              <a:off x="3710513" y="3335670"/>
              <a:ext cx="512627" cy="74598"/>
            </a:xfrm>
            <a:custGeom>
              <a:avLst/>
              <a:gdLst>
                <a:gd name="T0" fmla="*/ 98 w 458"/>
                <a:gd name="T1" fmla="*/ 28 h 67"/>
                <a:gd name="T2" fmla="*/ 121 w 458"/>
                <a:gd name="T3" fmla="*/ 39 h 67"/>
                <a:gd name="T4" fmla="*/ 121 w 458"/>
                <a:gd name="T5" fmla="*/ 28 h 67"/>
                <a:gd name="T6" fmla="*/ 69 w 458"/>
                <a:gd name="T7" fmla="*/ 0 h 67"/>
                <a:gd name="T8" fmla="*/ 88 w 458"/>
                <a:gd name="T9" fmla="*/ 28 h 67"/>
                <a:gd name="T10" fmla="*/ 69 w 458"/>
                <a:gd name="T11" fmla="*/ 39 h 67"/>
                <a:gd name="T12" fmla="*/ 0 w 458"/>
                <a:gd name="T13" fmla="*/ 33 h 67"/>
                <a:gd name="T14" fmla="*/ 458 w 458"/>
                <a:gd name="T15" fmla="*/ 28 h 67"/>
                <a:gd name="T16" fmla="*/ 435 w 458"/>
                <a:gd name="T17" fmla="*/ 39 h 67"/>
                <a:gd name="T18" fmla="*/ 458 w 458"/>
                <a:gd name="T19" fmla="*/ 28 h 67"/>
                <a:gd name="T20" fmla="*/ 424 w 458"/>
                <a:gd name="T21" fmla="*/ 28 h 67"/>
                <a:gd name="T22" fmla="*/ 402 w 458"/>
                <a:gd name="T23" fmla="*/ 39 h 67"/>
                <a:gd name="T24" fmla="*/ 424 w 458"/>
                <a:gd name="T25" fmla="*/ 28 h 67"/>
                <a:gd name="T26" fmla="*/ 391 w 458"/>
                <a:gd name="T27" fmla="*/ 28 h 67"/>
                <a:gd name="T28" fmla="*/ 368 w 458"/>
                <a:gd name="T29" fmla="*/ 39 h 67"/>
                <a:gd name="T30" fmla="*/ 391 w 458"/>
                <a:gd name="T31" fmla="*/ 28 h 67"/>
                <a:gd name="T32" fmla="*/ 356 w 458"/>
                <a:gd name="T33" fmla="*/ 28 h 67"/>
                <a:gd name="T34" fmla="*/ 334 w 458"/>
                <a:gd name="T35" fmla="*/ 39 h 67"/>
                <a:gd name="T36" fmla="*/ 356 w 458"/>
                <a:gd name="T37" fmla="*/ 28 h 67"/>
                <a:gd name="T38" fmla="*/ 323 w 458"/>
                <a:gd name="T39" fmla="*/ 28 h 67"/>
                <a:gd name="T40" fmla="*/ 301 w 458"/>
                <a:gd name="T41" fmla="*/ 39 h 67"/>
                <a:gd name="T42" fmla="*/ 323 w 458"/>
                <a:gd name="T43" fmla="*/ 28 h 67"/>
                <a:gd name="T44" fmla="*/ 290 w 458"/>
                <a:gd name="T45" fmla="*/ 28 h 67"/>
                <a:gd name="T46" fmla="*/ 267 w 458"/>
                <a:gd name="T47" fmla="*/ 39 h 67"/>
                <a:gd name="T48" fmla="*/ 290 w 458"/>
                <a:gd name="T49" fmla="*/ 28 h 67"/>
                <a:gd name="T50" fmla="*/ 255 w 458"/>
                <a:gd name="T51" fmla="*/ 28 h 67"/>
                <a:gd name="T52" fmla="*/ 233 w 458"/>
                <a:gd name="T53" fmla="*/ 39 h 67"/>
                <a:gd name="T54" fmla="*/ 255 w 458"/>
                <a:gd name="T55" fmla="*/ 28 h 67"/>
                <a:gd name="T56" fmla="*/ 222 w 458"/>
                <a:gd name="T57" fmla="*/ 28 h 67"/>
                <a:gd name="T58" fmla="*/ 199 w 458"/>
                <a:gd name="T59" fmla="*/ 39 h 67"/>
                <a:gd name="T60" fmla="*/ 222 w 458"/>
                <a:gd name="T61" fmla="*/ 28 h 67"/>
                <a:gd name="T62" fmla="*/ 189 w 458"/>
                <a:gd name="T63" fmla="*/ 28 h 67"/>
                <a:gd name="T64" fmla="*/ 166 w 458"/>
                <a:gd name="T65" fmla="*/ 39 h 67"/>
                <a:gd name="T66" fmla="*/ 189 w 458"/>
                <a:gd name="T67" fmla="*/ 28 h 67"/>
                <a:gd name="T68" fmla="*/ 154 w 458"/>
                <a:gd name="T69" fmla="*/ 28 h 67"/>
                <a:gd name="T70" fmla="*/ 132 w 458"/>
                <a:gd name="T71" fmla="*/ 39 h 67"/>
                <a:gd name="T72" fmla="*/ 154 w 458"/>
                <a:gd name="T7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8" h="67">
                  <a:moveTo>
                    <a:pt x="121" y="28"/>
                  </a:moveTo>
                  <a:lnTo>
                    <a:pt x="98" y="28"/>
                  </a:lnTo>
                  <a:lnTo>
                    <a:pt x="98" y="39"/>
                  </a:lnTo>
                  <a:lnTo>
                    <a:pt x="121" y="39"/>
                  </a:lnTo>
                  <a:lnTo>
                    <a:pt x="121" y="28"/>
                  </a:lnTo>
                  <a:lnTo>
                    <a:pt x="121" y="28"/>
                  </a:lnTo>
                  <a:close/>
                  <a:moveTo>
                    <a:pt x="0" y="33"/>
                  </a:moveTo>
                  <a:lnTo>
                    <a:pt x="69" y="0"/>
                  </a:lnTo>
                  <a:lnTo>
                    <a:pt x="69" y="28"/>
                  </a:lnTo>
                  <a:lnTo>
                    <a:pt x="88" y="28"/>
                  </a:lnTo>
                  <a:lnTo>
                    <a:pt x="88" y="39"/>
                  </a:lnTo>
                  <a:lnTo>
                    <a:pt x="69" y="39"/>
                  </a:lnTo>
                  <a:lnTo>
                    <a:pt x="69" y="67"/>
                  </a:lnTo>
                  <a:lnTo>
                    <a:pt x="0" y="33"/>
                  </a:lnTo>
                  <a:lnTo>
                    <a:pt x="0" y="33"/>
                  </a:lnTo>
                  <a:close/>
                  <a:moveTo>
                    <a:pt x="458" y="28"/>
                  </a:moveTo>
                  <a:lnTo>
                    <a:pt x="435" y="28"/>
                  </a:lnTo>
                  <a:lnTo>
                    <a:pt x="435" y="39"/>
                  </a:lnTo>
                  <a:lnTo>
                    <a:pt x="458" y="39"/>
                  </a:lnTo>
                  <a:lnTo>
                    <a:pt x="458" y="28"/>
                  </a:lnTo>
                  <a:lnTo>
                    <a:pt x="458" y="28"/>
                  </a:lnTo>
                  <a:close/>
                  <a:moveTo>
                    <a:pt x="424" y="28"/>
                  </a:moveTo>
                  <a:lnTo>
                    <a:pt x="402" y="28"/>
                  </a:lnTo>
                  <a:lnTo>
                    <a:pt x="402" y="39"/>
                  </a:lnTo>
                  <a:lnTo>
                    <a:pt x="424" y="39"/>
                  </a:lnTo>
                  <a:lnTo>
                    <a:pt x="424" y="28"/>
                  </a:lnTo>
                  <a:lnTo>
                    <a:pt x="424" y="28"/>
                  </a:lnTo>
                  <a:close/>
                  <a:moveTo>
                    <a:pt x="391" y="28"/>
                  </a:moveTo>
                  <a:lnTo>
                    <a:pt x="368" y="28"/>
                  </a:lnTo>
                  <a:lnTo>
                    <a:pt x="368" y="39"/>
                  </a:lnTo>
                  <a:lnTo>
                    <a:pt x="391" y="39"/>
                  </a:lnTo>
                  <a:lnTo>
                    <a:pt x="391" y="28"/>
                  </a:lnTo>
                  <a:lnTo>
                    <a:pt x="391" y="28"/>
                  </a:lnTo>
                  <a:close/>
                  <a:moveTo>
                    <a:pt x="356" y="28"/>
                  </a:moveTo>
                  <a:lnTo>
                    <a:pt x="334" y="28"/>
                  </a:lnTo>
                  <a:lnTo>
                    <a:pt x="334" y="39"/>
                  </a:lnTo>
                  <a:lnTo>
                    <a:pt x="356" y="39"/>
                  </a:lnTo>
                  <a:lnTo>
                    <a:pt x="356" y="28"/>
                  </a:lnTo>
                  <a:lnTo>
                    <a:pt x="356" y="28"/>
                  </a:lnTo>
                  <a:close/>
                  <a:moveTo>
                    <a:pt x="323" y="28"/>
                  </a:moveTo>
                  <a:lnTo>
                    <a:pt x="301" y="28"/>
                  </a:lnTo>
                  <a:lnTo>
                    <a:pt x="301" y="39"/>
                  </a:lnTo>
                  <a:lnTo>
                    <a:pt x="323" y="39"/>
                  </a:lnTo>
                  <a:lnTo>
                    <a:pt x="323" y="28"/>
                  </a:lnTo>
                  <a:lnTo>
                    <a:pt x="323" y="28"/>
                  </a:lnTo>
                  <a:close/>
                  <a:moveTo>
                    <a:pt x="290" y="28"/>
                  </a:moveTo>
                  <a:lnTo>
                    <a:pt x="267" y="28"/>
                  </a:lnTo>
                  <a:lnTo>
                    <a:pt x="267" y="39"/>
                  </a:lnTo>
                  <a:lnTo>
                    <a:pt x="290" y="39"/>
                  </a:lnTo>
                  <a:lnTo>
                    <a:pt x="290" y="28"/>
                  </a:lnTo>
                  <a:lnTo>
                    <a:pt x="290" y="28"/>
                  </a:lnTo>
                  <a:close/>
                  <a:moveTo>
                    <a:pt x="255" y="28"/>
                  </a:moveTo>
                  <a:lnTo>
                    <a:pt x="233" y="28"/>
                  </a:lnTo>
                  <a:lnTo>
                    <a:pt x="233" y="39"/>
                  </a:lnTo>
                  <a:lnTo>
                    <a:pt x="255" y="39"/>
                  </a:lnTo>
                  <a:lnTo>
                    <a:pt x="255" y="28"/>
                  </a:lnTo>
                  <a:lnTo>
                    <a:pt x="255" y="28"/>
                  </a:lnTo>
                  <a:close/>
                  <a:moveTo>
                    <a:pt x="222" y="28"/>
                  </a:moveTo>
                  <a:lnTo>
                    <a:pt x="199" y="28"/>
                  </a:lnTo>
                  <a:lnTo>
                    <a:pt x="199" y="39"/>
                  </a:lnTo>
                  <a:lnTo>
                    <a:pt x="222" y="39"/>
                  </a:lnTo>
                  <a:lnTo>
                    <a:pt x="222" y="28"/>
                  </a:lnTo>
                  <a:lnTo>
                    <a:pt x="222" y="28"/>
                  </a:lnTo>
                  <a:close/>
                  <a:moveTo>
                    <a:pt x="189" y="28"/>
                  </a:moveTo>
                  <a:lnTo>
                    <a:pt x="166" y="28"/>
                  </a:lnTo>
                  <a:lnTo>
                    <a:pt x="166" y="39"/>
                  </a:lnTo>
                  <a:lnTo>
                    <a:pt x="189" y="39"/>
                  </a:lnTo>
                  <a:lnTo>
                    <a:pt x="189" y="28"/>
                  </a:lnTo>
                  <a:lnTo>
                    <a:pt x="189" y="28"/>
                  </a:lnTo>
                  <a:close/>
                  <a:moveTo>
                    <a:pt x="154" y="28"/>
                  </a:moveTo>
                  <a:lnTo>
                    <a:pt x="132" y="28"/>
                  </a:lnTo>
                  <a:lnTo>
                    <a:pt x="132" y="39"/>
                  </a:lnTo>
                  <a:lnTo>
                    <a:pt x="154" y="39"/>
                  </a:lnTo>
                  <a:lnTo>
                    <a:pt x="154" y="28"/>
                  </a:lnTo>
                  <a:lnTo>
                    <a:pt x="154" y="28"/>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4" name="Freeform 46"/>
            <p:cNvSpPr>
              <a:spLocks noEditPoints="1"/>
            </p:cNvSpPr>
            <p:nvPr/>
          </p:nvSpPr>
          <p:spPr bwMode="auto">
            <a:xfrm>
              <a:off x="4208856" y="2150024"/>
              <a:ext cx="438035" cy="76186"/>
            </a:xfrm>
            <a:custGeom>
              <a:avLst/>
              <a:gdLst>
                <a:gd name="T0" fmla="*/ 121 w 391"/>
                <a:gd name="T1" fmla="*/ 28 h 69"/>
                <a:gd name="T2" fmla="*/ 98 w 391"/>
                <a:gd name="T3" fmla="*/ 28 h 69"/>
                <a:gd name="T4" fmla="*/ 98 w 391"/>
                <a:gd name="T5" fmla="*/ 40 h 69"/>
                <a:gd name="T6" fmla="*/ 121 w 391"/>
                <a:gd name="T7" fmla="*/ 40 h 69"/>
                <a:gd name="T8" fmla="*/ 121 w 391"/>
                <a:gd name="T9" fmla="*/ 28 h 69"/>
                <a:gd name="T10" fmla="*/ 121 w 391"/>
                <a:gd name="T11" fmla="*/ 28 h 69"/>
                <a:gd name="T12" fmla="*/ 0 w 391"/>
                <a:gd name="T13" fmla="*/ 34 h 69"/>
                <a:gd name="T14" fmla="*/ 69 w 391"/>
                <a:gd name="T15" fmla="*/ 0 h 69"/>
                <a:gd name="T16" fmla="*/ 69 w 391"/>
                <a:gd name="T17" fmla="*/ 28 h 69"/>
                <a:gd name="T18" fmla="*/ 88 w 391"/>
                <a:gd name="T19" fmla="*/ 28 h 69"/>
                <a:gd name="T20" fmla="*/ 88 w 391"/>
                <a:gd name="T21" fmla="*/ 40 h 69"/>
                <a:gd name="T22" fmla="*/ 69 w 391"/>
                <a:gd name="T23" fmla="*/ 40 h 69"/>
                <a:gd name="T24" fmla="*/ 69 w 391"/>
                <a:gd name="T25" fmla="*/ 69 h 69"/>
                <a:gd name="T26" fmla="*/ 0 w 391"/>
                <a:gd name="T27" fmla="*/ 34 h 69"/>
                <a:gd name="T28" fmla="*/ 0 w 391"/>
                <a:gd name="T29" fmla="*/ 34 h 69"/>
                <a:gd name="T30" fmla="*/ 391 w 391"/>
                <a:gd name="T31" fmla="*/ 28 h 69"/>
                <a:gd name="T32" fmla="*/ 368 w 391"/>
                <a:gd name="T33" fmla="*/ 28 h 69"/>
                <a:gd name="T34" fmla="*/ 368 w 391"/>
                <a:gd name="T35" fmla="*/ 40 h 69"/>
                <a:gd name="T36" fmla="*/ 391 w 391"/>
                <a:gd name="T37" fmla="*/ 40 h 69"/>
                <a:gd name="T38" fmla="*/ 391 w 391"/>
                <a:gd name="T39" fmla="*/ 28 h 69"/>
                <a:gd name="T40" fmla="*/ 391 w 391"/>
                <a:gd name="T41" fmla="*/ 28 h 69"/>
                <a:gd name="T42" fmla="*/ 357 w 391"/>
                <a:gd name="T43" fmla="*/ 28 h 69"/>
                <a:gd name="T44" fmla="*/ 335 w 391"/>
                <a:gd name="T45" fmla="*/ 28 h 69"/>
                <a:gd name="T46" fmla="*/ 335 w 391"/>
                <a:gd name="T47" fmla="*/ 40 h 69"/>
                <a:gd name="T48" fmla="*/ 357 w 391"/>
                <a:gd name="T49" fmla="*/ 40 h 69"/>
                <a:gd name="T50" fmla="*/ 357 w 391"/>
                <a:gd name="T51" fmla="*/ 28 h 69"/>
                <a:gd name="T52" fmla="*/ 357 w 391"/>
                <a:gd name="T53" fmla="*/ 28 h 69"/>
                <a:gd name="T54" fmla="*/ 323 w 391"/>
                <a:gd name="T55" fmla="*/ 28 h 69"/>
                <a:gd name="T56" fmla="*/ 301 w 391"/>
                <a:gd name="T57" fmla="*/ 28 h 69"/>
                <a:gd name="T58" fmla="*/ 301 w 391"/>
                <a:gd name="T59" fmla="*/ 40 h 69"/>
                <a:gd name="T60" fmla="*/ 323 w 391"/>
                <a:gd name="T61" fmla="*/ 40 h 69"/>
                <a:gd name="T62" fmla="*/ 323 w 391"/>
                <a:gd name="T63" fmla="*/ 28 h 69"/>
                <a:gd name="T64" fmla="*/ 323 w 391"/>
                <a:gd name="T65" fmla="*/ 28 h 69"/>
                <a:gd name="T66" fmla="*/ 290 w 391"/>
                <a:gd name="T67" fmla="*/ 28 h 69"/>
                <a:gd name="T68" fmla="*/ 267 w 391"/>
                <a:gd name="T69" fmla="*/ 28 h 69"/>
                <a:gd name="T70" fmla="*/ 267 w 391"/>
                <a:gd name="T71" fmla="*/ 40 h 69"/>
                <a:gd name="T72" fmla="*/ 290 w 391"/>
                <a:gd name="T73" fmla="*/ 40 h 69"/>
                <a:gd name="T74" fmla="*/ 290 w 391"/>
                <a:gd name="T75" fmla="*/ 28 h 69"/>
                <a:gd name="T76" fmla="*/ 290 w 391"/>
                <a:gd name="T77" fmla="*/ 28 h 69"/>
                <a:gd name="T78" fmla="*/ 255 w 391"/>
                <a:gd name="T79" fmla="*/ 28 h 69"/>
                <a:gd name="T80" fmla="*/ 234 w 391"/>
                <a:gd name="T81" fmla="*/ 28 h 69"/>
                <a:gd name="T82" fmla="*/ 234 w 391"/>
                <a:gd name="T83" fmla="*/ 40 h 69"/>
                <a:gd name="T84" fmla="*/ 255 w 391"/>
                <a:gd name="T85" fmla="*/ 40 h 69"/>
                <a:gd name="T86" fmla="*/ 255 w 391"/>
                <a:gd name="T87" fmla="*/ 28 h 69"/>
                <a:gd name="T88" fmla="*/ 255 w 391"/>
                <a:gd name="T89" fmla="*/ 28 h 69"/>
                <a:gd name="T90" fmla="*/ 222 w 391"/>
                <a:gd name="T91" fmla="*/ 28 h 69"/>
                <a:gd name="T92" fmla="*/ 200 w 391"/>
                <a:gd name="T93" fmla="*/ 28 h 69"/>
                <a:gd name="T94" fmla="*/ 200 w 391"/>
                <a:gd name="T95" fmla="*/ 40 h 69"/>
                <a:gd name="T96" fmla="*/ 222 w 391"/>
                <a:gd name="T97" fmla="*/ 40 h 69"/>
                <a:gd name="T98" fmla="*/ 222 w 391"/>
                <a:gd name="T99" fmla="*/ 28 h 69"/>
                <a:gd name="T100" fmla="*/ 222 w 391"/>
                <a:gd name="T101" fmla="*/ 28 h 69"/>
                <a:gd name="T102" fmla="*/ 189 w 391"/>
                <a:gd name="T103" fmla="*/ 28 h 69"/>
                <a:gd name="T104" fmla="*/ 166 w 391"/>
                <a:gd name="T105" fmla="*/ 28 h 69"/>
                <a:gd name="T106" fmla="*/ 166 w 391"/>
                <a:gd name="T107" fmla="*/ 40 h 69"/>
                <a:gd name="T108" fmla="*/ 189 w 391"/>
                <a:gd name="T109" fmla="*/ 40 h 69"/>
                <a:gd name="T110" fmla="*/ 189 w 391"/>
                <a:gd name="T111" fmla="*/ 28 h 69"/>
                <a:gd name="T112" fmla="*/ 189 w 391"/>
                <a:gd name="T113" fmla="*/ 28 h 69"/>
                <a:gd name="T114" fmla="*/ 154 w 391"/>
                <a:gd name="T115" fmla="*/ 28 h 69"/>
                <a:gd name="T116" fmla="*/ 133 w 391"/>
                <a:gd name="T117" fmla="*/ 28 h 69"/>
                <a:gd name="T118" fmla="*/ 133 w 391"/>
                <a:gd name="T119" fmla="*/ 40 h 69"/>
                <a:gd name="T120" fmla="*/ 154 w 391"/>
                <a:gd name="T121" fmla="*/ 40 h 69"/>
                <a:gd name="T122" fmla="*/ 154 w 391"/>
                <a:gd name="T123" fmla="*/ 28 h 69"/>
                <a:gd name="T124" fmla="*/ 154 w 391"/>
                <a:gd name="T125" fmla="*/ 2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1" h="69">
                  <a:moveTo>
                    <a:pt x="121" y="28"/>
                  </a:moveTo>
                  <a:lnTo>
                    <a:pt x="98" y="28"/>
                  </a:lnTo>
                  <a:lnTo>
                    <a:pt x="98" y="40"/>
                  </a:lnTo>
                  <a:lnTo>
                    <a:pt x="121" y="40"/>
                  </a:lnTo>
                  <a:lnTo>
                    <a:pt x="121" y="28"/>
                  </a:lnTo>
                  <a:lnTo>
                    <a:pt x="121" y="28"/>
                  </a:lnTo>
                  <a:close/>
                  <a:moveTo>
                    <a:pt x="0" y="34"/>
                  </a:moveTo>
                  <a:lnTo>
                    <a:pt x="69" y="0"/>
                  </a:lnTo>
                  <a:lnTo>
                    <a:pt x="69" y="28"/>
                  </a:lnTo>
                  <a:lnTo>
                    <a:pt x="88" y="28"/>
                  </a:lnTo>
                  <a:lnTo>
                    <a:pt x="88" y="40"/>
                  </a:lnTo>
                  <a:lnTo>
                    <a:pt x="69" y="40"/>
                  </a:lnTo>
                  <a:lnTo>
                    <a:pt x="69" y="69"/>
                  </a:lnTo>
                  <a:lnTo>
                    <a:pt x="0" y="34"/>
                  </a:lnTo>
                  <a:lnTo>
                    <a:pt x="0" y="34"/>
                  </a:lnTo>
                  <a:close/>
                  <a:moveTo>
                    <a:pt x="391" y="28"/>
                  </a:moveTo>
                  <a:lnTo>
                    <a:pt x="368" y="28"/>
                  </a:lnTo>
                  <a:lnTo>
                    <a:pt x="368" y="40"/>
                  </a:lnTo>
                  <a:lnTo>
                    <a:pt x="391" y="40"/>
                  </a:lnTo>
                  <a:lnTo>
                    <a:pt x="391" y="28"/>
                  </a:lnTo>
                  <a:lnTo>
                    <a:pt x="391" y="28"/>
                  </a:lnTo>
                  <a:close/>
                  <a:moveTo>
                    <a:pt x="357" y="28"/>
                  </a:moveTo>
                  <a:lnTo>
                    <a:pt x="335" y="28"/>
                  </a:lnTo>
                  <a:lnTo>
                    <a:pt x="335" y="40"/>
                  </a:lnTo>
                  <a:lnTo>
                    <a:pt x="357" y="40"/>
                  </a:lnTo>
                  <a:lnTo>
                    <a:pt x="357" y="28"/>
                  </a:lnTo>
                  <a:lnTo>
                    <a:pt x="357" y="28"/>
                  </a:lnTo>
                  <a:close/>
                  <a:moveTo>
                    <a:pt x="323" y="28"/>
                  </a:moveTo>
                  <a:lnTo>
                    <a:pt x="301" y="28"/>
                  </a:lnTo>
                  <a:lnTo>
                    <a:pt x="301" y="40"/>
                  </a:lnTo>
                  <a:lnTo>
                    <a:pt x="323" y="40"/>
                  </a:lnTo>
                  <a:lnTo>
                    <a:pt x="323" y="28"/>
                  </a:lnTo>
                  <a:lnTo>
                    <a:pt x="323" y="28"/>
                  </a:lnTo>
                  <a:close/>
                  <a:moveTo>
                    <a:pt x="290" y="28"/>
                  </a:moveTo>
                  <a:lnTo>
                    <a:pt x="267" y="28"/>
                  </a:lnTo>
                  <a:lnTo>
                    <a:pt x="267" y="40"/>
                  </a:lnTo>
                  <a:lnTo>
                    <a:pt x="290" y="40"/>
                  </a:lnTo>
                  <a:lnTo>
                    <a:pt x="290" y="28"/>
                  </a:lnTo>
                  <a:lnTo>
                    <a:pt x="290" y="28"/>
                  </a:lnTo>
                  <a:close/>
                  <a:moveTo>
                    <a:pt x="255" y="28"/>
                  </a:moveTo>
                  <a:lnTo>
                    <a:pt x="234" y="28"/>
                  </a:lnTo>
                  <a:lnTo>
                    <a:pt x="234" y="40"/>
                  </a:lnTo>
                  <a:lnTo>
                    <a:pt x="255" y="40"/>
                  </a:lnTo>
                  <a:lnTo>
                    <a:pt x="255" y="28"/>
                  </a:lnTo>
                  <a:lnTo>
                    <a:pt x="255" y="28"/>
                  </a:lnTo>
                  <a:close/>
                  <a:moveTo>
                    <a:pt x="222" y="28"/>
                  </a:moveTo>
                  <a:lnTo>
                    <a:pt x="200" y="28"/>
                  </a:lnTo>
                  <a:lnTo>
                    <a:pt x="200" y="40"/>
                  </a:lnTo>
                  <a:lnTo>
                    <a:pt x="222" y="40"/>
                  </a:lnTo>
                  <a:lnTo>
                    <a:pt x="222" y="28"/>
                  </a:lnTo>
                  <a:lnTo>
                    <a:pt x="222" y="28"/>
                  </a:lnTo>
                  <a:close/>
                  <a:moveTo>
                    <a:pt x="189" y="28"/>
                  </a:moveTo>
                  <a:lnTo>
                    <a:pt x="166" y="28"/>
                  </a:lnTo>
                  <a:lnTo>
                    <a:pt x="166" y="40"/>
                  </a:lnTo>
                  <a:lnTo>
                    <a:pt x="189" y="40"/>
                  </a:lnTo>
                  <a:lnTo>
                    <a:pt x="189" y="28"/>
                  </a:lnTo>
                  <a:lnTo>
                    <a:pt x="189" y="28"/>
                  </a:lnTo>
                  <a:close/>
                  <a:moveTo>
                    <a:pt x="154" y="28"/>
                  </a:moveTo>
                  <a:lnTo>
                    <a:pt x="133" y="28"/>
                  </a:lnTo>
                  <a:lnTo>
                    <a:pt x="133" y="40"/>
                  </a:lnTo>
                  <a:lnTo>
                    <a:pt x="154" y="40"/>
                  </a:lnTo>
                  <a:lnTo>
                    <a:pt x="154" y="28"/>
                  </a:lnTo>
                  <a:lnTo>
                    <a:pt x="154" y="28"/>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5" name="Freeform 47"/>
            <p:cNvSpPr>
              <a:spLocks noEditPoints="1"/>
            </p:cNvSpPr>
            <p:nvPr/>
          </p:nvSpPr>
          <p:spPr bwMode="auto">
            <a:xfrm>
              <a:off x="2989977" y="2676978"/>
              <a:ext cx="1452180" cy="76186"/>
            </a:xfrm>
            <a:custGeom>
              <a:avLst/>
              <a:gdLst>
                <a:gd name="T0" fmla="*/ 120 w 1298"/>
                <a:gd name="T1" fmla="*/ 40 h 69"/>
                <a:gd name="T2" fmla="*/ 132 w 1298"/>
                <a:gd name="T3" fmla="*/ 28 h 69"/>
                <a:gd name="T4" fmla="*/ 155 w 1298"/>
                <a:gd name="T5" fmla="*/ 28 h 69"/>
                <a:gd name="T6" fmla="*/ 188 w 1298"/>
                <a:gd name="T7" fmla="*/ 40 h 69"/>
                <a:gd name="T8" fmla="*/ 199 w 1298"/>
                <a:gd name="T9" fmla="*/ 28 h 69"/>
                <a:gd name="T10" fmla="*/ 221 w 1298"/>
                <a:gd name="T11" fmla="*/ 28 h 69"/>
                <a:gd name="T12" fmla="*/ 256 w 1298"/>
                <a:gd name="T13" fmla="*/ 40 h 69"/>
                <a:gd name="T14" fmla="*/ 267 w 1298"/>
                <a:gd name="T15" fmla="*/ 28 h 69"/>
                <a:gd name="T16" fmla="*/ 289 w 1298"/>
                <a:gd name="T17" fmla="*/ 28 h 69"/>
                <a:gd name="T18" fmla="*/ 322 w 1298"/>
                <a:gd name="T19" fmla="*/ 40 h 69"/>
                <a:gd name="T20" fmla="*/ 353 w 1298"/>
                <a:gd name="T21" fmla="*/ 40 h 69"/>
                <a:gd name="T22" fmla="*/ 333 w 1298"/>
                <a:gd name="T23" fmla="*/ 40 h 69"/>
                <a:gd name="T24" fmla="*/ 388 w 1298"/>
                <a:gd name="T25" fmla="*/ 40 h 69"/>
                <a:gd name="T26" fmla="*/ 399 w 1298"/>
                <a:gd name="T27" fmla="*/ 28 h 69"/>
                <a:gd name="T28" fmla="*/ 399 w 1298"/>
                <a:gd name="T29" fmla="*/ 40 h 69"/>
                <a:gd name="T30" fmla="*/ 455 w 1298"/>
                <a:gd name="T31" fmla="*/ 40 h 69"/>
                <a:gd name="T32" fmla="*/ 466 w 1298"/>
                <a:gd name="T33" fmla="*/ 28 h 69"/>
                <a:gd name="T34" fmla="*/ 466 w 1298"/>
                <a:gd name="T35" fmla="*/ 40 h 69"/>
                <a:gd name="T36" fmla="*/ 522 w 1298"/>
                <a:gd name="T37" fmla="*/ 40 h 69"/>
                <a:gd name="T38" fmla="*/ 534 w 1298"/>
                <a:gd name="T39" fmla="*/ 28 h 69"/>
                <a:gd name="T40" fmla="*/ 534 w 1298"/>
                <a:gd name="T41" fmla="*/ 40 h 69"/>
                <a:gd name="T42" fmla="*/ 590 w 1298"/>
                <a:gd name="T43" fmla="*/ 40 h 69"/>
                <a:gd name="T44" fmla="*/ 601 w 1298"/>
                <a:gd name="T45" fmla="*/ 28 h 69"/>
                <a:gd name="T46" fmla="*/ 601 w 1298"/>
                <a:gd name="T47" fmla="*/ 40 h 69"/>
                <a:gd name="T48" fmla="*/ 657 w 1298"/>
                <a:gd name="T49" fmla="*/ 40 h 69"/>
                <a:gd name="T50" fmla="*/ 669 w 1298"/>
                <a:gd name="T51" fmla="*/ 28 h 69"/>
                <a:gd name="T52" fmla="*/ 669 w 1298"/>
                <a:gd name="T53" fmla="*/ 40 h 69"/>
                <a:gd name="T54" fmla="*/ 725 w 1298"/>
                <a:gd name="T55" fmla="*/ 40 h 69"/>
                <a:gd name="T56" fmla="*/ 736 w 1298"/>
                <a:gd name="T57" fmla="*/ 28 h 69"/>
                <a:gd name="T58" fmla="*/ 736 w 1298"/>
                <a:gd name="T59" fmla="*/ 40 h 69"/>
                <a:gd name="T60" fmla="*/ 792 w 1298"/>
                <a:gd name="T61" fmla="*/ 40 h 69"/>
                <a:gd name="T62" fmla="*/ 803 w 1298"/>
                <a:gd name="T63" fmla="*/ 28 h 69"/>
                <a:gd name="T64" fmla="*/ 803 w 1298"/>
                <a:gd name="T65" fmla="*/ 40 h 69"/>
                <a:gd name="T66" fmla="*/ 859 w 1298"/>
                <a:gd name="T67" fmla="*/ 40 h 69"/>
                <a:gd name="T68" fmla="*/ 871 w 1298"/>
                <a:gd name="T69" fmla="*/ 28 h 69"/>
                <a:gd name="T70" fmla="*/ 871 w 1298"/>
                <a:gd name="T71" fmla="*/ 40 h 69"/>
                <a:gd name="T72" fmla="*/ 927 w 1298"/>
                <a:gd name="T73" fmla="*/ 40 h 69"/>
                <a:gd name="T74" fmla="*/ 939 w 1298"/>
                <a:gd name="T75" fmla="*/ 28 h 69"/>
                <a:gd name="T76" fmla="*/ 939 w 1298"/>
                <a:gd name="T77" fmla="*/ 40 h 69"/>
                <a:gd name="T78" fmla="*/ 995 w 1298"/>
                <a:gd name="T79" fmla="*/ 40 h 69"/>
                <a:gd name="T80" fmla="*/ 1005 w 1298"/>
                <a:gd name="T81" fmla="*/ 28 h 69"/>
                <a:gd name="T82" fmla="*/ 1005 w 1298"/>
                <a:gd name="T83" fmla="*/ 40 h 69"/>
                <a:gd name="T84" fmla="*/ 1061 w 1298"/>
                <a:gd name="T85" fmla="*/ 40 h 69"/>
                <a:gd name="T86" fmla="*/ 1073 w 1298"/>
                <a:gd name="T87" fmla="*/ 28 h 69"/>
                <a:gd name="T88" fmla="*/ 1073 w 1298"/>
                <a:gd name="T89" fmla="*/ 40 h 69"/>
                <a:gd name="T90" fmla="*/ 1129 w 1298"/>
                <a:gd name="T91" fmla="*/ 40 h 69"/>
                <a:gd name="T92" fmla="*/ 1141 w 1298"/>
                <a:gd name="T93" fmla="*/ 28 h 69"/>
                <a:gd name="T94" fmla="*/ 1141 w 1298"/>
                <a:gd name="T95" fmla="*/ 40 h 69"/>
                <a:gd name="T96" fmla="*/ 1197 w 1298"/>
                <a:gd name="T97" fmla="*/ 40 h 69"/>
                <a:gd name="T98" fmla="*/ 1207 w 1298"/>
                <a:gd name="T99" fmla="*/ 28 h 69"/>
                <a:gd name="T100" fmla="*/ 1207 w 1298"/>
                <a:gd name="T101" fmla="*/ 40 h 69"/>
                <a:gd name="T102" fmla="*/ 1265 w 1298"/>
                <a:gd name="T103" fmla="*/ 40 h 69"/>
                <a:gd name="T104" fmla="*/ 1275 w 1298"/>
                <a:gd name="T105" fmla="*/ 28 h 69"/>
                <a:gd name="T106" fmla="*/ 1275 w 1298"/>
                <a:gd name="T107" fmla="*/ 40 h 69"/>
                <a:gd name="T108" fmla="*/ 88 w 1298"/>
                <a:gd name="T109" fmla="*/ 28 h 69"/>
                <a:gd name="T110" fmla="*/ 0 w 1298"/>
                <a:gd name="T111"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98" h="69">
                  <a:moveTo>
                    <a:pt x="120" y="28"/>
                  </a:moveTo>
                  <a:lnTo>
                    <a:pt x="98" y="28"/>
                  </a:lnTo>
                  <a:lnTo>
                    <a:pt x="98" y="40"/>
                  </a:lnTo>
                  <a:lnTo>
                    <a:pt x="120" y="40"/>
                  </a:lnTo>
                  <a:lnTo>
                    <a:pt x="120" y="28"/>
                  </a:lnTo>
                  <a:lnTo>
                    <a:pt x="120" y="28"/>
                  </a:lnTo>
                  <a:close/>
                  <a:moveTo>
                    <a:pt x="155" y="28"/>
                  </a:moveTo>
                  <a:lnTo>
                    <a:pt x="132" y="28"/>
                  </a:lnTo>
                  <a:lnTo>
                    <a:pt x="132" y="40"/>
                  </a:lnTo>
                  <a:lnTo>
                    <a:pt x="155" y="40"/>
                  </a:lnTo>
                  <a:lnTo>
                    <a:pt x="155" y="28"/>
                  </a:lnTo>
                  <a:lnTo>
                    <a:pt x="155" y="28"/>
                  </a:lnTo>
                  <a:close/>
                  <a:moveTo>
                    <a:pt x="188" y="28"/>
                  </a:moveTo>
                  <a:lnTo>
                    <a:pt x="165" y="28"/>
                  </a:lnTo>
                  <a:lnTo>
                    <a:pt x="165" y="40"/>
                  </a:lnTo>
                  <a:lnTo>
                    <a:pt x="188" y="40"/>
                  </a:lnTo>
                  <a:lnTo>
                    <a:pt x="188" y="28"/>
                  </a:lnTo>
                  <a:lnTo>
                    <a:pt x="188" y="28"/>
                  </a:lnTo>
                  <a:close/>
                  <a:moveTo>
                    <a:pt x="221" y="28"/>
                  </a:moveTo>
                  <a:lnTo>
                    <a:pt x="199" y="28"/>
                  </a:lnTo>
                  <a:lnTo>
                    <a:pt x="199" y="40"/>
                  </a:lnTo>
                  <a:lnTo>
                    <a:pt x="221" y="40"/>
                  </a:lnTo>
                  <a:lnTo>
                    <a:pt x="221" y="28"/>
                  </a:lnTo>
                  <a:lnTo>
                    <a:pt x="221" y="28"/>
                  </a:lnTo>
                  <a:close/>
                  <a:moveTo>
                    <a:pt x="256" y="28"/>
                  </a:moveTo>
                  <a:lnTo>
                    <a:pt x="233" y="28"/>
                  </a:lnTo>
                  <a:lnTo>
                    <a:pt x="233" y="40"/>
                  </a:lnTo>
                  <a:lnTo>
                    <a:pt x="256" y="40"/>
                  </a:lnTo>
                  <a:lnTo>
                    <a:pt x="256" y="28"/>
                  </a:lnTo>
                  <a:lnTo>
                    <a:pt x="256" y="28"/>
                  </a:lnTo>
                  <a:close/>
                  <a:moveTo>
                    <a:pt x="289" y="28"/>
                  </a:moveTo>
                  <a:lnTo>
                    <a:pt x="267" y="28"/>
                  </a:lnTo>
                  <a:lnTo>
                    <a:pt x="267" y="40"/>
                  </a:lnTo>
                  <a:lnTo>
                    <a:pt x="289" y="40"/>
                  </a:lnTo>
                  <a:lnTo>
                    <a:pt x="289" y="28"/>
                  </a:lnTo>
                  <a:lnTo>
                    <a:pt x="289" y="28"/>
                  </a:lnTo>
                  <a:close/>
                  <a:moveTo>
                    <a:pt x="322" y="28"/>
                  </a:moveTo>
                  <a:lnTo>
                    <a:pt x="300" y="28"/>
                  </a:lnTo>
                  <a:lnTo>
                    <a:pt x="300" y="40"/>
                  </a:lnTo>
                  <a:lnTo>
                    <a:pt x="322" y="40"/>
                  </a:lnTo>
                  <a:lnTo>
                    <a:pt x="322" y="28"/>
                  </a:lnTo>
                  <a:lnTo>
                    <a:pt x="322" y="28"/>
                  </a:lnTo>
                  <a:close/>
                  <a:moveTo>
                    <a:pt x="333" y="40"/>
                  </a:moveTo>
                  <a:lnTo>
                    <a:pt x="353" y="40"/>
                  </a:lnTo>
                  <a:lnTo>
                    <a:pt x="353" y="28"/>
                  </a:lnTo>
                  <a:lnTo>
                    <a:pt x="333" y="28"/>
                  </a:lnTo>
                  <a:lnTo>
                    <a:pt x="333" y="40"/>
                  </a:lnTo>
                  <a:lnTo>
                    <a:pt x="333" y="40"/>
                  </a:lnTo>
                  <a:close/>
                  <a:moveTo>
                    <a:pt x="365" y="40"/>
                  </a:moveTo>
                  <a:lnTo>
                    <a:pt x="365" y="28"/>
                  </a:lnTo>
                  <a:lnTo>
                    <a:pt x="388" y="28"/>
                  </a:lnTo>
                  <a:lnTo>
                    <a:pt x="388" y="40"/>
                  </a:lnTo>
                  <a:lnTo>
                    <a:pt x="365" y="40"/>
                  </a:lnTo>
                  <a:lnTo>
                    <a:pt x="365" y="40"/>
                  </a:lnTo>
                  <a:close/>
                  <a:moveTo>
                    <a:pt x="399" y="40"/>
                  </a:moveTo>
                  <a:lnTo>
                    <a:pt x="399" y="28"/>
                  </a:lnTo>
                  <a:lnTo>
                    <a:pt x="421" y="28"/>
                  </a:lnTo>
                  <a:lnTo>
                    <a:pt x="421" y="40"/>
                  </a:lnTo>
                  <a:lnTo>
                    <a:pt x="399" y="40"/>
                  </a:lnTo>
                  <a:lnTo>
                    <a:pt x="399" y="40"/>
                  </a:lnTo>
                  <a:close/>
                  <a:moveTo>
                    <a:pt x="433" y="40"/>
                  </a:moveTo>
                  <a:lnTo>
                    <a:pt x="433" y="28"/>
                  </a:lnTo>
                  <a:lnTo>
                    <a:pt x="455" y="28"/>
                  </a:lnTo>
                  <a:lnTo>
                    <a:pt x="455" y="40"/>
                  </a:lnTo>
                  <a:lnTo>
                    <a:pt x="433" y="40"/>
                  </a:lnTo>
                  <a:lnTo>
                    <a:pt x="433" y="40"/>
                  </a:lnTo>
                  <a:close/>
                  <a:moveTo>
                    <a:pt x="466" y="40"/>
                  </a:moveTo>
                  <a:lnTo>
                    <a:pt x="466" y="28"/>
                  </a:lnTo>
                  <a:lnTo>
                    <a:pt x="489" y="28"/>
                  </a:lnTo>
                  <a:lnTo>
                    <a:pt x="489" y="40"/>
                  </a:lnTo>
                  <a:lnTo>
                    <a:pt x="466" y="40"/>
                  </a:lnTo>
                  <a:lnTo>
                    <a:pt x="466" y="40"/>
                  </a:lnTo>
                  <a:close/>
                  <a:moveTo>
                    <a:pt x="500" y="40"/>
                  </a:moveTo>
                  <a:lnTo>
                    <a:pt x="500" y="28"/>
                  </a:lnTo>
                  <a:lnTo>
                    <a:pt x="522" y="28"/>
                  </a:lnTo>
                  <a:lnTo>
                    <a:pt x="522" y="40"/>
                  </a:lnTo>
                  <a:lnTo>
                    <a:pt x="500" y="40"/>
                  </a:lnTo>
                  <a:lnTo>
                    <a:pt x="500" y="40"/>
                  </a:lnTo>
                  <a:close/>
                  <a:moveTo>
                    <a:pt x="534" y="40"/>
                  </a:moveTo>
                  <a:lnTo>
                    <a:pt x="534" y="28"/>
                  </a:lnTo>
                  <a:lnTo>
                    <a:pt x="556" y="28"/>
                  </a:lnTo>
                  <a:lnTo>
                    <a:pt x="556" y="40"/>
                  </a:lnTo>
                  <a:lnTo>
                    <a:pt x="534" y="40"/>
                  </a:lnTo>
                  <a:lnTo>
                    <a:pt x="534" y="40"/>
                  </a:lnTo>
                  <a:close/>
                  <a:moveTo>
                    <a:pt x="568" y="40"/>
                  </a:moveTo>
                  <a:lnTo>
                    <a:pt x="568" y="28"/>
                  </a:lnTo>
                  <a:lnTo>
                    <a:pt x="590" y="28"/>
                  </a:lnTo>
                  <a:lnTo>
                    <a:pt x="590" y="40"/>
                  </a:lnTo>
                  <a:lnTo>
                    <a:pt x="568" y="40"/>
                  </a:lnTo>
                  <a:lnTo>
                    <a:pt x="568" y="40"/>
                  </a:lnTo>
                  <a:close/>
                  <a:moveTo>
                    <a:pt x="601" y="40"/>
                  </a:moveTo>
                  <a:lnTo>
                    <a:pt x="601" y="28"/>
                  </a:lnTo>
                  <a:lnTo>
                    <a:pt x="623" y="28"/>
                  </a:lnTo>
                  <a:lnTo>
                    <a:pt x="623" y="40"/>
                  </a:lnTo>
                  <a:lnTo>
                    <a:pt x="601" y="40"/>
                  </a:lnTo>
                  <a:lnTo>
                    <a:pt x="601" y="40"/>
                  </a:lnTo>
                  <a:close/>
                  <a:moveTo>
                    <a:pt x="635" y="40"/>
                  </a:moveTo>
                  <a:lnTo>
                    <a:pt x="635" y="28"/>
                  </a:lnTo>
                  <a:lnTo>
                    <a:pt x="657" y="28"/>
                  </a:lnTo>
                  <a:lnTo>
                    <a:pt x="657" y="40"/>
                  </a:lnTo>
                  <a:lnTo>
                    <a:pt x="635" y="40"/>
                  </a:lnTo>
                  <a:lnTo>
                    <a:pt x="635" y="40"/>
                  </a:lnTo>
                  <a:close/>
                  <a:moveTo>
                    <a:pt x="669" y="40"/>
                  </a:moveTo>
                  <a:lnTo>
                    <a:pt x="669" y="28"/>
                  </a:lnTo>
                  <a:lnTo>
                    <a:pt x="691" y="28"/>
                  </a:lnTo>
                  <a:lnTo>
                    <a:pt x="691" y="40"/>
                  </a:lnTo>
                  <a:lnTo>
                    <a:pt x="669" y="40"/>
                  </a:lnTo>
                  <a:lnTo>
                    <a:pt x="669" y="40"/>
                  </a:lnTo>
                  <a:close/>
                  <a:moveTo>
                    <a:pt x="702" y="40"/>
                  </a:moveTo>
                  <a:lnTo>
                    <a:pt x="702" y="28"/>
                  </a:lnTo>
                  <a:lnTo>
                    <a:pt x="725" y="28"/>
                  </a:lnTo>
                  <a:lnTo>
                    <a:pt x="725" y="40"/>
                  </a:lnTo>
                  <a:lnTo>
                    <a:pt x="702" y="40"/>
                  </a:lnTo>
                  <a:lnTo>
                    <a:pt x="702" y="40"/>
                  </a:lnTo>
                  <a:close/>
                  <a:moveTo>
                    <a:pt x="736" y="40"/>
                  </a:moveTo>
                  <a:lnTo>
                    <a:pt x="736" y="28"/>
                  </a:lnTo>
                  <a:lnTo>
                    <a:pt x="758" y="28"/>
                  </a:lnTo>
                  <a:lnTo>
                    <a:pt x="758" y="40"/>
                  </a:lnTo>
                  <a:lnTo>
                    <a:pt x="736" y="40"/>
                  </a:lnTo>
                  <a:lnTo>
                    <a:pt x="736" y="40"/>
                  </a:lnTo>
                  <a:close/>
                  <a:moveTo>
                    <a:pt x="770" y="40"/>
                  </a:moveTo>
                  <a:lnTo>
                    <a:pt x="770" y="28"/>
                  </a:lnTo>
                  <a:lnTo>
                    <a:pt x="792" y="28"/>
                  </a:lnTo>
                  <a:lnTo>
                    <a:pt x="792" y="40"/>
                  </a:lnTo>
                  <a:lnTo>
                    <a:pt x="770" y="40"/>
                  </a:lnTo>
                  <a:lnTo>
                    <a:pt x="770" y="40"/>
                  </a:lnTo>
                  <a:close/>
                  <a:moveTo>
                    <a:pt x="803" y="40"/>
                  </a:moveTo>
                  <a:lnTo>
                    <a:pt x="803" y="28"/>
                  </a:lnTo>
                  <a:lnTo>
                    <a:pt x="826" y="28"/>
                  </a:lnTo>
                  <a:lnTo>
                    <a:pt x="826" y="40"/>
                  </a:lnTo>
                  <a:lnTo>
                    <a:pt x="803" y="40"/>
                  </a:lnTo>
                  <a:lnTo>
                    <a:pt x="803" y="40"/>
                  </a:lnTo>
                  <a:close/>
                  <a:moveTo>
                    <a:pt x="838" y="40"/>
                  </a:moveTo>
                  <a:lnTo>
                    <a:pt x="838" y="28"/>
                  </a:lnTo>
                  <a:lnTo>
                    <a:pt x="859" y="28"/>
                  </a:lnTo>
                  <a:lnTo>
                    <a:pt x="859" y="40"/>
                  </a:lnTo>
                  <a:lnTo>
                    <a:pt x="838" y="40"/>
                  </a:lnTo>
                  <a:lnTo>
                    <a:pt x="838" y="40"/>
                  </a:lnTo>
                  <a:close/>
                  <a:moveTo>
                    <a:pt x="871" y="40"/>
                  </a:moveTo>
                  <a:lnTo>
                    <a:pt x="871" y="28"/>
                  </a:lnTo>
                  <a:lnTo>
                    <a:pt x="893" y="28"/>
                  </a:lnTo>
                  <a:lnTo>
                    <a:pt x="893" y="40"/>
                  </a:lnTo>
                  <a:lnTo>
                    <a:pt x="871" y="40"/>
                  </a:lnTo>
                  <a:lnTo>
                    <a:pt x="871" y="40"/>
                  </a:lnTo>
                  <a:close/>
                  <a:moveTo>
                    <a:pt x="904" y="40"/>
                  </a:moveTo>
                  <a:lnTo>
                    <a:pt x="904" y="28"/>
                  </a:lnTo>
                  <a:lnTo>
                    <a:pt x="927" y="28"/>
                  </a:lnTo>
                  <a:lnTo>
                    <a:pt x="927" y="40"/>
                  </a:lnTo>
                  <a:lnTo>
                    <a:pt x="904" y="40"/>
                  </a:lnTo>
                  <a:lnTo>
                    <a:pt x="904" y="40"/>
                  </a:lnTo>
                  <a:close/>
                  <a:moveTo>
                    <a:pt x="939" y="40"/>
                  </a:moveTo>
                  <a:lnTo>
                    <a:pt x="939" y="28"/>
                  </a:lnTo>
                  <a:lnTo>
                    <a:pt x="960" y="28"/>
                  </a:lnTo>
                  <a:lnTo>
                    <a:pt x="960" y="40"/>
                  </a:lnTo>
                  <a:lnTo>
                    <a:pt x="939" y="40"/>
                  </a:lnTo>
                  <a:lnTo>
                    <a:pt x="939" y="40"/>
                  </a:lnTo>
                  <a:close/>
                  <a:moveTo>
                    <a:pt x="972" y="40"/>
                  </a:moveTo>
                  <a:lnTo>
                    <a:pt x="972" y="28"/>
                  </a:lnTo>
                  <a:lnTo>
                    <a:pt x="995" y="28"/>
                  </a:lnTo>
                  <a:lnTo>
                    <a:pt x="995" y="40"/>
                  </a:lnTo>
                  <a:lnTo>
                    <a:pt x="972" y="40"/>
                  </a:lnTo>
                  <a:lnTo>
                    <a:pt x="972" y="40"/>
                  </a:lnTo>
                  <a:close/>
                  <a:moveTo>
                    <a:pt x="1005" y="40"/>
                  </a:moveTo>
                  <a:lnTo>
                    <a:pt x="1005" y="28"/>
                  </a:lnTo>
                  <a:lnTo>
                    <a:pt x="1028" y="28"/>
                  </a:lnTo>
                  <a:lnTo>
                    <a:pt x="1028" y="40"/>
                  </a:lnTo>
                  <a:lnTo>
                    <a:pt x="1005" y="40"/>
                  </a:lnTo>
                  <a:lnTo>
                    <a:pt x="1005" y="40"/>
                  </a:lnTo>
                  <a:close/>
                  <a:moveTo>
                    <a:pt x="1040" y="40"/>
                  </a:moveTo>
                  <a:lnTo>
                    <a:pt x="1040" y="28"/>
                  </a:lnTo>
                  <a:lnTo>
                    <a:pt x="1061" y="28"/>
                  </a:lnTo>
                  <a:lnTo>
                    <a:pt x="1061" y="40"/>
                  </a:lnTo>
                  <a:lnTo>
                    <a:pt x="1040" y="40"/>
                  </a:lnTo>
                  <a:lnTo>
                    <a:pt x="1040" y="40"/>
                  </a:lnTo>
                  <a:close/>
                  <a:moveTo>
                    <a:pt x="1073" y="40"/>
                  </a:moveTo>
                  <a:lnTo>
                    <a:pt x="1073" y="28"/>
                  </a:lnTo>
                  <a:lnTo>
                    <a:pt x="1096" y="28"/>
                  </a:lnTo>
                  <a:lnTo>
                    <a:pt x="1096" y="40"/>
                  </a:lnTo>
                  <a:lnTo>
                    <a:pt x="1073" y="40"/>
                  </a:lnTo>
                  <a:lnTo>
                    <a:pt x="1073" y="40"/>
                  </a:lnTo>
                  <a:close/>
                  <a:moveTo>
                    <a:pt x="1106" y="40"/>
                  </a:moveTo>
                  <a:lnTo>
                    <a:pt x="1106" y="28"/>
                  </a:lnTo>
                  <a:lnTo>
                    <a:pt x="1129" y="28"/>
                  </a:lnTo>
                  <a:lnTo>
                    <a:pt x="1129" y="40"/>
                  </a:lnTo>
                  <a:lnTo>
                    <a:pt x="1106" y="40"/>
                  </a:lnTo>
                  <a:lnTo>
                    <a:pt x="1106" y="40"/>
                  </a:lnTo>
                  <a:close/>
                  <a:moveTo>
                    <a:pt x="1141" y="40"/>
                  </a:moveTo>
                  <a:lnTo>
                    <a:pt x="1141" y="28"/>
                  </a:lnTo>
                  <a:lnTo>
                    <a:pt x="1163" y="28"/>
                  </a:lnTo>
                  <a:lnTo>
                    <a:pt x="1163" y="40"/>
                  </a:lnTo>
                  <a:lnTo>
                    <a:pt x="1141" y="40"/>
                  </a:lnTo>
                  <a:lnTo>
                    <a:pt x="1141" y="40"/>
                  </a:lnTo>
                  <a:close/>
                  <a:moveTo>
                    <a:pt x="1174" y="40"/>
                  </a:moveTo>
                  <a:lnTo>
                    <a:pt x="1174" y="28"/>
                  </a:lnTo>
                  <a:lnTo>
                    <a:pt x="1197" y="28"/>
                  </a:lnTo>
                  <a:lnTo>
                    <a:pt x="1197" y="40"/>
                  </a:lnTo>
                  <a:lnTo>
                    <a:pt x="1174" y="40"/>
                  </a:lnTo>
                  <a:lnTo>
                    <a:pt x="1174" y="40"/>
                  </a:lnTo>
                  <a:close/>
                  <a:moveTo>
                    <a:pt x="1207" y="40"/>
                  </a:moveTo>
                  <a:lnTo>
                    <a:pt x="1207" y="28"/>
                  </a:lnTo>
                  <a:lnTo>
                    <a:pt x="1230" y="28"/>
                  </a:lnTo>
                  <a:lnTo>
                    <a:pt x="1230" y="40"/>
                  </a:lnTo>
                  <a:lnTo>
                    <a:pt x="1207" y="40"/>
                  </a:lnTo>
                  <a:lnTo>
                    <a:pt x="1207" y="40"/>
                  </a:lnTo>
                  <a:close/>
                  <a:moveTo>
                    <a:pt x="1242" y="40"/>
                  </a:moveTo>
                  <a:lnTo>
                    <a:pt x="1242" y="28"/>
                  </a:lnTo>
                  <a:lnTo>
                    <a:pt x="1265" y="28"/>
                  </a:lnTo>
                  <a:lnTo>
                    <a:pt x="1265" y="40"/>
                  </a:lnTo>
                  <a:lnTo>
                    <a:pt x="1242" y="40"/>
                  </a:lnTo>
                  <a:lnTo>
                    <a:pt x="1242" y="40"/>
                  </a:lnTo>
                  <a:close/>
                  <a:moveTo>
                    <a:pt x="1275" y="40"/>
                  </a:moveTo>
                  <a:lnTo>
                    <a:pt x="1275" y="28"/>
                  </a:lnTo>
                  <a:lnTo>
                    <a:pt x="1298" y="28"/>
                  </a:lnTo>
                  <a:lnTo>
                    <a:pt x="1298" y="40"/>
                  </a:lnTo>
                  <a:lnTo>
                    <a:pt x="1275" y="40"/>
                  </a:lnTo>
                  <a:lnTo>
                    <a:pt x="1275" y="40"/>
                  </a:lnTo>
                  <a:close/>
                  <a:moveTo>
                    <a:pt x="0" y="34"/>
                  </a:moveTo>
                  <a:lnTo>
                    <a:pt x="69" y="0"/>
                  </a:lnTo>
                  <a:lnTo>
                    <a:pt x="69" y="28"/>
                  </a:lnTo>
                  <a:lnTo>
                    <a:pt x="88" y="28"/>
                  </a:lnTo>
                  <a:lnTo>
                    <a:pt x="88" y="40"/>
                  </a:lnTo>
                  <a:lnTo>
                    <a:pt x="69" y="40"/>
                  </a:lnTo>
                  <a:lnTo>
                    <a:pt x="69" y="69"/>
                  </a:lnTo>
                  <a:lnTo>
                    <a:pt x="0" y="34"/>
                  </a:lnTo>
                  <a:lnTo>
                    <a:pt x="0" y="34"/>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6" name="Freeform 48"/>
            <p:cNvSpPr>
              <a:spLocks noEditPoints="1"/>
            </p:cNvSpPr>
            <p:nvPr/>
          </p:nvSpPr>
          <p:spPr bwMode="auto">
            <a:xfrm>
              <a:off x="3072506" y="4137210"/>
              <a:ext cx="1076042" cy="76186"/>
            </a:xfrm>
            <a:custGeom>
              <a:avLst/>
              <a:gdLst>
                <a:gd name="T0" fmla="*/ 99 w 961"/>
                <a:gd name="T1" fmla="*/ 40 h 69"/>
                <a:gd name="T2" fmla="*/ 121 w 961"/>
                <a:gd name="T3" fmla="*/ 28 h 69"/>
                <a:gd name="T4" fmla="*/ 133 w 961"/>
                <a:gd name="T5" fmla="*/ 40 h 69"/>
                <a:gd name="T6" fmla="*/ 156 w 961"/>
                <a:gd name="T7" fmla="*/ 28 h 69"/>
                <a:gd name="T8" fmla="*/ 166 w 961"/>
                <a:gd name="T9" fmla="*/ 40 h 69"/>
                <a:gd name="T10" fmla="*/ 189 w 961"/>
                <a:gd name="T11" fmla="*/ 28 h 69"/>
                <a:gd name="T12" fmla="*/ 200 w 961"/>
                <a:gd name="T13" fmla="*/ 40 h 69"/>
                <a:gd name="T14" fmla="*/ 222 w 961"/>
                <a:gd name="T15" fmla="*/ 28 h 69"/>
                <a:gd name="T16" fmla="*/ 234 w 961"/>
                <a:gd name="T17" fmla="*/ 40 h 69"/>
                <a:gd name="T18" fmla="*/ 257 w 961"/>
                <a:gd name="T19" fmla="*/ 28 h 69"/>
                <a:gd name="T20" fmla="*/ 267 w 961"/>
                <a:gd name="T21" fmla="*/ 40 h 69"/>
                <a:gd name="T22" fmla="*/ 290 w 961"/>
                <a:gd name="T23" fmla="*/ 28 h 69"/>
                <a:gd name="T24" fmla="*/ 301 w 961"/>
                <a:gd name="T25" fmla="*/ 40 h 69"/>
                <a:gd name="T26" fmla="*/ 323 w 961"/>
                <a:gd name="T27" fmla="*/ 28 h 69"/>
                <a:gd name="T28" fmla="*/ 335 w 961"/>
                <a:gd name="T29" fmla="*/ 40 h 69"/>
                <a:gd name="T30" fmla="*/ 358 w 961"/>
                <a:gd name="T31" fmla="*/ 28 h 69"/>
                <a:gd name="T32" fmla="*/ 369 w 961"/>
                <a:gd name="T33" fmla="*/ 40 h 69"/>
                <a:gd name="T34" fmla="*/ 391 w 961"/>
                <a:gd name="T35" fmla="*/ 28 h 69"/>
                <a:gd name="T36" fmla="*/ 402 w 961"/>
                <a:gd name="T37" fmla="*/ 40 h 69"/>
                <a:gd name="T38" fmla="*/ 425 w 961"/>
                <a:gd name="T39" fmla="*/ 28 h 69"/>
                <a:gd name="T40" fmla="*/ 455 w 961"/>
                <a:gd name="T41" fmla="*/ 28 h 69"/>
                <a:gd name="T42" fmla="*/ 435 w 961"/>
                <a:gd name="T43" fmla="*/ 40 h 69"/>
                <a:gd name="T44" fmla="*/ 490 w 961"/>
                <a:gd name="T45" fmla="*/ 28 h 69"/>
                <a:gd name="T46" fmla="*/ 467 w 961"/>
                <a:gd name="T47" fmla="*/ 40 h 69"/>
                <a:gd name="T48" fmla="*/ 523 w 961"/>
                <a:gd name="T49" fmla="*/ 28 h 69"/>
                <a:gd name="T50" fmla="*/ 501 w 961"/>
                <a:gd name="T51" fmla="*/ 40 h 69"/>
                <a:gd name="T52" fmla="*/ 557 w 961"/>
                <a:gd name="T53" fmla="*/ 28 h 69"/>
                <a:gd name="T54" fmla="*/ 534 w 961"/>
                <a:gd name="T55" fmla="*/ 40 h 69"/>
                <a:gd name="T56" fmla="*/ 591 w 961"/>
                <a:gd name="T57" fmla="*/ 28 h 69"/>
                <a:gd name="T58" fmla="*/ 568 w 961"/>
                <a:gd name="T59" fmla="*/ 40 h 69"/>
                <a:gd name="T60" fmla="*/ 624 w 961"/>
                <a:gd name="T61" fmla="*/ 28 h 69"/>
                <a:gd name="T62" fmla="*/ 602 w 961"/>
                <a:gd name="T63" fmla="*/ 40 h 69"/>
                <a:gd name="T64" fmla="*/ 658 w 961"/>
                <a:gd name="T65" fmla="*/ 28 h 69"/>
                <a:gd name="T66" fmla="*/ 635 w 961"/>
                <a:gd name="T67" fmla="*/ 40 h 69"/>
                <a:gd name="T68" fmla="*/ 692 w 961"/>
                <a:gd name="T69" fmla="*/ 28 h 69"/>
                <a:gd name="T70" fmla="*/ 670 w 961"/>
                <a:gd name="T71" fmla="*/ 40 h 69"/>
                <a:gd name="T72" fmla="*/ 725 w 961"/>
                <a:gd name="T73" fmla="*/ 28 h 69"/>
                <a:gd name="T74" fmla="*/ 703 w 961"/>
                <a:gd name="T75" fmla="*/ 40 h 69"/>
                <a:gd name="T76" fmla="*/ 759 w 961"/>
                <a:gd name="T77" fmla="*/ 28 h 69"/>
                <a:gd name="T78" fmla="*/ 736 w 961"/>
                <a:gd name="T79" fmla="*/ 40 h 69"/>
                <a:gd name="T80" fmla="*/ 793 w 961"/>
                <a:gd name="T81" fmla="*/ 28 h 69"/>
                <a:gd name="T82" fmla="*/ 771 w 961"/>
                <a:gd name="T83" fmla="*/ 40 h 69"/>
                <a:gd name="T84" fmla="*/ 827 w 961"/>
                <a:gd name="T85" fmla="*/ 28 h 69"/>
                <a:gd name="T86" fmla="*/ 804 w 961"/>
                <a:gd name="T87" fmla="*/ 40 h 69"/>
                <a:gd name="T88" fmla="*/ 860 w 961"/>
                <a:gd name="T89" fmla="*/ 28 h 69"/>
                <a:gd name="T90" fmla="*/ 838 w 961"/>
                <a:gd name="T91" fmla="*/ 40 h 69"/>
                <a:gd name="T92" fmla="*/ 894 w 961"/>
                <a:gd name="T93" fmla="*/ 28 h 69"/>
                <a:gd name="T94" fmla="*/ 872 w 961"/>
                <a:gd name="T95" fmla="*/ 40 h 69"/>
                <a:gd name="T96" fmla="*/ 928 w 961"/>
                <a:gd name="T97" fmla="*/ 28 h 69"/>
                <a:gd name="T98" fmla="*/ 905 w 961"/>
                <a:gd name="T99" fmla="*/ 40 h 69"/>
                <a:gd name="T100" fmla="*/ 961 w 961"/>
                <a:gd name="T101" fmla="*/ 28 h 69"/>
                <a:gd name="T102" fmla="*/ 940 w 961"/>
                <a:gd name="T103" fmla="*/ 40 h 69"/>
                <a:gd name="T104" fmla="*/ 69 w 961"/>
                <a:gd name="T105" fmla="*/ 28 h 69"/>
                <a:gd name="T106" fmla="*/ 69 w 961"/>
                <a:gd name="T107" fmla="*/ 40 h 69"/>
                <a:gd name="T108" fmla="*/ 0 w 961"/>
                <a:gd name="T10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1" h="69">
                  <a:moveTo>
                    <a:pt x="121" y="28"/>
                  </a:moveTo>
                  <a:lnTo>
                    <a:pt x="99" y="28"/>
                  </a:lnTo>
                  <a:lnTo>
                    <a:pt x="99" y="40"/>
                  </a:lnTo>
                  <a:lnTo>
                    <a:pt x="121" y="40"/>
                  </a:lnTo>
                  <a:lnTo>
                    <a:pt x="121" y="28"/>
                  </a:lnTo>
                  <a:lnTo>
                    <a:pt x="121" y="28"/>
                  </a:lnTo>
                  <a:close/>
                  <a:moveTo>
                    <a:pt x="156" y="28"/>
                  </a:moveTo>
                  <a:lnTo>
                    <a:pt x="133" y="28"/>
                  </a:lnTo>
                  <a:lnTo>
                    <a:pt x="133" y="40"/>
                  </a:lnTo>
                  <a:lnTo>
                    <a:pt x="156" y="40"/>
                  </a:lnTo>
                  <a:lnTo>
                    <a:pt x="156" y="28"/>
                  </a:lnTo>
                  <a:lnTo>
                    <a:pt x="156" y="28"/>
                  </a:lnTo>
                  <a:close/>
                  <a:moveTo>
                    <a:pt x="189" y="28"/>
                  </a:moveTo>
                  <a:lnTo>
                    <a:pt x="166" y="28"/>
                  </a:lnTo>
                  <a:lnTo>
                    <a:pt x="166" y="40"/>
                  </a:lnTo>
                  <a:lnTo>
                    <a:pt x="189" y="40"/>
                  </a:lnTo>
                  <a:lnTo>
                    <a:pt x="189" y="28"/>
                  </a:lnTo>
                  <a:lnTo>
                    <a:pt x="189" y="28"/>
                  </a:lnTo>
                  <a:close/>
                  <a:moveTo>
                    <a:pt x="222" y="28"/>
                  </a:moveTo>
                  <a:lnTo>
                    <a:pt x="200" y="28"/>
                  </a:lnTo>
                  <a:lnTo>
                    <a:pt x="200" y="40"/>
                  </a:lnTo>
                  <a:lnTo>
                    <a:pt x="222" y="40"/>
                  </a:lnTo>
                  <a:lnTo>
                    <a:pt x="222" y="28"/>
                  </a:lnTo>
                  <a:lnTo>
                    <a:pt x="222" y="28"/>
                  </a:lnTo>
                  <a:close/>
                  <a:moveTo>
                    <a:pt x="257" y="28"/>
                  </a:moveTo>
                  <a:lnTo>
                    <a:pt x="234" y="28"/>
                  </a:lnTo>
                  <a:lnTo>
                    <a:pt x="234" y="40"/>
                  </a:lnTo>
                  <a:lnTo>
                    <a:pt x="257" y="40"/>
                  </a:lnTo>
                  <a:lnTo>
                    <a:pt x="257" y="28"/>
                  </a:lnTo>
                  <a:lnTo>
                    <a:pt x="257" y="28"/>
                  </a:lnTo>
                  <a:close/>
                  <a:moveTo>
                    <a:pt x="290" y="28"/>
                  </a:moveTo>
                  <a:lnTo>
                    <a:pt x="267" y="28"/>
                  </a:lnTo>
                  <a:lnTo>
                    <a:pt x="267" y="40"/>
                  </a:lnTo>
                  <a:lnTo>
                    <a:pt x="290" y="40"/>
                  </a:lnTo>
                  <a:lnTo>
                    <a:pt x="290" y="28"/>
                  </a:lnTo>
                  <a:lnTo>
                    <a:pt x="290" y="28"/>
                  </a:lnTo>
                  <a:close/>
                  <a:moveTo>
                    <a:pt x="323" y="28"/>
                  </a:moveTo>
                  <a:lnTo>
                    <a:pt x="301" y="28"/>
                  </a:lnTo>
                  <a:lnTo>
                    <a:pt x="301" y="40"/>
                  </a:lnTo>
                  <a:lnTo>
                    <a:pt x="323" y="40"/>
                  </a:lnTo>
                  <a:lnTo>
                    <a:pt x="323" y="28"/>
                  </a:lnTo>
                  <a:lnTo>
                    <a:pt x="323" y="28"/>
                  </a:lnTo>
                  <a:close/>
                  <a:moveTo>
                    <a:pt x="358" y="28"/>
                  </a:moveTo>
                  <a:lnTo>
                    <a:pt x="335" y="28"/>
                  </a:lnTo>
                  <a:lnTo>
                    <a:pt x="335" y="40"/>
                  </a:lnTo>
                  <a:lnTo>
                    <a:pt x="358" y="40"/>
                  </a:lnTo>
                  <a:lnTo>
                    <a:pt x="358" y="28"/>
                  </a:lnTo>
                  <a:lnTo>
                    <a:pt x="358" y="28"/>
                  </a:lnTo>
                  <a:close/>
                  <a:moveTo>
                    <a:pt x="391" y="28"/>
                  </a:moveTo>
                  <a:lnTo>
                    <a:pt x="369" y="28"/>
                  </a:lnTo>
                  <a:lnTo>
                    <a:pt x="369" y="40"/>
                  </a:lnTo>
                  <a:lnTo>
                    <a:pt x="391" y="40"/>
                  </a:lnTo>
                  <a:lnTo>
                    <a:pt x="391" y="28"/>
                  </a:lnTo>
                  <a:lnTo>
                    <a:pt x="391" y="28"/>
                  </a:lnTo>
                  <a:close/>
                  <a:moveTo>
                    <a:pt x="425" y="28"/>
                  </a:moveTo>
                  <a:lnTo>
                    <a:pt x="402" y="28"/>
                  </a:lnTo>
                  <a:lnTo>
                    <a:pt x="402" y="40"/>
                  </a:lnTo>
                  <a:lnTo>
                    <a:pt x="425" y="40"/>
                  </a:lnTo>
                  <a:lnTo>
                    <a:pt x="425" y="28"/>
                  </a:lnTo>
                  <a:lnTo>
                    <a:pt x="425" y="28"/>
                  </a:lnTo>
                  <a:close/>
                  <a:moveTo>
                    <a:pt x="435" y="40"/>
                  </a:moveTo>
                  <a:lnTo>
                    <a:pt x="455" y="40"/>
                  </a:lnTo>
                  <a:lnTo>
                    <a:pt x="455" y="28"/>
                  </a:lnTo>
                  <a:lnTo>
                    <a:pt x="435" y="28"/>
                  </a:lnTo>
                  <a:lnTo>
                    <a:pt x="435" y="40"/>
                  </a:lnTo>
                  <a:lnTo>
                    <a:pt x="435" y="40"/>
                  </a:lnTo>
                  <a:close/>
                  <a:moveTo>
                    <a:pt x="467" y="40"/>
                  </a:moveTo>
                  <a:lnTo>
                    <a:pt x="467" y="28"/>
                  </a:lnTo>
                  <a:lnTo>
                    <a:pt x="490" y="28"/>
                  </a:lnTo>
                  <a:lnTo>
                    <a:pt x="490" y="40"/>
                  </a:lnTo>
                  <a:lnTo>
                    <a:pt x="467" y="40"/>
                  </a:lnTo>
                  <a:lnTo>
                    <a:pt x="467" y="40"/>
                  </a:lnTo>
                  <a:close/>
                  <a:moveTo>
                    <a:pt x="501" y="40"/>
                  </a:moveTo>
                  <a:lnTo>
                    <a:pt x="501" y="28"/>
                  </a:lnTo>
                  <a:lnTo>
                    <a:pt x="523" y="28"/>
                  </a:lnTo>
                  <a:lnTo>
                    <a:pt x="523" y="40"/>
                  </a:lnTo>
                  <a:lnTo>
                    <a:pt x="501" y="40"/>
                  </a:lnTo>
                  <a:lnTo>
                    <a:pt x="501" y="40"/>
                  </a:lnTo>
                  <a:close/>
                  <a:moveTo>
                    <a:pt x="534" y="40"/>
                  </a:moveTo>
                  <a:lnTo>
                    <a:pt x="534" y="28"/>
                  </a:lnTo>
                  <a:lnTo>
                    <a:pt x="557" y="28"/>
                  </a:lnTo>
                  <a:lnTo>
                    <a:pt x="557" y="40"/>
                  </a:lnTo>
                  <a:lnTo>
                    <a:pt x="534" y="40"/>
                  </a:lnTo>
                  <a:lnTo>
                    <a:pt x="534" y="40"/>
                  </a:lnTo>
                  <a:close/>
                  <a:moveTo>
                    <a:pt x="568" y="40"/>
                  </a:moveTo>
                  <a:lnTo>
                    <a:pt x="568" y="28"/>
                  </a:lnTo>
                  <a:lnTo>
                    <a:pt x="591" y="28"/>
                  </a:lnTo>
                  <a:lnTo>
                    <a:pt x="591" y="40"/>
                  </a:lnTo>
                  <a:lnTo>
                    <a:pt x="568" y="40"/>
                  </a:lnTo>
                  <a:lnTo>
                    <a:pt x="568" y="40"/>
                  </a:lnTo>
                  <a:close/>
                  <a:moveTo>
                    <a:pt x="602" y="40"/>
                  </a:moveTo>
                  <a:lnTo>
                    <a:pt x="602" y="28"/>
                  </a:lnTo>
                  <a:lnTo>
                    <a:pt x="624" y="28"/>
                  </a:lnTo>
                  <a:lnTo>
                    <a:pt x="624" y="40"/>
                  </a:lnTo>
                  <a:lnTo>
                    <a:pt x="602" y="40"/>
                  </a:lnTo>
                  <a:lnTo>
                    <a:pt x="602" y="40"/>
                  </a:lnTo>
                  <a:close/>
                  <a:moveTo>
                    <a:pt x="635" y="40"/>
                  </a:moveTo>
                  <a:lnTo>
                    <a:pt x="635" y="28"/>
                  </a:lnTo>
                  <a:lnTo>
                    <a:pt x="658" y="28"/>
                  </a:lnTo>
                  <a:lnTo>
                    <a:pt x="658" y="40"/>
                  </a:lnTo>
                  <a:lnTo>
                    <a:pt x="635" y="40"/>
                  </a:lnTo>
                  <a:lnTo>
                    <a:pt x="635" y="40"/>
                  </a:lnTo>
                  <a:close/>
                  <a:moveTo>
                    <a:pt x="670" y="40"/>
                  </a:moveTo>
                  <a:lnTo>
                    <a:pt x="670" y="28"/>
                  </a:lnTo>
                  <a:lnTo>
                    <a:pt x="692" y="28"/>
                  </a:lnTo>
                  <a:lnTo>
                    <a:pt x="692" y="40"/>
                  </a:lnTo>
                  <a:lnTo>
                    <a:pt x="670" y="40"/>
                  </a:lnTo>
                  <a:lnTo>
                    <a:pt x="670" y="40"/>
                  </a:lnTo>
                  <a:close/>
                  <a:moveTo>
                    <a:pt x="703" y="40"/>
                  </a:moveTo>
                  <a:lnTo>
                    <a:pt x="703" y="28"/>
                  </a:lnTo>
                  <a:lnTo>
                    <a:pt x="725" y="28"/>
                  </a:lnTo>
                  <a:lnTo>
                    <a:pt x="725" y="40"/>
                  </a:lnTo>
                  <a:lnTo>
                    <a:pt x="703" y="40"/>
                  </a:lnTo>
                  <a:lnTo>
                    <a:pt x="703" y="40"/>
                  </a:lnTo>
                  <a:close/>
                  <a:moveTo>
                    <a:pt x="736" y="40"/>
                  </a:moveTo>
                  <a:lnTo>
                    <a:pt x="736" y="28"/>
                  </a:lnTo>
                  <a:lnTo>
                    <a:pt x="759" y="28"/>
                  </a:lnTo>
                  <a:lnTo>
                    <a:pt x="759" y="40"/>
                  </a:lnTo>
                  <a:lnTo>
                    <a:pt x="736" y="40"/>
                  </a:lnTo>
                  <a:lnTo>
                    <a:pt x="736" y="40"/>
                  </a:lnTo>
                  <a:close/>
                  <a:moveTo>
                    <a:pt x="771" y="40"/>
                  </a:moveTo>
                  <a:lnTo>
                    <a:pt x="771" y="28"/>
                  </a:lnTo>
                  <a:lnTo>
                    <a:pt x="793" y="28"/>
                  </a:lnTo>
                  <a:lnTo>
                    <a:pt x="793" y="40"/>
                  </a:lnTo>
                  <a:lnTo>
                    <a:pt x="771" y="40"/>
                  </a:lnTo>
                  <a:lnTo>
                    <a:pt x="771" y="40"/>
                  </a:lnTo>
                  <a:close/>
                  <a:moveTo>
                    <a:pt x="804" y="40"/>
                  </a:moveTo>
                  <a:lnTo>
                    <a:pt x="804" y="28"/>
                  </a:lnTo>
                  <a:lnTo>
                    <a:pt x="827" y="28"/>
                  </a:lnTo>
                  <a:lnTo>
                    <a:pt x="827" y="40"/>
                  </a:lnTo>
                  <a:lnTo>
                    <a:pt x="804" y="40"/>
                  </a:lnTo>
                  <a:lnTo>
                    <a:pt x="804" y="40"/>
                  </a:lnTo>
                  <a:close/>
                  <a:moveTo>
                    <a:pt x="838" y="40"/>
                  </a:moveTo>
                  <a:lnTo>
                    <a:pt x="838" y="28"/>
                  </a:lnTo>
                  <a:lnTo>
                    <a:pt x="860" y="28"/>
                  </a:lnTo>
                  <a:lnTo>
                    <a:pt x="860" y="40"/>
                  </a:lnTo>
                  <a:lnTo>
                    <a:pt x="838" y="40"/>
                  </a:lnTo>
                  <a:lnTo>
                    <a:pt x="838" y="40"/>
                  </a:lnTo>
                  <a:close/>
                  <a:moveTo>
                    <a:pt x="872" y="40"/>
                  </a:moveTo>
                  <a:lnTo>
                    <a:pt x="872" y="28"/>
                  </a:lnTo>
                  <a:lnTo>
                    <a:pt x="894" y="28"/>
                  </a:lnTo>
                  <a:lnTo>
                    <a:pt x="894" y="40"/>
                  </a:lnTo>
                  <a:lnTo>
                    <a:pt x="872" y="40"/>
                  </a:lnTo>
                  <a:lnTo>
                    <a:pt x="872" y="40"/>
                  </a:lnTo>
                  <a:close/>
                  <a:moveTo>
                    <a:pt x="905" y="40"/>
                  </a:moveTo>
                  <a:lnTo>
                    <a:pt x="905" y="28"/>
                  </a:lnTo>
                  <a:lnTo>
                    <a:pt x="928" y="28"/>
                  </a:lnTo>
                  <a:lnTo>
                    <a:pt x="928" y="40"/>
                  </a:lnTo>
                  <a:lnTo>
                    <a:pt x="905" y="40"/>
                  </a:lnTo>
                  <a:lnTo>
                    <a:pt x="905" y="40"/>
                  </a:lnTo>
                  <a:close/>
                  <a:moveTo>
                    <a:pt x="940" y="40"/>
                  </a:moveTo>
                  <a:lnTo>
                    <a:pt x="940" y="28"/>
                  </a:lnTo>
                  <a:lnTo>
                    <a:pt x="961" y="28"/>
                  </a:lnTo>
                  <a:lnTo>
                    <a:pt x="961" y="40"/>
                  </a:lnTo>
                  <a:lnTo>
                    <a:pt x="940" y="40"/>
                  </a:lnTo>
                  <a:lnTo>
                    <a:pt x="940" y="40"/>
                  </a:lnTo>
                  <a:close/>
                  <a:moveTo>
                    <a:pt x="0" y="34"/>
                  </a:moveTo>
                  <a:lnTo>
                    <a:pt x="69" y="0"/>
                  </a:lnTo>
                  <a:lnTo>
                    <a:pt x="69" y="28"/>
                  </a:lnTo>
                  <a:lnTo>
                    <a:pt x="88" y="28"/>
                  </a:lnTo>
                  <a:lnTo>
                    <a:pt x="88" y="40"/>
                  </a:lnTo>
                  <a:lnTo>
                    <a:pt x="69" y="40"/>
                  </a:lnTo>
                  <a:lnTo>
                    <a:pt x="69" y="69"/>
                  </a:lnTo>
                  <a:lnTo>
                    <a:pt x="0" y="34"/>
                  </a:lnTo>
                  <a:lnTo>
                    <a:pt x="0" y="34"/>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7" name="Freeform 49"/>
            <p:cNvSpPr>
              <a:spLocks noEditPoints="1"/>
            </p:cNvSpPr>
            <p:nvPr/>
          </p:nvSpPr>
          <p:spPr bwMode="auto">
            <a:xfrm>
              <a:off x="4770684" y="3284879"/>
              <a:ext cx="76180" cy="887249"/>
            </a:xfrm>
            <a:custGeom>
              <a:avLst/>
              <a:gdLst>
                <a:gd name="T0" fmla="*/ 28 w 68"/>
                <a:gd name="T1" fmla="*/ 100 h 794"/>
                <a:gd name="T2" fmla="*/ 40 w 68"/>
                <a:gd name="T3" fmla="*/ 122 h 794"/>
                <a:gd name="T4" fmla="*/ 28 w 68"/>
                <a:gd name="T5" fmla="*/ 134 h 794"/>
                <a:gd name="T6" fmla="*/ 40 w 68"/>
                <a:gd name="T7" fmla="*/ 156 h 794"/>
                <a:gd name="T8" fmla="*/ 28 w 68"/>
                <a:gd name="T9" fmla="*/ 167 h 794"/>
                <a:gd name="T10" fmla="*/ 40 w 68"/>
                <a:gd name="T11" fmla="*/ 190 h 794"/>
                <a:gd name="T12" fmla="*/ 28 w 68"/>
                <a:gd name="T13" fmla="*/ 201 h 794"/>
                <a:gd name="T14" fmla="*/ 40 w 68"/>
                <a:gd name="T15" fmla="*/ 223 h 794"/>
                <a:gd name="T16" fmla="*/ 28 w 68"/>
                <a:gd name="T17" fmla="*/ 235 h 794"/>
                <a:gd name="T18" fmla="*/ 40 w 68"/>
                <a:gd name="T19" fmla="*/ 257 h 794"/>
                <a:gd name="T20" fmla="*/ 28 w 68"/>
                <a:gd name="T21" fmla="*/ 268 h 794"/>
                <a:gd name="T22" fmla="*/ 40 w 68"/>
                <a:gd name="T23" fmla="*/ 291 h 794"/>
                <a:gd name="T24" fmla="*/ 28 w 68"/>
                <a:gd name="T25" fmla="*/ 303 h 794"/>
                <a:gd name="T26" fmla="*/ 40 w 68"/>
                <a:gd name="T27" fmla="*/ 324 h 794"/>
                <a:gd name="T28" fmla="*/ 28 w 68"/>
                <a:gd name="T29" fmla="*/ 336 h 794"/>
                <a:gd name="T30" fmla="*/ 40 w 68"/>
                <a:gd name="T31" fmla="*/ 358 h 794"/>
                <a:gd name="T32" fmla="*/ 28 w 68"/>
                <a:gd name="T33" fmla="*/ 369 h 794"/>
                <a:gd name="T34" fmla="*/ 40 w 68"/>
                <a:gd name="T35" fmla="*/ 392 h 794"/>
                <a:gd name="T36" fmla="*/ 28 w 68"/>
                <a:gd name="T37" fmla="*/ 404 h 794"/>
                <a:gd name="T38" fmla="*/ 40 w 68"/>
                <a:gd name="T39" fmla="*/ 425 h 794"/>
                <a:gd name="T40" fmla="*/ 40 w 68"/>
                <a:gd name="T41" fmla="*/ 457 h 794"/>
                <a:gd name="T42" fmla="*/ 28 w 68"/>
                <a:gd name="T43" fmla="*/ 437 h 794"/>
                <a:gd name="T44" fmla="*/ 40 w 68"/>
                <a:gd name="T45" fmla="*/ 490 h 794"/>
                <a:gd name="T46" fmla="*/ 28 w 68"/>
                <a:gd name="T47" fmla="*/ 468 h 794"/>
                <a:gd name="T48" fmla="*/ 40 w 68"/>
                <a:gd name="T49" fmla="*/ 524 h 794"/>
                <a:gd name="T50" fmla="*/ 28 w 68"/>
                <a:gd name="T51" fmla="*/ 501 h 794"/>
                <a:gd name="T52" fmla="*/ 40 w 68"/>
                <a:gd name="T53" fmla="*/ 558 h 794"/>
                <a:gd name="T54" fmla="*/ 28 w 68"/>
                <a:gd name="T55" fmla="*/ 536 h 794"/>
                <a:gd name="T56" fmla="*/ 40 w 68"/>
                <a:gd name="T57" fmla="*/ 592 h 794"/>
                <a:gd name="T58" fmla="*/ 28 w 68"/>
                <a:gd name="T59" fmla="*/ 569 h 794"/>
                <a:gd name="T60" fmla="*/ 40 w 68"/>
                <a:gd name="T61" fmla="*/ 625 h 794"/>
                <a:gd name="T62" fmla="*/ 28 w 68"/>
                <a:gd name="T63" fmla="*/ 602 h 794"/>
                <a:gd name="T64" fmla="*/ 40 w 68"/>
                <a:gd name="T65" fmla="*/ 659 h 794"/>
                <a:gd name="T66" fmla="*/ 28 w 68"/>
                <a:gd name="T67" fmla="*/ 637 h 794"/>
                <a:gd name="T68" fmla="*/ 40 w 68"/>
                <a:gd name="T69" fmla="*/ 693 h 794"/>
                <a:gd name="T70" fmla="*/ 28 w 68"/>
                <a:gd name="T71" fmla="*/ 670 h 794"/>
                <a:gd name="T72" fmla="*/ 40 w 68"/>
                <a:gd name="T73" fmla="*/ 726 h 794"/>
                <a:gd name="T74" fmla="*/ 28 w 68"/>
                <a:gd name="T75" fmla="*/ 703 h 794"/>
                <a:gd name="T76" fmla="*/ 40 w 68"/>
                <a:gd name="T77" fmla="*/ 760 h 794"/>
                <a:gd name="T78" fmla="*/ 28 w 68"/>
                <a:gd name="T79" fmla="*/ 738 h 794"/>
                <a:gd name="T80" fmla="*/ 40 w 68"/>
                <a:gd name="T81" fmla="*/ 794 h 794"/>
                <a:gd name="T82" fmla="*/ 28 w 68"/>
                <a:gd name="T83" fmla="*/ 771 h 794"/>
                <a:gd name="T84" fmla="*/ 40 w 68"/>
                <a:gd name="T85" fmla="*/ 69 h 794"/>
                <a:gd name="T86" fmla="*/ 28 w 68"/>
                <a:gd name="T87" fmla="*/ 69 h 794"/>
                <a:gd name="T88" fmla="*/ 34 w 68"/>
                <a:gd name="T8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 h="794">
                  <a:moveTo>
                    <a:pt x="40" y="122"/>
                  </a:moveTo>
                  <a:lnTo>
                    <a:pt x="40" y="100"/>
                  </a:lnTo>
                  <a:lnTo>
                    <a:pt x="28" y="100"/>
                  </a:lnTo>
                  <a:lnTo>
                    <a:pt x="28" y="122"/>
                  </a:lnTo>
                  <a:lnTo>
                    <a:pt x="40" y="122"/>
                  </a:lnTo>
                  <a:lnTo>
                    <a:pt x="40" y="122"/>
                  </a:lnTo>
                  <a:close/>
                  <a:moveTo>
                    <a:pt x="40" y="156"/>
                  </a:moveTo>
                  <a:lnTo>
                    <a:pt x="40" y="134"/>
                  </a:lnTo>
                  <a:lnTo>
                    <a:pt x="28" y="134"/>
                  </a:lnTo>
                  <a:lnTo>
                    <a:pt x="28" y="156"/>
                  </a:lnTo>
                  <a:lnTo>
                    <a:pt x="40" y="156"/>
                  </a:lnTo>
                  <a:lnTo>
                    <a:pt x="40" y="156"/>
                  </a:lnTo>
                  <a:close/>
                  <a:moveTo>
                    <a:pt x="40" y="190"/>
                  </a:moveTo>
                  <a:lnTo>
                    <a:pt x="40" y="167"/>
                  </a:lnTo>
                  <a:lnTo>
                    <a:pt x="28" y="167"/>
                  </a:lnTo>
                  <a:lnTo>
                    <a:pt x="28" y="190"/>
                  </a:lnTo>
                  <a:lnTo>
                    <a:pt x="40" y="190"/>
                  </a:lnTo>
                  <a:lnTo>
                    <a:pt x="40" y="190"/>
                  </a:lnTo>
                  <a:close/>
                  <a:moveTo>
                    <a:pt x="40" y="223"/>
                  </a:moveTo>
                  <a:lnTo>
                    <a:pt x="40" y="201"/>
                  </a:lnTo>
                  <a:lnTo>
                    <a:pt x="28" y="201"/>
                  </a:lnTo>
                  <a:lnTo>
                    <a:pt x="28" y="223"/>
                  </a:lnTo>
                  <a:lnTo>
                    <a:pt x="40" y="223"/>
                  </a:lnTo>
                  <a:lnTo>
                    <a:pt x="40" y="223"/>
                  </a:lnTo>
                  <a:close/>
                  <a:moveTo>
                    <a:pt x="40" y="257"/>
                  </a:moveTo>
                  <a:lnTo>
                    <a:pt x="40" y="235"/>
                  </a:lnTo>
                  <a:lnTo>
                    <a:pt x="28" y="235"/>
                  </a:lnTo>
                  <a:lnTo>
                    <a:pt x="28" y="257"/>
                  </a:lnTo>
                  <a:lnTo>
                    <a:pt x="40" y="257"/>
                  </a:lnTo>
                  <a:lnTo>
                    <a:pt x="40" y="257"/>
                  </a:lnTo>
                  <a:close/>
                  <a:moveTo>
                    <a:pt x="40" y="291"/>
                  </a:moveTo>
                  <a:lnTo>
                    <a:pt x="40" y="268"/>
                  </a:lnTo>
                  <a:lnTo>
                    <a:pt x="28" y="268"/>
                  </a:lnTo>
                  <a:lnTo>
                    <a:pt x="28" y="291"/>
                  </a:lnTo>
                  <a:lnTo>
                    <a:pt x="40" y="291"/>
                  </a:lnTo>
                  <a:lnTo>
                    <a:pt x="40" y="291"/>
                  </a:lnTo>
                  <a:close/>
                  <a:moveTo>
                    <a:pt x="40" y="324"/>
                  </a:moveTo>
                  <a:lnTo>
                    <a:pt x="40" y="303"/>
                  </a:lnTo>
                  <a:lnTo>
                    <a:pt x="28" y="303"/>
                  </a:lnTo>
                  <a:lnTo>
                    <a:pt x="28" y="324"/>
                  </a:lnTo>
                  <a:lnTo>
                    <a:pt x="40" y="324"/>
                  </a:lnTo>
                  <a:lnTo>
                    <a:pt x="40" y="324"/>
                  </a:lnTo>
                  <a:close/>
                  <a:moveTo>
                    <a:pt x="40" y="358"/>
                  </a:moveTo>
                  <a:lnTo>
                    <a:pt x="40" y="336"/>
                  </a:lnTo>
                  <a:lnTo>
                    <a:pt x="28" y="336"/>
                  </a:lnTo>
                  <a:lnTo>
                    <a:pt x="28" y="358"/>
                  </a:lnTo>
                  <a:lnTo>
                    <a:pt x="40" y="358"/>
                  </a:lnTo>
                  <a:lnTo>
                    <a:pt x="40" y="358"/>
                  </a:lnTo>
                  <a:close/>
                  <a:moveTo>
                    <a:pt x="40" y="392"/>
                  </a:moveTo>
                  <a:lnTo>
                    <a:pt x="40" y="369"/>
                  </a:lnTo>
                  <a:lnTo>
                    <a:pt x="28" y="369"/>
                  </a:lnTo>
                  <a:lnTo>
                    <a:pt x="28" y="392"/>
                  </a:lnTo>
                  <a:lnTo>
                    <a:pt x="40" y="392"/>
                  </a:lnTo>
                  <a:lnTo>
                    <a:pt x="40" y="392"/>
                  </a:lnTo>
                  <a:close/>
                  <a:moveTo>
                    <a:pt x="40" y="425"/>
                  </a:moveTo>
                  <a:lnTo>
                    <a:pt x="40" y="404"/>
                  </a:lnTo>
                  <a:lnTo>
                    <a:pt x="28" y="404"/>
                  </a:lnTo>
                  <a:lnTo>
                    <a:pt x="28" y="425"/>
                  </a:lnTo>
                  <a:lnTo>
                    <a:pt x="40" y="425"/>
                  </a:lnTo>
                  <a:lnTo>
                    <a:pt x="40" y="425"/>
                  </a:lnTo>
                  <a:close/>
                  <a:moveTo>
                    <a:pt x="28" y="437"/>
                  </a:moveTo>
                  <a:lnTo>
                    <a:pt x="28" y="457"/>
                  </a:lnTo>
                  <a:lnTo>
                    <a:pt x="40" y="457"/>
                  </a:lnTo>
                  <a:lnTo>
                    <a:pt x="40" y="437"/>
                  </a:lnTo>
                  <a:lnTo>
                    <a:pt x="28" y="437"/>
                  </a:lnTo>
                  <a:lnTo>
                    <a:pt x="28" y="437"/>
                  </a:lnTo>
                  <a:close/>
                  <a:moveTo>
                    <a:pt x="28" y="468"/>
                  </a:moveTo>
                  <a:lnTo>
                    <a:pt x="40" y="468"/>
                  </a:lnTo>
                  <a:lnTo>
                    <a:pt x="40" y="490"/>
                  </a:lnTo>
                  <a:lnTo>
                    <a:pt x="28" y="490"/>
                  </a:lnTo>
                  <a:lnTo>
                    <a:pt x="28" y="468"/>
                  </a:lnTo>
                  <a:lnTo>
                    <a:pt x="28" y="468"/>
                  </a:lnTo>
                  <a:close/>
                  <a:moveTo>
                    <a:pt x="28" y="501"/>
                  </a:moveTo>
                  <a:lnTo>
                    <a:pt x="40" y="501"/>
                  </a:lnTo>
                  <a:lnTo>
                    <a:pt x="40" y="524"/>
                  </a:lnTo>
                  <a:lnTo>
                    <a:pt x="28" y="524"/>
                  </a:lnTo>
                  <a:lnTo>
                    <a:pt x="28" y="501"/>
                  </a:lnTo>
                  <a:lnTo>
                    <a:pt x="28" y="501"/>
                  </a:lnTo>
                  <a:close/>
                  <a:moveTo>
                    <a:pt x="28" y="536"/>
                  </a:moveTo>
                  <a:lnTo>
                    <a:pt x="40" y="536"/>
                  </a:lnTo>
                  <a:lnTo>
                    <a:pt x="40" y="558"/>
                  </a:lnTo>
                  <a:lnTo>
                    <a:pt x="28" y="558"/>
                  </a:lnTo>
                  <a:lnTo>
                    <a:pt x="28" y="536"/>
                  </a:lnTo>
                  <a:lnTo>
                    <a:pt x="28" y="536"/>
                  </a:lnTo>
                  <a:close/>
                  <a:moveTo>
                    <a:pt x="28" y="569"/>
                  </a:moveTo>
                  <a:lnTo>
                    <a:pt x="40" y="569"/>
                  </a:lnTo>
                  <a:lnTo>
                    <a:pt x="40" y="592"/>
                  </a:lnTo>
                  <a:lnTo>
                    <a:pt x="28" y="592"/>
                  </a:lnTo>
                  <a:lnTo>
                    <a:pt x="28" y="569"/>
                  </a:lnTo>
                  <a:lnTo>
                    <a:pt x="28" y="569"/>
                  </a:lnTo>
                  <a:close/>
                  <a:moveTo>
                    <a:pt x="28" y="602"/>
                  </a:moveTo>
                  <a:lnTo>
                    <a:pt x="40" y="602"/>
                  </a:lnTo>
                  <a:lnTo>
                    <a:pt x="40" y="625"/>
                  </a:lnTo>
                  <a:lnTo>
                    <a:pt x="28" y="625"/>
                  </a:lnTo>
                  <a:lnTo>
                    <a:pt x="28" y="602"/>
                  </a:lnTo>
                  <a:lnTo>
                    <a:pt x="28" y="602"/>
                  </a:lnTo>
                  <a:close/>
                  <a:moveTo>
                    <a:pt x="28" y="637"/>
                  </a:moveTo>
                  <a:lnTo>
                    <a:pt x="40" y="637"/>
                  </a:lnTo>
                  <a:lnTo>
                    <a:pt x="40" y="659"/>
                  </a:lnTo>
                  <a:lnTo>
                    <a:pt x="28" y="659"/>
                  </a:lnTo>
                  <a:lnTo>
                    <a:pt x="28" y="637"/>
                  </a:lnTo>
                  <a:lnTo>
                    <a:pt x="28" y="637"/>
                  </a:lnTo>
                  <a:close/>
                  <a:moveTo>
                    <a:pt x="28" y="670"/>
                  </a:moveTo>
                  <a:lnTo>
                    <a:pt x="40" y="670"/>
                  </a:lnTo>
                  <a:lnTo>
                    <a:pt x="40" y="693"/>
                  </a:lnTo>
                  <a:lnTo>
                    <a:pt x="28" y="693"/>
                  </a:lnTo>
                  <a:lnTo>
                    <a:pt x="28" y="670"/>
                  </a:lnTo>
                  <a:lnTo>
                    <a:pt x="28" y="670"/>
                  </a:lnTo>
                  <a:close/>
                  <a:moveTo>
                    <a:pt x="28" y="703"/>
                  </a:moveTo>
                  <a:lnTo>
                    <a:pt x="40" y="703"/>
                  </a:lnTo>
                  <a:lnTo>
                    <a:pt x="40" y="726"/>
                  </a:lnTo>
                  <a:lnTo>
                    <a:pt x="28" y="726"/>
                  </a:lnTo>
                  <a:lnTo>
                    <a:pt x="28" y="703"/>
                  </a:lnTo>
                  <a:lnTo>
                    <a:pt x="28" y="703"/>
                  </a:lnTo>
                  <a:close/>
                  <a:moveTo>
                    <a:pt x="28" y="738"/>
                  </a:moveTo>
                  <a:lnTo>
                    <a:pt x="40" y="738"/>
                  </a:lnTo>
                  <a:lnTo>
                    <a:pt x="40" y="760"/>
                  </a:lnTo>
                  <a:lnTo>
                    <a:pt x="28" y="760"/>
                  </a:lnTo>
                  <a:lnTo>
                    <a:pt x="28" y="738"/>
                  </a:lnTo>
                  <a:lnTo>
                    <a:pt x="28" y="738"/>
                  </a:lnTo>
                  <a:close/>
                  <a:moveTo>
                    <a:pt x="28" y="771"/>
                  </a:moveTo>
                  <a:lnTo>
                    <a:pt x="40" y="771"/>
                  </a:lnTo>
                  <a:lnTo>
                    <a:pt x="40" y="794"/>
                  </a:lnTo>
                  <a:lnTo>
                    <a:pt x="28" y="794"/>
                  </a:lnTo>
                  <a:lnTo>
                    <a:pt x="28" y="771"/>
                  </a:lnTo>
                  <a:lnTo>
                    <a:pt x="28" y="771"/>
                  </a:lnTo>
                  <a:close/>
                  <a:moveTo>
                    <a:pt x="34" y="0"/>
                  </a:moveTo>
                  <a:lnTo>
                    <a:pt x="68" y="69"/>
                  </a:lnTo>
                  <a:lnTo>
                    <a:pt x="40" y="69"/>
                  </a:lnTo>
                  <a:lnTo>
                    <a:pt x="40" y="88"/>
                  </a:lnTo>
                  <a:lnTo>
                    <a:pt x="28" y="88"/>
                  </a:lnTo>
                  <a:lnTo>
                    <a:pt x="28" y="69"/>
                  </a:lnTo>
                  <a:lnTo>
                    <a:pt x="0" y="69"/>
                  </a:lnTo>
                  <a:lnTo>
                    <a:pt x="34" y="0"/>
                  </a:lnTo>
                  <a:lnTo>
                    <a:pt x="34"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8" name="Freeform 50"/>
            <p:cNvSpPr>
              <a:spLocks noEditPoints="1"/>
            </p:cNvSpPr>
            <p:nvPr/>
          </p:nvSpPr>
          <p:spPr bwMode="auto">
            <a:xfrm>
              <a:off x="4331061" y="2980135"/>
              <a:ext cx="76180" cy="698372"/>
            </a:xfrm>
            <a:custGeom>
              <a:avLst/>
              <a:gdLst>
                <a:gd name="T0" fmla="*/ 39 w 69"/>
                <a:gd name="T1" fmla="*/ 99 h 624"/>
                <a:gd name="T2" fmla="*/ 29 w 69"/>
                <a:gd name="T3" fmla="*/ 121 h 624"/>
                <a:gd name="T4" fmla="*/ 39 w 69"/>
                <a:gd name="T5" fmla="*/ 121 h 624"/>
                <a:gd name="T6" fmla="*/ 39 w 69"/>
                <a:gd name="T7" fmla="*/ 132 h 624"/>
                <a:gd name="T8" fmla="*/ 29 w 69"/>
                <a:gd name="T9" fmla="*/ 155 h 624"/>
                <a:gd name="T10" fmla="*/ 39 w 69"/>
                <a:gd name="T11" fmla="*/ 155 h 624"/>
                <a:gd name="T12" fmla="*/ 39 w 69"/>
                <a:gd name="T13" fmla="*/ 167 h 624"/>
                <a:gd name="T14" fmla="*/ 29 w 69"/>
                <a:gd name="T15" fmla="*/ 188 h 624"/>
                <a:gd name="T16" fmla="*/ 39 w 69"/>
                <a:gd name="T17" fmla="*/ 188 h 624"/>
                <a:gd name="T18" fmla="*/ 39 w 69"/>
                <a:gd name="T19" fmla="*/ 200 h 624"/>
                <a:gd name="T20" fmla="*/ 29 w 69"/>
                <a:gd name="T21" fmla="*/ 222 h 624"/>
                <a:gd name="T22" fmla="*/ 39 w 69"/>
                <a:gd name="T23" fmla="*/ 222 h 624"/>
                <a:gd name="T24" fmla="*/ 39 w 69"/>
                <a:gd name="T25" fmla="*/ 233 h 624"/>
                <a:gd name="T26" fmla="*/ 29 w 69"/>
                <a:gd name="T27" fmla="*/ 256 h 624"/>
                <a:gd name="T28" fmla="*/ 39 w 69"/>
                <a:gd name="T29" fmla="*/ 256 h 624"/>
                <a:gd name="T30" fmla="*/ 39 w 69"/>
                <a:gd name="T31" fmla="*/ 268 h 624"/>
                <a:gd name="T32" fmla="*/ 29 w 69"/>
                <a:gd name="T33" fmla="*/ 290 h 624"/>
                <a:gd name="T34" fmla="*/ 39 w 69"/>
                <a:gd name="T35" fmla="*/ 290 h 624"/>
                <a:gd name="T36" fmla="*/ 39 w 69"/>
                <a:gd name="T37" fmla="*/ 301 h 624"/>
                <a:gd name="T38" fmla="*/ 29 w 69"/>
                <a:gd name="T39" fmla="*/ 324 h 624"/>
                <a:gd name="T40" fmla="*/ 39 w 69"/>
                <a:gd name="T41" fmla="*/ 324 h 624"/>
                <a:gd name="T42" fmla="*/ 39 w 69"/>
                <a:gd name="T43" fmla="*/ 334 h 624"/>
                <a:gd name="T44" fmla="*/ 29 w 69"/>
                <a:gd name="T45" fmla="*/ 357 h 624"/>
                <a:gd name="T46" fmla="*/ 39 w 69"/>
                <a:gd name="T47" fmla="*/ 357 h 624"/>
                <a:gd name="T48" fmla="*/ 39 w 69"/>
                <a:gd name="T49" fmla="*/ 369 h 624"/>
                <a:gd name="T50" fmla="*/ 29 w 69"/>
                <a:gd name="T51" fmla="*/ 391 h 624"/>
                <a:gd name="T52" fmla="*/ 39 w 69"/>
                <a:gd name="T53" fmla="*/ 391 h 624"/>
                <a:gd name="T54" fmla="*/ 39 w 69"/>
                <a:gd name="T55" fmla="*/ 402 h 624"/>
                <a:gd name="T56" fmla="*/ 29 w 69"/>
                <a:gd name="T57" fmla="*/ 425 h 624"/>
                <a:gd name="T58" fmla="*/ 39 w 69"/>
                <a:gd name="T59" fmla="*/ 425 h 624"/>
                <a:gd name="T60" fmla="*/ 29 w 69"/>
                <a:gd name="T61" fmla="*/ 456 h 624"/>
                <a:gd name="T62" fmla="*/ 39 w 69"/>
                <a:gd name="T63" fmla="*/ 435 h 624"/>
                <a:gd name="T64" fmla="*/ 29 w 69"/>
                <a:gd name="T65" fmla="*/ 435 h 624"/>
                <a:gd name="T66" fmla="*/ 39 w 69"/>
                <a:gd name="T67" fmla="*/ 466 h 624"/>
                <a:gd name="T68" fmla="*/ 29 w 69"/>
                <a:gd name="T69" fmla="*/ 489 h 624"/>
                <a:gd name="T70" fmla="*/ 29 w 69"/>
                <a:gd name="T71" fmla="*/ 466 h 624"/>
                <a:gd name="T72" fmla="*/ 39 w 69"/>
                <a:gd name="T73" fmla="*/ 501 h 624"/>
                <a:gd name="T74" fmla="*/ 29 w 69"/>
                <a:gd name="T75" fmla="*/ 523 h 624"/>
                <a:gd name="T76" fmla="*/ 29 w 69"/>
                <a:gd name="T77" fmla="*/ 501 h 624"/>
                <a:gd name="T78" fmla="*/ 39 w 69"/>
                <a:gd name="T79" fmla="*/ 534 h 624"/>
                <a:gd name="T80" fmla="*/ 29 w 69"/>
                <a:gd name="T81" fmla="*/ 557 h 624"/>
                <a:gd name="T82" fmla="*/ 29 w 69"/>
                <a:gd name="T83" fmla="*/ 534 h 624"/>
                <a:gd name="T84" fmla="*/ 39 w 69"/>
                <a:gd name="T85" fmla="*/ 567 h 624"/>
                <a:gd name="T86" fmla="*/ 29 w 69"/>
                <a:gd name="T87" fmla="*/ 590 h 624"/>
                <a:gd name="T88" fmla="*/ 29 w 69"/>
                <a:gd name="T89" fmla="*/ 567 h 624"/>
                <a:gd name="T90" fmla="*/ 39 w 69"/>
                <a:gd name="T91" fmla="*/ 602 h 624"/>
                <a:gd name="T92" fmla="*/ 29 w 69"/>
                <a:gd name="T93" fmla="*/ 624 h 624"/>
                <a:gd name="T94" fmla="*/ 29 w 69"/>
                <a:gd name="T95" fmla="*/ 602 h 624"/>
                <a:gd name="T96" fmla="*/ 69 w 69"/>
                <a:gd name="T97" fmla="*/ 69 h 624"/>
                <a:gd name="T98" fmla="*/ 39 w 69"/>
                <a:gd name="T99" fmla="*/ 87 h 624"/>
                <a:gd name="T100" fmla="*/ 29 w 69"/>
                <a:gd name="T101" fmla="*/ 69 h 624"/>
                <a:gd name="T102" fmla="*/ 34 w 69"/>
                <a:gd name="T103"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24">
                  <a:moveTo>
                    <a:pt x="39" y="121"/>
                  </a:moveTo>
                  <a:lnTo>
                    <a:pt x="39" y="99"/>
                  </a:lnTo>
                  <a:lnTo>
                    <a:pt x="29" y="99"/>
                  </a:lnTo>
                  <a:lnTo>
                    <a:pt x="29" y="121"/>
                  </a:lnTo>
                  <a:lnTo>
                    <a:pt x="39" y="121"/>
                  </a:lnTo>
                  <a:lnTo>
                    <a:pt x="39" y="121"/>
                  </a:lnTo>
                  <a:close/>
                  <a:moveTo>
                    <a:pt x="39" y="155"/>
                  </a:moveTo>
                  <a:lnTo>
                    <a:pt x="39" y="132"/>
                  </a:lnTo>
                  <a:lnTo>
                    <a:pt x="29" y="132"/>
                  </a:lnTo>
                  <a:lnTo>
                    <a:pt x="29" y="155"/>
                  </a:lnTo>
                  <a:lnTo>
                    <a:pt x="39" y="155"/>
                  </a:lnTo>
                  <a:lnTo>
                    <a:pt x="39" y="155"/>
                  </a:lnTo>
                  <a:close/>
                  <a:moveTo>
                    <a:pt x="39" y="188"/>
                  </a:moveTo>
                  <a:lnTo>
                    <a:pt x="39" y="167"/>
                  </a:lnTo>
                  <a:lnTo>
                    <a:pt x="29" y="167"/>
                  </a:lnTo>
                  <a:lnTo>
                    <a:pt x="29" y="188"/>
                  </a:lnTo>
                  <a:lnTo>
                    <a:pt x="39" y="188"/>
                  </a:lnTo>
                  <a:lnTo>
                    <a:pt x="39" y="188"/>
                  </a:lnTo>
                  <a:close/>
                  <a:moveTo>
                    <a:pt x="39" y="222"/>
                  </a:moveTo>
                  <a:lnTo>
                    <a:pt x="39" y="200"/>
                  </a:lnTo>
                  <a:lnTo>
                    <a:pt x="29" y="200"/>
                  </a:lnTo>
                  <a:lnTo>
                    <a:pt x="29" y="222"/>
                  </a:lnTo>
                  <a:lnTo>
                    <a:pt x="39" y="222"/>
                  </a:lnTo>
                  <a:lnTo>
                    <a:pt x="39" y="222"/>
                  </a:lnTo>
                  <a:close/>
                  <a:moveTo>
                    <a:pt x="39" y="256"/>
                  </a:moveTo>
                  <a:lnTo>
                    <a:pt x="39" y="233"/>
                  </a:lnTo>
                  <a:lnTo>
                    <a:pt x="29" y="233"/>
                  </a:lnTo>
                  <a:lnTo>
                    <a:pt x="29" y="256"/>
                  </a:lnTo>
                  <a:lnTo>
                    <a:pt x="39" y="256"/>
                  </a:lnTo>
                  <a:lnTo>
                    <a:pt x="39" y="256"/>
                  </a:lnTo>
                  <a:close/>
                  <a:moveTo>
                    <a:pt x="39" y="290"/>
                  </a:moveTo>
                  <a:lnTo>
                    <a:pt x="39" y="268"/>
                  </a:lnTo>
                  <a:lnTo>
                    <a:pt x="29" y="268"/>
                  </a:lnTo>
                  <a:lnTo>
                    <a:pt x="29" y="290"/>
                  </a:lnTo>
                  <a:lnTo>
                    <a:pt x="39" y="290"/>
                  </a:lnTo>
                  <a:lnTo>
                    <a:pt x="39" y="290"/>
                  </a:lnTo>
                  <a:close/>
                  <a:moveTo>
                    <a:pt x="39" y="324"/>
                  </a:moveTo>
                  <a:lnTo>
                    <a:pt x="39" y="301"/>
                  </a:lnTo>
                  <a:lnTo>
                    <a:pt x="29" y="301"/>
                  </a:lnTo>
                  <a:lnTo>
                    <a:pt x="29" y="324"/>
                  </a:lnTo>
                  <a:lnTo>
                    <a:pt x="39" y="324"/>
                  </a:lnTo>
                  <a:lnTo>
                    <a:pt x="39" y="324"/>
                  </a:lnTo>
                  <a:close/>
                  <a:moveTo>
                    <a:pt x="39" y="357"/>
                  </a:moveTo>
                  <a:lnTo>
                    <a:pt x="39" y="334"/>
                  </a:lnTo>
                  <a:lnTo>
                    <a:pt x="29" y="334"/>
                  </a:lnTo>
                  <a:lnTo>
                    <a:pt x="29" y="357"/>
                  </a:lnTo>
                  <a:lnTo>
                    <a:pt x="39" y="357"/>
                  </a:lnTo>
                  <a:lnTo>
                    <a:pt x="39" y="357"/>
                  </a:lnTo>
                  <a:close/>
                  <a:moveTo>
                    <a:pt x="39" y="391"/>
                  </a:moveTo>
                  <a:lnTo>
                    <a:pt x="39" y="369"/>
                  </a:lnTo>
                  <a:lnTo>
                    <a:pt x="29" y="369"/>
                  </a:lnTo>
                  <a:lnTo>
                    <a:pt x="29" y="391"/>
                  </a:lnTo>
                  <a:lnTo>
                    <a:pt x="39" y="391"/>
                  </a:lnTo>
                  <a:lnTo>
                    <a:pt x="39" y="391"/>
                  </a:lnTo>
                  <a:close/>
                  <a:moveTo>
                    <a:pt x="39" y="425"/>
                  </a:moveTo>
                  <a:lnTo>
                    <a:pt x="39" y="402"/>
                  </a:lnTo>
                  <a:lnTo>
                    <a:pt x="29" y="402"/>
                  </a:lnTo>
                  <a:lnTo>
                    <a:pt x="29" y="425"/>
                  </a:lnTo>
                  <a:lnTo>
                    <a:pt x="39" y="425"/>
                  </a:lnTo>
                  <a:lnTo>
                    <a:pt x="39" y="425"/>
                  </a:lnTo>
                  <a:close/>
                  <a:moveTo>
                    <a:pt x="29" y="435"/>
                  </a:moveTo>
                  <a:lnTo>
                    <a:pt x="29" y="456"/>
                  </a:lnTo>
                  <a:lnTo>
                    <a:pt x="39" y="456"/>
                  </a:lnTo>
                  <a:lnTo>
                    <a:pt x="39" y="435"/>
                  </a:lnTo>
                  <a:lnTo>
                    <a:pt x="29" y="435"/>
                  </a:lnTo>
                  <a:lnTo>
                    <a:pt x="29" y="435"/>
                  </a:lnTo>
                  <a:close/>
                  <a:moveTo>
                    <a:pt x="29" y="466"/>
                  </a:moveTo>
                  <a:lnTo>
                    <a:pt x="39" y="466"/>
                  </a:lnTo>
                  <a:lnTo>
                    <a:pt x="39" y="489"/>
                  </a:lnTo>
                  <a:lnTo>
                    <a:pt x="29" y="489"/>
                  </a:lnTo>
                  <a:lnTo>
                    <a:pt x="29" y="466"/>
                  </a:lnTo>
                  <a:lnTo>
                    <a:pt x="29" y="466"/>
                  </a:lnTo>
                  <a:close/>
                  <a:moveTo>
                    <a:pt x="29" y="501"/>
                  </a:moveTo>
                  <a:lnTo>
                    <a:pt x="39" y="501"/>
                  </a:lnTo>
                  <a:lnTo>
                    <a:pt x="39" y="523"/>
                  </a:lnTo>
                  <a:lnTo>
                    <a:pt x="29" y="523"/>
                  </a:lnTo>
                  <a:lnTo>
                    <a:pt x="29" y="501"/>
                  </a:lnTo>
                  <a:lnTo>
                    <a:pt x="29" y="501"/>
                  </a:lnTo>
                  <a:close/>
                  <a:moveTo>
                    <a:pt x="29" y="534"/>
                  </a:moveTo>
                  <a:lnTo>
                    <a:pt x="39" y="534"/>
                  </a:lnTo>
                  <a:lnTo>
                    <a:pt x="39" y="557"/>
                  </a:lnTo>
                  <a:lnTo>
                    <a:pt x="29" y="557"/>
                  </a:lnTo>
                  <a:lnTo>
                    <a:pt x="29" y="534"/>
                  </a:lnTo>
                  <a:lnTo>
                    <a:pt x="29" y="534"/>
                  </a:lnTo>
                  <a:close/>
                  <a:moveTo>
                    <a:pt x="29" y="567"/>
                  </a:moveTo>
                  <a:lnTo>
                    <a:pt x="39" y="567"/>
                  </a:lnTo>
                  <a:lnTo>
                    <a:pt x="39" y="590"/>
                  </a:lnTo>
                  <a:lnTo>
                    <a:pt x="29" y="590"/>
                  </a:lnTo>
                  <a:lnTo>
                    <a:pt x="29" y="567"/>
                  </a:lnTo>
                  <a:lnTo>
                    <a:pt x="29" y="567"/>
                  </a:lnTo>
                  <a:close/>
                  <a:moveTo>
                    <a:pt x="29" y="602"/>
                  </a:moveTo>
                  <a:lnTo>
                    <a:pt x="39" y="602"/>
                  </a:lnTo>
                  <a:lnTo>
                    <a:pt x="39" y="624"/>
                  </a:lnTo>
                  <a:lnTo>
                    <a:pt x="29" y="624"/>
                  </a:lnTo>
                  <a:lnTo>
                    <a:pt x="29" y="602"/>
                  </a:lnTo>
                  <a:lnTo>
                    <a:pt x="29" y="602"/>
                  </a:lnTo>
                  <a:close/>
                  <a:moveTo>
                    <a:pt x="34" y="0"/>
                  </a:moveTo>
                  <a:lnTo>
                    <a:pt x="69" y="69"/>
                  </a:lnTo>
                  <a:lnTo>
                    <a:pt x="39" y="69"/>
                  </a:lnTo>
                  <a:lnTo>
                    <a:pt x="39" y="87"/>
                  </a:lnTo>
                  <a:lnTo>
                    <a:pt x="29" y="87"/>
                  </a:lnTo>
                  <a:lnTo>
                    <a:pt x="29" y="69"/>
                  </a:lnTo>
                  <a:lnTo>
                    <a:pt x="0" y="69"/>
                  </a:lnTo>
                  <a:lnTo>
                    <a:pt x="34" y="0"/>
                  </a:lnTo>
                  <a:lnTo>
                    <a:pt x="34"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49" name="Freeform 51"/>
            <p:cNvSpPr>
              <a:spLocks noEditPoints="1"/>
            </p:cNvSpPr>
            <p:nvPr/>
          </p:nvSpPr>
          <p:spPr bwMode="auto">
            <a:xfrm>
              <a:off x="4948437" y="4227681"/>
              <a:ext cx="280913" cy="292046"/>
            </a:xfrm>
            <a:custGeom>
              <a:avLst/>
              <a:gdLst>
                <a:gd name="T0" fmla="*/ 181 w 210"/>
                <a:gd name="T1" fmla="*/ 219 h 219"/>
                <a:gd name="T2" fmla="*/ 210 w 210"/>
                <a:gd name="T3" fmla="*/ 161 h 219"/>
                <a:gd name="T4" fmla="*/ 185 w 210"/>
                <a:gd name="T5" fmla="*/ 161 h 219"/>
                <a:gd name="T6" fmla="*/ 185 w 210"/>
                <a:gd name="T7" fmla="*/ 145 h 219"/>
                <a:gd name="T8" fmla="*/ 176 w 210"/>
                <a:gd name="T9" fmla="*/ 145 h 219"/>
                <a:gd name="T10" fmla="*/ 176 w 210"/>
                <a:gd name="T11" fmla="*/ 161 h 219"/>
                <a:gd name="T12" fmla="*/ 152 w 210"/>
                <a:gd name="T13" fmla="*/ 161 h 219"/>
                <a:gd name="T14" fmla="*/ 181 w 210"/>
                <a:gd name="T15" fmla="*/ 219 h 219"/>
                <a:gd name="T16" fmla="*/ 0 w 210"/>
                <a:gd name="T17" fmla="*/ 0 h 219"/>
                <a:gd name="T18" fmla="*/ 0 w 210"/>
                <a:gd name="T19" fmla="*/ 9 h 219"/>
                <a:gd name="T20" fmla="*/ 19 w 210"/>
                <a:gd name="T21" fmla="*/ 9 h 219"/>
                <a:gd name="T22" fmla="*/ 19 w 210"/>
                <a:gd name="T23" fmla="*/ 0 h 219"/>
                <a:gd name="T24" fmla="*/ 0 w 210"/>
                <a:gd name="T25" fmla="*/ 0 h 219"/>
                <a:gd name="T26" fmla="*/ 28 w 210"/>
                <a:gd name="T27" fmla="*/ 0 h 219"/>
                <a:gd name="T28" fmla="*/ 28 w 210"/>
                <a:gd name="T29" fmla="*/ 9 h 219"/>
                <a:gd name="T30" fmla="*/ 47 w 210"/>
                <a:gd name="T31" fmla="*/ 9 h 219"/>
                <a:gd name="T32" fmla="*/ 47 w 210"/>
                <a:gd name="T33" fmla="*/ 0 h 219"/>
                <a:gd name="T34" fmla="*/ 28 w 210"/>
                <a:gd name="T35" fmla="*/ 0 h 219"/>
                <a:gd name="T36" fmla="*/ 57 w 210"/>
                <a:gd name="T37" fmla="*/ 0 h 219"/>
                <a:gd name="T38" fmla="*/ 57 w 210"/>
                <a:gd name="T39" fmla="*/ 9 h 219"/>
                <a:gd name="T40" fmla="*/ 76 w 210"/>
                <a:gd name="T41" fmla="*/ 9 h 219"/>
                <a:gd name="T42" fmla="*/ 76 w 210"/>
                <a:gd name="T43" fmla="*/ 0 h 219"/>
                <a:gd name="T44" fmla="*/ 57 w 210"/>
                <a:gd name="T45" fmla="*/ 0 h 219"/>
                <a:gd name="T46" fmla="*/ 85 w 210"/>
                <a:gd name="T47" fmla="*/ 0 h 219"/>
                <a:gd name="T48" fmla="*/ 85 w 210"/>
                <a:gd name="T49" fmla="*/ 9 h 219"/>
                <a:gd name="T50" fmla="*/ 103 w 210"/>
                <a:gd name="T51" fmla="*/ 10 h 219"/>
                <a:gd name="T52" fmla="*/ 105 w 210"/>
                <a:gd name="T53" fmla="*/ 1 h 219"/>
                <a:gd name="T54" fmla="*/ 85 w 210"/>
                <a:gd name="T55" fmla="*/ 0 h 219"/>
                <a:gd name="T56" fmla="*/ 114 w 210"/>
                <a:gd name="T57" fmla="*/ 3 h 219"/>
                <a:gd name="T58" fmla="*/ 133 w 210"/>
                <a:gd name="T59" fmla="*/ 8 h 219"/>
                <a:gd name="T60" fmla="*/ 130 w 210"/>
                <a:gd name="T61" fmla="*/ 17 h 219"/>
                <a:gd name="T62" fmla="*/ 112 w 210"/>
                <a:gd name="T63" fmla="*/ 12 h 219"/>
                <a:gd name="T64" fmla="*/ 114 w 210"/>
                <a:gd name="T65" fmla="*/ 3 h 219"/>
                <a:gd name="T66" fmla="*/ 142 w 210"/>
                <a:gd name="T67" fmla="*/ 13 h 219"/>
                <a:gd name="T68" fmla="*/ 158 w 210"/>
                <a:gd name="T69" fmla="*/ 24 h 219"/>
                <a:gd name="T70" fmla="*/ 152 w 210"/>
                <a:gd name="T71" fmla="*/ 31 h 219"/>
                <a:gd name="T72" fmla="*/ 138 w 210"/>
                <a:gd name="T73" fmla="*/ 21 h 219"/>
                <a:gd name="T74" fmla="*/ 142 w 210"/>
                <a:gd name="T75" fmla="*/ 13 h 219"/>
                <a:gd name="T76" fmla="*/ 165 w 210"/>
                <a:gd name="T77" fmla="*/ 32 h 219"/>
                <a:gd name="T78" fmla="*/ 175 w 210"/>
                <a:gd name="T79" fmla="*/ 49 h 219"/>
                <a:gd name="T80" fmla="*/ 167 w 210"/>
                <a:gd name="T81" fmla="*/ 53 h 219"/>
                <a:gd name="T82" fmla="*/ 158 w 210"/>
                <a:gd name="T83" fmla="*/ 38 h 219"/>
                <a:gd name="T84" fmla="*/ 165 w 210"/>
                <a:gd name="T85" fmla="*/ 32 h 219"/>
                <a:gd name="T86" fmla="*/ 179 w 210"/>
                <a:gd name="T87" fmla="*/ 58 h 219"/>
                <a:gd name="T88" fmla="*/ 184 w 210"/>
                <a:gd name="T89" fmla="*/ 77 h 219"/>
                <a:gd name="T90" fmla="*/ 174 w 210"/>
                <a:gd name="T91" fmla="*/ 79 h 219"/>
                <a:gd name="T92" fmla="*/ 170 w 210"/>
                <a:gd name="T93" fmla="*/ 61 h 219"/>
                <a:gd name="T94" fmla="*/ 179 w 210"/>
                <a:gd name="T95" fmla="*/ 58 h 219"/>
                <a:gd name="T96" fmla="*/ 185 w 210"/>
                <a:gd name="T97" fmla="*/ 87 h 219"/>
                <a:gd name="T98" fmla="*/ 185 w 210"/>
                <a:gd name="T99" fmla="*/ 106 h 219"/>
                <a:gd name="T100" fmla="*/ 176 w 210"/>
                <a:gd name="T101" fmla="*/ 106 h 219"/>
                <a:gd name="T102" fmla="*/ 175 w 210"/>
                <a:gd name="T103" fmla="*/ 88 h 219"/>
                <a:gd name="T104" fmla="*/ 185 w 210"/>
                <a:gd name="T105" fmla="*/ 87 h 219"/>
                <a:gd name="T106" fmla="*/ 185 w 210"/>
                <a:gd name="T107" fmla="*/ 116 h 219"/>
                <a:gd name="T108" fmla="*/ 185 w 210"/>
                <a:gd name="T109" fmla="*/ 135 h 219"/>
                <a:gd name="T110" fmla="*/ 176 w 210"/>
                <a:gd name="T111" fmla="*/ 135 h 219"/>
                <a:gd name="T112" fmla="*/ 176 w 210"/>
                <a:gd name="T113" fmla="*/ 116 h 219"/>
                <a:gd name="T114" fmla="*/ 185 w 210"/>
                <a:gd name="T115" fmla="*/ 11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0" h="219">
                  <a:moveTo>
                    <a:pt x="181" y="219"/>
                  </a:moveTo>
                  <a:cubicBezTo>
                    <a:pt x="210" y="161"/>
                    <a:pt x="210" y="161"/>
                    <a:pt x="210" y="161"/>
                  </a:cubicBezTo>
                  <a:cubicBezTo>
                    <a:pt x="185" y="161"/>
                    <a:pt x="185" y="161"/>
                    <a:pt x="185" y="161"/>
                  </a:cubicBezTo>
                  <a:cubicBezTo>
                    <a:pt x="185" y="145"/>
                    <a:pt x="185" y="145"/>
                    <a:pt x="185" y="145"/>
                  </a:cubicBezTo>
                  <a:cubicBezTo>
                    <a:pt x="176" y="145"/>
                    <a:pt x="176" y="145"/>
                    <a:pt x="176" y="145"/>
                  </a:cubicBezTo>
                  <a:cubicBezTo>
                    <a:pt x="176" y="161"/>
                    <a:pt x="176" y="161"/>
                    <a:pt x="176" y="161"/>
                  </a:cubicBezTo>
                  <a:cubicBezTo>
                    <a:pt x="152" y="161"/>
                    <a:pt x="152" y="161"/>
                    <a:pt x="152" y="161"/>
                  </a:cubicBezTo>
                  <a:cubicBezTo>
                    <a:pt x="181" y="219"/>
                    <a:pt x="181" y="219"/>
                    <a:pt x="181" y="219"/>
                  </a:cubicBezTo>
                  <a:close/>
                  <a:moveTo>
                    <a:pt x="0" y="0"/>
                  </a:moveTo>
                  <a:cubicBezTo>
                    <a:pt x="0" y="9"/>
                    <a:pt x="0" y="9"/>
                    <a:pt x="0" y="9"/>
                  </a:cubicBezTo>
                  <a:cubicBezTo>
                    <a:pt x="19" y="9"/>
                    <a:pt x="19" y="9"/>
                    <a:pt x="19" y="9"/>
                  </a:cubicBezTo>
                  <a:cubicBezTo>
                    <a:pt x="19" y="0"/>
                    <a:pt x="19" y="0"/>
                    <a:pt x="19" y="0"/>
                  </a:cubicBezTo>
                  <a:cubicBezTo>
                    <a:pt x="0" y="0"/>
                    <a:pt x="0" y="0"/>
                    <a:pt x="0" y="0"/>
                  </a:cubicBezTo>
                  <a:close/>
                  <a:moveTo>
                    <a:pt x="28" y="0"/>
                  </a:moveTo>
                  <a:cubicBezTo>
                    <a:pt x="28" y="9"/>
                    <a:pt x="28" y="9"/>
                    <a:pt x="28" y="9"/>
                  </a:cubicBezTo>
                  <a:cubicBezTo>
                    <a:pt x="47" y="9"/>
                    <a:pt x="47" y="9"/>
                    <a:pt x="47" y="9"/>
                  </a:cubicBezTo>
                  <a:cubicBezTo>
                    <a:pt x="47" y="0"/>
                    <a:pt x="47" y="0"/>
                    <a:pt x="47" y="0"/>
                  </a:cubicBezTo>
                  <a:cubicBezTo>
                    <a:pt x="28" y="0"/>
                    <a:pt x="28" y="0"/>
                    <a:pt x="28" y="0"/>
                  </a:cubicBezTo>
                  <a:close/>
                  <a:moveTo>
                    <a:pt x="57" y="0"/>
                  </a:moveTo>
                  <a:cubicBezTo>
                    <a:pt x="57" y="9"/>
                    <a:pt x="57" y="9"/>
                    <a:pt x="57" y="9"/>
                  </a:cubicBezTo>
                  <a:cubicBezTo>
                    <a:pt x="76" y="9"/>
                    <a:pt x="76" y="9"/>
                    <a:pt x="76" y="9"/>
                  </a:cubicBezTo>
                  <a:cubicBezTo>
                    <a:pt x="76" y="0"/>
                    <a:pt x="76" y="0"/>
                    <a:pt x="76" y="0"/>
                  </a:cubicBezTo>
                  <a:cubicBezTo>
                    <a:pt x="57" y="0"/>
                    <a:pt x="57" y="0"/>
                    <a:pt x="57" y="0"/>
                  </a:cubicBezTo>
                  <a:close/>
                  <a:moveTo>
                    <a:pt x="85" y="0"/>
                  </a:moveTo>
                  <a:cubicBezTo>
                    <a:pt x="85" y="9"/>
                    <a:pt x="85" y="9"/>
                    <a:pt x="85" y="9"/>
                  </a:cubicBezTo>
                  <a:cubicBezTo>
                    <a:pt x="103" y="10"/>
                    <a:pt x="103" y="10"/>
                    <a:pt x="103" y="10"/>
                  </a:cubicBezTo>
                  <a:cubicBezTo>
                    <a:pt x="105" y="1"/>
                    <a:pt x="105" y="1"/>
                    <a:pt x="105" y="1"/>
                  </a:cubicBezTo>
                  <a:cubicBezTo>
                    <a:pt x="85" y="0"/>
                    <a:pt x="85" y="0"/>
                    <a:pt x="85" y="0"/>
                  </a:cubicBezTo>
                  <a:close/>
                  <a:moveTo>
                    <a:pt x="114" y="3"/>
                  </a:moveTo>
                  <a:cubicBezTo>
                    <a:pt x="133" y="8"/>
                    <a:pt x="133" y="8"/>
                    <a:pt x="133" y="8"/>
                  </a:cubicBezTo>
                  <a:cubicBezTo>
                    <a:pt x="130" y="17"/>
                    <a:pt x="130" y="17"/>
                    <a:pt x="130" y="17"/>
                  </a:cubicBezTo>
                  <a:cubicBezTo>
                    <a:pt x="124" y="14"/>
                    <a:pt x="118" y="13"/>
                    <a:pt x="112" y="12"/>
                  </a:cubicBezTo>
                  <a:cubicBezTo>
                    <a:pt x="114" y="3"/>
                    <a:pt x="114" y="3"/>
                    <a:pt x="114" y="3"/>
                  </a:cubicBezTo>
                  <a:close/>
                  <a:moveTo>
                    <a:pt x="142" y="13"/>
                  </a:moveTo>
                  <a:cubicBezTo>
                    <a:pt x="158" y="24"/>
                    <a:pt x="158" y="24"/>
                    <a:pt x="158" y="24"/>
                  </a:cubicBezTo>
                  <a:cubicBezTo>
                    <a:pt x="152" y="31"/>
                    <a:pt x="152" y="31"/>
                    <a:pt x="152" y="31"/>
                  </a:cubicBezTo>
                  <a:cubicBezTo>
                    <a:pt x="138" y="21"/>
                    <a:pt x="138" y="21"/>
                    <a:pt x="138" y="21"/>
                  </a:cubicBezTo>
                  <a:cubicBezTo>
                    <a:pt x="142" y="13"/>
                    <a:pt x="142" y="13"/>
                    <a:pt x="142" y="13"/>
                  </a:cubicBezTo>
                  <a:close/>
                  <a:moveTo>
                    <a:pt x="165" y="32"/>
                  </a:moveTo>
                  <a:cubicBezTo>
                    <a:pt x="175" y="49"/>
                    <a:pt x="175" y="49"/>
                    <a:pt x="175" y="49"/>
                  </a:cubicBezTo>
                  <a:cubicBezTo>
                    <a:pt x="167" y="53"/>
                    <a:pt x="167" y="53"/>
                    <a:pt x="167" y="53"/>
                  </a:cubicBezTo>
                  <a:cubicBezTo>
                    <a:pt x="158" y="38"/>
                    <a:pt x="158" y="38"/>
                    <a:pt x="158" y="38"/>
                  </a:cubicBezTo>
                  <a:cubicBezTo>
                    <a:pt x="165" y="32"/>
                    <a:pt x="165" y="32"/>
                    <a:pt x="165" y="32"/>
                  </a:cubicBezTo>
                  <a:close/>
                  <a:moveTo>
                    <a:pt x="179" y="58"/>
                  </a:moveTo>
                  <a:cubicBezTo>
                    <a:pt x="184" y="77"/>
                    <a:pt x="184" y="77"/>
                    <a:pt x="184" y="77"/>
                  </a:cubicBezTo>
                  <a:cubicBezTo>
                    <a:pt x="174" y="79"/>
                    <a:pt x="174" y="79"/>
                    <a:pt x="174" y="79"/>
                  </a:cubicBezTo>
                  <a:cubicBezTo>
                    <a:pt x="170" y="61"/>
                    <a:pt x="170" y="61"/>
                    <a:pt x="170" y="61"/>
                  </a:cubicBezTo>
                  <a:cubicBezTo>
                    <a:pt x="179" y="58"/>
                    <a:pt x="179" y="58"/>
                    <a:pt x="179" y="58"/>
                  </a:cubicBezTo>
                  <a:close/>
                  <a:moveTo>
                    <a:pt x="185" y="87"/>
                  </a:moveTo>
                  <a:cubicBezTo>
                    <a:pt x="185" y="106"/>
                    <a:pt x="185" y="106"/>
                    <a:pt x="185" y="106"/>
                  </a:cubicBezTo>
                  <a:cubicBezTo>
                    <a:pt x="176" y="106"/>
                    <a:pt x="176" y="106"/>
                    <a:pt x="176" y="106"/>
                  </a:cubicBezTo>
                  <a:cubicBezTo>
                    <a:pt x="175" y="88"/>
                    <a:pt x="175" y="88"/>
                    <a:pt x="175" y="88"/>
                  </a:cubicBezTo>
                  <a:cubicBezTo>
                    <a:pt x="185" y="87"/>
                    <a:pt x="185" y="87"/>
                    <a:pt x="185" y="87"/>
                  </a:cubicBezTo>
                  <a:close/>
                  <a:moveTo>
                    <a:pt x="185" y="116"/>
                  </a:moveTo>
                  <a:cubicBezTo>
                    <a:pt x="185" y="135"/>
                    <a:pt x="185" y="135"/>
                    <a:pt x="185" y="135"/>
                  </a:cubicBezTo>
                  <a:cubicBezTo>
                    <a:pt x="176" y="135"/>
                    <a:pt x="176" y="135"/>
                    <a:pt x="176" y="135"/>
                  </a:cubicBezTo>
                  <a:cubicBezTo>
                    <a:pt x="176" y="116"/>
                    <a:pt x="176" y="116"/>
                    <a:pt x="176" y="116"/>
                  </a:cubicBezTo>
                  <a:cubicBezTo>
                    <a:pt x="185" y="116"/>
                    <a:pt x="185" y="116"/>
                    <a:pt x="185" y="116"/>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en-US" sz="1351">
                <a:solidFill>
                  <a:prstClr val="black"/>
                </a:solidFill>
                <a:latin typeface="Arial"/>
                <a:ea typeface="微软雅黑"/>
              </a:endParaRPr>
            </a:p>
          </p:txBody>
        </p:sp>
        <p:sp>
          <p:nvSpPr>
            <p:cNvPr id="50" name="Freeform 35"/>
            <p:cNvSpPr>
              <a:spLocks noChangeAspect="1" noEditPoints="1"/>
            </p:cNvSpPr>
            <p:nvPr/>
          </p:nvSpPr>
          <p:spPr bwMode="auto">
            <a:xfrm>
              <a:off x="5968930" y="3286466"/>
              <a:ext cx="252347" cy="169832"/>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bg1"/>
            </a:solidFill>
            <a:ln>
              <a:noFill/>
            </a:ln>
          </p:spPr>
          <p:txBody>
            <a:bodyPr/>
            <a:lstStyle/>
            <a:p>
              <a:pPr defTabSz="914316">
                <a:defRPr/>
              </a:pPr>
              <a:endParaRPr lang="en-US">
                <a:solidFill>
                  <a:prstClr val="black"/>
                </a:solidFill>
                <a:latin typeface="Arial"/>
                <a:ea typeface="微软雅黑"/>
              </a:endParaRPr>
            </a:p>
          </p:txBody>
        </p:sp>
        <p:sp>
          <p:nvSpPr>
            <p:cNvPr id="51" name="Freeform 61"/>
            <p:cNvSpPr>
              <a:spLocks noChangeAspect="1"/>
            </p:cNvSpPr>
            <p:nvPr/>
          </p:nvSpPr>
          <p:spPr bwMode="auto">
            <a:xfrm>
              <a:off x="2907449" y="3557879"/>
              <a:ext cx="215843" cy="223796"/>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p:spPr>
          <p:txBody>
            <a:bodyPr/>
            <a:lstStyle/>
            <a:p>
              <a:pPr defTabSz="914316">
                <a:defRPr/>
              </a:pPr>
              <a:endParaRPr lang="en-US">
                <a:solidFill>
                  <a:prstClr val="black"/>
                </a:solidFill>
                <a:latin typeface="Arial"/>
                <a:ea typeface="微软雅黑"/>
              </a:endParaRPr>
            </a:p>
          </p:txBody>
        </p:sp>
        <p:grpSp>
          <p:nvGrpSpPr>
            <p:cNvPr id="52" name="Group 24"/>
            <p:cNvGrpSpPr>
              <a:grpSpLocks noChangeAspect="1"/>
            </p:cNvGrpSpPr>
            <p:nvPr/>
          </p:nvGrpSpPr>
          <p:grpSpPr>
            <a:xfrm>
              <a:off x="5623995" y="4050629"/>
              <a:ext cx="216000" cy="243629"/>
              <a:chOff x="5513440" y="1766202"/>
              <a:chExt cx="429274" cy="484183"/>
            </a:xfrm>
            <a:solidFill>
              <a:schemeClr val="bg1"/>
            </a:solidFill>
          </p:grpSpPr>
          <p:sp>
            <p:nvSpPr>
              <p:cNvPr id="53"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54"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55"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grpSp>
        <p:grpSp>
          <p:nvGrpSpPr>
            <p:cNvPr id="61" name="Group 33"/>
            <p:cNvGrpSpPr>
              <a:grpSpLocks noChangeAspect="1"/>
            </p:cNvGrpSpPr>
            <p:nvPr/>
          </p:nvGrpSpPr>
          <p:grpSpPr>
            <a:xfrm>
              <a:off x="3289372" y="3001710"/>
              <a:ext cx="216000" cy="183437"/>
              <a:chOff x="2950272" y="1314466"/>
              <a:chExt cx="496661" cy="421788"/>
            </a:xfrm>
            <a:solidFill>
              <a:schemeClr val="bg1"/>
            </a:solidFill>
          </p:grpSpPr>
          <p:sp>
            <p:nvSpPr>
              <p:cNvPr id="62" name="Freeform 12"/>
              <p:cNvSpPr>
                <a:spLocks/>
              </p:cNvSpPr>
              <p:nvPr/>
            </p:nvSpPr>
            <p:spPr bwMode="auto">
              <a:xfrm>
                <a:off x="3107507" y="1559052"/>
                <a:ext cx="89848" cy="89848"/>
              </a:xfrm>
              <a:custGeom>
                <a:avLst/>
                <a:gdLst>
                  <a:gd name="T0" fmla="*/ 36 w 36"/>
                  <a:gd name="T1" fmla="*/ 20 h 36"/>
                  <a:gd name="T2" fmla="*/ 16 w 36"/>
                  <a:gd name="T3" fmla="*/ 0 h 36"/>
                  <a:gd name="T4" fmla="*/ 16 w 36"/>
                  <a:gd name="T5" fmla="*/ 0 h 36"/>
                  <a:gd name="T6" fmla="*/ 0 w 36"/>
                  <a:gd name="T7" fmla="*/ 36 h 36"/>
                  <a:gd name="T8" fmla="*/ 36 w 36"/>
                  <a:gd name="T9" fmla="*/ 20 h 36"/>
                </a:gdLst>
                <a:ahLst/>
                <a:cxnLst>
                  <a:cxn ang="0">
                    <a:pos x="T0" y="T1"/>
                  </a:cxn>
                  <a:cxn ang="0">
                    <a:pos x="T2" y="T3"/>
                  </a:cxn>
                  <a:cxn ang="0">
                    <a:pos x="T4" y="T5"/>
                  </a:cxn>
                  <a:cxn ang="0">
                    <a:pos x="T6" y="T7"/>
                  </a:cxn>
                  <a:cxn ang="0">
                    <a:pos x="T8" y="T9"/>
                  </a:cxn>
                </a:cxnLst>
                <a:rect l="0" t="0" r="r" b="b"/>
                <a:pathLst>
                  <a:path w="36" h="36">
                    <a:moveTo>
                      <a:pt x="36" y="20"/>
                    </a:moveTo>
                    <a:lnTo>
                      <a:pt x="16" y="0"/>
                    </a:lnTo>
                    <a:lnTo>
                      <a:pt x="16" y="0"/>
                    </a:lnTo>
                    <a:lnTo>
                      <a:pt x="0" y="36"/>
                    </a:ln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63" name="Rectangle 13"/>
              <p:cNvSpPr>
                <a:spLocks noChangeArrowheads="1"/>
              </p:cNvSpPr>
              <p:nvPr/>
            </p:nvSpPr>
            <p:spPr bwMode="auto">
              <a:xfrm>
                <a:off x="3197355" y="1608968"/>
                <a:ext cx="2497" cy="24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16">
                  <a:defRPr/>
                </a:pPr>
                <a:endParaRPr lang="en-US">
                  <a:solidFill>
                    <a:prstClr val="black"/>
                  </a:solidFill>
                  <a:latin typeface="Arial"/>
                  <a:ea typeface="微软雅黑"/>
                </a:endParaRPr>
              </a:p>
            </p:txBody>
          </p:sp>
          <p:sp>
            <p:nvSpPr>
              <p:cNvPr id="64" name="Freeform 14"/>
              <p:cNvSpPr>
                <a:spLocks/>
              </p:cNvSpPr>
              <p:nvPr/>
            </p:nvSpPr>
            <p:spPr bwMode="auto">
              <a:xfrm>
                <a:off x="3159917" y="1344415"/>
                <a:ext cx="227117" cy="222125"/>
              </a:xfrm>
              <a:custGeom>
                <a:avLst/>
                <a:gdLst>
                  <a:gd name="T0" fmla="*/ 81 w 91"/>
                  <a:gd name="T1" fmla="*/ 0 h 89"/>
                  <a:gd name="T2" fmla="*/ 0 w 91"/>
                  <a:gd name="T3" fmla="*/ 81 h 89"/>
                  <a:gd name="T4" fmla="*/ 8 w 91"/>
                  <a:gd name="T5" fmla="*/ 89 h 89"/>
                  <a:gd name="T6" fmla="*/ 91 w 91"/>
                  <a:gd name="T7" fmla="*/ 8 h 89"/>
                  <a:gd name="T8" fmla="*/ 81 w 91"/>
                  <a:gd name="T9" fmla="*/ 0 h 89"/>
                </a:gdLst>
                <a:ahLst/>
                <a:cxnLst>
                  <a:cxn ang="0">
                    <a:pos x="T0" y="T1"/>
                  </a:cxn>
                  <a:cxn ang="0">
                    <a:pos x="T2" y="T3"/>
                  </a:cxn>
                  <a:cxn ang="0">
                    <a:pos x="T4" y="T5"/>
                  </a:cxn>
                  <a:cxn ang="0">
                    <a:pos x="T6" y="T7"/>
                  </a:cxn>
                  <a:cxn ang="0">
                    <a:pos x="T8" y="T9"/>
                  </a:cxn>
                </a:cxnLst>
                <a:rect l="0" t="0" r="r" b="b"/>
                <a:pathLst>
                  <a:path w="91" h="89">
                    <a:moveTo>
                      <a:pt x="81" y="0"/>
                    </a:moveTo>
                    <a:lnTo>
                      <a:pt x="0" y="81"/>
                    </a:lnTo>
                    <a:lnTo>
                      <a:pt x="8" y="89"/>
                    </a:lnTo>
                    <a:lnTo>
                      <a:pt x="91" y="8"/>
                    </a:ln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65" name="Freeform 15"/>
              <p:cNvSpPr>
                <a:spLocks/>
              </p:cNvSpPr>
              <p:nvPr/>
            </p:nvSpPr>
            <p:spPr bwMode="auto">
              <a:xfrm>
                <a:off x="3189867" y="1374365"/>
                <a:ext cx="227117" cy="224620"/>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66" name="Freeform 16"/>
              <p:cNvSpPr>
                <a:spLocks/>
              </p:cNvSpPr>
              <p:nvPr/>
            </p:nvSpPr>
            <p:spPr bwMode="auto">
              <a:xfrm>
                <a:off x="3377051" y="1314466"/>
                <a:ext cx="69882" cy="64890"/>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3"/>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sp>
            <p:nvSpPr>
              <p:cNvPr id="67" name="Freeform 17"/>
              <p:cNvSpPr>
                <a:spLocks/>
              </p:cNvSpPr>
              <p:nvPr/>
            </p:nvSpPr>
            <p:spPr bwMode="auto">
              <a:xfrm>
                <a:off x="2950272" y="1324449"/>
                <a:ext cx="416796" cy="411805"/>
              </a:xfrm>
              <a:custGeom>
                <a:avLst/>
                <a:gdLst>
                  <a:gd name="T0" fmla="*/ 147 w 167"/>
                  <a:gd name="T1" fmla="*/ 145 h 165"/>
                  <a:gd name="T2" fmla="*/ 20 w 167"/>
                  <a:gd name="T3" fmla="*/ 145 h 165"/>
                  <a:gd name="T4" fmla="*/ 20 w 167"/>
                  <a:gd name="T5" fmla="*/ 20 h 165"/>
                  <a:gd name="T6" fmla="*/ 139 w 167"/>
                  <a:gd name="T7" fmla="*/ 20 h 165"/>
                  <a:gd name="T8" fmla="*/ 160 w 167"/>
                  <a:gd name="T9" fmla="*/ 0 h 165"/>
                  <a:gd name="T10" fmla="*/ 0 w 167"/>
                  <a:gd name="T11" fmla="*/ 0 h 165"/>
                  <a:gd name="T12" fmla="*/ 0 w 167"/>
                  <a:gd name="T13" fmla="*/ 165 h 165"/>
                  <a:gd name="T14" fmla="*/ 167 w 167"/>
                  <a:gd name="T15" fmla="*/ 165 h 165"/>
                  <a:gd name="T16" fmla="*/ 167 w 167"/>
                  <a:gd name="T17" fmla="*/ 61 h 165"/>
                  <a:gd name="T18" fmla="*/ 147 w 167"/>
                  <a:gd name="T19" fmla="*/ 81 h 165"/>
                  <a:gd name="T20" fmla="*/ 147 w 167"/>
                  <a:gd name="T21"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16">
                  <a:defRPr/>
                </a:pPr>
                <a:endParaRPr lang="en-US">
                  <a:solidFill>
                    <a:prstClr val="black"/>
                  </a:solidFill>
                  <a:latin typeface="Arial"/>
                  <a:ea typeface="微软雅黑"/>
                </a:endParaRPr>
              </a:p>
            </p:txBody>
          </p:sp>
        </p:grpSp>
        <p:grpSp>
          <p:nvGrpSpPr>
            <p:cNvPr id="69" name="组合 68"/>
            <p:cNvGrpSpPr>
              <a:grpSpLocks noChangeAspect="1"/>
            </p:cNvGrpSpPr>
            <p:nvPr/>
          </p:nvGrpSpPr>
          <p:grpSpPr>
            <a:xfrm>
              <a:off x="5493311" y="2633965"/>
              <a:ext cx="216000" cy="181725"/>
              <a:chOff x="5146675" y="766763"/>
              <a:chExt cx="1590676" cy="1338263"/>
            </a:xfrm>
            <a:solidFill>
              <a:schemeClr val="bg1"/>
            </a:solidFill>
          </p:grpSpPr>
          <p:sp>
            <p:nvSpPr>
              <p:cNvPr id="70"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1"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2"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3"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4"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5"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6"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7"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8"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79"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80"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81"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grpSp>
        <p:grpSp>
          <p:nvGrpSpPr>
            <p:cNvPr id="82" name="组合 81"/>
            <p:cNvGrpSpPr>
              <a:grpSpLocks noChangeAspect="1"/>
            </p:cNvGrpSpPr>
            <p:nvPr/>
          </p:nvGrpSpPr>
          <p:grpSpPr>
            <a:xfrm>
              <a:off x="3205941" y="2344412"/>
              <a:ext cx="216000" cy="200444"/>
              <a:chOff x="5278438" y="2973388"/>
              <a:chExt cx="1344613" cy="1247775"/>
            </a:xfrm>
            <a:solidFill>
              <a:schemeClr val="bg1"/>
            </a:solidFill>
          </p:grpSpPr>
          <p:sp>
            <p:nvSpPr>
              <p:cNvPr id="83"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srgbClr val="78A6B6"/>
                  </a:solidFill>
                  <a:latin typeface="Arial"/>
                  <a:ea typeface="微软雅黑"/>
                </a:endParaRPr>
              </a:p>
            </p:txBody>
          </p:sp>
          <p:sp>
            <p:nvSpPr>
              <p:cNvPr id="84" name="Freeform 68"/>
              <p:cNvSpPr>
                <a:spLocks/>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srgbClr val="78A6B6"/>
                  </a:solidFill>
                  <a:latin typeface="Arial"/>
                  <a:ea typeface="微软雅黑"/>
                </a:endParaRPr>
              </a:p>
            </p:txBody>
          </p:sp>
          <p:sp>
            <p:nvSpPr>
              <p:cNvPr id="85" name="Freeform 69"/>
              <p:cNvSpPr>
                <a:spLocks/>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srgbClr val="78A6B6"/>
                  </a:solidFill>
                  <a:latin typeface="Arial"/>
                  <a:ea typeface="微软雅黑"/>
                </a:endParaRPr>
              </a:p>
            </p:txBody>
          </p:sp>
          <p:sp>
            <p:nvSpPr>
              <p:cNvPr id="86"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srgbClr val="78A6B6"/>
                  </a:solidFill>
                  <a:latin typeface="Arial"/>
                  <a:ea typeface="微软雅黑"/>
                </a:endParaRPr>
              </a:p>
            </p:txBody>
          </p:sp>
        </p:grpSp>
        <p:grpSp>
          <p:nvGrpSpPr>
            <p:cNvPr id="87" name="组合 86"/>
            <p:cNvGrpSpPr>
              <a:grpSpLocks noChangeAspect="1"/>
            </p:cNvGrpSpPr>
            <p:nvPr/>
          </p:nvGrpSpPr>
          <p:grpSpPr>
            <a:xfrm>
              <a:off x="3706368" y="1913923"/>
              <a:ext cx="216000" cy="167043"/>
              <a:chOff x="3175" y="747713"/>
              <a:chExt cx="1751013" cy="1354138"/>
            </a:xfrm>
            <a:solidFill>
              <a:schemeClr val="bg1"/>
            </a:solidFill>
          </p:grpSpPr>
          <p:sp>
            <p:nvSpPr>
              <p:cNvPr id="88" name="Freeform 6"/>
              <p:cNvSpPr>
                <a:spLocks/>
              </p:cNvSpPr>
              <p:nvPr/>
            </p:nvSpPr>
            <p:spPr bwMode="auto">
              <a:xfrm>
                <a:off x="3175" y="747713"/>
                <a:ext cx="1308100" cy="854075"/>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89" name="Freeform 7"/>
              <p:cNvSpPr>
                <a:spLocks noEditPoints="1"/>
              </p:cNvSpPr>
              <p:nvPr/>
            </p:nvSpPr>
            <p:spPr bwMode="auto">
              <a:xfrm>
                <a:off x="180975" y="1273176"/>
                <a:ext cx="1270000" cy="82867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0" name="Freeform 8"/>
              <p:cNvSpPr>
                <a:spLocks/>
              </p:cNvSpPr>
              <p:nvPr/>
            </p:nvSpPr>
            <p:spPr bwMode="auto">
              <a:xfrm>
                <a:off x="1165225" y="1162051"/>
                <a:ext cx="157163" cy="15081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1" name="Freeform 9"/>
              <p:cNvSpPr>
                <a:spLocks noEditPoints="1"/>
              </p:cNvSpPr>
              <p:nvPr/>
            </p:nvSpPr>
            <p:spPr bwMode="auto">
              <a:xfrm>
                <a:off x="1162050" y="1155701"/>
                <a:ext cx="592138" cy="409575"/>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grpSp>
        <p:grpSp>
          <p:nvGrpSpPr>
            <p:cNvPr id="92" name="组合 91"/>
            <p:cNvGrpSpPr>
              <a:grpSpLocks noChangeAspect="1"/>
            </p:cNvGrpSpPr>
            <p:nvPr/>
          </p:nvGrpSpPr>
          <p:grpSpPr>
            <a:xfrm>
              <a:off x="5112045" y="2114125"/>
              <a:ext cx="216000" cy="242768"/>
              <a:chOff x="279401" y="2698750"/>
              <a:chExt cx="1473200" cy="1655763"/>
            </a:xfrm>
            <a:solidFill>
              <a:schemeClr val="bg1"/>
            </a:solidFill>
          </p:grpSpPr>
          <p:sp>
            <p:nvSpPr>
              <p:cNvPr id="93"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4"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5"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6"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7"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8"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99"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sp>
            <p:nvSpPr>
              <p:cNvPr id="100"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914316">
                  <a:defRPr/>
                </a:pPr>
                <a:endParaRPr lang="zh-CN" altLang="en-US" sz="1351">
                  <a:solidFill>
                    <a:prstClr val="black"/>
                  </a:solidFill>
                  <a:latin typeface="Arial"/>
                  <a:ea typeface="微软雅黑"/>
                </a:endParaRPr>
              </a:p>
            </p:txBody>
          </p:sp>
        </p:grpSp>
      </p:grpSp>
      <p:sp>
        <p:nvSpPr>
          <p:cNvPr id="103" name="Text Box 10"/>
          <p:cNvSpPr txBox="1">
            <a:spLocks noChangeArrowheads="1"/>
          </p:cNvSpPr>
          <p:nvPr/>
        </p:nvSpPr>
        <p:spPr bwMode="auto">
          <a:xfrm>
            <a:off x="421217" y="2429933"/>
            <a:ext cx="3061019" cy="338554"/>
          </a:xfrm>
          <a:prstGeom prst="rect">
            <a:avLst/>
          </a:prstGeom>
          <a:noFill/>
          <a:ln w="9525">
            <a:noFill/>
            <a:miter lim="800000"/>
            <a:headEnd/>
            <a:tailEnd/>
          </a:ln>
        </p:spPr>
        <p:txBody>
          <a:bodyPr wrap="square" lIns="60960" tIns="30480" rIns="60960" bIns="30480">
            <a:spAutoFit/>
          </a:bodyPr>
          <a:lstStyle/>
          <a:p>
            <a:r>
              <a:rPr lang="zh-CN" altLang="en-US" dirty="0"/>
              <a:t>第</a:t>
            </a:r>
            <a:r>
              <a:rPr lang="en-US" altLang="zh-CN" dirty="0"/>
              <a:t>1</a:t>
            </a:r>
            <a:r>
              <a:rPr lang="zh-CN" altLang="en-US" dirty="0"/>
              <a:t>步：缺陷</a:t>
            </a:r>
            <a:r>
              <a:rPr lang="zh-CN" altLang="en-US" dirty="0" smtClean="0"/>
              <a:t>可见性</a:t>
            </a:r>
            <a:endParaRPr lang="zh-CN" altLang="en-US" dirty="0"/>
          </a:p>
        </p:txBody>
      </p:sp>
      <p:sp>
        <p:nvSpPr>
          <p:cNvPr id="104" name="Text Box 10"/>
          <p:cNvSpPr txBox="1">
            <a:spLocks noChangeArrowheads="1"/>
          </p:cNvSpPr>
          <p:nvPr/>
        </p:nvSpPr>
        <p:spPr bwMode="auto">
          <a:xfrm>
            <a:off x="421217" y="4546601"/>
            <a:ext cx="3052235" cy="338554"/>
          </a:xfrm>
          <a:prstGeom prst="rect">
            <a:avLst/>
          </a:prstGeom>
          <a:noFill/>
          <a:ln w="9525">
            <a:noFill/>
            <a:miter lim="800000"/>
            <a:headEnd/>
            <a:tailEnd/>
          </a:ln>
        </p:spPr>
        <p:txBody>
          <a:bodyPr wrap="square" lIns="60960" tIns="30480" rIns="60960" bIns="30480">
            <a:spAutoFit/>
          </a:bodyPr>
          <a:lstStyle/>
          <a:p>
            <a:r>
              <a:rPr lang="zh-CN" altLang="en-US" dirty="0"/>
              <a:t>第</a:t>
            </a:r>
            <a:r>
              <a:rPr lang="en-US" altLang="zh-CN" dirty="0"/>
              <a:t>2</a:t>
            </a:r>
            <a:r>
              <a:rPr lang="zh-CN" altLang="en-US" dirty="0"/>
              <a:t>步：确定缺陷</a:t>
            </a:r>
            <a:r>
              <a:rPr lang="zh-CN" altLang="en-US" dirty="0" smtClean="0"/>
              <a:t>优先级</a:t>
            </a:r>
            <a:endParaRPr lang="zh-CN" altLang="en-US" dirty="0"/>
          </a:p>
        </p:txBody>
      </p:sp>
      <p:sp>
        <p:nvSpPr>
          <p:cNvPr id="113" name="Text Box 10"/>
          <p:cNvSpPr txBox="1">
            <a:spLocks noChangeArrowheads="1"/>
          </p:cNvSpPr>
          <p:nvPr/>
        </p:nvSpPr>
        <p:spPr bwMode="auto">
          <a:xfrm>
            <a:off x="8777937" y="2429933"/>
            <a:ext cx="3035181" cy="338554"/>
          </a:xfrm>
          <a:prstGeom prst="rect">
            <a:avLst/>
          </a:prstGeom>
          <a:noFill/>
          <a:ln w="9525">
            <a:noFill/>
            <a:miter lim="800000"/>
            <a:headEnd/>
            <a:tailEnd/>
          </a:ln>
        </p:spPr>
        <p:txBody>
          <a:bodyPr wrap="square" lIns="60960" tIns="30480" rIns="60960" bIns="30480">
            <a:spAutoFit/>
          </a:bodyPr>
          <a:lstStyle/>
          <a:p>
            <a:r>
              <a:rPr lang="zh-CN" altLang="en-US" dirty="0"/>
              <a:t>第</a:t>
            </a:r>
            <a:r>
              <a:rPr lang="en-US" altLang="zh-CN" dirty="0"/>
              <a:t>3</a:t>
            </a:r>
            <a:r>
              <a:rPr lang="zh-CN" altLang="en-US" dirty="0"/>
              <a:t>步：制定缺陷解决</a:t>
            </a:r>
            <a:r>
              <a:rPr lang="zh-CN" altLang="en-US" dirty="0" smtClean="0"/>
              <a:t>方案</a:t>
            </a:r>
            <a:endParaRPr lang="zh-CN" altLang="en-US" dirty="0"/>
          </a:p>
        </p:txBody>
      </p:sp>
      <p:sp>
        <p:nvSpPr>
          <p:cNvPr id="114" name="Text Box 10"/>
          <p:cNvSpPr txBox="1">
            <a:spLocks noChangeArrowheads="1"/>
          </p:cNvSpPr>
          <p:nvPr/>
        </p:nvSpPr>
        <p:spPr bwMode="auto">
          <a:xfrm>
            <a:off x="8777937" y="4478866"/>
            <a:ext cx="3035182" cy="338554"/>
          </a:xfrm>
          <a:prstGeom prst="rect">
            <a:avLst/>
          </a:prstGeom>
          <a:noFill/>
          <a:ln w="9525">
            <a:noFill/>
            <a:miter lim="800000"/>
            <a:headEnd/>
            <a:tailEnd/>
          </a:ln>
        </p:spPr>
        <p:txBody>
          <a:bodyPr wrap="square" lIns="60960" tIns="30480" rIns="60960" bIns="30480">
            <a:spAutoFit/>
          </a:bodyPr>
          <a:lstStyle/>
          <a:p>
            <a:r>
              <a:rPr lang="zh-CN" altLang="en-US" dirty="0"/>
              <a:t>第</a:t>
            </a:r>
            <a:r>
              <a:rPr lang="en-US" altLang="zh-CN" dirty="0"/>
              <a:t>4</a:t>
            </a:r>
            <a:r>
              <a:rPr lang="zh-CN" altLang="en-US" dirty="0"/>
              <a:t>步：缺陷</a:t>
            </a:r>
            <a:r>
              <a:rPr lang="zh-CN" altLang="en-US" dirty="0" smtClean="0"/>
              <a:t>分析</a:t>
            </a:r>
            <a:endParaRPr lang="zh-CN" altLang="en-US" dirty="0"/>
          </a:p>
        </p:txBody>
      </p:sp>
      <p:sp>
        <p:nvSpPr>
          <p:cNvPr id="24595" name="文本框 129"/>
          <p:cNvSpPr txBox="1">
            <a:spLocks noChangeArrowheads="1"/>
          </p:cNvSpPr>
          <p:nvPr/>
        </p:nvSpPr>
        <p:spPr bwMode="auto">
          <a:xfrm>
            <a:off x="1477435" y="500372"/>
            <a:ext cx="3380316" cy="5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a:solidFill>
                  <a:prstClr val="black"/>
                </a:solidFill>
                <a:latin typeface="微软雅黑" panose="020B0503020204020204" pitchFamily="34" charset="-122"/>
              </a:rPr>
              <a:t>缺陷管理步骤和策略</a:t>
            </a:r>
            <a:endParaRPr lang="id-ID" altLang="zh-CN" sz="2667" b="1" dirty="0">
              <a:solidFill>
                <a:prstClr val="black"/>
              </a:solidFill>
              <a:latin typeface="微软雅黑" panose="020B0503020204020204" pitchFamily="34" charset="-122"/>
            </a:endParaRPr>
          </a:p>
        </p:txBody>
      </p:sp>
      <p:grpSp>
        <p:nvGrpSpPr>
          <p:cNvPr id="132" name="组合 131"/>
          <p:cNvGrpSpPr>
            <a:grpSpLocks/>
          </p:cNvGrpSpPr>
          <p:nvPr/>
        </p:nvGrpSpPr>
        <p:grpSpPr bwMode="auto">
          <a:xfrm>
            <a:off x="275167" y="421218"/>
            <a:ext cx="1087967" cy="666786"/>
            <a:chOff x="4353620" y="864629"/>
            <a:chExt cx="742365" cy="456068"/>
          </a:xfrm>
        </p:grpSpPr>
        <p:sp>
          <p:nvSpPr>
            <p:cNvPr id="133"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24594" name="文本框 133"/>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6</a:t>
              </a:r>
              <a:endParaRPr lang="zh-CN" altLang="en-US" sz="3733" dirty="0">
                <a:solidFill>
                  <a:prstClr val="white"/>
                </a:solidFill>
                <a:cs typeface="Arial" panose="020B0604020202020204" pitchFamily="34" charset="0"/>
              </a:endParaRPr>
            </a:p>
          </p:txBody>
        </p:sp>
      </p:grpSp>
    </p:spTree>
    <p:extLst>
      <p:ext uri="{BB962C8B-B14F-4D97-AF65-F5344CB8AC3E}">
        <p14:creationId xmlns:p14="http://schemas.microsoft.com/office/powerpoint/2010/main" val="3136569120"/>
      </p:ext>
    </p:extLst>
  </p:cSld>
  <p:clrMapOvr>
    <a:masterClrMapping/>
  </p:clrMapOvr>
  <p:transition spd="slow"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1804" name="文本框 144"/>
          <p:cNvSpPr txBox="1">
            <a:spLocks noChangeArrowheads="1"/>
          </p:cNvSpPr>
          <p:nvPr/>
        </p:nvSpPr>
        <p:spPr bwMode="auto">
          <a:xfrm>
            <a:off x="1363133" y="455043"/>
            <a:ext cx="54800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zh-CN" altLang="en-US" sz="2667" b="1" dirty="0">
                <a:solidFill>
                  <a:prstClr val="black"/>
                </a:solidFill>
                <a:latin typeface="微软雅黑" panose="020B0503020204020204" pitchFamily="34" charset="-122"/>
              </a:rPr>
              <a:t>利用缺陷卡片制定</a:t>
            </a:r>
            <a:r>
              <a:rPr lang="en-US" altLang="zh-CN" sz="2667" b="1" dirty="0">
                <a:solidFill>
                  <a:prstClr val="black"/>
                </a:solidFill>
                <a:latin typeface="微软雅黑" panose="020B0503020204020204" pitchFamily="34" charset="-122"/>
              </a:rPr>
              <a:t>Bug</a:t>
            </a:r>
            <a:r>
              <a:rPr lang="zh-CN" altLang="en-US" sz="2667" b="1" dirty="0">
                <a:solidFill>
                  <a:prstClr val="black"/>
                </a:solidFill>
                <a:latin typeface="微软雅黑" panose="020B0503020204020204" pitchFamily="34" charset="-122"/>
              </a:rPr>
              <a:t>处理优先级</a:t>
            </a:r>
            <a:endParaRPr lang="id-ID" altLang="zh-CN" sz="2667" b="1" dirty="0">
              <a:solidFill>
                <a:prstClr val="black"/>
              </a:solidFill>
              <a:latin typeface="微软雅黑" panose="020B0503020204020204" pitchFamily="34" charset="-122"/>
            </a:endParaRPr>
          </a:p>
        </p:txBody>
      </p:sp>
      <p:grpSp>
        <p:nvGrpSpPr>
          <p:cNvPr id="147" name="组合 146"/>
          <p:cNvGrpSpPr>
            <a:grpSpLocks/>
          </p:cNvGrpSpPr>
          <p:nvPr/>
        </p:nvGrpSpPr>
        <p:grpSpPr bwMode="auto">
          <a:xfrm>
            <a:off x="275167" y="421218"/>
            <a:ext cx="1087967" cy="666786"/>
            <a:chOff x="4353620" y="864629"/>
            <a:chExt cx="742365" cy="456068"/>
          </a:xfrm>
        </p:grpSpPr>
        <p:sp>
          <p:nvSpPr>
            <p:cNvPr id="148"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sz="1867">
                <a:solidFill>
                  <a:srgbClr val="FFFFFF"/>
                </a:solidFill>
                <a:latin typeface="Arial"/>
                <a:ea typeface="微软雅黑"/>
              </a:endParaRPr>
            </a:p>
          </p:txBody>
        </p:sp>
        <p:sp>
          <p:nvSpPr>
            <p:cNvPr id="31803" name="文本框 148"/>
            <p:cNvSpPr txBox="1">
              <a:spLocks noChangeArrowheads="1"/>
            </p:cNvSpPr>
            <p:nvPr/>
          </p:nvSpPr>
          <p:spPr bwMode="auto">
            <a:xfrm>
              <a:off x="4508346" y="864629"/>
              <a:ext cx="432912" cy="45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2261" fontAlgn="base">
                <a:spcBef>
                  <a:spcPct val="0"/>
                </a:spcBef>
                <a:spcAft>
                  <a:spcPct val="0"/>
                </a:spcAft>
              </a:pPr>
              <a:r>
                <a:rPr lang="en-US" altLang="zh-CN" sz="3733" dirty="0">
                  <a:solidFill>
                    <a:prstClr val="white"/>
                  </a:solidFill>
                  <a:cs typeface="Arial" panose="020B0604020202020204" pitchFamily="34" charset="0"/>
                </a:rPr>
                <a:t>7</a:t>
              </a:r>
              <a:endParaRPr lang="zh-CN" altLang="en-US" sz="3733" dirty="0">
                <a:solidFill>
                  <a:prstClr val="white"/>
                </a:solidFill>
                <a:cs typeface="Arial" panose="020B0604020202020204" pitchFamily="34" charset="0"/>
              </a:endParaRPr>
            </a:p>
          </p:txBody>
        </p:sp>
      </p:grpSp>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25" y="1987511"/>
            <a:ext cx="6262943" cy="4041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1901" y="3067954"/>
            <a:ext cx="3618348" cy="263525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81901" y="2179622"/>
            <a:ext cx="3651508" cy="400110"/>
          </a:xfrm>
          <a:prstGeom prst="rect">
            <a:avLst/>
          </a:prstGeom>
        </p:spPr>
        <p:txBody>
          <a:bodyPr wrap="square">
            <a:spAutoFit/>
          </a:bodyPr>
          <a:lstStyle/>
          <a:p>
            <a:r>
              <a:rPr lang="zh-CN" altLang="en-US" sz="2000" b="0" i="0" dirty="0" smtClean="0">
                <a:solidFill>
                  <a:srgbClr val="323D47"/>
                </a:solidFill>
                <a:effectLst/>
                <a:latin typeface="Dosis"/>
              </a:rPr>
              <a:t>影响范围</a:t>
            </a:r>
            <a:r>
              <a:rPr lang="en-US" altLang="zh-CN" sz="2000" b="0" i="0" dirty="0" smtClean="0">
                <a:solidFill>
                  <a:srgbClr val="323D47"/>
                </a:solidFill>
                <a:effectLst/>
                <a:latin typeface="Dosis"/>
              </a:rPr>
              <a:t>×</a:t>
            </a:r>
            <a:r>
              <a:rPr lang="zh-CN" altLang="en-US" sz="2000" b="0" i="0" dirty="0" smtClean="0">
                <a:solidFill>
                  <a:srgbClr val="323D47"/>
                </a:solidFill>
                <a:effectLst/>
                <a:latin typeface="Dosis"/>
              </a:rPr>
              <a:t>严重级别</a:t>
            </a:r>
            <a:r>
              <a:rPr lang="en-US" altLang="zh-CN" sz="2000" b="0" i="0" dirty="0" smtClean="0">
                <a:solidFill>
                  <a:srgbClr val="323D47"/>
                </a:solidFill>
                <a:effectLst/>
                <a:latin typeface="Dosis"/>
              </a:rPr>
              <a:t>=</a:t>
            </a:r>
            <a:r>
              <a:rPr lang="zh-CN" altLang="en-US" sz="2000" b="0" i="0" dirty="0" smtClean="0">
                <a:solidFill>
                  <a:srgbClr val="323D47"/>
                </a:solidFill>
                <a:effectLst/>
                <a:latin typeface="Dosis"/>
              </a:rPr>
              <a:t>优先级</a:t>
            </a:r>
            <a:endParaRPr lang="zh-CN" altLang="en-US" sz="2000" b="0" i="0" dirty="0">
              <a:solidFill>
                <a:srgbClr val="323D47"/>
              </a:solidFill>
              <a:effectLst/>
              <a:latin typeface="Dosis"/>
            </a:endParaRPr>
          </a:p>
        </p:txBody>
      </p:sp>
    </p:spTree>
    <p:extLst>
      <p:ext uri="{BB962C8B-B14F-4D97-AF65-F5344CB8AC3E}">
        <p14:creationId xmlns:p14="http://schemas.microsoft.com/office/powerpoint/2010/main" val="1173951368"/>
      </p:ext>
    </p:extLst>
  </p:cSld>
  <p:clrMapOvr>
    <a:masterClrMapping/>
  </p:clrMapOvr>
  <p:transition spd="slow"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5082016373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7"/>
</p:tagLst>
</file>

<file path=ppt/tags/tag6.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9"/>
</p:tagLst>
</file>

<file path=ppt/theme/theme1.xml><?xml version="1.0" encoding="utf-8"?>
<a:theme xmlns:a="http://schemas.openxmlformats.org/drawingml/2006/main" name="第一PPT，www.1ppt.com">
  <a:themeElements>
    <a:clrScheme name="自定义 15">
      <a:dk1>
        <a:sysClr val="windowText" lastClr="000000"/>
      </a:dk1>
      <a:lt1>
        <a:sysClr val="window" lastClr="FFFFFF"/>
      </a:lt1>
      <a:dk2>
        <a:srgbClr val="373545"/>
      </a:dk2>
      <a:lt2>
        <a:srgbClr val="CEDBE6"/>
      </a:lt2>
      <a:accent1>
        <a:srgbClr val="334353"/>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2406</Words>
  <Application>Microsoft Office PowerPoint</Application>
  <PresentationFormat>宽屏</PresentationFormat>
  <Paragraphs>179</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Dosis</vt:lpstr>
      <vt:lpstr>Open Sans</vt:lpstr>
      <vt:lpstr>Open Sans Light</vt:lpstr>
      <vt:lpstr>等线</vt:lpstr>
      <vt:lpstr>华文细黑</vt:lpstr>
      <vt:lpstr>宋体</vt:lpstr>
      <vt:lpstr>微软雅黑</vt:lpstr>
      <vt:lpstr>Arial</vt:lpstr>
      <vt:lpstr>Calibri</vt:lpstr>
      <vt:lpstr>Impact</vt:lpstr>
      <vt:lpstr>Segoe UI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cp:revision>
  <dcterms:created xsi:type="dcterms:W3CDTF">2018-10-10T03:18:47Z</dcterms:created>
  <dcterms:modified xsi:type="dcterms:W3CDTF">2018-10-11T10:16:41Z</dcterms:modified>
</cp:coreProperties>
</file>