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0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5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9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3D9C-39BF-407A-A4A6-3E34D54183EB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D4E7-6436-4724-B3A5-D81254BEE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0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78EA-9999-4E75-AAA6-841AB860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9" y="247915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武汉大学计算机学院</a:t>
            </a: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zh-CN" altLang="en-US" b="1" dirty="0">
                <a:solidFill>
                  <a:srgbClr val="C00000"/>
                </a:solidFill>
              </a:rPr>
              <a:t>自然语言处理课题组工作总结</a:t>
            </a:r>
            <a:br>
              <a:rPr lang="en-US" altLang="zh-CN" b="1" dirty="0">
                <a:solidFill>
                  <a:srgbClr val="C00000"/>
                </a:solidFill>
              </a:rPr>
            </a:b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en-US" altLang="zh-CN" sz="3600" b="1" dirty="0">
                <a:solidFill>
                  <a:srgbClr val="C00000"/>
                </a:solidFill>
              </a:rPr>
              <a:t>2019</a:t>
            </a:r>
            <a:r>
              <a:rPr lang="zh-CN" altLang="en-US" sz="3600" b="1" dirty="0">
                <a:solidFill>
                  <a:srgbClr val="C00000"/>
                </a:solidFill>
              </a:rPr>
              <a:t>年度</a:t>
            </a:r>
          </a:p>
        </p:txBody>
      </p:sp>
    </p:spTree>
    <p:extLst>
      <p:ext uri="{BB962C8B-B14F-4D97-AF65-F5344CB8AC3E}">
        <p14:creationId xmlns:p14="http://schemas.microsoft.com/office/powerpoint/2010/main" val="70643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9022" y="972652"/>
            <a:ext cx="11376509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Hu G, Peng M, Zhang Y, et al. Unsupervised software repositories mining and its application to code search[J]. Software: Practice and Experience (SPE), 2019</a:t>
            </a:r>
            <a:r>
              <a:rPr lang="zh-CN" altLang="en-US" dirty="0"/>
              <a:t>，（</a:t>
            </a:r>
            <a:r>
              <a:rPr lang="en-US" altLang="zh-CN" dirty="0"/>
              <a:t>CCF B</a:t>
            </a:r>
            <a:r>
              <a:rPr lang="zh-CN" altLang="en-US" dirty="0"/>
              <a:t>类期刊）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Han W, Peng M, </a:t>
            </a:r>
            <a:r>
              <a:rPr lang="en-US" altLang="zh-CN" dirty="0" err="1"/>
              <a:t>Xie</a:t>
            </a:r>
            <a:r>
              <a:rPr lang="en-US" altLang="zh-CN" dirty="0"/>
              <a:t> Q, et al. DTC: Transfer Learning for Commonsense Machine Comprehension[J]. </a:t>
            </a:r>
            <a:r>
              <a:rPr lang="en-US" altLang="zh-CN" dirty="0" err="1"/>
              <a:t>Neurocomputing</a:t>
            </a:r>
            <a:r>
              <a:rPr lang="en-US" altLang="zh-CN" dirty="0"/>
              <a:t>, 2019. </a:t>
            </a:r>
            <a:r>
              <a:rPr lang="zh-CN" altLang="en-US" dirty="0"/>
              <a:t>（</a:t>
            </a:r>
            <a:r>
              <a:rPr lang="en-US" altLang="zh-CN" dirty="0"/>
              <a:t>CCF C</a:t>
            </a:r>
            <a:r>
              <a:rPr lang="zh-CN" altLang="en-US" dirty="0"/>
              <a:t>类期刊）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M. Peng, W. Hu, G. Tian, et al. Dilated Convolutional Networks Incorporating Soft Entity Type Constraints for Distant Supervised Relation Extraction[C]// International Joint Conference on Neural Networks (IJCNN), 2019, </a:t>
            </a:r>
            <a:r>
              <a:rPr lang="zh-CN" altLang="en-US" dirty="0"/>
              <a:t>（</a:t>
            </a:r>
            <a:r>
              <a:rPr lang="en-US" altLang="zh-CN" dirty="0"/>
              <a:t>CCF C</a:t>
            </a:r>
            <a:r>
              <a:rPr lang="zh-CN" altLang="en-US" dirty="0"/>
              <a:t>类会议）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Q. </a:t>
            </a:r>
            <a:r>
              <a:rPr lang="en-US" altLang="zh-CN" dirty="0" err="1"/>
              <a:t>Xie</a:t>
            </a:r>
            <a:r>
              <a:rPr lang="en-US" altLang="zh-CN" dirty="0"/>
              <a:t>, M. Peng, J. Huang, et al. Discriminative Regularization with Conditional Generative Adversarial Nets for Semi-Supervised Learning [C]// International Joint Conference on Neural Networks (IJCNN), 2019, </a:t>
            </a:r>
            <a:r>
              <a:rPr lang="zh-CN" altLang="en-US" dirty="0"/>
              <a:t>（</a:t>
            </a:r>
            <a:r>
              <a:rPr lang="en-US" altLang="zh-CN" dirty="0"/>
              <a:t>CCF C</a:t>
            </a:r>
            <a:r>
              <a:rPr lang="zh-CN" altLang="en-US" dirty="0"/>
              <a:t>类会议）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 Peng M, Liao Q, Hu W, et al. Pattern Filtering Attention for Distant Supervised Relation Extraction via Online Clustering[C]//International Conference on Web Information Systems Engineering(WISE), 2019, </a:t>
            </a:r>
            <a:r>
              <a:rPr lang="zh-CN" altLang="en-US" dirty="0"/>
              <a:t>（</a:t>
            </a:r>
            <a:r>
              <a:rPr lang="en-US" altLang="zh-CN" dirty="0"/>
              <a:t>CCF C</a:t>
            </a:r>
            <a:r>
              <a:rPr lang="zh-CN" altLang="en-US" dirty="0"/>
              <a:t>类会议）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彭敏</a:t>
            </a:r>
            <a:r>
              <a:rPr lang="en-US" altLang="zh-CN" dirty="0"/>
              <a:t>, </a:t>
            </a:r>
            <a:r>
              <a:rPr lang="zh-CN" altLang="en-US" dirty="0"/>
              <a:t>姚亚兰</a:t>
            </a:r>
            <a:r>
              <a:rPr lang="en-US" altLang="zh-CN" dirty="0"/>
              <a:t>, </a:t>
            </a:r>
            <a:r>
              <a:rPr lang="zh-CN" altLang="en-US" dirty="0"/>
              <a:t>谢倩倩</a:t>
            </a:r>
            <a:r>
              <a:rPr lang="en-US" altLang="zh-CN" dirty="0"/>
              <a:t>, et al. </a:t>
            </a:r>
            <a:r>
              <a:rPr lang="zh-CN" altLang="en-US" dirty="0"/>
              <a:t>基于带注意力机制</a:t>
            </a:r>
            <a:r>
              <a:rPr lang="en-US" altLang="zh-CN" dirty="0"/>
              <a:t>CNN</a:t>
            </a:r>
            <a:r>
              <a:rPr lang="zh-CN" altLang="en-US" dirty="0"/>
              <a:t>的联合知识表示模型</a:t>
            </a:r>
            <a:r>
              <a:rPr lang="en-US" altLang="zh-CN" dirty="0"/>
              <a:t>[J]. </a:t>
            </a:r>
            <a:r>
              <a:rPr lang="zh-CN" altLang="en-US" dirty="0"/>
              <a:t>中文信息学报</a:t>
            </a:r>
            <a:r>
              <a:rPr lang="en-US" altLang="zh-CN" dirty="0"/>
              <a:t>, 2019, 33(2).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彭敏</a:t>
            </a:r>
            <a:r>
              <a:rPr lang="en-US" altLang="zh-CN" dirty="0"/>
              <a:t>, </a:t>
            </a:r>
            <a:r>
              <a:rPr lang="zh-CN" altLang="en-US" dirty="0"/>
              <a:t>姚亚兰</a:t>
            </a:r>
            <a:r>
              <a:rPr lang="en-US" altLang="zh-CN" dirty="0"/>
              <a:t>, </a:t>
            </a:r>
            <a:r>
              <a:rPr lang="zh-CN" altLang="en-US" dirty="0"/>
              <a:t>谢倩倩</a:t>
            </a:r>
            <a:r>
              <a:rPr lang="en-US" altLang="zh-CN" dirty="0"/>
              <a:t>, </a:t>
            </a:r>
            <a:r>
              <a:rPr lang="zh-CN" altLang="en-US" dirty="0"/>
              <a:t>等</a:t>
            </a:r>
            <a:r>
              <a:rPr lang="en-US" altLang="zh-CN" dirty="0"/>
              <a:t>. </a:t>
            </a:r>
            <a:r>
              <a:rPr lang="zh-CN" altLang="en-US" dirty="0"/>
              <a:t>基于带注意力机制</a:t>
            </a:r>
            <a:r>
              <a:rPr lang="en-US" altLang="zh-CN" dirty="0"/>
              <a:t>CNN</a:t>
            </a:r>
            <a:r>
              <a:rPr lang="zh-CN" altLang="en-US" dirty="0"/>
              <a:t>的联合知识表示模型</a:t>
            </a:r>
            <a:r>
              <a:rPr lang="en-US" altLang="zh-CN" dirty="0"/>
              <a:t>[J]. </a:t>
            </a:r>
            <a:r>
              <a:rPr lang="zh-CN" altLang="en-US" dirty="0"/>
              <a:t>中文信息学报</a:t>
            </a:r>
            <a:r>
              <a:rPr lang="en-US" altLang="zh-CN" dirty="0"/>
              <a:t>, 2019, 33(2): 51-58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郭天翼</a:t>
            </a:r>
            <a:r>
              <a:rPr lang="en-US" altLang="zh-CN" dirty="0"/>
              <a:t>,</a:t>
            </a:r>
            <a:r>
              <a:rPr lang="zh-CN" altLang="en-US" dirty="0"/>
              <a:t>彭敏</a:t>
            </a:r>
            <a:r>
              <a:rPr lang="en-US" altLang="zh-CN" dirty="0"/>
              <a:t>,</a:t>
            </a:r>
            <a:r>
              <a:rPr lang="zh-CN" altLang="en-US" dirty="0"/>
              <a:t>伊穆兰</a:t>
            </a:r>
            <a:r>
              <a:rPr lang="en-US" altLang="zh-CN" dirty="0"/>
              <a:t>,</a:t>
            </a:r>
            <a:r>
              <a:rPr lang="zh-CN" altLang="en-US" dirty="0"/>
              <a:t>毛文月</a:t>
            </a:r>
            <a:r>
              <a:rPr lang="en-US" altLang="zh-CN" dirty="0"/>
              <a:t>,</a:t>
            </a:r>
            <a:r>
              <a:rPr lang="zh-CN" altLang="en-US" dirty="0"/>
              <a:t>胡星灿</a:t>
            </a:r>
            <a:r>
              <a:rPr lang="en-US" altLang="zh-CN" dirty="0"/>
              <a:t>,</a:t>
            </a:r>
            <a:r>
              <a:rPr lang="zh-CN" altLang="en-US" dirty="0"/>
              <a:t>魏格格</a:t>
            </a:r>
            <a:r>
              <a:rPr lang="en-US" altLang="zh-CN" dirty="0"/>
              <a:t>.</a:t>
            </a:r>
            <a:r>
              <a:rPr lang="zh-CN" altLang="en-US" dirty="0"/>
              <a:t>自然语言处理领域中的自动问答研究进展</a:t>
            </a:r>
            <a:r>
              <a:rPr lang="en-US" altLang="zh-CN" dirty="0"/>
              <a:t>[J].</a:t>
            </a:r>
            <a:r>
              <a:rPr lang="zh-CN" altLang="en-US" dirty="0"/>
              <a:t>武汉大学学报</a:t>
            </a:r>
            <a:r>
              <a:rPr lang="en-US" altLang="zh-CN" dirty="0"/>
              <a:t>(</a:t>
            </a:r>
            <a:r>
              <a:rPr lang="zh-CN" altLang="en-US" dirty="0"/>
              <a:t>理学版</a:t>
            </a:r>
            <a:r>
              <a:rPr lang="en-US" altLang="zh-CN" dirty="0"/>
              <a:t>),2019(05):417-426.</a:t>
            </a:r>
          </a:p>
        </p:txBody>
      </p:sp>
      <p:sp>
        <p:nvSpPr>
          <p:cNvPr id="5" name="矩形 4"/>
          <p:cNvSpPr/>
          <p:nvPr/>
        </p:nvSpPr>
        <p:spPr>
          <a:xfrm>
            <a:off x="486468" y="192296"/>
            <a:ext cx="6670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论文：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篇</a:t>
            </a:r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</a:rPr>
              <a:t>刊，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篇</a:t>
            </a:r>
            <a:r>
              <a:rPr lang="en-US" altLang="zh-CN" sz="2400" b="1" dirty="0">
                <a:solidFill>
                  <a:srgbClr val="C00000"/>
                </a:solidFill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</a:rPr>
              <a:t>刊，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篇</a:t>
            </a:r>
            <a:r>
              <a:rPr lang="en-US" altLang="zh-CN" sz="2400" b="1" dirty="0">
                <a:solidFill>
                  <a:srgbClr val="C00000"/>
                </a:solidFill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</a:rPr>
              <a:t>会，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篇中文</a:t>
            </a:r>
          </a:p>
        </p:txBody>
      </p:sp>
    </p:spTree>
    <p:extLst>
      <p:ext uri="{BB962C8B-B14F-4D97-AF65-F5344CB8AC3E}">
        <p14:creationId xmlns:p14="http://schemas.microsoft.com/office/powerpoint/2010/main" val="124566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1784" y="1280496"/>
            <a:ext cx="1117667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国家重点研发计划课题“食品安全大数据智能应用技术研究”</a:t>
            </a:r>
            <a:r>
              <a:rPr lang="en-US" altLang="zh-CN" dirty="0"/>
              <a:t>(</a:t>
            </a:r>
            <a:r>
              <a:rPr lang="zh-CN" altLang="en-US" dirty="0"/>
              <a:t>项目编号：</a:t>
            </a:r>
            <a:r>
              <a:rPr lang="en-US" altLang="zh-CN" dirty="0"/>
              <a:t>2018YFC1604003</a:t>
            </a:r>
            <a:r>
              <a:rPr lang="zh-CN" altLang="en-US" dirty="0"/>
              <a:t>，</a:t>
            </a:r>
            <a:r>
              <a:rPr lang="en-US" altLang="zh-CN" dirty="0"/>
              <a:t>2018/12-2021/12)</a:t>
            </a:r>
            <a:r>
              <a:rPr lang="zh-CN" altLang="en-US" dirty="0"/>
              <a:t>，在研中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国家自然科学基金专项项目“基于产业图谱的区域产业关联效应趋势预测研究”（项目编号：</a:t>
            </a:r>
            <a:r>
              <a:rPr lang="en-US" altLang="zh-CN" dirty="0"/>
              <a:t>71950002</a:t>
            </a:r>
            <a:r>
              <a:rPr lang="zh-CN" altLang="en-US" dirty="0"/>
              <a:t>，</a:t>
            </a:r>
            <a:r>
              <a:rPr lang="en-US" altLang="zh-CN" dirty="0"/>
              <a:t>2020/01-2020/12</a:t>
            </a:r>
            <a:r>
              <a:rPr lang="zh-CN" altLang="en-US" dirty="0"/>
              <a:t>），在研中</a:t>
            </a:r>
          </a:p>
        </p:txBody>
      </p:sp>
      <p:sp>
        <p:nvSpPr>
          <p:cNvPr id="5" name="矩形 4"/>
          <p:cNvSpPr/>
          <p:nvPr/>
        </p:nvSpPr>
        <p:spPr>
          <a:xfrm>
            <a:off x="843751" y="3232223"/>
            <a:ext cx="34339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项目：</a:t>
            </a:r>
            <a:r>
              <a:rPr lang="zh-CN" altLang="en-US" sz="2400" b="1" dirty="0">
                <a:solidFill>
                  <a:srgbClr val="C00000"/>
                </a:solidFill>
              </a:rPr>
              <a:t>横向课题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项</a:t>
            </a:r>
          </a:p>
        </p:txBody>
      </p:sp>
      <p:sp>
        <p:nvSpPr>
          <p:cNvPr id="6" name="矩形 5"/>
          <p:cNvSpPr/>
          <p:nvPr/>
        </p:nvSpPr>
        <p:spPr>
          <a:xfrm>
            <a:off x="698416" y="260811"/>
            <a:ext cx="34339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项目：</a:t>
            </a:r>
            <a:r>
              <a:rPr lang="zh-CN" altLang="en-US" sz="2400" b="1" dirty="0">
                <a:solidFill>
                  <a:srgbClr val="C00000"/>
                </a:solidFill>
              </a:rPr>
              <a:t>纵向课题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项</a:t>
            </a:r>
          </a:p>
        </p:txBody>
      </p:sp>
      <p:sp>
        <p:nvSpPr>
          <p:cNvPr id="7" name="矩形 6"/>
          <p:cNvSpPr/>
          <p:nvPr/>
        </p:nvSpPr>
        <p:spPr>
          <a:xfrm>
            <a:off x="1002207" y="4233741"/>
            <a:ext cx="10669606" cy="160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理工大岩土项目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智能水务项目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洛宁岩土项目</a:t>
            </a:r>
          </a:p>
        </p:txBody>
      </p:sp>
    </p:spTree>
    <p:extLst>
      <p:ext uri="{BB962C8B-B14F-4D97-AF65-F5344CB8AC3E}">
        <p14:creationId xmlns:p14="http://schemas.microsoft.com/office/powerpoint/2010/main" val="4398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3083" y="3994310"/>
            <a:ext cx="28184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专利：</a:t>
            </a:r>
            <a:r>
              <a:rPr lang="zh-CN" altLang="en-US" sz="2400" b="1" dirty="0">
                <a:solidFill>
                  <a:srgbClr val="C00000"/>
                </a:solidFill>
              </a:rPr>
              <a:t>受理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项</a:t>
            </a:r>
          </a:p>
        </p:txBody>
      </p:sp>
      <p:sp>
        <p:nvSpPr>
          <p:cNvPr id="7" name="矩形 6"/>
          <p:cNvSpPr/>
          <p:nvPr/>
        </p:nvSpPr>
        <p:spPr>
          <a:xfrm>
            <a:off x="943485" y="4829360"/>
            <a:ext cx="10669606" cy="103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彭敏、黎芮彤、胡刚、刘进、崔晓晖，一种基于结构化嵌入的交互式代码搜索方法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彭敏、胡刚、黎芮彤</a:t>
            </a:r>
            <a:r>
              <a:rPr lang="en-US" altLang="zh-CN" dirty="0"/>
              <a:t>, </a:t>
            </a:r>
            <a:r>
              <a:rPr lang="zh-CN" altLang="en-US" dirty="0"/>
              <a:t>一种基于分层嵌入的神经代码搜索方法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FE599C-4A71-4E55-ADE5-31AF1F09C574}"/>
              </a:ext>
            </a:extLst>
          </p:cNvPr>
          <p:cNvSpPr/>
          <p:nvPr/>
        </p:nvSpPr>
        <p:spPr>
          <a:xfrm>
            <a:off x="743083" y="707137"/>
            <a:ext cx="3844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学生竞赛：</a:t>
            </a:r>
            <a:r>
              <a:rPr lang="zh-CN" altLang="en-US" sz="2400" b="1" dirty="0">
                <a:solidFill>
                  <a:srgbClr val="C00000"/>
                </a:solidFill>
              </a:rPr>
              <a:t>参加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62BA4-A0CB-4A8F-A38E-9E7DB86EB884}"/>
              </a:ext>
            </a:extLst>
          </p:cNvPr>
          <p:cNvSpPr/>
          <p:nvPr/>
        </p:nvSpPr>
        <p:spPr>
          <a:xfrm>
            <a:off x="570452" y="1640849"/>
            <a:ext cx="11148968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王维川、罗娟、张鼎，中文任务型对话领域分类系统，第九届“华为杯”中国大学生智能设计竞赛一等奖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潘佳鑫</a:t>
            </a:r>
            <a:r>
              <a:rPr lang="zh-CN" altLang="en-US" dirty="0"/>
              <a:t>、贾旭、刘奔、黎芮彤，</a:t>
            </a:r>
            <a:r>
              <a:rPr lang="zh-CN" altLang="zh-CN" dirty="0"/>
              <a:t>面向垂直领域的机器人多轮对话系统的实现</a:t>
            </a:r>
            <a:r>
              <a:rPr lang="zh-CN" altLang="en-US" dirty="0"/>
              <a:t>，</a:t>
            </a:r>
            <a:r>
              <a:rPr lang="zh-CN" altLang="zh-CN" dirty="0"/>
              <a:t>“英特尔杯”第一届中国研究生人工智能创新大赛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胡伟龙</a:t>
            </a:r>
            <a:r>
              <a:rPr lang="zh-CN" altLang="en-US" dirty="0"/>
              <a:t>、</a:t>
            </a:r>
            <a:r>
              <a:rPr lang="zh-CN" altLang="zh-CN" dirty="0"/>
              <a:t>王维川</a:t>
            </a:r>
            <a:r>
              <a:rPr lang="zh-CN" altLang="en-US" dirty="0"/>
              <a:t>、</a:t>
            </a:r>
            <a:r>
              <a:rPr lang="zh-CN" altLang="zh-CN" dirty="0"/>
              <a:t>罗娟</a:t>
            </a:r>
            <a:r>
              <a:rPr lang="zh-CN" altLang="en-US" dirty="0"/>
              <a:t>、</a:t>
            </a:r>
            <a:r>
              <a:rPr lang="zh-CN" altLang="zh-CN" dirty="0"/>
              <a:t>金志欢</a:t>
            </a:r>
            <a:r>
              <a:rPr lang="zh-CN" altLang="en-US" dirty="0"/>
              <a:t>，</a:t>
            </a:r>
            <a:r>
              <a:rPr lang="zh-CN" altLang="zh-CN" dirty="0"/>
              <a:t>多模态机器诗人“珈句”</a:t>
            </a:r>
            <a:r>
              <a:rPr lang="zh-CN" altLang="en-US" dirty="0"/>
              <a:t>，</a:t>
            </a:r>
            <a:r>
              <a:rPr lang="zh-CN" altLang="zh-CN" dirty="0"/>
              <a:t>“英特尔杯”第一届中国研究生人工智能创新大赛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85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FE599C-4A71-4E55-ADE5-31AF1F09C574}"/>
              </a:ext>
            </a:extLst>
          </p:cNvPr>
          <p:cNvSpPr/>
          <p:nvPr/>
        </p:nvSpPr>
        <p:spPr>
          <a:xfrm>
            <a:off x="743083" y="707137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总 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62BA4-A0CB-4A8F-A38E-9E7DB86EB884}"/>
              </a:ext>
            </a:extLst>
          </p:cNvPr>
          <p:cNvSpPr/>
          <p:nvPr/>
        </p:nvSpPr>
        <p:spPr>
          <a:xfrm>
            <a:off x="922788" y="1640849"/>
            <a:ext cx="10796631" cy="2543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有明确目标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进步明显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不可急功近利，甘坐冷板凳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创新能力有待加强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课题组的研究方向进一步聚焦：多模态知识表示、自动问答、知识图谱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乐于奉献</a:t>
            </a:r>
          </a:p>
        </p:txBody>
      </p:sp>
    </p:spTree>
    <p:extLst>
      <p:ext uri="{BB962C8B-B14F-4D97-AF65-F5344CB8AC3E}">
        <p14:creationId xmlns:p14="http://schemas.microsoft.com/office/powerpoint/2010/main" val="33148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574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武汉大学计算机学院 自然语言处理课题组工作总结  2019年度</vt:lpstr>
      <vt:lpstr>PowerPoint 演示文稿</vt:lpstr>
      <vt:lpstr>PowerPoint 演示文稿</vt:lpstr>
      <vt:lpstr>PowerPoint 演示文稿</vt:lpstr>
      <vt:lpstr>PowerPoint 演示文稿</vt:lpstr>
    </vt:vector>
  </TitlesOfParts>
  <Company>WHU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Hoo</dc:creator>
  <cp:lastModifiedBy>PENG MIN</cp:lastModifiedBy>
  <cp:revision>9</cp:revision>
  <dcterms:created xsi:type="dcterms:W3CDTF">2020-01-16T15:17:47Z</dcterms:created>
  <dcterms:modified xsi:type="dcterms:W3CDTF">2020-01-17T04:04:38Z</dcterms:modified>
</cp:coreProperties>
</file>