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5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5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6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2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25E8-352C-424E-82E7-3F582572F0A0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407B-886E-4D80-AD72-E20F5F3F1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7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989" y="876768"/>
            <a:ext cx="9144000" cy="4968220"/>
          </a:xfrm>
        </p:spPr>
        <p:txBody>
          <a:bodyPr/>
          <a:lstStyle/>
          <a:p>
            <a:pPr algn="l"/>
            <a:r>
              <a:rPr lang="zh-CN" altLang="en-US" dirty="0" smtClean="0"/>
              <a:t>主要研究内容：阅读理解，</a:t>
            </a:r>
            <a:r>
              <a:rPr lang="en-US" altLang="zh-CN" dirty="0" smtClean="0"/>
              <a:t>QA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目前想研究的问题：细粒度语义的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（替换名词、包含否定短语等）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25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3" y="4629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计划采用的方法：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行为微调：在现有的数据集上做一些词汇替换、正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负短语问句构造、语义角色样本互换构造，进行数据增强。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改良注意力机制：提高模型对互注意力中相同实体的感知能力。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18" y="2638659"/>
            <a:ext cx="8142857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当前研究方向</dc:title>
  <dc:creator>彭美政</dc:creator>
  <cp:lastModifiedBy>彭美政</cp:lastModifiedBy>
  <cp:revision>5</cp:revision>
  <dcterms:created xsi:type="dcterms:W3CDTF">2021-10-09T20:07:44Z</dcterms:created>
  <dcterms:modified xsi:type="dcterms:W3CDTF">2021-10-10T09:00:11Z</dcterms:modified>
</cp:coreProperties>
</file>