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73" r:id="rId3"/>
    <p:sldId id="443" r:id="rId4"/>
    <p:sldId id="444" r:id="rId5"/>
    <p:sldId id="445" r:id="rId6"/>
    <p:sldId id="446" r:id="rId7"/>
    <p:sldId id="310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4" autoAdjust="0"/>
  </p:normalViewPr>
  <p:slideViewPr>
    <p:cSldViewPr snapToGrid="0" showGuides="1">
      <p:cViewPr varScale="1">
        <p:scale>
          <a:sx n="148" d="100"/>
          <a:sy n="148" d="100"/>
        </p:scale>
        <p:origin x="7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将对话分为问答与会话，在问答中按照文档是否结构化分为无结构化文档与结构化文档。无结构化文档中包含一些如IR信息检索（如QA对，查找文档的问题），IE信息抽取（如阅读理解，查找文档中的精确片段），这一块的难点在于相似性的计算。结构化文档中包含数据库，知识图谱等，他们的输入为结构化的片段，数据库具有查询的功能，知识图谱具有查询与推理的能力，这一块的难点其实也是如何获取自然语言中的约束条件（槽位）的问题。接下来重点看下会话，会话划为为闲聊型，任务型等，传统的任务型分为语言理解模块（SLU），对话管理模块（DM）以及自然语言生成模块（NLG）等。后续的介绍主要针对SLU模块中的联合模型的一个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9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895449" y="288555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研究方向</a:t>
            </a:r>
            <a:r>
              <a:rPr lang="zh-CN" altLang="en-US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和研究点介绍</a:t>
            </a:r>
            <a:endParaRPr lang="zh-CN" sz="6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_3"/>
          <p:cNvSpPr/>
          <p:nvPr/>
        </p:nvSpPr>
        <p:spPr>
          <a:xfrm>
            <a:off x="1148743" y="4225139"/>
            <a:ext cx="20116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汇报人：贾旭</a:t>
            </a:r>
          </a:p>
        </p:txBody>
      </p:sp>
      <p:sp>
        <p:nvSpPr>
          <p:cNvPr id="31" name="TextBox 36"/>
          <p:cNvSpPr txBox="1"/>
          <p:nvPr/>
        </p:nvSpPr>
        <p:spPr>
          <a:xfrm>
            <a:off x="1148715" y="4592955"/>
            <a:ext cx="137795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2021.10.10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35" y="4508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研究方向</a:t>
            </a:r>
            <a:r>
              <a:rPr lang="en-US" altLang="zh-CN" sz="2800" b="1" dirty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任务型对话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78" y="1429304"/>
            <a:ext cx="7097297" cy="43681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35" y="4508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研究方向</a:t>
            </a:r>
            <a:r>
              <a:rPr lang="en-US" altLang="zh-CN" sz="2800" b="1" dirty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任务型对话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176020"/>
            <a:ext cx="10287000" cy="45053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35" y="4508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研究方向</a:t>
            </a:r>
            <a:r>
              <a:rPr lang="en-US" altLang="zh-CN" sz="2800" b="1" dirty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任务型对话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F6BADB-CC69-4941-8CEF-469EC2D5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93" y="1403787"/>
            <a:ext cx="7819414" cy="43273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6F59BC-440C-49CF-AC2C-E862C6EEF663}"/>
              </a:ext>
            </a:extLst>
          </p:cNvPr>
          <p:cNvSpPr/>
          <p:nvPr/>
        </p:nvSpPr>
        <p:spPr>
          <a:xfrm>
            <a:off x="6568225" y="1229932"/>
            <a:ext cx="3509493" cy="173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997458-F7AF-4741-8E69-6D247DF338B7}"/>
              </a:ext>
            </a:extLst>
          </p:cNvPr>
          <p:cNvSpPr/>
          <p:nvPr/>
        </p:nvSpPr>
        <p:spPr>
          <a:xfrm>
            <a:off x="6720626" y="3405976"/>
            <a:ext cx="1586248" cy="74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139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35" y="45085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研究点</a:t>
            </a:r>
            <a:r>
              <a:rPr lang="en-US" altLang="zh-CN" sz="2800" b="1" dirty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中文多意图识别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6A8BC6-7FA5-43AC-96E9-A3E906A4C790}"/>
              </a:ext>
            </a:extLst>
          </p:cNvPr>
          <p:cNvSpPr/>
          <p:nvPr/>
        </p:nvSpPr>
        <p:spPr>
          <a:xfrm>
            <a:off x="1012001" y="1424831"/>
            <a:ext cx="7700557" cy="22765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</a:t>
            </a:r>
            <a:r>
              <a:rPr lang="en-US" altLang="zh-CN" sz="2000" dirty="0" err="1"/>
              <a:t>CrossWOZ</a:t>
            </a:r>
            <a:r>
              <a:rPr lang="zh-CN" altLang="en-US" sz="2000" dirty="0"/>
              <a:t>构建中文多意图识别模型，之前论文在数据集上受诟病比较多，可以在数据集上做一些创新。</a:t>
            </a:r>
            <a:endParaRPr lang="en-US" altLang="zh-CN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基于中文分词，字、词的特点，做一些字嵌入和词嵌入的内容。</a:t>
            </a:r>
            <a:endParaRPr lang="en-US" altLang="zh-CN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结合第一篇论文的工作，进行完善。由于篇幅原因，很多模型分析的工作，没有进一步展开，例如</a:t>
            </a:r>
            <a:r>
              <a:rPr lang="en-US" altLang="zh-CN" sz="2000" dirty="0"/>
              <a:t>attention</a:t>
            </a:r>
            <a:r>
              <a:rPr lang="zh-CN" altLang="en-US" sz="2000" dirty="0"/>
              <a:t>可视化、实例化等内容。</a:t>
            </a:r>
          </a:p>
        </p:txBody>
      </p:sp>
    </p:spTree>
    <p:extLst>
      <p:ext uri="{BB962C8B-B14F-4D97-AF65-F5344CB8AC3E}">
        <p14:creationId xmlns:p14="http://schemas.microsoft.com/office/powerpoint/2010/main" val="30660985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35" y="45085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研究点</a:t>
            </a:r>
            <a:r>
              <a:rPr lang="en-US" altLang="zh-CN" sz="2800" b="1" dirty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状态追踪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6A8BC6-7FA5-43AC-96E9-A3E906A4C790}"/>
              </a:ext>
            </a:extLst>
          </p:cNvPr>
          <p:cNvSpPr/>
          <p:nvPr/>
        </p:nvSpPr>
        <p:spPr>
          <a:xfrm>
            <a:off x="1218063" y="1521811"/>
            <a:ext cx="10037446" cy="26458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现有研究有一个</a:t>
            </a:r>
            <a:r>
              <a:rPr lang="en-US" altLang="zh-CN" sz="2000" dirty="0"/>
              <a:t>joint accuracy</a:t>
            </a:r>
            <a:r>
              <a:rPr lang="zh-CN" altLang="en-US" sz="2000" dirty="0"/>
              <a:t>的指标，仍然是以</a:t>
            </a:r>
            <a:r>
              <a:rPr lang="en-US" altLang="zh-CN" sz="2000" dirty="0"/>
              <a:t>turn</a:t>
            </a:r>
            <a:r>
              <a:rPr lang="zh-CN" altLang="en-US" sz="2000" dirty="0"/>
              <a:t>为单位，看整个对话中有多少</a:t>
            </a:r>
            <a:r>
              <a:rPr lang="en-US" altLang="zh-CN" sz="2000" dirty="0"/>
              <a:t>turn</a:t>
            </a:r>
            <a:r>
              <a:rPr lang="zh-CN" altLang="en-US" sz="2000" dirty="0"/>
              <a:t>，多少个</a:t>
            </a:r>
            <a:r>
              <a:rPr lang="en-US" altLang="zh-CN" sz="2000" dirty="0"/>
              <a:t>turn</a:t>
            </a:r>
            <a:r>
              <a:rPr lang="zh-CN" altLang="en-US" sz="2000" dirty="0"/>
              <a:t>是正确的。构建以对话为单位的评测指标：对话中包含多少</a:t>
            </a:r>
            <a:r>
              <a:rPr lang="en-US" altLang="zh-CN" sz="2000" dirty="0"/>
              <a:t>slot</a:t>
            </a:r>
            <a:r>
              <a:rPr lang="zh-CN" altLang="en-US" sz="2000" dirty="0"/>
              <a:t>，预测正确多少；更严格地，当对话从某个</a:t>
            </a:r>
            <a:r>
              <a:rPr lang="en-US" altLang="zh-CN" sz="2000" dirty="0"/>
              <a:t>turn</a:t>
            </a:r>
            <a:r>
              <a:rPr lang="zh-CN" altLang="en-US" sz="2000" dirty="0"/>
              <a:t>错误时，默认后续</a:t>
            </a:r>
            <a:r>
              <a:rPr lang="en-US" altLang="zh-CN" sz="2000" dirty="0"/>
              <a:t>turn</a:t>
            </a:r>
            <a:r>
              <a:rPr lang="zh-CN" altLang="en-US" sz="2000" dirty="0"/>
              <a:t>都是错误的。</a:t>
            </a:r>
            <a:endParaRPr lang="en-US" altLang="zh-CN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考虑类似应用孪生网络的结构，将系统状态（可以看作之前的系统回复）和用户回复，作为不同的</a:t>
            </a:r>
            <a:r>
              <a:rPr lang="en-US" altLang="zh-CN" sz="2000" dirty="0"/>
              <a:t>2</a:t>
            </a:r>
            <a:r>
              <a:rPr lang="zh-CN" altLang="en-US" sz="2000" dirty="0"/>
              <a:t>个输入；</a:t>
            </a:r>
            <a:endParaRPr lang="en-US" altLang="zh-CN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考虑引入</a:t>
            </a:r>
            <a:r>
              <a:rPr lang="en-US" altLang="zh-CN" sz="2000" dirty="0"/>
              <a:t>SLU</a:t>
            </a:r>
            <a:r>
              <a:rPr lang="zh-CN" altLang="en-US" sz="2000" dirty="0"/>
              <a:t>的结果，在原有模型中联合分类任务，将分类后的领域知识再指导对话状态工作。</a:t>
            </a:r>
          </a:p>
        </p:txBody>
      </p:sp>
    </p:spTree>
    <p:extLst>
      <p:ext uri="{BB962C8B-B14F-4D97-AF65-F5344CB8AC3E}">
        <p14:creationId xmlns:p14="http://schemas.microsoft.com/office/powerpoint/2010/main" val="41689080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-7864" y="1270"/>
            <a:ext cx="12207484" cy="6855102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48743" y="2705604"/>
            <a:ext cx="2976880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60</TotalTime>
  <Words>433</Words>
  <Application>Microsoft Office PowerPoint</Application>
  <PresentationFormat>宽屏</PresentationFormat>
  <Paragraphs>23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贾旭</cp:lastModifiedBy>
  <cp:revision>67</cp:revision>
  <dcterms:created xsi:type="dcterms:W3CDTF">2017-09-22T08:16:00Z</dcterms:created>
  <dcterms:modified xsi:type="dcterms:W3CDTF">2021-10-10T02:09:36Z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