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89911" autoAdjust="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5DF4E3-45E7-4F14-B4F9-911B4C69014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2019年7月30日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3A28818-8057-4794-A7BE-842FF700294D}" type="datetime2">
              <a:rPr lang="zh-CN" altLang="en-US" smtClean="0"/>
              <a:pPr/>
              <a:t>2019年7月30日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演示文稿对受众有何益处：如果成年学员明白某主题的重要性或其原因，他们会对该主题更感兴趣。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演示者在学科中的专业水平：简要说明在此领域的资历，或向参与者说明应听课的原因。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课程说明应简短。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3" name="长方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4" name="长方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5" name="长方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6" name="长方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7" name="长方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7" name="长方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11" name="长方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6B961ADF-D8F6-45E0-ADA4-96ABDF6BF8CB}" type="datetime2">
              <a:rPr lang="zh-CN" altLang="en-US" smtClean="0"/>
              <a:t>2019年7月30日</a:t>
            </a:fld>
            <a:endParaRPr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356EF1-FDAD-4932-8CB1-BA1EF1306CA8}" type="datetime2">
              <a:rPr lang="zh-CN" altLang="en-US" smtClean="0"/>
              <a:t>2019年7月30日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cn" dirty="0"/>
              <a:t>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cn" dirty="0"/>
              <a:t>单击此处编辑母版文本样式</a:t>
            </a:r>
          </a:p>
          <a:p>
            <a:pPr lvl="1" rtl="0" eaLnBrk="1" latinLnBrk="0" hangingPunct="1"/>
            <a:r>
              <a:rPr lang="zh-cn" dirty="0"/>
              <a:t>第二级</a:t>
            </a:r>
          </a:p>
          <a:p>
            <a:pPr lvl="2" rtl="0" eaLnBrk="1" latinLnBrk="0" hangingPunct="1"/>
            <a:r>
              <a:rPr lang="zh-cn" dirty="0"/>
              <a:t>第三级</a:t>
            </a:r>
          </a:p>
          <a:p>
            <a:pPr lvl="3" rtl="0" eaLnBrk="1" latinLnBrk="0" hangingPunct="1"/>
            <a:r>
              <a:rPr lang="zh-cn" dirty="0"/>
              <a:t>第四级</a:t>
            </a:r>
          </a:p>
          <a:p>
            <a:pPr lvl="4" rtl="0" eaLnBrk="1" latinLnBrk="0" hangingPunct="1"/>
            <a:r>
              <a:rPr lang="zh-cn" dirty="0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8D6003-6DBF-4E01-9D6B-13062B4B3967}" type="datetime2">
              <a:rPr lang="zh-CN" altLang="en-US" smtClean="0"/>
              <a:t>2019年7月30日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0542E2-407D-43B9-B0EF-A90942F87D18}" type="datetime2">
              <a:rPr lang="zh-CN" altLang="en-US" smtClean="0"/>
              <a:t>2019年7月30日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F9B539-0CEC-4146-8886-BECE2105FFB7}" type="datetime2">
              <a:rPr lang="zh-CN" altLang="en-US" smtClean="0"/>
              <a:t>2019年7月30日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E7D52-F468-426A-BB36-87D372E56047}" type="datetime2">
              <a:rPr lang="zh-CN" altLang="en-US" smtClean="0"/>
              <a:t>2019年7月30日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27240-084C-4424-94CC-C29C5C16B56C}" type="datetime2">
              <a:rPr lang="zh-CN" altLang="en-US" smtClean="0"/>
              <a:t>2019年7月30日</a:t>
            </a:fld>
            <a:endParaRPr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74E24FF4-28FC-4F17-A1F7-EEBB40A672F6}" type="datetime2">
              <a:rPr lang="zh-CN" altLang="en-US" smtClean="0"/>
              <a:t>2019年7月30日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8AE2AB-609C-4B7B-8E16-0AB865CFA893}" type="datetime2">
              <a:rPr lang="zh-CN" altLang="en-US" smtClean="0"/>
              <a:t>2019年7月30日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cn" dirty="0"/>
              <a:t>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132B7-0125-457C-84B9-733C76542A57}" type="datetime2">
              <a:rPr lang="zh-CN" altLang="en-US" smtClean="0"/>
              <a:t>2019年7月30日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82D64-44BB-44B8-8D12-C6B23D3DB24F}" type="datetime2">
              <a:rPr lang="zh-CN" altLang="en-US" smtClean="0"/>
              <a:t>2019年7月30日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长方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长方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长方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长方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长方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长方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长方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长方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长方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长方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长方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cn" dirty="0"/>
              <a:t>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/>
              <a:t>添加页脚</a:t>
            </a:r>
            <a:endParaRPr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FF7E999-41AB-432C-B3A7-BEA980E4A096}" type="datetime2">
              <a:rPr lang="zh-CN" altLang="en-US" smtClean="0"/>
              <a:pPr/>
              <a:t>2019年7月30日</a:t>
            </a:fld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2019</a:t>
            </a:r>
            <a:r>
              <a:rPr lang="zh-CN" altLang="en-US" dirty="0"/>
              <a:t>年中总结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韩玮光</a:t>
            </a:r>
            <a:endParaRPr lang="en-US" altLang="zh-CN" dirty="0"/>
          </a:p>
          <a:p>
            <a:pPr rtl="0"/>
            <a:r>
              <a:rPr lang="en-US" altLang="zh-CN" dirty="0"/>
              <a:t>2019.7.31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所做的工作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249424"/>
            <a:ext cx="5387546" cy="4325112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n-US" altLang="zh-CN" dirty="0"/>
              <a:t>1-2</a:t>
            </a:r>
            <a:r>
              <a:rPr lang="zh-CN" altLang="en-US" dirty="0"/>
              <a:t>月，自然科学基金撰写</a:t>
            </a:r>
            <a:endParaRPr lang="en-US" altLang="zh-CN" dirty="0"/>
          </a:p>
          <a:p>
            <a:pPr lvl="1"/>
            <a:r>
              <a:rPr lang="zh-CN" altLang="en-US" dirty="0"/>
              <a:t>基于产业图谱的区域产业关联效应趋势预测研究</a:t>
            </a:r>
            <a:endParaRPr lang="en-US" altLang="zh-CN" dirty="0"/>
          </a:p>
          <a:p>
            <a:pPr rtl="0"/>
            <a:r>
              <a:rPr lang="en-US" altLang="zh-CN" dirty="0"/>
              <a:t>3-4</a:t>
            </a:r>
            <a:r>
              <a:rPr lang="zh-CN" altLang="en-US" dirty="0"/>
              <a:t>月，论文大修，增加实验</a:t>
            </a:r>
            <a:endParaRPr lang="en-US" altLang="zh-CN" dirty="0"/>
          </a:p>
          <a:p>
            <a:pPr lvl="1"/>
            <a:r>
              <a:rPr lang="en-US" altLang="zh-CN" dirty="0"/>
              <a:t>NVIDIA T4 GPU</a:t>
            </a:r>
            <a:r>
              <a:rPr lang="zh-CN" altLang="en-US" dirty="0"/>
              <a:t>联系和测试</a:t>
            </a:r>
            <a:endParaRPr lang="en-US" altLang="zh-CN" dirty="0"/>
          </a:p>
          <a:p>
            <a:pPr rtl="0"/>
            <a:r>
              <a:rPr lang="en-US" altLang="zh-CN" dirty="0"/>
              <a:t>4-5</a:t>
            </a:r>
            <a:r>
              <a:rPr lang="zh-CN" altLang="en-US" dirty="0"/>
              <a:t>月</a:t>
            </a:r>
            <a:endParaRPr lang="en-US" altLang="zh-CN" dirty="0"/>
          </a:p>
          <a:p>
            <a:pPr lvl="1"/>
            <a:r>
              <a:rPr lang="zh-CN" altLang="en-US" dirty="0"/>
              <a:t>图网络相关知识的学习</a:t>
            </a:r>
            <a:endParaRPr lang="en-US" altLang="zh-CN" dirty="0"/>
          </a:p>
          <a:p>
            <a:pPr lvl="1"/>
            <a:r>
              <a:rPr lang="zh-CN" altLang="en-US" dirty="0"/>
              <a:t>阅读理解的新方向的探索</a:t>
            </a:r>
            <a:endParaRPr lang="en-US" altLang="zh-CN" dirty="0"/>
          </a:p>
          <a:p>
            <a:pPr lvl="2"/>
            <a:r>
              <a:rPr lang="zh-CN" altLang="en-US" dirty="0"/>
              <a:t>多跳阅读理解</a:t>
            </a:r>
            <a:endParaRPr lang="en-US" altLang="zh-CN" dirty="0"/>
          </a:p>
          <a:p>
            <a:pPr lvl="2"/>
            <a:r>
              <a:rPr lang="zh-CN" altLang="en-US" dirty="0"/>
              <a:t>预训练语言模型</a:t>
            </a:r>
            <a:endParaRPr lang="en-US" altLang="zh-CN" dirty="0"/>
          </a:p>
          <a:p>
            <a:pPr lvl="2"/>
            <a:r>
              <a:rPr lang="zh-CN" altLang="en-US" dirty="0"/>
              <a:t>开放域阅读理解</a:t>
            </a:r>
            <a:endParaRPr lang="en-US" altLang="zh-CN" dirty="0"/>
          </a:p>
          <a:p>
            <a:pPr lvl="1"/>
            <a:r>
              <a:rPr lang="zh-CN" altLang="en-US" dirty="0"/>
              <a:t>代码撰写与实现</a:t>
            </a:r>
            <a:endParaRPr lang="en-US" altLang="zh-CN" dirty="0"/>
          </a:p>
          <a:p>
            <a:pPr lvl="1"/>
            <a:r>
              <a:rPr lang="zh-CN" altLang="en-US" dirty="0"/>
              <a:t>面上项目基金审稿 *</a:t>
            </a:r>
            <a:r>
              <a:rPr lang="en-US" altLang="zh-CN" dirty="0"/>
              <a:t> 2</a:t>
            </a:r>
          </a:p>
          <a:p>
            <a:pPr lvl="1"/>
            <a:r>
              <a:rPr lang="zh-CN" altLang="en-US" dirty="0"/>
              <a:t>设备维护</a:t>
            </a:r>
            <a:endParaRPr lang="en-US" altLang="zh-CN" dirty="0"/>
          </a:p>
          <a:p>
            <a:pPr lvl="1"/>
            <a:r>
              <a:rPr lang="zh-CN" altLang="en-US" dirty="0"/>
              <a:t>小米项目的日常研究和探讨，资料和代码的搜集</a:t>
            </a: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C0404C1-8BA5-4300-94AA-69167FBBA49D}"/>
              </a:ext>
            </a:extLst>
          </p:cNvPr>
          <p:cNvSpPr txBox="1">
            <a:spLocks/>
          </p:cNvSpPr>
          <p:nvPr/>
        </p:nvSpPr>
        <p:spPr>
          <a:xfrm>
            <a:off x="5997146" y="2243246"/>
            <a:ext cx="5387546" cy="432511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6</a:t>
            </a:r>
            <a:r>
              <a:rPr lang="zh-CN" altLang="en-US" sz="2400" dirty="0"/>
              <a:t>月，毕业生论文修改评阅，毕业生预答辩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WWWJ</a:t>
            </a:r>
            <a:r>
              <a:rPr lang="zh-CN" altLang="en-US" sz="2000" dirty="0"/>
              <a:t>审稿 * </a:t>
            </a:r>
            <a:r>
              <a:rPr lang="en-US" altLang="zh-CN" sz="2000" dirty="0"/>
              <a:t>2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华南理工学报审稿 * </a:t>
            </a:r>
            <a:r>
              <a:rPr lang="en-US" altLang="zh-CN" sz="2000" dirty="0"/>
              <a:t>2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论文小修</a:t>
            </a:r>
            <a:endParaRPr lang="en-US" altLang="zh-CN" sz="20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智能金融论坛会议组织</a:t>
            </a:r>
            <a:endParaRPr lang="en-US" altLang="zh-CN" sz="2000" dirty="0"/>
          </a:p>
          <a:p>
            <a:pPr marL="457200" indent="-457200">
              <a:lnSpc>
                <a:spcPct val="80000"/>
              </a:lnSpc>
            </a:pPr>
            <a:r>
              <a:rPr lang="en-US" altLang="zh-CN" sz="2400" dirty="0"/>
              <a:t>7</a:t>
            </a:r>
            <a:r>
              <a:rPr lang="zh-CN" altLang="en-US" sz="2400" dirty="0"/>
              <a:t>月，专项基金撰写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基于产业图谱的区域产业关联效应趋势预测研究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下学期工作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完成一篇论文</a:t>
            </a:r>
            <a:endParaRPr lang="en-US" altLang="zh-CN" dirty="0"/>
          </a:p>
          <a:p>
            <a:pPr rtl="0"/>
            <a:r>
              <a:rPr lang="zh-CN" altLang="en-US" dirty="0"/>
              <a:t>在新方向进行探索，尽量避免在设备和资源上和其他人直接竞争</a:t>
            </a:r>
            <a:endParaRPr lang="en-US" altLang="zh-CN" dirty="0"/>
          </a:p>
          <a:p>
            <a:pPr rtl="0"/>
            <a:r>
              <a:rPr lang="zh-CN" altLang="en-US" dirty="0"/>
              <a:t>磨炼写作能力，把故事讲的更加精彩</a:t>
            </a:r>
            <a:endParaRPr lang="en-US" altLang="zh-CN" dirty="0"/>
          </a:p>
          <a:p>
            <a:pPr rtl="0"/>
            <a:r>
              <a:rPr lang="zh-CN" altLang="en-US" dirty="0"/>
              <a:t>积极参与实验室工作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ACC6569-5DB9-4340-9229-12BDA937D491}"/>
              </a:ext>
            </a:extLst>
          </p:cNvPr>
          <p:cNvSpPr txBox="1">
            <a:spLocks/>
          </p:cNvSpPr>
          <p:nvPr/>
        </p:nvSpPr>
        <p:spPr>
          <a:xfrm>
            <a:off x="1841157" y="2949640"/>
            <a:ext cx="8509686" cy="1861257"/>
          </a:xfrm>
          <a:prstGeom prst="rect">
            <a:avLst/>
          </a:prstGeom>
        </p:spPr>
        <p:txBody>
          <a:bodyPr rtlCol="0"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buNone/>
            </a:pPr>
            <a:r>
              <a:rPr lang="zh-CN" altLang="en-US" sz="6000" dirty="0"/>
              <a:t>谢谢，祝大家假期愉快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227772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培训演示文稿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494_TF03460604" id="{497F7A61-B52F-47CA-A08F-2B310BFFB5D9}" vid="{917F7D93-DFDC-480E-94E9-A8AEB525E711}"/>
    </a:ext>
  </a:extLst>
</a:theme>
</file>

<file path=ppt/theme/theme2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培训演示文稿</Template>
  <TotalTime>45</TotalTime>
  <Words>244</Words>
  <Application>Microsoft Office PowerPoint</Application>
  <PresentationFormat>宽屏</PresentationFormat>
  <Paragraphs>37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微软雅黑</vt:lpstr>
      <vt:lpstr>Arial</vt:lpstr>
      <vt:lpstr>Georgia</vt:lpstr>
      <vt:lpstr>Wingdings 2</vt:lpstr>
      <vt:lpstr>培训演示文稿</vt:lpstr>
      <vt:lpstr>2019年中总结</vt:lpstr>
      <vt:lpstr>所做的工作</vt:lpstr>
      <vt:lpstr>下学期工作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2019年中总结</dc:title>
  <dc:creator>韩 玮光</dc:creator>
  <cp:lastModifiedBy>韩 玮光</cp:lastModifiedBy>
  <cp:revision>7</cp:revision>
  <dcterms:created xsi:type="dcterms:W3CDTF">2019-07-30T13:18:10Z</dcterms:created>
  <dcterms:modified xsi:type="dcterms:W3CDTF">2019-07-30T14:04:01Z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