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3" r:id="rId2"/>
  </p:sldMasterIdLst>
  <p:notesMasterIdLst>
    <p:notesMasterId r:id="rId33"/>
  </p:notesMasterIdLst>
  <p:sldIdLst>
    <p:sldId id="256" r:id="rId3"/>
    <p:sldId id="311" r:id="rId4"/>
    <p:sldId id="313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51" r:id="rId15"/>
    <p:sldId id="352" r:id="rId16"/>
    <p:sldId id="349" r:id="rId17"/>
    <p:sldId id="350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27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2C4E8C"/>
    <a:srgbClr val="70AD47"/>
    <a:srgbClr val="FFFFFF"/>
    <a:srgbClr val="9933FF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76539" autoAdjust="0"/>
  </p:normalViewPr>
  <p:slideViewPr>
    <p:cSldViewPr snapToGrid="0">
      <p:cViewPr>
        <p:scale>
          <a:sx n="75" d="100"/>
          <a:sy n="75" d="100"/>
        </p:scale>
        <p:origin x="422" y="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int Zhao" userId="99f3a1bc157eb204" providerId="LiveId" clId="{1EF76E4B-849F-4A76-8578-9781876F0A0D}"/>
    <pc:docChg chg="undo custSel addSld delSld modSld">
      <pc:chgData name="Flint Zhao" userId="99f3a1bc157eb204" providerId="LiveId" clId="{1EF76E4B-849F-4A76-8578-9781876F0A0D}" dt="2018-01-24T14:09:23.560" v="3426" actId="1076"/>
      <pc:docMkLst>
        <pc:docMk/>
      </pc:docMkLst>
      <pc:sldChg chg="modNotesTx">
        <pc:chgData name="Flint Zhao" userId="99f3a1bc157eb204" providerId="LiveId" clId="{1EF76E4B-849F-4A76-8578-9781876F0A0D}" dt="2018-01-23T06:48:16.641" v="251" actId="20577"/>
        <pc:sldMkLst>
          <pc:docMk/>
          <pc:sldMk cId="3244043591" sldId="313"/>
        </pc:sldMkLst>
      </pc:sldChg>
      <pc:sldChg chg="addSp delSp modSp modAnim">
        <pc:chgData name="Flint Zhao" userId="99f3a1bc157eb204" providerId="LiveId" clId="{1EF76E4B-849F-4A76-8578-9781876F0A0D}" dt="2018-01-23T06:50:55.297" v="267" actId="20577"/>
        <pc:sldMkLst>
          <pc:docMk/>
          <pc:sldMk cId="86401814" sldId="340"/>
        </pc:sldMkLst>
        <pc:cxnChg chg="add del mod">
          <ac:chgData name="Flint Zhao" userId="99f3a1bc157eb204" providerId="LiveId" clId="{1EF76E4B-849F-4A76-8578-9781876F0A0D}" dt="2018-01-23T06:49:04.480" v="253" actId="11529"/>
          <ac:cxnSpMkLst>
            <pc:docMk/>
            <pc:sldMk cId="86401814" sldId="340"/>
            <ac:cxnSpMk id="5" creationId="{514BDF96-3364-4CFF-9EF1-DE737816D88B}"/>
          </ac:cxnSpMkLst>
        </pc:cxnChg>
        <pc:cxnChg chg="add mod">
          <ac:chgData name="Flint Zhao" userId="99f3a1bc157eb204" providerId="LiveId" clId="{1EF76E4B-849F-4A76-8578-9781876F0A0D}" dt="2018-01-23T06:50:06.311" v="262" actId="693"/>
          <ac:cxnSpMkLst>
            <pc:docMk/>
            <pc:sldMk cId="86401814" sldId="340"/>
            <ac:cxnSpMk id="27" creationId="{65703095-B083-4A6B-9C82-694633055C9E}"/>
          </ac:cxnSpMkLst>
        </pc:cxnChg>
      </pc:sldChg>
      <pc:sldChg chg="modSp">
        <pc:chgData name="Flint Zhao" userId="99f3a1bc157eb204" providerId="LiveId" clId="{1EF76E4B-849F-4A76-8578-9781876F0A0D}" dt="2018-01-23T06:32:00.667" v="194" actId="14100"/>
        <pc:sldMkLst>
          <pc:docMk/>
          <pc:sldMk cId="3464915343" sldId="341"/>
        </pc:sldMkLst>
        <pc:spChg chg="mod">
          <ac:chgData name="Flint Zhao" userId="99f3a1bc157eb204" providerId="LiveId" clId="{1EF76E4B-849F-4A76-8578-9781876F0A0D}" dt="2018-01-23T06:30:04.104" v="67" actId="14100"/>
          <ac:spMkLst>
            <pc:docMk/>
            <pc:sldMk cId="3464915343" sldId="341"/>
            <ac:spMk id="5" creationId="{00000000-0000-0000-0000-000000000000}"/>
          </ac:spMkLst>
        </pc:spChg>
        <pc:spChg chg="mod">
          <ac:chgData name="Flint Zhao" userId="99f3a1bc157eb204" providerId="LiveId" clId="{1EF76E4B-849F-4A76-8578-9781876F0A0D}" dt="2018-01-23T06:32:00.667" v="194" actId="14100"/>
          <ac:spMkLst>
            <pc:docMk/>
            <pc:sldMk cId="3464915343" sldId="341"/>
            <ac:spMk id="33" creationId="{00000000-0000-0000-0000-000000000000}"/>
          </ac:spMkLst>
        </pc:spChg>
      </pc:sldChg>
      <pc:sldChg chg="addSp delSp modSp">
        <pc:chgData name="Flint Zhao" userId="99f3a1bc157eb204" providerId="LiveId" clId="{1EF76E4B-849F-4A76-8578-9781876F0A0D}" dt="2018-01-23T07:01:42.817" v="312" actId="20577"/>
        <pc:sldMkLst>
          <pc:docMk/>
          <pc:sldMk cId="1786811164" sldId="342"/>
        </pc:sldMkLst>
        <pc:spChg chg="del">
          <ac:chgData name="Flint Zhao" userId="99f3a1bc157eb204" providerId="LiveId" clId="{1EF76E4B-849F-4A76-8578-9781876F0A0D}" dt="2018-01-23T06:22:35.850" v="0" actId="478"/>
          <ac:spMkLst>
            <pc:docMk/>
            <pc:sldMk cId="1786811164" sldId="342"/>
            <ac:spMk id="4" creationId="{00000000-0000-0000-0000-000000000000}"/>
          </ac:spMkLst>
        </pc:spChg>
        <pc:spChg chg="del mod">
          <ac:chgData name="Flint Zhao" userId="99f3a1bc157eb204" providerId="LiveId" clId="{1EF76E4B-849F-4A76-8578-9781876F0A0D}" dt="2018-01-23T06:32:23.996" v="195" actId="478"/>
          <ac:spMkLst>
            <pc:docMk/>
            <pc:sldMk cId="1786811164" sldId="342"/>
            <ac:spMk id="5" creationId="{00000000-0000-0000-0000-000000000000}"/>
          </ac:spMkLst>
        </pc:spChg>
        <pc:spChg chg="add mod">
          <ac:chgData name="Flint Zhao" userId="99f3a1bc157eb204" providerId="LiveId" clId="{1EF76E4B-849F-4A76-8578-9781876F0A0D}" dt="2018-01-23T06:54:29.418" v="309" actId="14100"/>
          <ac:spMkLst>
            <pc:docMk/>
            <pc:sldMk cId="1786811164" sldId="342"/>
            <ac:spMk id="6" creationId="{93E00A7F-5206-4A1A-9685-8A46D86E50BB}"/>
          </ac:spMkLst>
        </pc:spChg>
        <pc:spChg chg="del">
          <ac:chgData name="Flint Zhao" userId="99f3a1bc157eb204" providerId="LiveId" clId="{1EF76E4B-849F-4A76-8578-9781876F0A0D}" dt="2018-01-23T06:32:23.996" v="195" actId="478"/>
          <ac:spMkLst>
            <pc:docMk/>
            <pc:sldMk cId="1786811164" sldId="342"/>
            <ac:spMk id="32" creationId="{00000000-0000-0000-0000-000000000000}"/>
          </ac:spMkLst>
        </pc:spChg>
        <pc:spChg chg="del mod">
          <ac:chgData name="Flint Zhao" userId="99f3a1bc157eb204" providerId="LiveId" clId="{1EF76E4B-849F-4A76-8578-9781876F0A0D}" dt="2018-01-23T06:32:23.996" v="195" actId="478"/>
          <ac:spMkLst>
            <pc:docMk/>
            <pc:sldMk cId="1786811164" sldId="342"/>
            <ac:spMk id="33" creationId="{00000000-0000-0000-0000-000000000000}"/>
          </ac:spMkLst>
        </pc:spChg>
        <pc:picChg chg="add mod">
          <ac:chgData name="Flint Zhao" userId="99f3a1bc157eb204" providerId="LiveId" clId="{1EF76E4B-849F-4A76-8578-9781876F0A0D}" dt="2018-01-23T06:51:35.641" v="268" actId="1076"/>
          <ac:picMkLst>
            <pc:docMk/>
            <pc:sldMk cId="1786811164" sldId="342"/>
            <ac:picMk id="1026" creationId="{163427F6-4DBD-4917-BB3E-28C5FA3B7C94}"/>
          </ac:picMkLst>
        </pc:picChg>
        <pc:picChg chg="add del mod">
          <ac:chgData name="Flint Zhao" userId="99f3a1bc157eb204" providerId="LiveId" clId="{1EF76E4B-849F-4A76-8578-9781876F0A0D}" dt="2018-01-23T07:01:42.817" v="312" actId="20577"/>
          <ac:picMkLst>
            <pc:docMk/>
            <pc:sldMk cId="1786811164" sldId="342"/>
            <ac:picMk id="1028" creationId="{9461CF0A-6DF3-41D4-9C4E-2DBB1AD03592}"/>
          </ac:picMkLst>
        </pc:picChg>
      </pc:sldChg>
      <pc:sldChg chg="addSp delSp modSp add modAnim">
        <pc:chgData name="Flint Zhao" userId="99f3a1bc157eb204" providerId="LiveId" clId="{1EF76E4B-849F-4A76-8578-9781876F0A0D}" dt="2018-01-23T07:21:02.970" v="636" actId="1076"/>
        <pc:sldMkLst>
          <pc:docMk/>
          <pc:sldMk cId="4284492183" sldId="343"/>
        </pc:sldMkLst>
        <pc:spChg chg="add del">
          <ac:chgData name="Flint Zhao" userId="99f3a1bc157eb204" providerId="LiveId" clId="{1EF76E4B-849F-4A76-8578-9781876F0A0D}" dt="2018-01-23T07:06:04.609" v="325" actId="1076"/>
          <ac:spMkLst>
            <pc:docMk/>
            <pc:sldMk cId="4284492183" sldId="343"/>
            <ac:spMk id="4" creationId="{9239EA68-98B8-4648-8079-A9622B62CF10}"/>
          </ac:spMkLst>
        </pc:spChg>
        <pc:spChg chg="add mod">
          <ac:chgData name="Flint Zhao" userId="99f3a1bc157eb204" providerId="LiveId" clId="{1EF76E4B-849F-4A76-8578-9781876F0A0D}" dt="2018-01-23T07:06:32.978" v="359" actId="1076"/>
          <ac:spMkLst>
            <pc:docMk/>
            <pc:sldMk cId="4284492183" sldId="343"/>
            <ac:spMk id="5" creationId="{81CA2AA1-25FB-4618-805F-2FDFA4025F6E}"/>
          </ac:spMkLst>
        </pc:spChg>
        <pc:spChg chg="del mod">
          <ac:chgData name="Flint Zhao" userId="99f3a1bc157eb204" providerId="LiveId" clId="{1EF76E4B-849F-4A76-8578-9781876F0A0D}" dt="2018-01-23T07:01:58.838" v="318" actId="478"/>
          <ac:spMkLst>
            <pc:docMk/>
            <pc:sldMk cId="4284492183" sldId="343"/>
            <ac:spMk id="6" creationId="{93E00A7F-5206-4A1A-9685-8A46D86E50BB}"/>
          </ac:spMkLst>
        </pc:spChg>
        <pc:spChg chg="add mod topLvl">
          <ac:chgData name="Flint Zhao" userId="99f3a1bc157eb204" providerId="LiveId" clId="{1EF76E4B-849F-4A76-8578-9781876F0A0D}" dt="2018-01-23T07:20:33.011" v="632" actId="948"/>
          <ac:spMkLst>
            <pc:docMk/>
            <pc:sldMk cId="4284492183" sldId="343"/>
            <ac:spMk id="9" creationId="{A3825602-AC8D-44D1-A6CC-6AEBB934251F}"/>
          </ac:spMkLst>
        </pc:spChg>
        <pc:spChg chg="add mod topLvl">
          <ac:chgData name="Flint Zhao" userId="99f3a1bc157eb204" providerId="LiveId" clId="{1EF76E4B-849F-4A76-8578-9781876F0A0D}" dt="2018-01-23T07:14:47.986" v="521" actId="165"/>
          <ac:spMkLst>
            <pc:docMk/>
            <pc:sldMk cId="4284492183" sldId="343"/>
            <ac:spMk id="10" creationId="{76242805-1E76-442D-9B9F-E2D3A62311A7}"/>
          </ac:spMkLst>
        </pc:spChg>
        <pc:spChg chg="add mod topLvl">
          <ac:chgData name="Flint Zhao" userId="99f3a1bc157eb204" providerId="LiveId" clId="{1EF76E4B-849F-4A76-8578-9781876F0A0D}" dt="2018-01-23T07:21:02.970" v="636" actId="1076"/>
          <ac:spMkLst>
            <pc:docMk/>
            <pc:sldMk cId="4284492183" sldId="343"/>
            <ac:spMk id="12" creationId="{721B7C8E-FBCA-41C0-903B-F2CAD8148CA0}"/>
          </ac:spMkLst>
        </pc:spChg>
        <pc:spChg chg="add mod">
          <ac:chgData name="Flint Zhao" userId="99f3a1bc157eb204" providerId="LiveId" clId="{1EF76E4B-849F-4A76-8578-9781876F0A0D}" dt="2018-01-23T07:20:58.385" v="635" actId="1076"/>
          <ac:spMkLst>
            <pc:docMk/>
            <pc:sldMk cId="4284492183" sldId="343"/>
            <ac:spMk id="14" creationId="{DD5D6225-EECE-4C0D-BBCF-0B362C415BBF}"/>
          </ac:spMkLst>
        </pc:spChg>
        <pc:spChg chg="add del">
          <ac:chgData name="Flint Zhao" userId="99f3a1bc157eb204" providerId="LiveId" clId="{1EF76E4B-849F-4A76-8578-9781876F0A0D}" dt="2018-01-23T07:12:17.892" v="509" actId="1076"/>
          <ac:spMkLst>
            <pc:docMk/>
            <pc:sldMk cId="4284492183" sldId="343"/>
            <ac:spMk id="15" creationId="{1ED3AE22-EF16-4C93-B59E-5514E78A7A95}"/>
          </ac:spMkLst>
        </pc:spChg>
        <pc:spChg chg="add mod topLvl">
          <ac:chgData name="Flint Zhao" userId="99f3a1bc157eb204" providerId="LiveId" clId="{1EF76E4B-849F-4A76-8578-9781876F0A0D}" dt="2018-01-23T07:14:57.921" v="522" actId="165"/>
          <ac:spMkLst>
            <pc:docMk/>
            <pc:sldMk cId="4284492183" sldId="343"/>
            <ac:spMk id="16" creationId="{D64728C4-CD07-4098-B139-386EF92E622A}"/>
          </ac:spMkLst>
        </pc:spChg>
        <pc:spChg chg="add mod">
          <ac:chgData name="Flint Zhao" userId="99f3a1bc157eb204" providerId="LiveId" clId="{1EF76E4B-849F-4A76-8578-9781876F0A0D}" dt="2018-01-23T07:18:54.129" v="624" actId="14100"/>
          <ac:spMkLst>
            <pc:docMk/>
            <pc:sldMk cId="4284492183" sldId="343"/>
            <ac:spMk id="18" creationId="{71F4ABDD-45F6-4F64-96E6-314AC769F5AC}"/>
          </ac:spMkLst>
        </pc:spChg>
        <pc:grpChg chg="add del mod">
          <ac:chgData name="Flint Zhao" userId="99f3a1bc157eb204" providerId="LiveId" clId="{1EF76E4B-849F-4A76-8578-9781876F0A0D}" dt="2018-01-23T07:14:47.986" v="521" actId="165"/>
          <ac:grpSpMkLst>
            <pc:docMk/>
            <pc:sldMk cId="4284492183" sldId="343"/>
            <ac:grpSpMk id="11" creationId="{A5BDA529-73B5-4BC2-9598-60AF2A19D5B6}"/>
          </ac:grpSpMkLst>
        </pc:grpChg>
        <pc:grpChg chg="add del mod">
          <ac:chgData name="Flint Zhao" userId="99f3a1bc157eb204" providerId="LiveId" clId="{1EF76E4B-849F-4A76-8578-9781876F0A0D}" dt="2018-01-23T07:14:57.921" v="522" actId="165"/>
          <ac:grpSpMkLst>
            <pc:docMk/>
            <pc:sldMk cId="4284492183" sldId="343"/>
            <ac:grpSpMk id="13" creationId="{BEB68C87-6EBB-42DD-9B92-438F4987DF1D}"/>
          </ac:grpSpMkLst>
        </pc:grpChg>
        <pc:picChg chg="add mod">
          <ac:chgData name="Flint Zhao" userId="99f3a1bc157eb204" providerId="LiveId" clId="{1EF76E4B-849F-4A76-8578-9781876F0A0D}" dt="2018-01-23T07:18:37.796" v="620" actId="1076"/>
          <ac:picMkLst>
            <pc:docMk/>
            <pc:sldMk cId="4284492183" sldId="343"/>
            <ac:picMk id="7" creationId="{784D1374-40AA-4921-BDDB-63868A78648D}"/>
          </ac:picMkLst>
        </pc:picChg>
        <pc:picChg chg="add del">
          <ac:chgData name="Flint Zhao" userId="99f3a1bc157eb204" providerId="LiveId" clId="{1EF76E4B-849F-4A76-8578-9781876F0A0D}" dt="2018-01-23T07:05:28.931" v="320" actId="1076"/>
          <ac:picMkLst>
            <pc:docMk/>
            <pc:sldMk cId="4284492183" sldId="343"/>
            <ac:picMk id="8" creationId="{8C2F2975-F504-4768-A43E-A0C1DBBF2D04}"/>
          </ac:picMkLst>
        </pc:picChg>
        <pc:picChg chg="del">
          <ac:chgData name="Flint Zhao" userId="99f3a1bc157eb204" providerId="LiveId" clId="{1EF76E4B-849F-4A76-8578-9781876F0A0D}" dt="2018-01-23T07:01:48.598" v="314" actId="478"/>
          <ac:picMkLst>
            <pc:docMk/>
            <pc:sldMk cId="4284492183" sldId="343"/>
            <ac:picMk id="1026" creationId="{163427F6-4DBD-4917-BB3E-28C5FA3B7C94}"/>
          </ac:picMkLst>
        </pc:picChg>
      </pc:sldChg>
      <pc:sldChg chg="modSp add">
        <pc:chgData name="Flint Zhao" userId="99f3a1bc157eb204" providerId="LiveId" clId="{1EF76E4B-849F-4A76-8578-9781876F0A0D}" dt="2018-01-23T07:27:02.062" v="650" actId="20577"/>
        <pc:sldMkLst>
          <pc:docMk/>
          <pc:sldMk cId="2063002367" sldId="344"/>
        </pc:sldMkLst>
        <pc:spChg chg="mod">
          <ac:chgData name="Flint Zhao" userId="99f3a1bc157eb204" providerId="LiveId" clId="{1EF76E4B-849F-4A76-8578-9781876F0A0D}" dt="2018-01-23T07:27:02.062" v="650" actId="20577"/>
          <ac:spMkLst>
            <pc:docMk/>
            <pc:sldMk cId="2063002367" sldId="344"/>
            <ac:spMk id="9" creationId="{A3825602-AC8D-44D1-A6CC-6AEBB934251F}"/>
          </ac:spMkLst>
        </pc:spChg>
      </pc:sldChg>
      <pc:sldChg chg="addSp delSp modSp modAnim">
        <pc:chgData name="Flint Zhao" userId="99f3a1bc157eb204" providerId="LiveId" clId="{1EF76E4B-849F-4A76-8578-9781876F0A0D}" dt="2018-01-24T08:19:52.930" v="801"/>
        <pc:sldMkLst>
          <pc:docMk/>
          <pc:sldMk cId="12637126" sldId="347"/>
        </pc:sldMkLst>
        <pc:spChg chg="add del">
          <ac:chgData name="Flint Zhao" userId="99f3a1bc157eb204" providerId="LiveId" clId="{1EF76E4B-849F-4A76-8578-9781876F0A0D}" dt="2018-01-24T06:28:22.599" v="652"/>
          <ac:spMkLst>
            <pc:docMk/>
            <pc:sldMk cId="12637126" sldId="347"/>
            <ac:spMk id="4" creationId="{CD1CDC12-8F70-424A-A488-798209F36DDB}"/>
          </ac:spMkLst>
        </pc:spChg>
        <pc:spChg chg="add mod topLvl">
          <ac:chgData name="Flint Zhao" userId="99f3a1bc157eb204" providerId="LiveId" clId="{1EF76E4B-849F-4A76-8578-9781876F0A0D}" dt="2018-01-24T07:12:35.449" v="714" actId="165"/>
          <ac:spMkLst>
            <pc:docMk/>
            <pc:sldMk cId="12637126" sldId="347"/>
            <ac:spMk id="6" creationId="{EC8F4E5D-7B76-40B9-B65E-2B5E62911707}"/>
          </ac:spMkLst>
        </pc:spChg>
        <pc:spChg chg="add del">
          <ac:chgData name="Flint Zhao" userId="99f3a1bc157eb204" providerId="LiveId" clId="{1EF76E4B-849F-4A76-8578-9781876F0A0D}" dt="2018-01-24T07:08:24.512" v="674"/>
          <ac:spMkLst>
            <pc:docMk/>
            <pc:sldMk cId="12637126" sldId="347"/>
            <ac:spMk id="12" creationId="{7AACE072-182B-4980-AE3C-502B96B43820}"/>
          </ac:spMkLst>
        </pc:spChg>
        <pc:spChg chg="add mod">
          <ac:chgData name="Flint Zhao" userId="99f3a1bc157eb204" providerId="LiveId" clId="{1EF76E4B-849F-4A76-8578-9781876F0A0D}" dt="2018-01-24T07:10:57.228" v="695" actId="14100"/>
          <ac:spMkLst>
            <pc:docMk/>
            <pc:sldMk cId="12637126" sldId="347"/>
            <ac:spMk id="13" creationId="{BC347604-3C2A-49EA-B5AD-3EF6C154076C}"/>
          </ac:spMkLst>
        </pc:spChg>
        <pc:spChg chg="add mod">
          <ac:chgData name="Flint Zhao" userId="99f3a1bc157eb204" providerId="LiveId" clId="{1EF76E4B-849F-4A76-8578-9781876F0A0D}" dt="2018-01-24T07:15:06.245" v="726" actId="20577"/>
          <ac:spMkLst>
            <pc:docMk/>
            <pc:sldMk cId="12637126" sldId="347"/>
            <ac:spMk id="15" creationId="{CA18FE6B-35BE-43B2-923A-C4C1FC036EB2}"/>
          </ac:spMkLst>
        </pc:spChg>
        <pc:spChg chg="add del mod">
          <ac:chgData name="Flint Zhao" userId="99f3a1bc157eb204" providerId="LiveId" clId="{1EF76E4B-849F-4A76-8578-9781876F0A0D}" dt="2018-01-24T07:18:33.161" v="730" actId="478"/>
          <ac:spMkLst>
            <pc:docMk/>
            <pc:sldMk cId="12637126" sldId="347"/>
            <ac:spMk id="16" creationId="{22A798A6-02B5-4EAF-9D40-6F4133486E5D}"/>
          </ac:spMkLst>
        </pc:spChg>
        <pc:spChg chg="add del mod">
          <ac:chgData name="Flint Zhao" userId="99f3a1bc157eb204" providerId="LiveId" clId="{1EF76E4B-849F-4A76-8578-9781876F0A0D}" dt="2018-01-24T07:18:35.988" v="731" actId="478"/>
          <ac:spMkLst>
            <pc:docMk/>
            <pc:sldMk cId="12637126" sldId="347"/>
            <ac:spMk id="17" creationId="{407F8D3E-20B4-446B-8A51-15C54B19B75E}"/>
          </ac:spMkLst>
        </pc:spChg>
        <pc:grpChg chg="add del mod">
          <ac:chgData name="Flint Zhao" userId="99f3a1bc157eb204" providerId="LiveId" clId="{1EF76E4B-849F-4A76-8578-9781876F0A0D}" dt="2018-01-24T07:12:35.449" v="714" actId="165"/>
          <ac:grpSpMkLst>
            <pc:docMk/>
            <pc:sldMk cId="12637126" sldId="347"/>
            <ac:grpSpMk id="14" creationId="{479E51E0-6E63-46B0-8ECD-BFA76F44433C}"/>
          </ac:grpSpMkLst>
        </pc:grpChg>
        <pc:picChg chg="mod topLvl">
          <ac:chgData name="Flint Zhao" userId="99f3a1bc157eb204" providerId="LiveId" clId="{1EF76E4B-849F-4A76-8578-9781876F0A0D}" dt="2018-01-24T07:12:35.449" v="714" actId="165"/>
          <ac:picMkLst>
            <pc:docMk/>
            <pc:sldMk cId="12637126" sldId="347"/>
            <ac:picMk id="5" creationId="{00000000-0000-0000-0000-000000000000}"/>
          </ac:picMkLst>
        </pc:picChg>
        <pc:picChg chg="add del">
          <ac:chgData name="Flint Zhao" userId="99f3a1bc157eb204" providerId="LiveId" clId="{1EF76E4B-849F-4A76-8578-9781876F0A0D}" dt="2018-01-24T06:49:04.261" v="656" actId="478"/>
          <ac:picMkLst>
            <pc:docMk/>
            <pc:sldMk cId="12637126" sldId="347"/>
            <ac:picMk id="7" creationId="{112FE2EB-CAFB-4A96-9C64-9B2A22386EE3}"/>
          </ac:picMkLst>
        </pc:picChg>
        <pc:picChg chg="add del mod modCrop">
          <ac:chgData name="Flint Zhao" userId="99f3a1bc157eb204" providerId="LiveId" clId="{1EF76E4B-849F-4A76-8578-9781876F0A0D}" dt="2018-01-24T06:52:26.507" v="663" actId="478"/>
          <ac:picMkLst>
            <pc:docMk/>
            <pc:sldMk cId="12637126" sldId="347"/>
            <ac:picMk id="8" creationId="{DF62EE72-3374-45D6-928E-59178797B2E4}"/>
          </ac:picMkLst>
        </pc:picChg>
        <pc:picChg chg="add del mod">
          <ac:chgData name="Flint Zhao" userId="99f3a1bc157eb204" providerId="LiveId" clId="{1EF76E4B-849F-4A76-8578-9781876F0A0D}" dt="2018-01-24T06:57:11.204" v="666" actId="478"/>
          <ac:picMkLst>
            <pc:docMk/>
            <pc:sldMk cId="12637126" sldId="347"/>
            <ac:picMk id="9" creationId="{2567ED63-F9F8-4244-B899-02D326728602}"/>
          </ac:picMkLst>
        </pc:picChg>
        <pc:picChg chg="add mod topLvl">
          <ac:chgData name="Flint Zhao" userId="99f3a1bc157eb204" providerId="LiveId" clId="{1EF76E4B-849F-4A76-8578-9781876F0A0D}" dt="2018-01-24T07:12:35.449" v="714" actId="165"/>
          <ac:picMkLst>
            <pc:docMk/>
            <pc:sldMk cId="12637126" sldId="347"/>
            <ac:picMk id="10" creationId="{8DF3D7BE-7DA6-4730-848E-EA6E902E7A02}"/>
          </ac:picMkLst>
        </pc:picChg>
        <pc:picChg chg="add mod modCrop">
          <ac:chgData name="Flint Zhao" userId="99f3a1bc157eb204" providerId="LiveId" clId="{1EF76E4B-849F-4A76-8578-9781876F0A0D}" dt="2018-01-24T07:11:28.562" v="705" actId="1076"/>
          <ac:picMkLst>
            <pc:docMk/>
            <pc:sldMk cId="12637126" sldId="347"/>
            <ac:picMk id="11" creationId="{740EBBF0-1DB4-41A2-8855-CD2EDEE69095}"/>
          </ac:picMkLst>
        </pc:picChg>
        <pc:cxnChg chg="add mod">
          <ac:chgData name="Flint Zhao" userId="99f3a1bc157eb204" providerId="LiveId" clId="{1EF76E4B-849F-4A76-8578-9781876F0A0D}" dt="2018-01-24T07:14:00.628" v="724" actId="14100"/>
          <ac:cxnSpMkLst>
            <pc:docMk/>
            <pc:sldMk cId="12637126" sldId="347"/>
            <ac:cxnSpMk id="19" creationId="{CEE02C83-8679-4C2E-8510-C12736C197C0}"/>
          </ac:cxnSpMkLst>
        </pc:cxnChg>
      </pc:sldChg>
      <pc:sldChg chg="del">
        <pc:chgData name="Flint Zhao" userId="99f3a1bc157eb204" providerId="LiveId" clId="{1EF76E4B-849F-4A76-8578-9781876F0A0D}" dt="2018-01-24T09:19:57.128" v="868" actId="2696"/>
        <pc:sldMkLst>
          <pc:docMk/>
          <pc:sldMk cId="665433073" sldId="348"/>
        </pc:sldMkLst>
      </pc:sldChg>
      <pc:sldChg chg="addSp delSp modSp addAnim delAnim modAnim">
        <pc:chgData name="Flint Zhao" userId="99f3a1bc157eb204" providerId="LiveId" clId="{1EF76E4B-849F-4A76-8578-9781876F0A0D}" dt="2018-01-24T11:55:49.395" v="1609" actId="1076"/>
        <pc:sldMkLst>
          <pc:docMk/>
          <pc:sldMk cId="1641028448" sldId="349"/>
        </pc:sldMkLst>
        <pc:spChg chg="mod">
          <ac:chgData name="Flint Zhao" userId="99f3a1bc157eb204" providerId="LiveId" clId="{1EF76E4B-849F-4A76-8578-9781876F0A0D}" dt="2018-01-24T08:18:10.075" v="798" actId="20577"/>
          <ac:spMkLst>
            <pc:docMk/>
            <pc:sldMk cId="1641028448" sldId="349"/>
            <ac:spMk id="2" creationId="{00000000-0000-0000-0000-000000000000}"/>
          </ac:spMkLst>
        </pc:spChg>
        <pc:spChg chg="add del mod">
          <ac:chgData name="Flint Zhao" userId="99f3a1bc157eb204" providerId="LiveId" clId="{1EF76E4B-849F-4A76-8578-9781876F0A0D}" dt="2018-01-24T09:20:59.381" v="875" actId="11529"/>
          <ac:spMkLst>
            <pc:docMk/>
            <pc:sldMk cId="1641028448" sldId="349"/>
            <ac:spMk id="5" creationId="{93FFCD34-EC27-4569-BCA7-F447E2EF6829}"/>
          </ac:spMkLst>
        </pc:spChg>
        <pc:spChg chg="add mod">
          <ac:chgData name="Flint Zhao" userId="99f3a1bc157eb204" providerId="LiveId" clId="{1EF76E4B-849F-4A76-8578-9781876F0A0D}" dt="2018-01-24T11:30:21.830" v="1099" actId="164"/>
          <ac:spMkLst>
            <pc:docMk/>
            <pc:sldMk cId="1641028448" sldId="349"/>
            <ac:spMk id="6" creationId="{D1EAB6C7-F529-4701-A8B2-E14D755BC514}"/>
          </ac:spMkLst>
        </pc:spChg>
        <pc:spChg chg="add mod">
          <ac:chgData name="Flint Zhao" userId="99f3a1bc157eb204" providerId="LiveId" clId="{1EF76E4B-849F-4A76-8578-9781876F0A0D}" dt="2018-01-24T11:30:21.830" v="1099" actId="164"/>
          <ac:spMkLst>
            <pc:docMk/>
            <pc:sldMk cId="1641028448" sldId="349"/>
            <ac:spMk id="7" creationId="{65173558-9099-48F3-A0E7-3AD45A80FCCC}"/>
          </ac:spMkLst>
        </pc:spChg>
        <pc:spChg chg="add mod">
          <ac:chgData name="Flint Zhao" userId="99f3a1bc157eb204" providerId="LiveId" clId="{1EF76E4B-849F-4A76-8578-9781876F0A0D}" dt="2018-01-24T11:30:28.777" v="1100" actId="164"/>
          <ac:spMkLst>
            <pc:docMk/>
            <pc:sldMk cId="1641028448" sldId="349"/>
            <ac:spMk id="9" creationId="{E133D3D0-3721-4016-97FC-3C6CD5CBA8F8}"/>
          </ac:spMkLst>
        </pc:spChg>
        <pc:spChg chg="add del mod">
          <ac:chgData name="Flint Zhao" userId="99f3a1bc157eb204" providerId="LiveId" clId="{1EF76E4B-849F-4A76-8578-9781876F0A0D}" dt="2018-01-24T09:56:10.758" v="977" actId="478"/>
          <ac:spMkLst>
            <pc:docMk/>
            <pc:sldMk cId="1641028448" sldId="349"/>
            <ac:spMk id="10" creationId="{DC92CFF0-F121-434B-BEC2-D562D6151B79}"/>
          </ac:spMkLst>
        </pc:spChg>
        <pc:spChg chg="add mod">
          <ac:chgData name="Flint Zhao" userId="99f3a1bc157eb204" providerId="LiveId" clId="{1EF76E4B-849F-4A76-8578-9781876F0A0D}" dt="2018-01-24T11:30:28.777" v="1100" actId="164"/>
          <ac:spMkLst>
            <pc:docMk/>
            <pc:sldMk cId="1641028448" sldId="349"/>
            <ac:spMk id="11" creationId="{E6C3D350-6280-48E0-9CA5-8B529C958792}"/>
          </ac:spMkLst>
        </pc:spChg>
        <pc:spChg chg="add mod">
          <ac:chgData name="Flint Zhao" userId="99f3a1bc157eb204" providerId="LiveId" clId="{1EF76E4B-849F-4A76-8578-9781876F0A0D}" dt="2018-01-24T11:30:36.408" v="1101" actId="164"/>
          <ac:spMkLst>
            <pc:docMk/>
            <pc:sldMk cId="1641028448" sldId="349"/>
            <ac:spMk id="13" creationId="{7B3A8655-F32C-45D2-A18F-A564070CAC1F}"/>
          </ac:spMkLst>
        </pc:spChg>
        <pc:spChg chg="add mod">
          <ac:chgData name="Flint Zhao" userId="99f3a1bc157eb204" providerId="LiveId" clId="{1EF76E4B-849F-4A76-8578-9781876F0A0D}" dt="2018-01-24T11:36:45.019" v="1197"/>
          <ac:spMkLst>
            <pc:docMk/>
            <pc:sldMk cId="1641028448" sldId="349"/>
            <ac:spMk id="14" creationId="{58DAA990-72CF-4A57-AA68-D03873FA675D}"/>
          </ac:spMkLst>
        </pc:spChg>
        <pc:spChg chg="add mod">
          <ac:chgData name="Flint Zhao" userId="99f3a1bc157eb204" providerId="LiveId" clId="{1EF76E4B-849F-4A76-8578-9781876F0A0D}" dt="2018-01-24T11:53:58.105" v="1578" actId="1076"/>
          <ac:spMkLst>
            <pc:docMk/>
            <pc:sldMk cId="1641028448" sldId="349"/>
            <ac:spMk id="18" creationId="{CEC8BEE1-1182-4321-BDEA-E3BFC50610DD}"/>
          </ac:spMkLst>
        </pc:spChg>
        <pc:spChg chg="add mod">
          <ac:chgData name="Flint Zhao" userId="99f3a1bc157eb204" providerId="LiveId" clId="{1EF76E4B-849F-4A76-8578-9781876F0A0D}" dt="2018-01-24T11:55:49.395" v="1609" actId="1076"/>
          <ac:spMkLst>
            <pc:docMk/>
            <pc:sldMk cId="1641028448" sldId="349"/>
            <ac:spMk id="19" creationId="{78E1934D-BD85-44B5-B699-3DC187637BF0}"/>
          </ac:spMkLst>
        </pc:spChg>
        <pc:grpChg chg="add mod">
          <ac:chgData name="Flint Zhao" userId="99f3a1bc157eb204" providerId="LiveId" clId="{1EF76E4B-849F-4A76-8578-9781876F0A0D}" dt="2018-01-24T11:43:29.052" v="1443" actId="1076"/>
          <ac:grpSpMkLst>
            <pc:docMk/>
            <pc:sldMk cId="1641028448" sldId="349"/>
            <ac:grpSpMk id="15" creationId="{B9ECC6B0-D07E-4D04-B977-31D20307D5EB}"/>
          </ac:grpSpMkLst>
        </pc:grpChg>
        <pc:grpChg chg="add mod">
          <ac:chgData name="Flint Zhao" userId="99f3a1bc157eb204" providerId="LiveId" clId="{1EF76E4B-849F-4A76-8578-9781876F0A0D}" dt="2018-01-24T11:43:29.052" v="1443" actId="1076"/>
          <ac:grpSpMkLst>
            <pc:docMk/>
            <pc:sldMk cId="1641028448" sldId="349"/>
            <ac:grpSpMk id="16" creationId="{C0CA952C-4267-4CE1-B6E2-049130A68B4F}"/>
          </ac:grpSpMkLst>
        </pc:grpChg>
        <pc:grpChg chg="add mod">
          <ac:chgData name="Flint Zhao" userId="99f3a1bc157eb204" providerId="LiveId" clId="{1EF76E4B-849F-4A76-8578-9781876F0A0D}" dt="2018-01-24T11:43:29.052" v="1443" actId="1076"/>
          <ac:grpSpMkLst>
            <pc:docMk/>
            <pc:sldMk cId="1641028448" sldId="349"/>
            <ac:grpSpMk id="17" creationId="{1E34DB88-E445-4276-A483-5118374231E8}"/>
          </ac:grpSpMkLst>
        </pc:grpChg>
        <pc:picChg chg="add mod">
          <ac:chgData name="Flint Zhao" userId="99f3a1bc157eb204" providerId="LiveId" clId="{1EF76E4B-849F-4A76-8578-9781876F0A0D}" dt="2018-01-24T11:43:21.364" v="1442" actId="1076"/>
          <ac:picMkLst>
            <pc:docMk/>
            <pc:sldMk cId="1641028448" sldId="349"/>
            <ac:picMk id="4" creationId="{C53F6DB4-4162-4832-B01D-2B9368E35402}"/>
          </ac:picMkLst>
        </pc:picChg>
        <pc:picChg chg="add mod">
          <ac:chgData name="Flint Zhao" userId="99f3a1bc157eb204" providerId="LiveId" clId="{1EF76E4B-849F-4A76-8578-9781876F0A0D}" dt="2018-01-24T11:43:21.364" v="1442" actId="1076"/>
          <ac:picMkLst>
            <pc:docMk/>
            <pc:sldMk cId="1641028448" sldId="349"/>
            <ac:picMk id="8" creationId="{5C7EEC4F-81D6-4491-B056-8F72B88F7C37}"/>
          </ac:picMkLst>
        </pc:picChg>
        <pc:picChg chg="add mod">
          <ac:chgData name="Flint Zhao" userId="99f3a1bc157eb204" providerId="LiveId" clId="{1EF76E4B-849F-4A76-8578-9781876F0A0D}" dt="2018-01-24T11:43:21.364" v="1442" actId="1076"/>
          <ac:picMkLst>
            <pc:docMk/>
            <pc:sldMk cId="1641028448" sldId="349"/>
            <ac:picMk id="12" creationId="{573F8577-A836-4384-B58E-95452876BC85}"/>
          </ac:picMkLst>
        </pc:picChg>
      </pc:sldChg>
      <pc:sldChg chg="addSp delSp modSp addAnim delAnim modAnim">
        <pc:chgData name="Flint Zhao" userId="99f3a1bc157eb204" providerId="LiveId" clId="{1EF76E4B-849F-4A76-8578-9781876F0A0D}" dt="2018-01-24T12:10:24.882" v="1977"/>
        <pc:sldMkLst>
          <pc:docMk/>
          <pc:sldMk cId="324306969" sldId="350"/>
        </pc:sldMkLst>
        <pc:spChg chg="add mod">
          <ac:chgData name="Flint Zhao" userId="99f3a1bc157eb204" providerId="LiveId" clId="{1EF76E4B-849F-4A76-8578-9781876F0A0D}" dt="2018-01-24T11:45:11.407" v="1488" actId="20577"/>
          <ac:spMkLst>
            <pc:docMk/>
            <pc:sldMk cId="324306969" sldId="350"/>
            <ac:spMk id="4" creationId="{83B395E2-2690-4589-9B11-41DBD41BAC70}"/>
          </ac:spMkLst>
        </pc:spChg>
        <pc:spChg chg="add del">
          <ac:chgData name="Flint Zhao" userId="99f3a1bc157eb204" providerId="LiveId" clId="{1EF76E4B-849F-4A76-8578-9781876F0A0D}" dt="2018-01-24T11:45:54.846" v="1490"/>
          <ac:spMkLst>
            <pc:docMk/>
            <pc:sldMk cId="324306969" sldId="350"/>
            <ac:spMk id="5" creationId="{4CC52F60-38A4-460C-B2BB-1CE36A137610}"/>
          </ac:spMkLst>
        </pc:spChg>
        <pc:spChg chg="add del">
          <ac:chgData name="Flint Zhao" userId="99f3a1bc157eb204" providerId="LiveId" clId="{1EF76E4B-849F-4A76-8578-9781876F0A0D}" dt="2018-01-24T11:46:43.025" v="1492"/>
          <ac:spMkLst>
            <pc:docMk/>
            <pc:sldMk cId="324306969" sldId="350"/>
            <ac:spMk id="6" creationId="{A06C1AA6-CC4D-4B50-946F-571D9D331DF7}"/>
          </ac:spMkLst>
        </pc:spChg>
        <pc:spChg chg="add mod">
          <ac:chgData name="Flint Zhao" userId="99f3a1bc157eb204" providerId="LiveId" clId="{1EF76E4B-849F-4A76-8578-9781876F0A0D}" dt="2018-01-24T11:49:38.145" v="1552" actId="1076"/>
          <ac:spMkLst>
            <pc:docMk/>
            <pc:sldMk cId="324306969" sldId="350"/>
            <ac:spMk id="7" creationId="{1605A069-25FB-43B3-8168-D1B8B6CCC094}"/>
          </ac:spMkLst>
        </pc:spChg>
        <pc:spChg chg="add mod">
          <ac:chgData name="Flint Zhao" userId="99f3a1bc157eb204" providerId="LiveId" clId="{1EF76E4B-849F-4A76-8578-9781876F0A0D}" dt="2018-01-24T11:49:52.722" v="1554" actId="1076"/>
          <ac:spMkLst>
            <pc:docMk/>
            <pc:sldMk cId="324306969" sldId="350"/>
            <ac:spMk id="8" creationId="{5F0A1E0C-AAEA-4036-905F-9178F821FEB0}"/>
          </ac:spMkLst>
        </pc:spChg>
        <pc:spChg chg="add mod">
          <ac:chgData name="Flint Zhao" userId="99f3a1bc157eb204" providerId="LiveId" clId="{1EF76E4B-849F-4A76-8578-9781876F0A0D}" dt="2018-01-24T11:49:52.722" v="1554" actId="1076"/>
          <ac:spMkLst>
            <pc:docMk/>
            <pc:sldMk cId="324306969" sldId="350"/>
            <ac:spMk id="9" creationId="{D658694C-466B-4468-8518-B77E02FC70B1}"/>
          </ac:spMkLst>
        </pc:spChg>
        <pc:spChg chg="add mod">
          <ac:chgData name="Flint Zhao" userId="99f3a1bc157eb204" providerId="LiveId" clId="{1EF76E4B-849F-4A76-8578-9781876F0A0D}" dt="2018-01-24T11:49:52.722" v="1554" actId="1076"/>
          <ac:spMkLst>
            <pc:docMk/>
            <pc:sldMk cId="324306969" sldId="350"/>
            <ac:spMk id="10" creationId="{49F7F1A7-B3C1-4FD8-8A3F-ED710D2175D3}"/>
          </ac:spMkLst>
        </pc:spChg>
        <pc:spChg chg="add mod">
          <ac:chgData name="Flint Zhao" userId="99f3a1bc157eb204" providerId="LiveId" clId="{1EF76E4B-849F-4A76-8578-9781876F0A0D}" dt="2018-01-24T11:49:41.946" v="1553" actId="1076"/>
          <ac:spMkLst>
            <pc:docMk/>
            <pc:sldMk cId="324306969" sldId="350"/>
            <ac:spMk id="11" creationId="{8308CB87-42E1-413C-8CC6-C7E7C8D8257B}"/>
          </ac:spMkLst>
        </pc:spChg>
        <pc:spChg chg="add mod">
          <ac:chgData name="Flint Zhao" userId="99f3a1bc157eb204" providerId="LiveId" clId="{1EF76E4B-849F-4A76-8578-9781876F0A0D}" dt="2018-01-24T11:50:43.584" v="1561" actId="208"/>
          <ac:spMkLst>
            <pc:docMk/>
            <pc:sldMk cId="324306969" sldId="350"/>
            <ac:spMk id="12" creationId="{7F017964-9D62-4CF6-93BC-31FC90800691}"/>
          </ac:spMkLst>
        </pc:spChg>
        <pc:spChg chg="add mod">
          <ac:chgData name="Flint Zhao" userId="99f3a1bc157eb204" providerId="LiveId" clId="{1EF76E4B-849F-4A76-8578-9781876F0A0D}" dt="2018-01-24T11:50:43.584" v="1561" actId="208"/>
          <ac:spMkLst>
            <pc:docMk/>
            <pc:sldMk cId="324306969" sldId="350"/>
            <ac:spMk id="13" creationId="{3A725883-B374-440D-9E81-764F7BFD6327}"/>
          </ac:spMkLst>
        </pc:spChg>
        <pc:spChg chg="add mod">
          <ac:chgData name="Flint Zhao" userId="99f3a1bc157eb204" providerId="LiveId" clId="{1EF76E4B-849F-4A76-8578-9781876F0A0D}" dt="2018-01-24T11:50:43.584" v="1561" actId="208"/>
          <ac:spMkLst>
            <pc:docMk/>
            <pc:sldMk cId="324306969" sldId="350"/>
            <ac:spMk id="14" creationId="{0F790515-F861-4888-9717-9408AEB4EB68}"/>
          </ac:spMkLst>
        </pc:spChg>
        <pc:spChg chg="add mod">
          <ac:chgData name="Flint Zhao" userId="99f3a1bc157eb204" providerId="LiveId" clId="{1EF76E4B-849F-4A76-8578-9781876F0A0D}" dt="2018-01-24T12:08:34.480" v="1959" actId="1076"/>
          <ac:spMkLst>
            <pc:docMk/>
            <pc:sldMk cId="324306969" sldId="350"/>
            <ac:spMk id="15" creationId="{677D5BF8-9363-464E-B9A8-33D589F35CA2}"/>
          </ac:spMkLst>
        </pc:spChg>
        <pc:spChg chg="add del">
          <ac:chgData name="Flint Zhao" userId="99f3a1bc157eb204" providerId="LiveId" clId="{1EF76E4B-849F-4A76-8578-9781876F0A0D}" dt="2018-01-24T11:54:02.238" v="1579" actId="478"/>
          <ac:spMkLst>
            <pc:docMk/>
            <pc:sldMk cId="324306969" sldId="350"/>
            <ac:spMk id="18" creationId="{FE65B4F9-B4A6-4EA5-9462-376E9248E5FA}"/>
          </ac:spMkLst>
        </pc:spChg>
        <pc:spChg chg="add ord">
          <ac:chgData name="Flint Zhao" userId="99f3a1bc157eb204" providerId="LiveId" clId="{1EF76E4B-849F-4A76-8578-9781876F0A0D}" dt="2018-01-24T12:09:42.422" v="1965" actId="167"/>
          <ac:spMkLst>
            <pc:docMk/>
            <pc:sldMk cId="324306969" sldId="350"/>
            <ac:spMk id="19" creationId="{DEBCCB3A-1609-4E62-A76E-A6C7DE608FDC}"/>
          </ac:spMkLst>
        </pc:spChg>
        <pc:spChg chg="add">
          <ac:chgData name="Flint Zhao" userId="99f3a1bc157eb204" providerId="LiveId" clId="{1EF76E4B-849F-4A76-8578-9781876F0A0D}" dt="2018-01-24T11:55:54.657" v="1610"/>
          <ac:spMkLst>
            <pc:docMk/>
            <pc:sldMk cId="324306969" sldId="350"/>
            <ac:spMk id="20" creationId="{F635E1E0-851B-4CAF-B05F-B2697D333514}"/>
          </ac:spMkLst>
        </pc:spChg>
        <pc:spChg chg="add mod">
          <ac:chgData name="Flint Zhao" userId="99f3a1bc157eb204" providerId="LiveId" clId="{1EF76E4B-849F-4A76-8578-9781876F0A0D}" dt="2018-01-24T12:07:48.680" v="1949"/>
          <ac:spMkLst>
            <pc:docMk/>
            <pc:sldMk cId="324306969" sldId="350"/>
            <ac:spMk id="21" creationId="{6D956952-BE4D-4BAC-ACCC-3178DAFE7F5C}"/>
          </ac:spMkLst>
        </pc:spChg>
        <pc:spChg chg="add mod ord">
          <ac:chgData name="Flint Zhao" userId="99f3a1bc157eb204" providerId="LiveId" clId="{1EF76E4B-849F-4A76-8578-9781876F0A0D}" dt="2018-01-24T12:09:48.818" v="1966" actId="947"/>
          <ac:spMkLst>
            <pc:docMk/>
            <pc:sldMk cId="324306969" sldId="350"/>
            <ac:spMk id="22" creationId="{7336AA00-03CD-472F-9F58-9CEDA908EE8B}"/>
          </ac:spMkLst>
        </pc:spChg>
        <pc:spChg chg="add mod">
          <ac:chgData name="Flint Zhao" userId="99f3a1bc157eb204" providerId="LiveId" clId="{1EF76E4B-849F-4A76-8578-9781876F0A0D}" dt="2018-01-24T12:08:38.951" v="1960" actId="1076"/>
          <ac:spMkLst>
            <pc:docMk/>
            <pc:sldMk cId="324306969" sldId="350"/>
            <ac:spMk id="23" creationId="{C7CFEAE3-A5C1-49DC-86DC-8411A272A3CD}"/>
          </ac:spMkLst>
        </pc:spChg>
        <pc:spChg chg="add mod">
          <ac:chgData name="Flint Zhao" userId="99f3a1bc157eb204" providerId="LiveId" clId="{1EF76E4B-849F-4A76-8578-9781876F0A0D}" dt="2018-01-24T12:08:43.992" v="1961" actId="1076"/>
          <ac:spMkLst>
            <pc:docMk/>
            <pc:sldMk cId="324306969" sldId="350"/>
            <ac:spMk id="24" creationId="{875C1DF5-C237-4651-81FC-434099037D02}"/>
          </ac:spMkLst>
        </pc:spChg>
        <pc:spChg chg="add mod">
          <ac:chgData name="Flint Zhao" userId="99f3a1bc157eb204" providerId="LiveId" clId="{1EF76E4B-849F-4A76-8578-9781876F0A0D}" dt="2018-01-24T12:10:12.378" v="1975"/>
          <ac:spMkLst>
            <pc:docMk/>
            <pc:sldMk cId="324306969" sldId="350"/>
            <ac:spMk id="26" creationId="{76B1B24B-451A-4820-BB50-CA2003A60275}"/>
          </ac:spMkLst>
        </pc:spChg>
        <pc:picChg chg="add mod">
          <ac:chgData name="Flint Zhao" userId="99f3a1bc157eb204" providerId="LiveId" clId="{1EF76E4B-849F-4A76-8578-9781876F0A0D}" dt="2018-01-24T11:52:28.110" v="1572" actId="1076"/>
          <ac:picMkLst>
            <pc:docMk/>
            <pc:sldMk cId="324306969" sldId="350"/>
            <ac:picMk id="16" creationId="{99F9BFDA-0F7C-4E67-AF8B-D79281E96E78}"/>
          </ac:picMkLst>
        </pc:picChg>
        <pc:picChg chg="add mod">
          <ac:chgData name="Flint Zhao" userId="99f3a1bc157eb204" providerId="LiveId" clId="{1EF76E4B-849F-4A76-8578-9781876F0A0D}" dt="2018-01-24T11:52:24.718" v="1571" actId="1076"/>
          <ac:picMkLst>
            <pc:docMk/>
            <pc:sldMk cId="324306969" sldId="350"/>
            <ac:picMk id="17" creationId="{57064562-2BC6-49FC-A27C-FEA5E342400A}"/>
          </ac:picMkLst>
        </pc:picChg>
        <pc:picChg chg="add mod">
          <ac:chgData name="Flint Zhao" userId="99f3a1bc157eb204" providerId="LiveId" clId="{1EF76E4B-849F-4A76-8578-9781876F0A0D}" dt="2018-01-24T11:52:12.957" v="1567" actId="1076"/>
          <ac:picMkLst>
            <pc:docMk/>
            <pc:sldMk cId="324306969" sldId="350"/>
            <ac:picMk id="1027" creationId="{C06FE9D3-F1D4-4C67-BF48-C9D17A93F0A0}"/>
          </ac:picMkLst>
        </pc:picChg>
      </pc:sldChg>
      <pc:sldChg chg="addSp delSp modSp add addAnim delAnim modAnim">
        <pc:chgData name="Flint Zhao" userId="99f3a1bc157eb204" providerId="LiveId" clId="{1EF76E4B-849F-4A76-8578-9781876F0A0D}" dt="2018-01-24T09:20:34.990" v="871" actId="1076"/>
        <pc:sldMkLst>
          <pc:docMk/>
          <pc:sldMk cId="921181067" sldId="351"/>
        </pc:sldMkLst>
        <pc:spChg chg="add del mod">
          <ac:chgData name="Flint Zhao" userId="99f3a1bc157eb204" providerId="LiveId" clId="{1EF76E4B-849F-4A76-8578-9781876F0A0D}" dt="2018-01-24T07:20:16.247" v="766"/>
          <ac:spMkLst>
            <pc:docMk/>
            <pc:sldMk cId="921181067" sldId="351"/>
            <ac:spMk id="6" creationId="{EC8F4E5D-7B76-40B9-B65E-2B5E62911707}"/>
          </ac:spMkLst>
        </pc:spChg>
        <pc:spChg chg="add mod">
          <ac:chgData name="Flint Zhao" userId="99f3a1bc157eb204" providerId="LiveId" clId="{1EF76E4B-849F-4A76-8578-9781876F0A0D}" dt="2018-01-24T07:57:55.751" v="788" actId="208"/>
          <ac:spMkLst>
            <pc:docMk/>
            <pc:sldMk cId="921181067" sldId="351"/>
            <ac:spMk id="12" creationId="{E2E8A904-9C6C-42A8-B54B-EBB469775E2A}"/>
          </ac:spMkLst>
        </pc:spChg>
        <pc:spChg chg="mod">
          <ac:chgData name="Flint Zhao" userId="99f3a1bc157eb204" providerId="LiveId" clId="{1EF76E4B-849F-4A76-8578-9781876F0A0D}" dt="2018-01-24T07:55:26.429" v="776" actId="1076"/>
          <ac:spMkLst>
            <pc:docMk/>
            <pc:sldMk cId="921181067" sldId="351"/>
            <ac:spMk id="16" creationId="{22A798A6-02B5-4EAF-9D40-6F4133486E5D}"/>
          </ac:spMkLst>
        </pc:spChg>
        <pc:spChg chg="del mod">
          <ac:chgData name="Flint Zhao" userId="99f3a1bc157eb204" providerId="LiveId" clId="{1EF76E4B-849F-4A76-8578-9781876F0A0D}" dt="2018-01-24T08:19:27.901" v="800" actId="478"/>
          <ac:spMkLst>
            <pc:docMk/>
            <pc:sldMk cId="921181067" sldId="351"/>
            <ac:spMk id="17" creationId="{407F8D3E-20B4-446B-8A51-15C54B19B75E}"/>
          </ac:spMkLst>
        </pc:spChg>
        <pc:spChg chg="add del">
          <ac:chgData name="Flint Zhao" userId="99f3a1bc157eb204" providerId="LiveId" clId="{1EF76E4B-849F-4A76-8578-9781876F0A0D}" dt="2018-01-24T09:15:23.159" v="853"/>
          <ac:spMkLst>
            <pc:docMk/>
            <pc:sldMk cId="921181067" sldId="351"/>
            <ac:spMk id="23" creationId="{F6F0B3B5-366A-4D14-AFD5-5E85BA9A2DFE}"/>
          </ac:spMkLst>
        </pc:spChg>
        <pc:grpChg chg="add mod">
          <ac:chgData name="Flint Zhao" userId="99f3a1bc157eb204" providerId="LiveId" clId="{1EF76E4B-849F-4A76-8578-9781876F0A0D}" dt="2018-01-24T07:57:36.511" v="787" actId="164"/>
          <ac:grpSpMkLst>
            <pc:docMk/>
            <pc:sldMk cId="921181067" sldId="351"/>
            <ac:grpSpMk id="14" creationId="{0FBC8FF6-598D-4354-88D4-23836B681615}"/>
          </ac:grpSpMkLst>
        </pc:grpChg>
        <pc:grpChg chg="add mod">
          <ac:chgData name="Flint Zhao" userId="99f3a1bc157eb204" providerId="LiveId" clId="{1EF76E4B-849F-4A76-8578-9781876F0A0D}" dt="2018-01-24T09:18:30.421" v="864" actId="164"/>
          <ac:grpSpMkLst>
            <pc:docMk/>
            <pc:sldMk cId="921181067" sldId="351"/>
            <ac:grpSpMk id="31" creationId="{7627F53C-573D-4738-92FA-6BF8B5D0AF8D}"/>
          </ac:grpSpMkLst>
        </pc:grpChg>
        <pc:picChg chg="add del">
          <ac:chgData name="Flint Zhao" userId="99f3a1bc157eb204" providerId="LiveId" clId="{1EF76E4B-849F-4A76-8578-9781876F0A0D}" dt="2018-01-24T07:19:13.066" v="736"/>
          <ac:picMkLst>
            <pc:docMk/>
            <pc:sldMk cId="921181067" sldId="351"/>
            <ac:picMk id="4" creationId="{C593804D-F7E3-4E3F-878D-9036EA57C42B}"/>
          </ac:picMkLst>
        </pc:picChg>
        <pc:picChg chg="add del">
          <ac:chgData name="Flint Zhao" userId="99f3a1bc157eb204" providerId="LiveId" clId="{1EF76E4B-849F-4A76-8578-9781876F0A0D}" dt="2018-01-24T07:20:00.896" v="750" actId="478"/>
          <ac:picMkLst>
            <pc:docMk/>
            <pc:sldMk cId="921181067" sldId="351"/>
            <ac:picMk id="5" creationId="{00000000-0000-0000-0000-000000000000}"/>
          </ac:picMkLst>
        </pc:picChg>
        <pc:picChg chg="add del mod">
          <ac:chgData name="Flint Zhao" userId="99f3a1bc157eb204" providerId="LiveId" clId="{1EF76E4B-849F-4A76-8578-9781876F0A0D}" dt="2018-01-24T07:19:35.515" v="743"/>
          <ac:picMkLst>
            <pc:docMk/>
            <pc:sldMk cId="921181067" sldId="351"/>
            <ac:picMk id="7" creationId="{C8054B99-3636-421A-8AD8-2A0E9CDE2181}"/>
          </ac:picMkLst>
        </pc:picChg>
        <pc:picChg chg="add mod">
          <ac:chgData name="Flint Zhao" userId="99f3a1bc157eb204" providerId="LiveId" clId="{1EF76E4B-849F-4A76-8578-9781876F0A0D}" dt="2018-01-24T07:48:10.839" v="773" actId="1076"/>
          <ac:picMkLst>
            <pc:docMk/>
            <pc:sldMk cId="921181067" sldId="351"/>
            <ac:picMk id="8" creationId="{07AE2617-D0EF-43F5-B782-BA162E6D45A4}"/>
          </ac:picMkLst>
        </pc:picChg>
        <pc:picChg chg="add mod">
          <ac:chgData name="Flint Zhao" userId="99f3a1bc157eb204" providerId="LiveId" clId="{1EF76E4B-849F-4A76-8578-9781876F0A0D}" dt="2018-01-24T07:57:36.511" v="787" actId="164"/>
          <ac:picMkLst>
            <pc:docMk/>
            <pc:sldMk cId="921181067" sldId="351"/>
            <ac:picMk id="9" creationId="{E4682ECA-7AB0-401D-800A-B2611DAFE38F}"/>
          </ac:picMkLst>
        </pc:picChg>
        <pc:picChg chg="add del">
          <ac:chgData name="Flint Zhao" userId="99f3a1bc157eb204" providerId="LiveId" clId="{1EF76E4B-849F-4A76-8578-9781876F0A0D}" dt="2018-01-24T07:55:51.532" v="782" actId="478"/>
          <ac:picMkLst>
            <pc:docMk/>
            <pc:sldMk cId="921181067" sldId="351"/>
            <ac:picMk id="10" creationId="{8DF3D7BE-7DA6-4730-848E-EA6E902E7A02}"/>
          </ac:picMkLst>
        </pc:picChg>
        <pc:picChg chg="add del">
          <ac:chgData name="Flint Zhao" userId="99f3a1bc157eb204" providerId="LiveId" clId="{1EF76E4B-849F-4A76-8578-9781876F0A0D}" dt="2018-01-24T07:48:05.139" v="772" actId="478"/>
          <ac:picMkLst>
            <pc:docMk/>
            <pc:sldMk cId="921181067" sldId="351"/>
            <ac:picMk id="11" creationId="{740EBBF0-1DB4-41A2-8855-CD2EDEE69095}"/>
          </ac:picMkLst>
        </pc:picChg>
        <pc:picChg chg="add del">
          <ac:chgData name="Flint Zhao" userId="99f3a1bc157eb204" providerId="LiveId" clId="{1EF76E4B-849F-4A76-8578-9781876F0A0D}" dt="2018-01-24T07:19:52.817" v="746"/>
          <ac:picMkLst>
            <pc:docMk/>
            <pc:sldMk cId="921181067" sldId="351"/>
            <ac:picMk id="18" creationId="{947C2BC1-ED88-4DC6-BC8F-73BF72EFD27E}"/>
          </ac:picMkLst>
        </pc:picChg>
        <pc:picChg chg="add del mod">
          <ac:chgData name="Flint Zhao" userId="99f3a1bc157eb204" providerId="LiveId" clId="{1EF76E4B-849F-4A76-8578-9781876F0A0D}" dt="2018-01-24T07:47:54.384" v="769" actId="478"/>
          <ac:picMkLst>
            <pc:docMk/>
            <pc:sldMk cId="921181067" sldId="351"/>
            <ac:picMk id="20" creationId="{08C6295A-78CE-4015-85E3-53521F510C7B}"/>
          </ac:picMkLst>
        </pc:picChg>
        <pc:picChg chg="add del mod modCrop">
          <ac:chgData name="Flint Zhao" userId="99f3a1bc157eb204" providerId="LiveId" clId="{1EF76E4B-849F-4A76-8578-9781876F0A0D}" dt="2018-01-24T08:57:31.647" v="837" actId="1076"/>
          <ac:picMkLst>
            <pc:docMk/>
            <pc:sldMk cId="921181067" sldId="351"/>
            <ac:picMk id="21" creationId="{E664BE65-5CF8-4B52-A3B9-0CC7D9FEAC89}"/>
          </ac:picMkLst>
        </pc:picChg>
        <pc:picChg chg="add mod">
          <ac:chgData name="Flint Zhao" userId="99f3a1bc157eb204" providerId="LiveId" clId="{1EF76E4B-849F-4A76-8578-9781876F0A0D}" dt="2018-01-24T08:56:58.734" v="836" actId="1076"/>
          <ac:picMkLst>
            <pc:docMk/>
            <pc:sldMk cId="921181067" sldId="351"/>
            <ac:picMk id="22" creationId="{0BBFC824-A7E7-46A9-8CAF-8061F5832045}"/>
          </ac:picMkLst>
        </pc:picChg>
        <pc:picChg chg="add del mod">
          <ac:chgData name="Flint Zhao" userId="99f3a1bc157eb204" providerId="LiveId" clId="{1EF76E4B-849F-4A76-8578-9781876F0A0D}" dt="2018-01-24T09:16:42.380" v="858"/>
          <ac:picMkLst>
            <pc:docMk/>
            <pc:sldMk cId="921181067" sldId="351"/>
            <ac:picMk id="24" creationId="{80BFC1E7-BAA3-44EC-A4B2-799D4C121791}"/>
          </ac:picMkLst>
        </pc:picChg>
        <pc:picChg chg="add del mod">
          <ac:chgData name="Flint Zhao" userId="99f3a1bc157eb204" providerId="LiveId" clId="{1EF76E4B-849F-4A76-8578-9781876F0A0D}" dt="2018-01-24T09:20:29.815" v="869" actId="478"/>
          <ac:picMkLst>
            <pc:docMk/>
            <pc:sldMk cId="921181067" sldId="351"/>
            <ac:picMk id="28" creationId="{77006750-5F1B-46C4-AE2C-EE3456067DF4}"/>
          </ac:picMkLst>
        </pc:picChg>
        <pc:picChg chg="add mod">
          <ac:chgData name="Flint Zhao" userId="99f3a1bc157eb204" providerId="LiveId" clId="{1EF76E4B-849F-4A76-8578-9781876F0A0D}" dt="2018-01-24T09:20:34.990" v="871" actId="1076"/>
          <ac:picMkLst>
            <pc:docMk/>
            <pc:sldMk cId="921181067" sldId="351"/>
            <ac:picMk id="32" creationId="{3CFEF01B-FE9D-420E-B7AF-1059E8177F6F}"/>
          </ac:picMkLst>
        </pc:picChg>
        <pc:cxnChg chg="add del">
          <ac:chgData name="Flint Zhao" userId="99f3a1bc157eb204" providerId="LiveId" clId="{1EF76E4B-849F-4A76-8578-9781876F0A0D}" dt="2018-01-24T07:55:06.844" v="774" actId="478"/>
          <ac:cxnSpMkLst>
            <pc:docMk/>
            <pc:sldMk cId="921181067" sldId="351"/>
            <ac:cxnSpMk id="19" creationId="{CEE02C83-8679-4C2E-8510-C12736C197C0}"/>
          </ac:cxnSpMkLst>
        </pc:cxnChg>
        <pc:cxnChg chg="add mod">
          <ac:chgData name="Flint Zhao" userId="99f3a1bc157eb204" providerId="LiveId" clId="{1EF76E4B-849F-4A76-8578-9781876F0A0D}" dt="2018-01-24T09:18:30.421" v="864" actId="164"/>
          <ac:cxnSpMkLst>
            <pc:docMk/>
            <pc:sldMk cId="921181067" sldId="351"/>
            <ac:cxnSpMk id="26" creationId="{9EF5F5E0-4065-423B-B616-007F08A0CC8D}"/>
          </ac:cxnSpMkLst>
        </pc:cxnChg>
        <pc:cxnChg chg="add mod">
          <ac:chgData name="Flint Zhao" userId="99f3a1bc157eb204" providerId="LiveId" clId="{1EF76E4B-849F-4A76-8578-9781876F0A0D}" dt="2018-01-24T09:19:27.370" v="867" actId="1582"/>
          <ac:cxnSpMkLst>
            <pc:docMk/>
            <pc:sldMk cId="921181067" sldId="351"/>
            <ac:cxnSpMk id="30" creationId="{208DF294-C5A8-4E58-94D6-541369C7DC42}"/>
          </ac:cxnSpMkLst>
        </pc:cxnChg>
      </pc:sldChg>
      <pc:sldChg chg="addSp delSp modSp add modAnim">
        <pc:chgData name="Flint Zhao" userId="99f3a1bc157eb204" providerId="LiveId" clId="{1EF76E4B-849F-4A76-8578-9781876F0A0D}" dt="2018-01-24T09:08:40.276" v="851"/>
        <pc:sldMkLst>
          <pc:docMk/>
          <pc:sldMk cId="2299713441" sldId="352"/>
        </pc:sldMkLst>
        <pc:spChg chg="del">
          <ac:chgData name="Flint Zhao" userId="99f3a1bc157eb204" providerId="LiveId" clId="{1EF76E4B-849F-4A76-8578-9781876F0A0D}" dt="2018-01-24T08:21:53.328" v="808" actId="478"/>
          <ac:spMkLst>
            <pc:docMk/>
            <pc:sldMk cId="2299713441" sldId="352"/>
            <ac:spMk id="6" creationId="{EC8F4E5D-7B76-40B9-B65E-2B5E62911707}"/>
          </ac:spMkLst>
        </pc:spChg>
        <pc:grpChg chg="add del">
          <ac:chgData name="Flint Zhao" userId="99f3a1bc157eb204" providerId="LiveId" clId="{1EF76E4B-849F-4A76-8578-9781876F0A0D}" dt="2018-01-24T08:22:27.595" v="817" actId="478"/>
          <ac:grpSpMkLst>
            <pc:docMk/>
            <pc:sldMk cId="2299713441" sldId="352"/>
            <ac:grpSpMk id="14" creationId="{0FBC8FF6-598D-4354-88D4-23836B681615}"/>
          </ac:grpSpMkLst>
        </pc:grpChg>
        <pc:picChg chg="add del mod">
          <ac:chgData name="Flint Zhao" userId="99f3a1bc157eb204" providerId="LiveId" clId="{1EF76E4B-849F-4A76-8578-9781876F0A0D}" dt="2018-01-24T08:56:53.243" v="834"/>
          <ac:picMkLst>
            <pc:docMk/>
            <pc:sldMk cId="2299713441" sldId="352"/>
            <ac:picMk id="4" creationId="{3CC174BB-3383-4D44-BF77-8BD15D1F3EE7}"/>
          </ac:picMkLst>
        </pc:picChg>
        <pc:picChg chg="add mod">
          <ac:chgData name="Flint Zhao" userId="99f3a1bc157eb204" providerId="LiveId" clId="{1EF76E4B-849F-4A76-8578-9781876F0A0D}" dt="2018-01-24T09:08:15.682" v="849" actId="14100"/>
          <ac:picMkLst>
            <pc:docMk/>
            <pc:sldMk cId="2299713441" sldId="352"/>
            <ac:picMk id="5" creationId="{8BCFEA90-08F7-4CB0-88B7-CC114EB893BD}"/>
          </ac:picMkLst>
        </pc:picChg>
        <pc:picChg chg="add mod">
          <ac:chgData name="Flint Zhao" userId="99f3a1bc157eb204" providerId="LiveId" clId="{1EF76E4B-849F-4A76-8578-9781876F0A0D}" dt="2018-01-24T09:05:38.404" v="848" actId="1076"/>
          <ac:picMkLst>
            <pc:docMk/>
            <pc:sldMk cId="2299713441" sldId="352"/>
            <ac:picMk id="7" creationId="{792C416F-A3E6-43CB-8BC1-6353152A7484}"/>
          </ac:picMkLst>
        </pc:picChg>
        <pc:picChg chg="del">
          <ac:chgData name="Flint Zhao" userId="99f3a1bc157eb204" providerId="LiveId" clId="{1EF76E4B-849F-4A76-8578-9781876F0A0D}" dt="2018-01-24T08:21:25.914" v="807" actId="478"/>
          <ac:picMkLst>
            <pc:docMk/>
            <pc:sldMk cId="2299713441" sldId="352"/>
            <ac:picMk id="8" creationId="{07AE2617-D0EF-43F5-B782-BA162E6D45A4}"/>
          </ac:picMkLst>
        </pc:picChg>
        <pc:picChg chg="add del mod ord">
          <ac:chgData name="Flint Zhao" userId="99f3a1bc157eb204" providerId="LiveId" clId="{1EF76E4B-849F-4A76-8578-9781876F0A0D}" dt="2018-01-24T09:00:30.714" v="839" actId="478"/>
          <ac:picMkLst>
            <pc:docMk/>
            <pc:sldMk cId="2299713441" sldId="352"/>
            <ac:picMk id="18" creationId="{DE5E31FE-F0F4-4916-9C01-79753F04A5B6}"/>
          </ac:picMkLst>
        </pc:picChg>
        <pc:picChg chg="del mod">
          <ac:chgData name="Flint Zhao" userId="99f3a1bc157eb204" providerId="LiveId" clId="{1EF76E4B-849F-4A76-8578-9781876F0A0D}" dt="2018-01-24T09:00:32.443" v="840" actId="478"/>
          <ac:picMkLst>
            <pc:docMk/>
            <pc:sldMk cId="2299713441" sldId="352"/>
            <ac:picMk id="21" creationId="{E664BE65-5CF8-4B52-A3B9-0CC7D9FEAC89}"/>
          </ac:picMkLst>
        </pc:picChg>
      </pc:sldChg>
      <pc:sldChg chg="addSp delSp modSp add delAnim modAnim">
        <pc:chgData name="Flint Zhao" userId="99f3a1bc157eb204" providerId="LiveId" clId="{1EF76E4B-849F-4A76-8578-9781876F0A0D}" dt="2018-01-24T12:27:35.095" v="2293"/>
        <pc:sldMkLst>
          <pc:docMk/>
          <pc:sldMk cId="3844677930" sldId="353"/>
        </pc:sldMkLst>
        <pc:spChg chg="mod">
          <ac:chgData name="Flint Zhao" userId="99f3a1bc157eb204" providerId="LiveId" clId="{1EF76E4B-849F-4A76-8578-9781876F0A0D}" dt="2018-01-24T12:14:18.729" v="2010"/>
          <ac:spMkLst>
            <pc:docMk/>
            <pc:sldMk cId="3844677930" sldId="353"/>
            <ac:spMk id="3" creationId="{00000000-0000-0000-0000-000000000000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4" creationId="{83B395E2-2690-4589-9B11-41DBD41BAC70}"/>
          </ac:spMkLst>
        </pc:spChg>
        <pc:spChg chg="add mod">
          <ac:chgData name="Flint Zhao" userId="99f3a1bc157eb204" providerId="LiveId" clId="{1EF76E4B-849F-4A76-8578-9781876F0A0D}" dt="2018-01-24T12:21:45.845" v="2167" actId="1076"/>
          <ac:spMkLst>
            <pc:docMk/>
            <pc:sldMk cId="3844677930" sldId="353"/>
            <ac:spMk id="6" creationId="{8651F15B-7EEF-4C6D-9342-00FEDD1E3FAF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7" creationId="{1605A069-25FB-43B3-8168-D1B8B6CCC094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8" creationId="{5F0A1E0C-AAEA-4036-905F-9178F821FEB0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9" creationId="{D658694C-466B-4468-8518-B77E02FC70B1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10" creationId="{49F7F1A7-B3C1-4FD8-8A3F-ED710D2175D3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11" creationId="{8308CB87-42E1-413C-8CC6-C7E7C8D8257B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12" creationId="{7F017964-9D62-4CF6-93BC-31FC90800691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13" creationId="{3A725883-B374-440D-9E81-764F7BFD6327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14" creationId="{0F790515-F861-4888-9717-9408AEB4EB68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15" creationId="{677D5BF8-9363-464E-B9A8-33D589F35CA2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19" creationId="{DEBCCB3A-1609-4E62-A76E-A6C7DE608FDC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20" creationId="{F635E1E0-851B-4CAF-B05F-B2697D333514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21" creationId="{6D956952-BE4D-4BAC-ACCC-3178DAFE7F5C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22" creationId="{7336AA00-03CD-472F-9F58-9CEDA908EE8B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23" creationId="{C7CFEAE3-A5C1-49DC-86DC-8411A272A3CD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24" creationId="{875C1DF5-C237-4651-81FC-434099037D02}"/>
          </ac:spMkLst>
        </pc:spChg>
        <pc:spChg chg="add mod">
          <ac:chgData name="Flint Zhao" userId="99f3a1bc157eb204" providerId="LiveId" clId="{1EF76E4B-849F-4A76-8578-9781876F0A0D}" dt="2018-01-24T12:21:21.739" v="2162" actId="164"/>
          <ac:spMkLst>
            <pc:docMk/>
            <pc:sldMk cId="3844677930" sldId="353"/>
            <ac:spMk id="25" creationId="{2D828227-7BA9-4B52-A216-07CBFC636F28}"/>
          </ac:spMkLst>
        </pc:spChg>
        <pc:spChg chg="del">
          <ac:chgData name="Flint Zhao" userId="99f3a1bc157eb204" providerId="LiveId" clId="{1EF76E4B-849F-4A76-8578-9781876F0A0D}" dt="2018-01-24T12:13:35.840" v="1979" actId="478"/>
          <ac:spMkLst>
            <pc:docMk/>
            <pc:sldMk cId="3844677930" sldId="353"/>
            <ac:spMk id="26" creationId="{76B1B24B-451A-4820-BB50-CA2003A60275}"/>
          </ac:spMkLst>
        </pc:spChg>
        <pc:spChg chg="add mod">
          <ac:chgData name="Flint Zhao" userId="99f3a1bc157eb204" providerId="LiveId" clId="{1EF76E4B-849F-4A76-8578-9781876F0A0D}" dt="2018-01-24T12:21:21.739" v="2162" actId="164"/>
          <ac:spMkLst>
            <pc:docMk/>
            <pc:sldMk cId="3844677930" sldId="353"/>
            <ac:spMk id="27" creationId="{AF28DFF7-3F19-469B-896F-F73A2051E751}"/>
          </ac:spMkLst>
        </pc:spChg>
        <pc:spChg chg="add del mod">
          <ac:chgData name="Flint Zhao" userId="99f3a1bc157eb204" providerId="LiveId" clId="{1EF76E4B-849F-4A76-8578-9781876F0A0D}" dt="2018-01-24T12:15:35.141" v="2037" actId="478"/>
          <ac:spMkLst>
            <pc:docMk/>
            <pc:sldMk cId="3844677930" sldId="353"/>
            <ac:spMk id="28" creationId="{FCE807C9-989A-4078-9CAF-B7BB3AFE2C42}"/>
          </ac:spMkLst>
        </pc:spChg>
        <pc:spChg chg="add mod">
          <ac:chgData name="Flint Zhao" userId="99f3a1bc157eb204" providerId="LiveId" clId="{1EF76E4B-849F-4A76-8578-9781876F0A0D}" dt="2018-01-24T12:21:21.739" v="2162" actId="164"/>
          <ac:spMkLst>
            <pc:docMk/>
            <pc:sldMk cId="3844677930" sldId="353"/>
            <ac:spMk id="29" creationId="{03A230E8-C050-497D-AE82-021008050D42}"/>
          </ac:spMkLst>
        </pc:spChg>
        <pc:spChg chg="add mod">
          <ac:chgData name="Flint Zhao" userId="99f3a1bc157eb204" providerId="LiveId" clId="{1EF76E4B-849F-4A76-8578-9781876F0A0D}" dt="2018-01-24T12:21:21.739" v="2162" actId="164"/>
          <ac:spMkLst>
            <pc:docMk/>
            <pc:sldMk cId="3844677930" sldId="353"/>
            <ac:spMk id="30" creationId="{8C8B600B-F9B4-492A-8EEC-E8DFCC6B300B}"/>
          </ac:spMkLst>
        </pc:spChg>
        <pc:spChg chg="add mod">
          <ac:chgData name="Flint Zhao" userId="99f3a1bc157eb204" providerId="LiveId" clId="{1EF76E4B-849F-4A76-8578-9781876F0A0D}" dt="2018-01-24T12:21:26.142" v="2163" actId="164"/>
          <ac:spMkLst>
            <pc:docMk/>
            <pc:sldMk cId="3844677930" sldId="353"/>
            <ac:spMk id="42" creationId="{C1D04FBB-D634-4883-9B3B-674B2B3DBAD4}"/>
          </ac:spMkLst>
        </pc:spChg>
        <pc:spChg chg="add mod">
          <ac:chgData name="Flint Zhao" userId="99f3a1bc157eb204" providerId="LiveId" clId="{1EF76E4B-849F-4A76-8578-9781876F0A0D}" dt="2018-01-24T12:21:26.142" v="2163" actId="164"/>
          <ac:spMkLst>
            <pc:docMk/>
            <pc:sldMk cId="3844677930" sldId="353"/>
            <ac:spMk id="43" creationId="{4DDB6094-7F9E-4350-B725-B5C0A95C0447}"/>
          </ac:spMkLst>
        </pc:spChg>
        <pc:spChg chg="add mod">
          <ac:chgData name="Flint Zhao" userId="99f3a1bc157eb204" providerId="LiveId" clId="{1EF76E4B-849F-4A76-8578-9781876F0A0D}" dt="2018-01-24T12:21:26.142" v="2163" actId="164"/>
          <ac:spMkLst>
            <pc:docMk/>
            <pc:sldMk cId="3844677930" sldId="353"/>
            <ac:spMk id="44" creationId="{4FBBCCF8-20D5-41AC-871A-D8DD47D2B81F}"/>
          </ac:spMkLst>
        </pc:spChg>
        <pc:spChg chg="add del">
          <ac:chgData name="Flint Zhao" userId="99f3a1bc157eb204" providerId="LiveId" clId="{1EF76E4B-849F-4A76-8578-9781876F0A0D}" dt="2018-01-24T12:18:47.568" v="2095"/>
          <ac:spMkLst>
            <pc:docMk/>
            <pc:sldMk cId="3844677930" sldId="353"/>
            <ac:spMk id="45" creationId="{325D3DB2-B48F-43BD-83C7-E5183EE0C518}"/>
          </ac:spMkLst>
        </pc:spChg>
        <pc:spChg chg="add del">
          <ac:chgData name="Flint Zhao" userId="99f3a1bc157eb204" providerId="LiveId" clId="{1EF76E4B-849F-4A76-8578-9781876F0A0D}" dt="2018-01-24T12:19:44.990" v="2110"/>
          <ac:spMkLst>
            <pc:docMk/>
            <pc:sldMk cId="3844677930" sldId="353"/>
            <ac:spMk id="56" creationId="{9E8BDEBD-3B1D-400C-8DE8-82D0AAF76676}"/>
          </ac:spMkLst>
        </pc:spChg>
        <pc:spChg chg="add mod">
          <ac:chgData name="Flint Zhao" userId="99f3a1bc157eb204" providerId="LiveId" clId="{1EF76E4B-849F-4A76-8578-9781876F0A0D}" dt="2018-01-24T12:22:53.094" v="2170" actId="1076"/>
          <ac:spMkLst>
            <pc:docMk/>
            <pc:sldMk cId="3844677930" sldId="353"/>
            <ac:spMk id="58" creationId="{5B041674-6D05-4CEB-9C32-AC3963BD0D0E}"/>
          </ac:spMkLst>
        </pc:spChg>
        <pc:spChg chg="add mod">
          <ac:chgData name="Flint Zhao" userId="99f3a1bc157eb204" providerId="LiveId" clId="{1EF76E4B-849F-4A76-8578-9781876F0A0D}" dt="2018-01-24T12:27:28.709" v="2291" actId="1076"/>
          <ac:spMkLst>
            <pc:docMk/>
            <pc:sldMk cId="3844677930" sldId="353"/>
            <ac:spMk id="60" creationId="{0D9ED66A-4556-43AF-AE7E-8A3B24AFCFCB}"/>
          </ac:spMkLst>
        </pc:spChg>
        <pc:spChg chg="add mod">
          <ac:chgData name="Flint Zhao" userId="99f3a1bc157eb204" providerId="LiveId" clId="{1EF76E4B-849F-4A76-8578-9781876F0A0D}" dt="2018-01-24T12:26:12.262" v="2214" actId="14100"/>
          <ac:spMkLst>
            <pc:docMk/>
            <pc:sldMk cId="3844677930" sldId="353"/>
            <ac:spMk id="61" creationId="{44443E82-7F52-45D1-A65C-97DBF57D498A}"/>
          </ac:spMkLst>
        </pc:spChg>
        <pc:grpChg chg="add mod">
          <ac:chgData name="Flint Zhao" userId="99f3a1bc157eb204" providerId="LiveId" clId="{1EF76E4B-849F-4A76-8578-9781876F0A0D}" dt="2018-01-24T12:21:36.147" v="2165" actId="1076"/>
          <ac:grpSpMkLst>
            <pc:docMk/>
            <pc:sldMk cId="3844677930" sldId="353"/>
            <ac:grpSpMk id="57" creationId="{2284999F-1EEF-4E97-AD95-3B354E5010E3}"/>
          </ac:grpSpMkLst>
        </pc:grpChg>
        <pc:grpChg chg="add mod">
          <ac:chgData name="Flint Zhao" userId="99f3a1bc157eb204" providerId="LiveId" clId="{1EF76E4B-849F-4A76-8578-9781876F0A0D}" dt="2018-01-24T12:21:50.052" v="2168" actId="1076"/>
          <ac:grpSpMkLst>
            <pc:docMk/>
            <pc:sldMk cId="3844677930" sldId="353"/>
            <ac:grpSpMk id="59" creationId="{11EB430D-BA0E-4BAC-A67B-CC986181C864}"/>
          </ac:grpSpMkLst>
        </pc:grpChg>
        <pc:picChg chg="add del mod">
          <ac:chgData name="Flint Zhao" userId="99f3a1bc157eb204" providerId="LiveId" clId="{1EF76E4B-849F-4A76-8578-9781876F0A0D}" dt="2018-01-24T12:14:22.485" v="2011" actId="478"/>
          <ac:picMkLst>
            <pc:docMk/>
            <pc:sldMk cId="3844677930" sldId="353"/>
            <ac:picMk id="5" creationId="{DEF40E0C-0F2D-4152-A56B-5A2C9B89F6CB}"/>
          </ac:picMkLst>
        </pc:picChg>
        <pc:picChg chg="del">
          <ac:chgData name="Flint Zhao" userId="99f3a1bc157eb204" providerId="LiveId" clId="{1EF76E4B-849F-4A76-8578-9781876F0A0D}" dt="2018-01-24T12:13:35.840" v="1979" actId="478"/>
          <ac:picMkLst>
            <pc:docMk/>
            <pc:sldMk cId="3844677930" sldId="353"/>
            <ac:picMk id="16" creationId="{99F9BFDA-0F7C-4E67-AF8B-D79281E96E78}"/>
          </ac:picMkLst>
        </pc:picChg>
        <pc:picChg chg="del">
          <ac:chgData name="Flint Zhao" userId="99f3a1bc157eb204" providerId="LiveId" clId="{1EF76E4B-849F-4A76-8578-9781876F0A0D}" dt="2018-01-24T12:13:35.840" v="1979" actId="478"/>
          <ac:picMkLst>
            <pc:docMk/>
            <pc:sldMk cId="3844677930" sldId="353"/>
            <ac:picMk id="17" creationId="{57064562-2BC6-49FC-A27C-FEA5E342400A}"/>
          </ac:picMkLst>
        </pc:picChg>
        <pc:picChg chg="del">
          <ac:chgData name="Flint Zhao" userId="99f3a1bc157eb204" providerId="LiveId" clId="{1EF76E4B-849F-4A76-8578-9781876F0A0D}" dt="2018-01-24T12:13:35.840" v="1979" actId="478"/>
          <ac:picMkLst>
            <pc:docMk/>
            <pc:sldMk cId="3844677930" sldId="353"/>
            <ac:picMk id="1027" creationId="{C06FE9D3-F1D4-4C67-BF48-C9D17A93F0A0}"/>
          </ac:picMkLst>
        </pc:picChg>
        <pc:cxnChg chg="add del mod">
          <ac:chgData name="Flint Zhao" userId="99f3a1bc157eb204" providerId="LiveId" clId="{1EF76E4B-849F-4A76-8578-9781876F0A0D}" dt="2018-01-24T12:17:19.068" v="2069" actId="11529"/>
          <ac:cxnSpMkLst>
            <pc:docMk/>
            <pc:sldMk cId="3844677930" sldId="353"/>
            <ac:cxnSpMk id="31" creationId="{7C074BF9-E58D-4AE3-A2C4-A7E850EEE9BF}"/>
          </ac:cxnSpMkLst>
        </pc:cxnChg>
        <pc:cxnChg chg="add mod">
          <ac:chgData name="Flint Zhao" userId="99f3a1bc157eb204" providerId="LiveId" clId="{1EF76E4B-849F-4A76-8578-9781876F0A0D}" dt="2018-01-24T12:21:21.739" v="2162" actId="164"/>
          <ac:cxnSpMkLst>
            <pc:docMk/>
            <pc:sldMk cId="3844677930" sldId="353"/>
            <ac:cxnSpMk id="33" creationId="{A3E4DB96-3E91-4126-8858-389B2C52EC70}"/>
          </ac:cxnSpMkLst>
        </pc:cxnChg>
        <pc:cxnChg chg="add mod">
          <ac:chgData name="Flint Zhao" userId="99f3a1bc157eb204" providerId="LiveId" clId="{1EF76E4B-849F-4A76-8578-9781876F0A0D}" dt="2018-01-24T12:21:21.739" v="2162" actId="164"/>
          <ac:cxnSpMkLst>
            <pc:docMk/>
            <pc:sldMk cId="3844677930" sldId="353"/>
            <ac:cxnSpMk id="36" creationId="{48E66CBE-EE38-4EBD-888F-93196D365535}"/>
          </ac:cxnSpMkLst>
        </pc:cxnChg>
        <pc:cxnChg chg="add mod">
          <ac:chgData name="Flint Zhao" userId="99f3a1bc157eb204" providerId="LiveId" clId="{1EF76E4B-849F-4A76-8578-9781876F0A0D}" dt="2018-01-24T12:21:21.739" v="2162" actId="164"/>
          <ac:cxnSpMkLst>
            <pc:docMk/>
            <pc:sldMk cId="3844677930" sldId="353"/>
            <ac:cxnSpMk id="39" creationId="{73E7DE8F-9A7C-4148-AF51-08595EC6A166}"/>
          </ac:cxnSpMkLst>
        </pc:cxnChg>
        <pc:cxnChg chg="add mod">
          <ac:chgData name="Flint Zhao" userId="99f3a1bc157eb204" providerId="LiveId" clId="{1EF76E4B-849F-4A76-8578-9781876F0A0D}" dt="2018-01-24T12:21:26.142" v="2163" actId="164"/>
          <ac:cxnSpMkLst>
            <pc:docMk/>
            <pc:sldMk cId="3844677930" sldId="353"/>
            <ac:cxnSpMk id="46" creationId="{95ED5898-0950-47CE-905E-E3674A154590}"/>
          </ac:cxnSpMkLst>
        </pc:cxnChg>
        <pc:cxnChg chg="add mod">
          <ac:chgData name="Flint Zhao" userId="99f3a1bc157eb204" providerId="LiveId" clId="{1EF76E4B-849F-4A76-8578-9781876F0A0D}" dt="2018-01-24T12:21:26.142" v="2163" actId="164"/>
          <ac:cxnSpMkLst>
            <pc:docMk/>
            <pc:sldMk cId="3844677930" sldId="353"/>
            <ac:cxnSpMk id="49" creationId="{F308D387-50EB-49FD-A0EE-C4F44D92E194}"/>
          </ac:cxnSpMkLst>
        </pc:cxnChg>
        <pc:cxnChg chg="add mod">
          <ac:chgData name="Flint Zhao" userId="99f3a1bc157eb204" providerId="LiveId" clId="{1EF76E4B-849F-4A76-8578-9781876F0A0D}" dt="2018-01-24T12:21:26.142" v="2163" actId="164"/>
          <ac:cxnSpMkLst>
            <pc:docMk/>
            <pc:sldMk cId="3844677930" sldId="353"/>
            <ac:cxnSpMk id="52" creationId="{C3170EE2-F567-4C66-BA42-37C1C25E669E}"/>
          </ac:cxnSpMkLst>
        </pc:cxnChg>
      </pc:sldChg>
      <pc:sldChg chg="addSp delSp modSp add modAnim">
        <pc:chgData name="Flint Zhao" userId="99f3a1bc157eb204" providerId="LiveId" clId="{1EF76E4B-849F-4A76-8578-9781876F0A0D}" dt="2018-01-24T13:13:49.576" v="2683" actId="1076"/>
        <pc:sldMkLst>
          <pc:docMk/>
          <pc:sldMk cId="2968937031" sldId="354"/>
        </pc:sldMkLst>
        <pc:spChg chg="mod">
          <ac:chgData name="Flint Zhao" userId="99f3a1bc157eb204" providerId="LiveId" clId="{1EF76E4B-849F-4A76-8578-9781876F0A0D}" dt="2018-01-24T13:13:22.329" v="2680"/>
          <ac:spMkLst>
            <pc:docMk/>
            <pc:sldMk cId="2968937031" sldId="354"/>
            <ac:spMk id="3" creationId="{00000000-0000-0000-0000-000000000000}"/>
          </ac:spMkLst>
        </pc:spChg>
        <pc:spChg chg="add mod">
          <ac:chgData name="Flint Zhao" userId="99f3a1bc157eb204" providerId="LiveId" clId="{1EF76E4B-849F-4A76-8578-9781876F0A0D}" dt="2018-01-24T13:01:24.674" v="2322" actId="1582"/>
          <ac:spMkLst>
            <pc:docMk/>
            <pc:sldMk cId="2968937031" sldId="354"/>
            <ac:spMk id="4" creationId="{0F1FACF9-F4D2-4EF1-9443-09CA6E297591}"/>
          </ac:spMkLst>
        </pc:spChg>
        <pc:spChg chg="add mod">
          <ac:chgData name="Flint Zhao" userId="99f3a1bc157eb204" providerId="LiveId" clId="{1EF76E4B-849F-4A76-8578-9781876F0A0D}" dt="2018-01-24T13:13:43.883" v="2682" actId="14100"/>
          <ac:spMkLst>
            <pc:docMk/>
            <pc:sldMk cId="2968937031" sldId="354"/>
            <ac:spMk id="5" creationId="{47E12C27-ADDA-4025-AE3D-B27CD122E78E}"/>
          </ac:spMkLst>
        </pc:spChg>
        <pc:spChg chg="add mod">
          <ac:chgData name="Flint Zhao" userId="99f3a1bc157eb204" providerId="LiveId" clId="{1EF76E4B-849F-4A76-8578-9781876F0A0D}" dt="2018-01-24T13:13:37.923" v="2681" actId="2711"/>
          <ac:spMkLst>
            <pc:docMk/>
            <pc:sldMk cId="2968937031" sldId="354"/>
            <ac:spMk id="7" creationId="{8C19B5EE-59B4-48CE-B87C-9C6E634E14B7}"/>
          </ac:spMkLst>
        </pc:spChg>
        <pc:spChg chg="add mod">
          <ac:chgData name="Flint Zhao" userId="99f3a1bc157eb204" providerId="LiveId" clId="{1EF76E4B-849F-4A76-8578-9781876F0A0D}" dt="2018-01-24T13:07:19.195" v="2508"/>
          <ac:spMkLst>
            <pc:docMk/>
            <pc:sldMk cId="2968937031" sldId="354"/>
            <ac:spMk id="8" creationId="{A3E667ED-804C-4026-90E4-78EDE333F473}"/>
          </ac:spMkLst>
        </pc:spChg>
        <pc:spChg chg="add mod">
          <ac:chgData name="Flint Zhao" userId="99f3a1bc157eb204" providerId="LiveId" clId="{1EF76E4B-849F-4A76-8578-9781876F0A0D}" dt="2018-01-24T13:02:16.912" v="2332" actId="208"/>
          <ac:spMkLst>
            <pc:docMk/>
            <pc:sldMk cId="2968937031" sldId="354"/>
            <ac:spMk id="26" creationId="{F0834A46-A823-43E1-BD7F-364428A6DCAC}"/>
          </ac:spMkLst>
        </pc:spChg>
        <pc:spChg chg="add mod">
          <ac:chgData name="Flint Zhao" userId="99f3a1bc157eb204" providerId="LiveId" clId="{1EF76E4B-849F-4A76-8578-9781876F0A0D}" dt="2018-01-24T13:13:37.923" v="2681" actId="2711"/>
          <ac:spMkLst>
            <pc:docMk/>
            <pc:sldMk cId="2968937031" sldId="354"/>
            <ac:spMk id="31" creationId="{BAC9A1D2-31E7-404D-A0A1-5858D841969E}"/>
          </ac:spMkLst>
        </pc:spChg>
        <pc:spChg chg="add mod">
          <ac:chgData name="Flint Zhao" userId="99f3a1bc157eb204" providerId="LiveId" clId="{1EF76E4B-849F-4A76-8578-9781876F0A0D}" dt="2018-01-24T13:13:49.576" v="2683" actId="1076"/>
          <ac:spMkLst>
            <pc:docMk/>
            <pc:sldMk cId="2968937031" sldId="354"/>
            <ac:spMk id="32" creationId="{131D8208-854A-4D45-A330-D04D6B0FCBA5}"/>
          </ac:spMkLst>
        </pc:spChg>
        <pc:spChg chg="add mod">
          <ac:chgData name="Flint Zhao" userId="99f3a1bc157eb204" providerId="LiveId" clId="{1EF76E4B-849F-4A76-8578-9781876F0A0D}" dt="2018-01-24T13:10:13.657" v="2627"/>
          <ac:spMkLst>
            <pc:docMk/>
            <pc:sldMk cId="2968937031" sldId="354"/>
            <ac:spMk id="34" creationId="{FC01EE3C-9E51-4787-849A-39DF1F30B766}"/>
          </ac:spMkLst>
        </pc:spChg>
        <pc:spChg chg="del">
          <ac:chgData name="Flint Zhao" userId="99f3a1bc157eb204" providerId="LiveId" clId="{1EF76E4B-849F-4A76-8578-9781876F0A0D}" dt="2018-01-24T12:28:00.221" v="2297" actId="478"/>
          <ac:spMkLst>
            <pc:docMk/>
            <pc:sldMk cId="2968937031" sldId="354"/>
            <ac:spMk id="58" creationId="{5B041674-6D05-4CEB-9C32-AC3963BD0D0E}"/>
          </ac:spMkLst>
        </pc:spChg>
        <pc:spChg chg="del">
          <ac:chgData name="Flint Zhao" userId="99f3a1bc157eb204" providerId="LiveId" clId="{1EF76E4B-849F-4A76-8578-9781876F0A0D}" dt="2018-01-24T12:31:48.439" v="2304" actId="478"/>
          <ac:spMkLst>
            <pc:docMk/>
            <pc:sldMk cId="2968937031" sldId="354"/>
            <ac:spMk id="60" creationId="{0D9ED66A-4556-43AF-AE7E-8A3B24AFCFCB}"/>
          </ac:spMkLst>
        </pc:spChg>
        <pc:spChg chg="del">
          <ac:chgData name="Flint Zhao" userId="99f3a1bc157eb204" providerId="LiveId" clId="{1EF76E4B-849F-4A76-8578-9781876F0A0D}" dt="2018-01-24T12:28:00.221" v="2297" actId="478"/>
          <ac:spMkLst>
            <pc:docMk/>
            <pc:sldMk cId="2968937031" sldId="354"/>
            <ac:spMk id="61" creationId="{44443E82-7F52-45D1-A65C-97DBF57D498A}"/>
          </ac:spMkLst>
        </pc:spChg>
        <pc:grpChg chg="del">
          <ac:chgData name="Flint Zhao" userId="99f3a1bc157eb204" providerId="LiveId" clId="{1EF76E4B-849F-4A76-8578-9781876F0A0D}" dt="2018-01-24T12:28:00.221" v="2297" actId="478"/>
          <ac:grpSpMkLst>
            <pc:docMk/>
            <pc:sldMk cId="2968937031" sldId="354"/>
            <ac:grpSpMk id="59" creationId="{11EB430D-BA0E-4BAC-A67B-CC986181C864}"/>
          </ac:grpSpMkLst>
        </pc:grpChg>
        <pc:picChg chg="add mod">
          <ac:chgData name="Flint Zhao" userId="99f3a1bc157eb204" providerId="LiveId" clId="{1EF76E4B-849F-4A76-8578-9781876F0A0D}" dt="2018-01-24T13:01:53.154" v="2329" actId="1076"/>
          <ac:picMkLst>
            <pc:docMk/>
            <pc:sldMk cId="2968937031" sldId="354"/>
            <ac:picMk id="23" creationId="{C5EBB695-93DB-4482-B74D-F5C7B7B38A62}"/>
          </ac:picMkLst>
        </pc:picChg>
        <pc:cxnChg chg="mod">
          <ac:chgData name="Flint Zhao" userId="99f3a1bc157eb204" providerId="LiveId" clId="{1EF76E4B-849F-4A76-8578-9781876F0A0D}" dt="2018-01-24T12:28:00.221" v="2297" actId="478"/>
          <ac:cxnSpMkLst>
            <pc:docMk/>
            <pc:sldMk cId="2968937031" sldId="354"/>
            <ac:cxnSpMk id="46" creationId="{95ED5898-0950-47CE-905E-E3674A154590}"/>
          </ac:cxnSpMkLst>
        </pc:cxnChg>
        <pc:cxnChg chg="mod">
          <ac:chgData name="Flint Zhao" userId="99f3a1bc157eb204" providerId="LiveId" clId="{1EF76E4B-849F-4A76-8578-9781876F0A0D}" dt="2018-01-24T12:28:00.221" v="2297" actId="478"/>
          <ac:cxnSpMkLst>
            <pc:docMk/>
            <pc:sldMk cId="2968937031" sldId="354"/>
            <ac:cxnSpMk id="49" creationId="{F308D387-50EB-49FD-A0EE-C4F44D92E194}"/>
          </ac:cxnSpMkLst>
        </pc:cxnChg>
        <pc:cxnChg chg="mod">
          <ac:chgData name="Flint Zhao" userId="99f3a1bc157eb204" providerId="LiveId" clId="{1EF76E4B-849F-4A76-8578-9781876F0A0D}" dt="2018-01-24T12:28:00.221" v="2297" actId="478"/>
          <ac:cxnSpMkLst>
            <pc:docMk/>
            <pc:sldMk cId="2968937031" sldId="354"/>
            <ac:cxnSpMk id="52" creationId="{C3170EE2-F567-4C66-BA42-37C1C25E669E}"/>
          </ac:cxnSpMkLst>
        </pc:cxnChg>
      </pc:sldChg>
      <pc:sldChg chg="addSp delSp modSp add addAnim delAnim modAnim">
        <pc:chgData name="Flint Zhao" userId="99f3a1bc157eb204" providerId="LiveId" clId="{1EF76E4B-849F-4A76-8578-9781876F0A0D}" dt="2018-01-24T14:09:23.560" v="3426" actId="1076"/>
        <pc:sldMkLst>
          <pc:docMk/>
          <pc:sldMk cId="3015014347" sldId="355"/>
        </pc:sldMkLst>
        <pc:spChg chg="mod">
          <ac:chgData name="Flint Zhao" userId="99f3a1bc157eb204" providerId="LiveId" clId="{1EF76E4B-849F-4A76-8578-9781876F0A0D}" dt="2018-01-24T13:14:29.476" v="2729"/>
          <ac:spMkLst>
            <pc:docMk/>
            <pc:sldMk cId="3015014347" sldId="355"/>
            <ac:spMk id="3" creationId="{00000000-0000-0000-0000-000000000000}"/>
          </ac:spMkLst>
        </pc:spChg>
        <pc:spChg chg="del">
          <ac:chgData name="Flint Zhao" userId="99f3a1bc157eb204" providerId="LiveId" clId="{1EF76E4B-849F-4A76-8578-9781876F0A0D}" dt="2018-01-24T13:12:45.628" v="2631" actId="478"/>
          <ac:spMkLst>
            <pc:docMk/>
            <pc:sldMk cId="3015014347" sldId="355"/>
            <ac:spMk id="4" creationId="{0F1FACF9-F4D2-4EF1-9443-09CA6E297591}"/>
          </ac:spMkLst>
        </pc:spChg>
        <pc:spChg chg="del">
          <ac:chgData name="Flint Zhao" userId="99f3a1bc157eb204" providerId="LiveId" clId="{1EF76E4B-849F-4A76-8578-9781876F0A0D}" dt="2018-01-24T13:12:45.628" v="2631" actId="478"/>
          <ac:spMkLst>
            <pc:docMk/>
            <pc:sldMk cId="3015014347" sldId="355"/>
            <ac:spMk id="5" creationId="{47E12C27-ADDA-4025-AE3D-B27CD122E78E}"/>
          </ac:spMkLst>
        </pc:spChg>
        <pc:spChg chg="del">
          <ac:chgData name="Flint Zhao" userId="99f3a1bc157eb204" providerId="LiveId" clId="{1EF76E4B-849F-4A76-8578-9781876F0A0D}" dt="2018-01-24T13:12:45.628" v="2631" actId="478"/>
          <ac:spMkLst>
            <pc:docMk/>
            <pc:sldMk cId="3015014347" sldId="355"/>
            <ac:spMk id="6" creationId="{8651F15B-7EEF-4C6D-9342-00FEDD1E3FAF}"/>
          </ac:spMkLst>
        </pc:spChg>
        <pc:spChg chg="del">
          <ac:chgData name="Flint Zhao" userId="99f3a1bc157eb204" providerId="LiveId" clId="{1EF76E4B-849F-4A76-8578-9781876F0A0D}" dt="2018-01-24T13:12:45.628" v="2631" actId="478"/>
          <ac:spMkLst>
            <pc:docMk/>
            <pc:sldMk cId="3015014347" sldId="355"/>
            <ac:spMk id="7" creationId="{8C19B5EE-59B4-48CE-B87C-9C6E634E14B7}"/>
          </ac:spMkLst>
        </pc:spChg>
        <pc:spChg chg="del">
          <ac:chgData name="Flint Zhao" userId="99f3a1bc157eb204" providerId="LiveId" clId="{1EF76E4B-849F-4A76-8578-9781876F0A0D}" dt="2018-01-24T13:12:45.628" v="2631" actId="478"/>
          <ac:spMkLst>
            <pc:docMk/>
            <pc:sldMk cId="3015014347" sldId="355"/>
            <ac:spMk id="8" creationId="{A3E667ED-804C-4026-90E4-78EDE333F473}"/>
          </ac:spMkLst>
        </pc:spChg>
        <pc:spChg chg="add del mod">
          <ac:chgData name="Flint Zhao" userId="99f3a1bc157eb204" providerId="LiveId" clId="{1EF76E4B-849F-4A76-8578-9781876F0A0D}" dt="2018-01-24T13:18:58.308" v="2749"/>
          <ac:spMkLst>
            <pc:docMk/>
            <pc:sldMk cId="3015014347" sldId="355"/>
            <ac:spMk id="22" creationId="{7F5B9F33-97C7-4104-B70C-A0774F6DB3F7}"/>
          </ac:spMkLst>
        </pc:spChg>
        <pc:spChg chg="add del">
          <ac:chgData name="Flint Zhao" userId="99f3a1bc157eb204" providerId="LiveId" clId="{1EF76E4B-849F-4A76-8578-9781876F0A0D}" dt="2018-01-24T13:18:58.308" v="2749"/>
          <ac:spMkLst>
            <pc:docMk/>
            <pc:sldMk cId="3015014347" sldId="355"/>
            <ac:spMk id="24" creationId="{87AF6CF0-A148-4043-A1E8-5E2065A1B559}"/>
          </ac:spMkLst>
        </pc:spChg>
        <pc:spChg chg="del">
          <ac:chgData name="Flint Zhao" userId="99f3a1bc157eb204" providerId="LiveId" clId="{1EF76E4B-849F-4A76-8578-9781876F0A0D}" dt="2018-01-24T13:12:47.156" v="2632" actId="478"/>
          <ac:spMkLst>
            <pc:docMk/>
            <pc:sldMk cId="3015014347" sldId="355"/>
            <ac:spMk id="26" creationId="{F0834A46-A823-43E1-BD7F-364428A6DCAC}"/>
          </ac:spMkLst>
        </pc:spChg>
        <pc:spChg chg="add del">
          <ac:chgData name="Flint Zhao" userId="99f3a1bc157eb204" providerId="LiveId" clId="{1EF76E4B-849F-4A76-8578-9781876F0A0D}" dt="2018-01-24T13:18:58.308" v="2749"/>
          <ac:spMkLst>
            <pc:docMk/>
            <pc:sldMk cId="3015014347" sldId="355"/>
            <ac:spMk id="28" creationId="{53954789-2ECB-4B59-A46C-A34CA441DDA6}"/>
          </ac:spMkLst>
        </pc:spChg>
        <pc:spChg chg="del">
          <ac:chgData name="Flint Zhao" userId="99f3a1bc157eb204" providerId="LiveId" clId="{1EF76E4B-849F-4A76-8578-9781876F0A0D}" dt="2018-01-24T13:12:45.628" v="2631" actId="478"/>
          <ac:spMkLst>
            <pc:docMk/>
            <pc:sldMk cId="3015014347" sldId="355"/>
            <ac:spMk id="31" creationId="{BAC9A1D2-31E7-404D-A0A1-5858D841969E}"/>
          </ac:spMkLst>
        </pc:spChg>
        <pc:spChg chg="del">
          <ac:chgData name="Flint Zhao" userId="99f3a1bc157eb204" providerId="LiveId" clId="{1EF76E4B-849F-4A76-8578-9781876F0A0D}" dt="2018-01-24T13:12:45.628" v="2631" actId="478"/>
          <ac:spMkLst>
            <pc:docMk/>
            <pc:sldMk cId="3015014347" sldId="355"/>
            <ac:spMk id="32" creationId="{131D8208-854A-4D45-A330-D04D6B0FCBA5}"/>
          </ac:spMkLst>
        </pc:spChg>
        <pc:spChg chg="del">
          <ac:chgData name="Flint Zhao" userId="99f3a1bc157eb204" providerId="LiveId" clId="{1EF76E4B-849F-4A76-8578-9781876F0A0D}" dt="2018-01-24T13:12:45.628" v="2631" actId="478"/>
          <ac:spMkLst>
            <pc:docMk/>
            <pc:sldMk cId="3015014347" sldId="355"/>
            <ac:spMk id="34" creationId="{FC01EE3C-9E51-4787-849A-39DF1F30B766}"/>
          </ac:spMkLst>
        </pc:spChg>
        <pc:spChg chg="add del">
          <ac:chgData name="Flint Zhao" userId="99f3a1bc157eb204" providerId="LiveId" clId="{1EF76E4B-849F-4A76-8578-9781876F0A0D}" dt="2018-01-24T13:18:58.308" v="2749"/>
          <ac:spMkLst>
            <pc:docMk/>
            <pc:sldMk cId="3015014347" sldId="355"/>
            <ac:spMk id="35" creationId="{B250A448-5167-4945-AB30-673A0BEFC7DF}"/>
          </ac:spMkLst>
        </pc:spChg>
        <pc:spChg chg="add del">
          <ac:chgData name="Flint Zhao" userId="99f3a1bc157eb204" providerId="LiveId" clId="{1EF76E4B-849F-4A76-8578-9781876F0A0D}" dt="2018-01-24T13:18:58.308" v="2749"/>
          <ac:spMkLst>
            <pc:docMk/>
            <pc:sldMk cId="3015014347" sldId="355"/>
            <ac:spMk id="37" creationId="{49330859-7632-4F6B-8A76-8F137B9011A1}"/>
          </ac:spMkLst>
        </pc:spChg>
        <pc:spChg chg="add del">
          <ac:chgData name="Flint Zhao" userId="99f3a1bc157eb204" providerId="LiveId" clId="{1EF76E4B-849F-4A76-8578-9781876F0A0D}" dt="2018-01-24T13:18:58.308" v="2749"/>
          <ac:spMkLst>
            <pc:docMk/>
            <pc:sldMk cId="3015014347" sldId="355"/>
            <ac:spMk id="38" creationId="{10DE4D5D-CEED-401E-87D4-1D6108C865AF}"/>
          </ac:spMkLst>
        </pc:spChg>
        <pc:spChg chg="add del">
          <ac:chgData name="Flint Zhao" userId="99f3a1bc157eb204" providerId="LiveId" clId="{1EF76E4B-849F-4A76-8578-9781876F0A0D}" dt="2018-01-24T13:18:58.308" v="2749"/>
          <ac:spMkLst>
            <pc:docMk/>
            <pc:sldMk cId="3015014347" sldId="355"/>
            <ac:spMk id="40" creationId="{5DA25F74-8292-40DF-8A65-0321868EFE1D}"/>
          </ac:spMkLst>
        </pc:spChg>
        <pc:spChg chg="add mod">
          <ac:chgData name="Flint Zhao" userId="99f3a1bc157eb204" providerId="LiveId" clId="{1EF76E4B-849F-4A76-8578-9781876F0A0D}" dt="2018-01-24T13:53:43.596" v="3222"/>
          <ac:spMkLst>
            <pc:docMk/>
            <pc:sldMk cId="3015014347" sldId="355"/>
            <ac:spMk id="55" creationId="{536D3773-E4F8-4F85-AA6B-EBBB1828A200}"/>
          </ac:spMkLst>
        </pc:spChg>
        <pc:spChg chg="add mod">
          <ac:chgData name="Flint Zhao" userId="99f3a1bc157eb204" providerId="LiveId" clId="{1EF76E4B-849F-4A76-8578-9781876F0A0D}" dt="2018-01-24T13:53:43.596" v="3222"/>
          <ac:spMkLst>
            <pc:docMk/>
            <pc:sldMk cId="3015014347" sldId="355"/>
            <ac:spMk id="56" creationId="{C15E7C5A-C570-4065-98A0-2060DF1D07E6}"/>
          </ac:spMkLst>
        </pc:spChg>
        <pc:spChg chg="add mod">
          <ac:chgData name="Flint Zhao" userId="99f3a1bc157eb204" providerId="LiveId" clId="{1EF76E4B-849F-4A76-8578-9781876F0A0D}" dt="2018-01-24T13:53:43.596" v="3222"/>
          <ac:spMkLst>
            <pc:docMk/>
            <pc:sldMk cId="3015014347" sldId="355"/>
            <ac:spMk id="58" creationId="{2BEACFCF-3D2D-41B3-A006-2CA0454BC6A7}"/>
          </ac:spMkLst>
        </pc:spChg>
        <pc:spChg chg="add mod">
          <ac:chgData name="Flint Zhao" userId="99f3a1bc157eb204" providerId="LiveId" clId="{1EF76E4B-849F-4A76-8578-9781876F0A0D}" dt="2018-01-24T14:08:40.612" v="3419" actId="1076"/>
          <ac:spMkLst>
            <pc:docMk/>
            <pc:sldMk cId="3015014347" sldId="355"/>
            <ac:spMk id="59" creationId="{4AA19A7A-45EA-45CB-AA65-86280A917B6E}"/>
          </ac:spMkLst>
        </pc:spChg>
        <pc:spChg chg="add mod">
          <ac:chgData name="Flint Zhao" userId="99f3a1bc157eb204" providerId="LiveId" clId="{1EF76E4B-849F-4A76-8578-9781876F0A0D}" dt="2018-01-24T14:03:35.678" v="3355" actId="14100"/>
          <ac:spMkLst>
            <pc:docMk/>
            <pc:sldMk cId="3015014347" sldId="355"/>
            <ac:spMk id="60" creationId="{3DEB643A-7124-4C8E-A13E-1788F7D5D387}"/>
          </ac:spMkLst>
        </pc:spChg>
        <pc:spChg chg="add mod">
          <ac:chgData name="Flint Zhao" userId="99f3a1bc157eb204" providerId="LiveId" clId="{1EF76E4B-849F-4A76-8578-9781876F0A0D}" dt="2018-01-24T14:08:40.612" v="3419" actId="1076"/>
          <ac:spMkLst>
            <pc:docMk/>
            <pc:sldMk cId="3015014347" sldId="355"/>
            <ac:spMk id="61" creationId="{AC6638C5-C4A5-441F-B24E-439CDD7213FA}"/>
          </ac:spMkLst>
        </pc:spChg>
        <pc:spChg chg="add mod">
          <ac:chgData name="Flint Zhao" userId="99f3a1bc157eb204" providerId="LiveId" clId="{1EF76E4B-849F-4A76-8578-9781876F0A0D}" dt="2018-01-24T13:27:22.134" v="3023" actId="164"/>
          <ac:spMkLst>
            <pc:docMk/>
            <pc:sldMk cId="3015014347" sldId="355"/>
            <ac:spMk id="62" creationId="{4CF8B1A9-EEB2-480A-BE37-CA6EB532B023}"/>
          </ac:spMkLst>
        </pc:spChg>
        <pc:spChg chg="add mod">
          <ac:chgData name="Flint Zhao" userId="99f3a1bc157eb204" providerId="LiveId" clId="{1EF76E4B-849F-4A76-8578-9781876F0A0D}" dt="2018-01-24T13:27:22.134" v="3023" actId="164"/>
          <ac:spMkLst>
            <pc:docMk/>
            <pc:sldMk cId="3015014347" sldId="355"/>
            <ac:spMk id="63" creationId="{F1E0DE0A-F17B-4396-BF5C-DE6A86E2FF8A}"/>
          </ac:spMkLst>
        </pc:spChg>
        <pc:spChg chg="add mod">
          <ac:chgData name="Flint Zhao" userId="99f3a1bc157eb204" providerId="LiveId" clId="{1EF76E4B-849F-4A76-8578-9781876F0A0D}" dt="2018-01-24T13:27:22.134" v="3023" actId="164"/>
          <ac:spMkLst>
            <pc:docMk/>
            <pc:sldMk cId="3015014347" sldId="355"/>
            <ac:spMk id="64" creationId="{C5C82A41-FB08-4B83-BA97-3F245D35EDC1}"/>
          </ac:spMkLst>
        </pc:spChg>
        <pc:spChg chg="mod">
          <ac:chgData name="Flint Zhao" userId="99f3a1bc157eb204" providerId="LiveId" clId="{1EF76E4B-849F-4A76-8578-9781876F0A0D}" dt="2018-01-24T14:01:47.624" v="3328" actId="1076"/>
          <ac:spMkLst>
            <pc:docMk/>
            <pc:sldMk cId="3015014347" sldId="355"/>
            <ac:spMk id="66" creationId="{EB2E924D-CA1D-4A4D-8855-B579831A2945}"/>
          </ac:spMkLst>
        </pc:spChg>
        <pc:spChg chg="mod">
          <ac:chgData name="Flint Zhao" userId="99f3a1bc157eb204" providerId="LiveId" clId="{1EF76E4B-849F-4A76-8578-9781876F0A0D}" dt="2018-01-24T14:01:44.313" v="3327" actId="1076"/>
          <ac:spMkLst>
            <pc:docMk/>
            <pc:sldMk cId="3015014347" sldId="355"/>
            <ac:spMk id="67" creationId="{BDC3B1A1-64A2-4D4D-9F18-E8AF1B56C52D}"/>
          </ac:spMkLst>
        </pc:spChg>
        <pc:spChg chg="mod">
          <ac:chgData name="Flint Zhao" userId="99f3a1bc157eb204" providerId="LiveId" clId="{1EF76E4B-849F-4A76-8578-9781876F0A0D}" dt="2018-01-24T13:50:00.763" v="3190" actId="208"/>
          <ac:spMkLst>
            <pc:docMk/>
            <pc:sldMk cId="3015014347" sldId="355"/>
            <ac:spMk id="68" creationId="{7022DCFA-887D-49C8-BDD6-85F952D178A0}"/>
          </ac:spMkLst>
        </pc:spChg>
        <pc:spChg chg="add del mod">
          <ac:chgData name="Flint Zhao" userId="99f3a1bc157eb204" providerId="LiveId" clId="{1EF76E4B-849F-4A76-8578-9781876F0A0D}" dt="2018-01-24T13:51:06.267" v="3203" actId="478"/>
          <ac:spMkLst>
            <pc:docMk/>
            <pc:sldMk cId="3015014347" sldId="355"/>
            <ac:spMk id="75" creationId="{03D96557-85AD-4932-BA29-CF186D73BFDD}"/>
          </ac:spMkLst>
        </pc:spChg>
        <pc:spChg chg="add mod">
          <ac:chgData name="Flint Zhao" userId="99f3a1bc157eb204" providerId="LiveId" clId="{1EF76E4B-849F-4A76-8578-9781876F0A0D}" dt="2018-01-24T14:08:40.612" v="3419" actId="1076"/>
          <ac:spMkLst>
            <pc:docMk/>
            <pc:sldMk cId="3015014347" sldId="355"/>
            <ac:spMk id="112" creationId="{361BDB38-90A5-43B6-8660-26BE3A40F643}"/>
          </ac:spMkLst>
        </pc:spChg>
        <pc:spChg chg="add mod">
          <ac:chgData name="Flint Zhao" userId="99f3a1bc157eb204" providerId="LiveId" clId="{1EF76E4B-849F-4A76-8578-9781876F0A0D}" dt="2018-01-24T14:06:27.287" v="3399" actId="1076"/>
          <ac:spMkLst>
            <pc:docMk/>
            <pc:sldMk cId="3015014347" sldId="355"/>
            <ac:spMk id="166" creationId="{B1CAD9E6-7532-4050-B418-63AE3BE1F343}"/>
          </ac:spMkLst>
        </pc:spChg>
        <pc:spChg chg="add del mod">
          <ac:chgData name="Flint Zhao" userId="99f3a1bc157eb204" providerId="LiveId" clId="{1EF76E4B-849F-4A76-8578-9781876F0A0D}" dt="2018-01-24T14:06:22.395" v="3396" actId="478"/>
          <ac:spMkLst>
            <pc:docMk/>
            <pc:sldMk cId="3015014347" sldId="355"/>
            <ac:spMk id="178" creationId="{BB26FC05-62FB-4C77-9369-AF86BD6C5BE4}"/>
          </ac:spMkLst>
        </pc:spChg>
        <pc:spChg chg="add del mod">
          <ac:chgData name="Flint Zhao" userId="99f3a1bc157eb204" providerId="LiveId" clId="{1EF76E4B-849F-4A76-8578-9781876F0A0D}" dt="2018-01-24T14:06:24.192" v="3397" actId="478"/>
          <ac:spMkLst>
            <pc:docMk/>
            <pc:sldMk cId="3015014347" sldId="355"/>
            <ac:spMk id="179" creationId="{4EE43A3F-DA82-4A77-910F-AE98AE4E807A}"/>
          </ac:spMkLst>
        </pc:spChg>
        <pc:spChg chg="add del mod">
          <ac:chgData name="Flint Zhao" userId="99f3a1bc157eb204" providerId="LiveId" clId="{1EF76E4B-849F-4A76-8578-9781876F0A0D}" dt="2018-01-24T14:03:29.681" v="3354" actId="478"/>
          <ac:spMkLst>
            <pc:docMk/>
            <pc:sldMk cId="3015014347" sldId="355"/>
            <ac:spMk id="181" creationId="{40546148-30BE-414D-87EA-B2289C76B4D2}"/>
          </ac:spMkLst>
        </pc:spChg>
        <pc:spChg chg="add mod">
          <ac:chgData name="Flint Zhao" userId="99f3a1bc157eb204" providerId="LiveId" clId="{1EF76E4B-849F-4A76-8578-9781876F0A0D}" dt="2018-01-24T14:04:46.816" v="3375" actId="1076"/>
          <ac:spMkLst>
            <pc:docMk/>
            <pc:sldMk cId="3015014347" sldId="355"/>
            <ac:spMk id="184" creationId="{8401BFE2-FD12-49C7-A5F2-B13265B66657}"/>
          </ac:spMkLst>
        </pc:spChg>
        <pc:spChg chg="add mod">
          <ac:chgData name="Flint Zhao" userId="99f3a1bc157eb204" providerId="LiveId" clId="{1EF76E4B-849F-4A76-8578-9781876F0A0D}" dt="2018-01-24T14:05:15.094" v="3384" actId="1076"/>
          <ac:spMkLst>
            <pc:docMk/>
            <pc:sldMk cId="3015014347" sldId="355"/>
            <ac:spMk id="185" creationId="{F5B432DC-5CE8-4E95-882B-7E31FC2A807D}"/>
          </ac:spMkLst>
        </pc:spChg>
        <pc:spChg chg="add mod">
          <ac:chgData name="Flint Zhao" userId="99f3a1bc157eb204" providerId="LiveId" clId="{1EF76E4B-849F-4A76-8578-9781876F0A0D}" dt="2018-01-24T14:05:09.142" v="3383" actId="1076"/>
          <ac:spMkLst>
            <pc:docMk/>
            <pc:sldMk cId="3015014347" sldId="355"/>
            <ac:spMk id="186" creationId="{54A9B5D0-7D16-476E-9724-1FA8A9F4A216}"/>
          </ac:spMkLst>
        </pc:spChg>
        <pc:spChg chg="add mod">
          <ac:chgData name="Flint Zhao" userId="99f3a1bc157eb204" providerId="LiveId" clId="{1EF76E4B-849F-4A76-8578-9781876F0A0D}" dt="2018-01-24T14:05:30.804" v="3388" actId="1076"/>
          <ac:spMkLst>
            <pc:docMk/>
            <pc:sldMk cId="3015014347" sldId="355"/>
            <ac:spMk id="187" creationId="{8C4AC125-11AE-4FB9-AA3F-C8E4AE93AFCB}"/>
          </ac:spMkLst>
        </pc:spChg>
        <pc:spChg chg="add mod">
          <ac:chgData name="Flint Zhao" userId="99f3a1bc157eb204" providerId="LiveId" clId="{1EF76E4B-849F-4A76-8578-9781876F0A0D}" dt="2018-01-24T14:08:52.586" v="3422" actId="1076"/>
          <ac:spMkLst>
            <pc:docMk/>
            <pc:sldMk cId="3015014347" sldId="355"/>
            <ac:spMk id="188" creationId="{624FC9C5-D113-481D-BE39-A4CBA28E7900}"/>
          </ac:spMkLst>
        </pc:spChg>
        <pc:spChg chg="mod">
          <ac:chgData name="Flint Zhao" userId="99f3a1bc157eb204" providerId="LiveId" clId="{1EF76E4B-849F-4A76-8578-9781876F0A0D}" dt="2018-01-24T14:06:54.700" v="3405" actId="1076"/>
          <ac:spMkLst>
            <pc:docMk/>
            <pc:sldMk cId="3015014347" sldId="355"/>
            <ac:spMk id="193" creationId="{C599AAE1-7FB8-4EA4-ABD9-508A2CB372F1}"/>
          </ac:spMkLst>
        </pc:spChg>
        <pc:spChg chg="mod">
          <ac:chgData name="Flint Zhao" userId="99f3a1bc157eb204" providerId="LiveId" clId="{1EF76E4B-849F-4A76-8578-9781876F0A0D}" dt="2018-01-24T14:08:02.727" v="3413" actId="1076"/>
          <ac:spMkLst>
            <pc:docMk/>
            <pc:sldMk cId="3015014347" sldId="355"/>
            <ac:spMk id="195" creationId="{E5BDE435-B360-44B4-9732-3DA5A2931E52}"/>
          </ac:spMkLst>
        </pc:spChg>
        <pc:spChg chg="add mod">
          <ac:chgData name="Flint Zhao" userId="99f3a1bc157eb204" providerId="LiveId" clId="{1EF76E4B-849F-4A76-8578-9781876F0A0D}" dt="2018-01-24T14:08:47.979" v="3421" actId="1076"/>
          <ac:spMkLst>
            <pc:docMk/>
            <pc:sldMk cId="3015014347" sldId="355"/>
            <ac:spMk id="204" creationId="{D950C12F-A429-440D-8B80-46A008B361C3}"/>
          </ac:spMkLst>
        </pc:spChg>
        <pc:spChg chg="add mod">
          <ac:chgData name="Flint Zhao" userId="99f3a1bc157eb204" providerId="LiveId" clId="{1EF76E4B-849F-4A76-8578-9781876F0A0D}" dt="2018-01-24T14:09:08.392" v="3424" actId="1076"/>
          <ac:spMkLst>
            <pc:docMk/>
            <pc:sldMk cId="3015014347" sldId="355"/>
            <ac:spMk id="209" creationId="{CDE1CBBA-5F28-4F7C-ABE1-FA00D1731BB3}"/>
          </ac:spMkLst>
        </pc:spChg>
        <pc:spChg chg="add mod">
          <ac:chgData name="Flint Zhao" userId="99f3a1bc157eb204" providerId="LiveId" clId="{1EF76E4B-849F-4A76-8578-9781876F0A0D}" dt="2018-01-24T14:09:23.560" v="3426" actId="1076"/>
          <ac:spMkLst>
            <pc:docMk/>
            <pc:sldMk cId="3015014347" sldId="355"/>
            <ac:spMk id="210" creationId="{4BA69BDA-98F2-4CBD-8768-3C68B99D1209}"/>
          </ac:spMkLst>
        </pc:spChg>
        <pc:grpChg chg="add del mod">
          <ac:chgData name="Flint Zhao" userId="99f3a1bc157eb204" providerId="LiveId" clId="{1EF76E4B-849F-4A76-8578-9781876F0A0D}" dt="2018-01-24T13:44:46.623" v="3137" actId="478"/>
          <ac:grpSpMkLst>
            <pc:docMk/>
            <pc:sldMk cId="3015014347" sldId="355"/>
            <ac:grpSpMk id="9" creationId="{62A4015C-8F29-47CA-BCB4-79A99EC1379A}"/>
          </ac:grpSpMkLst>
        </pc:grpChg>
        <pc:grpChg chg="add del">
          <ac:chgData name="Flint Zhao" userId="99f3a1bc157eb204" providerId="LiveId" clId="{1EF76E4B-849F-4A76-8578-9781876F0A0D}" dt="2018-01-24T13:18:58.308" v="2749"/>
          <ac:grpSpMkLst>
            <pc:docMk/>
            <pc:sldMk cId="3015014347" sldId="355"/>
            <ac:grpSpMk id="41" creationId="{5EF9918B-B582-482D-8036-BB92E930D023}"/>
          </ac:grpSpMkLst>
        </pc:grpChg>
        <pc:grpChg chg="del">
          <ac:chgData name="Flint Zhao" userId="99f3a1bc157eb204" providerId="LiveId" clId="{1EF76E4B-849F-4A76-8578-9781876F0A0D}" dt="2018-01-24T13:12:45.628" v="2631" actId="478"/>
          <ac:grpSpMkLst>
            <pc:docMk/>
            <pc:sldMk cId="3015014347" sldId="355"/>
            <ac:grpSpMk id="57" creationId="{2284999F-1EEF-4E97-AD95-3B354E5010E3}"/>
          </ac:grpSpMkLst>
        </pc:grpChg>
        <pc:grpChg chg="add mod">
          <ac:chgData name="Flint Zhao" userId="99f3a1bc157eb204" providerId="LiveId" clId="{1EF76E4B-849F-4A76-8578-9781876F0A0D}" dt="2018-01-24T13:28:46.857" v="3037" actId="1076"/>
          <ac:grpSpMkLst>
            <pc:docMk/>
            <pc:sldMk cId="3015014347" sldId="355"/>
            <ac:grpSpMk id="65" creationId="{C2FA35E6-7491-4D09-BB2D-02FF847F4BA3}"/>
          </ac:grpSpMkLst>
        </pc:grpChg>
        <pc:grpChg chg="add del mod">
          <ac:chgData name="Flint Zhao" userId="99f3a1bc157eb204" providerId="LiveId" clId="{1EF76E4B-849F-4A76-8578-9781876F0A0D}" dt="2018-01-24T13:33:17.579" v="3082" actId="478"/>
          <ac:grpSpMkLst>
            <pc:docMk/>
            <pc:sldMk cId="3015014347" sldId="355"/>
            <ac:grpSpMk id="69" creationId="{4A8D896D-9126-49BA-AB48-DFC712617230}"/>
          </ac:grpSpMkLst>
        </pc:grpChg>
        <pc:grpChg chg="add mod">
          <ac:chgData name="Flint Zhao" userId="99f3a1bc157eb204" providerId="LiveId" clId="{1EF76E4B-849F-4A76-8578-9781876F0A0D}" dt="2018-01-24T14:06:19.752" v="3395" actId="1076"/>
          <ac:grpSpMkLst>
            <pc:docMk/>
            <pc:sldMk cId="3015014347" sldId="355"/>
            <ac:grpSpMk id="189" creationId="{F1F3BDFC-E494-4704-A750-BC7E2FEC0EA5}"/>
          </ac:grpSpMkLst>
        </pc:grpChg>
        <pc:picChg chg="del">
          <ac:chgData name="Flint Zhao" userId="99f3a1bc157eb204" providerId="LiveId" clId="{1EF76E4B-849F-4A76-8578-9781876F0A0D}" dt="2018-01-24T13:12:45.628" v="2631" actId="478"/>
          <ac:picMkLst>
            <pc:docMk/>
            <pc:sldMk cId="3015014347" sldId="355"/>
            <ac:picMk id="23" creationId="{C5EBB695-93DB-4482-B74D-F5C7B7B38A62}"/>
          </ac:picMkLst>
        </pc:picChg>
        <pc:cxnChg chg="add del mod">
          <ac:chgData name="Flint Zhao" userId="99f3a1bc157eb204" providerId="LiveId" clId="{1EF76E4B-849F-4A76-8578-9781876F0A0D}" dt="2018-01-24T13:30:09.999" v="3049" actId="11529"/>
          <ac:cxnSpMkLst>
            <pc:docMk/>
            <pc:sldMk cId="3015014347" sldId="355"/>
            <ac:cxnSpMk id="11" creationId="{342C2E9C-E78F-402E-BB26-E0288A66A471}"/>
          </ac:cxnSpMkLst>
        </pc:cxnChg>
        <pc:cxnChg chg="mod">
          <ac:chgData name="Flint Zhao" userId="99f3a1bc157eb204" providerId="LiveId" clId="{1EF76E4B-849F-4A76-8578-9781876F0A0D}" dt="2018-01-24T13:12:45.628" v="2631" actId="478"/>
          <ac:cxnSpMkLst>
            <pc:docMk/>
            <pc:sldMk cId="3015014347" sldId="355"/>
            <ac:cxnSpMk id="33" creationId="{A3E4DB96-3E91-4126-8858-389B2C52EC70}"/>
          </ac:cxnSpMkLst>
        </pc:cxnChg>
        <pc:cxnChg chg="mod">
          <ac:chgData name="Flint Zhao" userId="99f3a1bc157eb204" providerId="LiveId" clId="{1EF76E4B-849F-4A76-8578-9781876F0A0D}" dt="2018-01-24T13:12:45.628" v="2631" actId="478"/>
          <ac:cxnSpMkLst>
            <pc:docMk/>
            <pc:sldMk cId="3015014347" sldId="355"/>
            <ac:cxnSpMk id="36" creationId="{48E66CBE-EE38-4EBD-888F-93196D365535}"/>
          </ac:cxnSpMkLst>
        </pc:cxnChg>
        <pc:cxnChg chg="mod">
          <ac:chgData name="Flint Zhao" userId="99f3a1bc157eb204" providerId="LiveId" clId="{1EF76E4B-849F-4A76-8578-9781876F0A0D}" dt="2018-01-24T13:12:45.628" v="2631" actId="478"/>
          <ac:cxnSpMkLst>
            <pc:docMk/>
            <pc:sldMk cId="3015014347" sldId="355"/>
            <ac:cxnSpMk id="39" creationId="{73E7DE8F-9A7C-4148-AF51-08595EC6A166}"/>
          </ac:cxnSpMkLst>
        </pc:cxnChg>
        <pc:cxnChg chg="add del">
          <ac:chgData name="Flint Zhao" userId="99f3a1bc157eb204" providerId="LiveId" clId="{1EF76E4B-849F-4A76-8578-9781876F0A0D}" dt="2018-01-24T13:18:58.308" v="2749"/>
          <ac:cxnSpMkLst>
            <pc:docMk/>
            <pc:sldMk cId="3015014347" sldId="355"/>
            <ac:cxnSpMk id="48" creationId="{D0ADB893-A350-4F1E-99C5-5949BCCAE5C8}"/>
          </ac:cxnSpMkLst>
        </pc:cxnChg>
        <pc:cxnChg chg="add del">
          <ac:chgData name="Flint Zhao" userId="99f3a1bc157eb204" providerId="LiveId" clId="{1EF76E4B-849F-4A76-8578-9781876F0A0D}" dt="2018-01-24T13:18:58.308" v="2749"/>
          <ac:cxnSpMkLst>
            <pc:docMk/>
            <pc:sldMk cId="3015014347" sldId="355"/>
            <ac:cxnSpMk id="49" creationId="{30684B4D-CA31-47A3-BC93-C7DE20C8E6F1}"/>
          </ac:cxnSpMkLst>
        </pc:cxnChg>
        <pc:cxnChg chg="add del">
          <ac:chgData name="Flint Zhao" userId="99f3a1bc157eb204" providerId="LiveId" clId="{1EF76E4B-849F-4A76-8578-9781876F0A0D}" dt="2018-01-24T13:18:58.308" v="2749"/>
          <ac:cxnSpMkLst>
            <pc:docMk/>
            <pc:sldMk cId="3015014347" sldId="355"/>
            <ac:cxnSpMk id="50" creationId="{77226BDE-7710-4259-B9A5-5B2DBEAD9057}"/>
          </ac:cxnSpMkLst>
        </pc:cxnChg>
        <pc:cxnChg chg="add del">
          <ac:chgData name="Flint Zhao" userId="99f3a1bc157eb204" providerId="LiveId" clId="{1EF76E4B-849F-4A76-8578-9781876F0A0D}" dt="2018-01-24T13:18:58.308" v="2749"/>
          <ac:cxnSpMkLst>
            <pc:docMk/>
            <pc:sldMk cId="3015014347" sldId="355"/>
            <ac:cxnSpMk id="51" creationId="{D6F871E7-7D8C-4258-BA6B-7C686F963E7A}"/>
          </ac:cxnSpMkLst>
        </pc:cxnChg>
        <pc:cxnChg chg="add del">
          <ac:chgData name="Flint Zhao" userId="99f3a1bc157eb204" providerId="LiveId" clId="{1EF76E4B-849F-4A76-8578-9781876F0A0D}" dt="2018-01-24T13:18:58.308" v="2749"/>
          <ac:cxnSpMkLst>
            <pc:docMk/>
            <pc:sldMk cId="3015014347" sldId="355"/>
            <ac:cxnSpMk id="52" creationId="{7CA82BE5-7331-45E2-9C26-A8355F27CEB5}"/>
          </ac:cxnSpMkLst>
        </pc:cxnChg>
        <pc:cxnChg chg="add del">
          <ac:chgData name="Flint Zhao" userId="99f3a1bc157eb204" providerId="LiveId" clId="{1EF76E4B-849F-4A76-8578-9781876F0A0D}" dt="2018-01-24T13:18:58.308" v="2749"/>
          <ac:cxnSpMkLst>
            <pc:docMk/>
            <pc:sldMk cId="3015014347" sldId="355"/>
            <ac:cxnSpMk id="53" creationId="{7DFED376-0268-49BB-B943-190794F22230}"/>
          </ac:cxnSpMkLst>
        </pc:cxnChg>
        <pc:cxnChg chg="add del">
          <ac:chgData name="Flint Zhao" userId="99f3a1bc157eb204" providerId="LiveId" clId="{1EF76E4B-849F-4A76-8578-9781876F0A0D}" dt="2018-01-24T13:18:58.308" v="2749"/>
          <ac:cxnSpMkLst>
            <pc:docMk/>
            <pc:sldMk cId="3015014347" sldId="355"/>
            <ac:cxnSpMk id="54" creationId="{2FF1F909-91B3-41DB-9B7A-E0C974FDA27F}"/>
          </ac:cxnSpMkLst>
        </pc:cxnChg>
        <pc:cxnChg chg="add del mod">
          <ac:chgData name="Flint Zhao" userId="99f3a1bc157eb204" providerId="LiveId" clId="{1EF76E4B-849F-4A76-8578-9781876F0A0D}" dt="2018-01-24T13:30:08.603" v="3047"/>
          <ac:cxnSpMkLst>
            <pc:docMk/>
            <pc:sldMk cId="3015014347" sldId="355"/>
            <ac:cxnSpMk id="73" creationId="{190D851E-025C-4D43-AA7A-029D7B69D0AC}"/>
          </ac:cxnSpMkLst>
        </pc:cxnChg>
        <pc:cxnChg chg="add del mod">
          <ac:chgData name="Flint Zhao" userId="99f3a1bc157eb204" providerId="LiveId" clId="{1EF76E4B-849F-4A76-8578-9781876F0A0D}" dt="2018-01-24T13:32:36.615" v="3075" actId="478"/>
          <ac:cxnSpMkLst>
            <pc:docMk/>
            <pc:sldMk cId="3015014347" sldId="355"/>
            <ac:cxnSpMk id="74" creationId="{0F083C3C-B817-4814-88FE-BB88AAE574E4}"/>
          </ac:cxnSpMkLst>
        </pc:cxnChg>
        <pc:cxnChg chg="add del mod">
          <ac:chgData name="Flint Zhao" userId="99f3a1bc157eb204" providerId="LiveId" clId="{1EF76E4B-849F-4A76-8578-9781876F0A0D}" dt="2018-01-24T13:44:53.827" v="3140" actId="478"/>
          <ac:cxnSpMkLst>
            <pc:docMk/>
            <pc:sldMk cId="3015014347" sldId="355"/>
            <ac:cxnSpMk id="76" creationId="{74373CB7-3A99-40DA-8049-760E3855B1E7}"/>
          </ac:cxnSpMkLst>
        </pc:cxnChg>
        <pc:cxnChg chg="add mod">
          <ac:chgData name="Flint Zhao" userId="99f3a1bc157eb204" providerId="LiveId" clId="{1EF76E4B-849F-4A76-8578-9781876F0A0D}" dt="2018-01-24T14:08:40.612" v="3419" actId="1076"/>
          <ac:cxnSpMkLst>
            <pc:docMk/>
            <pc:sldMk cId="3015014347" sldId="355"/>
            <ac:cxnSpMk id="77" creationId="{561CEF2F-B613-4DCF-8D93-74A3CA98C0CC}"/>
          </ac:cxnSpMkLst>
        </pc:cxnChg>
        <pc:cxnChg chg="add del mod">
          <ac:chgData name="Flint Zhao" userId="99f3a1bc157eb204" providerId="LiveId" clId="{1EF76E4B-849F-4A76-8578-9781876F0A0D}" dt="2018-01-24T13:44:51.691" v="3139" actId="478"/>
          <ac:cxnSpMkLst>
            <pc:docMk/>
            <pc:sldMk cId="3015014347" sldId="355"/>
            <ac:cxnSpMk id="78" creationId="{2E5D3F7E-9C77-43E2-90AC-7898D0869DDE}"/>
          </ac:cxnSpMkLst>
        </pc:cxnChg>
        <pc:cxnChg chg="add mod">
          <ac:chgData name="Flint Zhao" userId="99f3a1bc157eb204" providerId="LiveId" clId="{1EF76E4B-849F-4A76-8578-9781876F0A0D}" dt="2018-01-24T14:03:35.678" v="3355" actId="14100"/>
          <ac:cxnSpMkLst>
            <pc:docMk/>
            <pc:sldMk cId="3015014347" sldId="355"/>
            <ac:cxnSpMk id="79" creationId="{10D0B014-5F0D-415A-98FA-ED90F770CF27}"/>
          </ac:cxnSpMkLst>
        </pc:cxnChg>
        <pc:cxnChg chg="add del mod">
          <ac:chgData name="Flint Zhao" userId="99f3a1bc157eb204" providerId="LiveId" clId="{1EF76E4B-849F-4A76-8578-9781876F0A0D}" dt="2018-01-24T14:06:07.023" v="3393" actId="478"/>
          <ac:cxnSpMkLst>
            <pc:docMk/>
            <pc:sldMk cId="3015014347" sldId="355"/>
            <ac:cxnSpMk id="82" creationId="{B73E1B10-A7B1-45E3-9FD2-6A3C8BE2AA6F}"/>
          </ac:cxnSpMkLst>
        </pc:cxnChg>
        <pc:cxnChg chg="add del mod">
          <ac:chgData name="Flint Zhao" userId="99f3a1bc157eb204" providerId="LiveId" clId="{1EF76E4B-849F-4A76-8578-9781876F0A0D}" dt="2018-01-24T13:44:55.625" v="3141" actId="478"/>
          <ac:cxnSpMkLst>
            <pc:docMk/>
            <pc:sldMk cId="3015014347" sldId="355"/>
            <ac:cxnSpMk id="86" creationId="{357F3D11-4E62-4D04-8CF7-D9E35DECE48D}"/>
          </ac:cxnSpMkLst>
        </pc:cxnChg>
        <pc:cxnChg chg="add del mod">
          <ac:chgData name="Flint Zhao" userId="99f3a1bc157eb204" providerId="LiveId" clId="{1EF76E4B-849F-4A76-8578-9781876F0A0D}" dt="2018-01-24T13:44:50.204" v="3138" actId="478"/>
          <ac:cxnSpMkLst>
            <pc:docMk/>
            <pc:sldMk cId="3015014347" sldId="355"/>
            <ac:cxnSpMk id="89" creationId="{8D1AECBD-6C5D-48D6-B071-8E6E57149EA8}"/>
          </ac:cxnSpMkLst>
        </pc:cxnChg>
        <pc:cxnChg chg="add mod">
          <ac:chgData name="Flint Zhao" userId="99f3a1bc157eb204" providerId="LiveId" clId="{1EF76E4B-849F-4A76-8578-9781876F0A0D}" dt="2018-01-24T14:01:47.624" v="3328" actId="1076"/>
          <ac:cxnSpMkLst>
            <pc:docMk/>
            <pc:sldMk cId="3015014347" sldId="355"/>
            <ac:cxnSpMk id="92" creationId="{93CF983E-16F6-47E9-BBDF-D8B94DC8420C}"/>
          </ac:cxnSpMkLst>
        </pc:cxnChg>
        <pc:cxnChg chg="add mod">
          <ac:chgData name="Flint Zhao" userId="99f3a1bc157eb204" providerId="LiveId" clId="{1EF76E4B-849F-4A76-8578-9781876F0A0D}" dt="2018-01-24T14:08:40.612" v="3419" actId="1076"/>
          <ac:cxnSpMkLst>
            <pc:docMk/>
            <pc:sldMk cId="3015014347" sldId="355"/>
            <ac:cxnSpMk id="95" creationId="{51354D64-DE9B-4A0C-AE3C-2138DF07C5F0}"/>
          </ac:cxnSpMkLst>
        </pc:cxnChg>
        <pc:cxnChg chg="add mod">
          <ac:chgData name="Flint Zhao" userId="99f3a1bc157eb204" providerId="LiveId" clId="{1EF76E4B-849F-4A76-8578-9781876F0A0D}" dt="2018-01-24T14:08:40.612" v="3419" actId="1076"/>
          <ac:cxnSpMkLst>
            <pc:docMk/>
            <pc:sldMk cId="3015014347" sldId="355"/>
            <ac:cxnSpMk id="98" creationId="{3A77295A-0344-4BAC-B998-A82EDDC234A0}"/>
          </ac:cxnSpMkLst>
        </pc:cxnChg>
        <pc:cxnChg chg="add mod">
          <ac:chgData name="Flint Zhao" userId="99f3a1bc157eb204" providerId="LiveId" clId="{1EF76E4B-849F-4A76-8578-9781876F0A0D}" dt="2018-01-24T14:08:40.612" v="3419" actId="1076"/>
          <ac:cxnSpMkLst>
            <pc:docMk/>
            <pc:sldMk cId="3015014347" sldId="355"/>
            <ac:cxnSpMk id="101" creationId="{139878A3-358F-4F8C-8381-410C0807CB39}"/>
          </ac:cxnSpMkLst>
        </pc:cxnChg>
        <pc:cxnChg chg="add mod">
          <ac:chgData name="Flint Zhao" userId="99f3a1bc157eb204" providerId="LiveId" clId="{1EF76E4B-849F-4A76-8578-9781876F0A0D}" dt="2018-01-24T14:01:44.313" v="3327" actId="1076"/>
          <ac:cxnSpMkLst>
            <pc:docMk/>
            <pc:sldMk cId="3015014347" sldId="355"/>
            <ac:cxnSpMk id="132" creationId="{8B96FFE4-5FDE-47CB-8C29-908BD5B8A336}"/>
          </ac:cxnSpMkLst>
        </pc:cxnChg>
        <pc:cxnChg chg="add mod">
          <ac:chgData name="Flint Zhao" userId="99f3a1bc157eb204" providerId="LiveId" clId="{1EF76E4B-849F-4A76-8578-9781876F0A0D}" dt="2018-01-24T14:02:06.826" v="3332" actId="692"/>
          <ac:cxnSpMkLst>
            <pc:docMk/>
            <pc:sldMk cId="3015014347" sldId="355"/>
            <ac:cxnSpMk id="169" creationId="{15727075-521F-42E1-A0C8-06BB489A5A12}"/>
          </ac:cxnSpMkLst>
        </pc:cxnChg>
        <pc:cxnChg chg="mod">
          <ac:chgData name="Flint Zhao" userId="99f3a1bc157eb204" providerId="LiveId" clId="{1EF76E4B-849F-4A76-8578-9781876F0A0D}" dt="2018-01-24T14:07:57.851" v="3412" actId="208"/>
          <ac:cxnSpMkLst>
            <pc:docMk/>
            <pc:sldMk cId="3015014347" sldId="355"/>
            <ac:cxnSpMk id="192" creationId="{2A12A2F7-3BA9-4E85-9B44-45D64183D189}"/>
          </ac:cxnSpMkLst>
        </pc:cxnChg>
        <pc:cxnChg chg="mod">
          <ac:chgData name="Flint Zhao" userId="99f3a1bc157eb204" providerId="LiveId" clId="{1EF76E4B-849F-4A76-8578-9781876F0A0D}" dt="2018-01-24T14:07:02.644" v="3406" actId="208"/>
          <ac:cxnSpMkLst>
            <pc:docMk/>
            <pc:sldMk cId="3015014347" sldId="355"/>
            <ac:cxnSpMk id="194" creationId="{068B2C9E-3BAA-462F-9745-45A461B67BCF}"/>
          </ac:cxnSpMkLst>
        </pc:cxnChg>
      </pc:sldChg>
      <pc:sldChg chg="addSp delSp modSp add modAnim">
        <pc:chgData name="Flint Zhao" userId="99f3a1bc157eb204" providerId="LiveId" clId="{1EF76E4B-849F-4A76-8578-9781876F0A0D}" dt="2018-01-24T14:00:06.801" v="3322" actId="1076"/>
        <pc:sldMkLst>
          <pc:docMk/>
          <pc:sldMk cId="566552921" sldId="356"/>
        </pc:sldMkLst>
        <pc:spChg chg="mod">
          <ac:chgData name="Flint Zhao" userId="99f3a1bc157eb204" providerId="LiveId" clId="{1EF76E4B-849F-4A76-8578-9781876F0A0D}" dt="2018-01-24T13:52:49.898" v="3220" actId="20577"/>
          <ac:spMkLst>
            <pc:docMk/>
            <pc:sldMk cId="566552921" sldId="356"/>
            <ac:spMk id="2" creationId="{00000000-0000-0000-0000-000000000000}"/>
          </ac:spMkLst>
        </pc:spChg>
        <pc:spChg chg="mod">
          <ac:chgData name="Flint Zhao" userId="99f3a1bc157eb204" providerId="LiveId" clId="{1EF76E4B-849F-4A76-8578-9781876F0A0D}" dt="2018-01-24T13:54:48.553" v="3242" actId="20577"/>
          <ac:spMkLst>
            <pc:docMk/>
            <pc:sldMk cId="566552921" sldId="356"/>
            <ac:spMk id="3" creationId="{00000000-0000-0000-0000-000000000000}"/>
          </ac:spMkLst>
        </pc:spChg>
        <pc:spChg chg="add del">
          <ac:chgData name="Flint Zhao" userId="99f3a1bc157eb204" providerId="LiveId" clId="{1EF76E4B-849F-4A76-8578-9781876F0A0D}" dt="2018-01-24T13:59:34.546" v="3316"/>
          <ac:spMkLst>
            <pc:docMk/>
            <pc:sldMk cId="566552921" sldId="356"/>
            <ac:spMk id="7" creationId="{3BEA92A6-8DB8-4D58-AAA5-D8EDD4368D5D}"/>
          </ac:spMkLst>
        </pc:spChg>
        <pc:spChg chg="add mod">
          <ac:chgData name="Flint Zhao" userId="99f3a1bc157eb204" providerId="LiveId" clId="{1EF76E4B-849F-4A76-8578-9781876F0A0D}" dt="2018-01-24T14:00:06.801" v="3322" actId="1076"/>
          <ac:spMkLst>
            <pc:docMk/>
            <pc:sldMk cId="566552921" sldId="356"/>
            <ac:spMk id="8" creationId="{51032EEF-D456-4623-AD3E-F99CBE6C0DFC}"/>
          </ac:spMkLst>
        </pc:spChg>
        <pc:spChg chg="add del">
          <ac:chgData name="Flint Zhao" userId="99f3a1bc157eb204" providerId="LiveId" clId="{1EF76E4B-849F-4A76-8578-9781876F0A0D}" dt="2018-01-24T13:55:21.125" v="3244" actId="478"/>
          <ac:spMkLst>
            <pc:docMk/>
            <pc:sldMk cId="566552921" sldId="356"/>
            <ac:spMk id="24" creationId="{16C3049B-93C4-453A-960C-3AF401DC5EE8}"/>
          </ac:spMkLst>
        </pc:spChg>
        <pc:spChg chg="add mod">
          <ac:chgData name="Flint Zhao" userId="99f3a1bc157eb204" providerId="LiveId" clId="{1EF76E4B-849F-4A76-8578-9781876F0A0D}" dt="2018-01-24T13:58:34.054" v="3279"/>
          <ac:spMkLst>
            <pc:docMk/>
            <pc:sldMk cId="566552921" sldId="356"/>
            <ac:spMk id="29" creationId="{964C4395-2B7E-4EEA-9FC4-87ABA3A1F830}"/>
          </ac:spMkLst>
        </pc:spChg>
        <pc:spChg chg="add mod">
          <ac:chgData name="Flint Zhao" userId="99f3a1bc157eb204" providerId="LiveId" clId="{1EF76E4B-849F-4A76-8578-9781876F0A0D}" dt="2018-01-24T13:59:07.189" v="3312"/>
          <ac:spMkLst>
            <pc:docMk/>
            <pc:sldMk cId="566552921" sldId="356"/>
            <ac:spMk id="30" creationId="{AF2827D1-00C0-4AB2-A23D-E2E2338584BF}"/>
          </ac:spMkLst>
        </pc:spChg>
        <pc:spChg chg="add del mod">
          <ac:chgData name="Flint Zhao" userId="99f3a1bc157eb204" providerId="LiveId" clId="{1EF76E4B-849F-4A76-8578-9781876F0A0D}" dt="2018-01-24T13:53:51.429" v="3224" actId="478"/>
          <ac:spMkLst>
            <pc:docMk/>
            <pc:sldMk cId="566552921" sldId="356"/>
            <ac:spMk id="55" creationId="{536D3773-E4F8-4F85-AA6B-EBBB1828A200}"/>
          </ac:spMkLst>
        </pc:spChg>
        <pc:spChg chg="del mod">
          <ac:chgData name="Flint Zhao" userId="99f3a1bc157eb204" providerId="LiveId" clId="{1EF76E4B-849F-4A76-8578-9781876F0A0D}" dt="2018-01-24T13:58:42.086" v="3282" actId="478"/>
          <ac:spMkLst>
            <pc:docMk/>
            <pc:sldMk cId="566552921" sldId="356"/>
            <ac:spMk id="56" creationId="{C15E7C5A-C570-4065-98A0-2060DF1D07E6}"/>
          </ac:spMkLst>
        </pc:spChg>
        <pc:spChg chg="del mod">
          <ac:chgData name="Flint Zhao" userId="99f3a1bc157eb204" providerId="LiveId" clId="{1EF76E4B-849F-4A76-8578-9781876F0A0D}" dt="2018-01-24T13:58:39.510" v="3281" actId="478"/>
          <ac:spMkLst>
            <pc:docMk/>
            <pc:sldMk cId="566552921" sldId="356"/>
            <ac:spMk id="58" creationId="{2BEACFCF-3D2D-41B3-A006-2CA0454BC6A7}"/>
          </ac:spMkLst>
        </pc:spChg>
        <pc:spChg chg="add del">
          <ac:chgData name="Flint Zhao" userId="99f3a1bc157eb204" providerId="LiveId" clId="{1EF76E4B-849F-4A76-8578-9781876F0A0D}" dt="2018-01-24T13:54:06.589" v="3226" actId="478"/>
          <ac:spMkLst>
            <pc:docMk/>
            <pc:sldMk cId="566552921" sldId="356"/>
            <ac:spMk id="59" creationId="{4AA19A7A-45EA-45CB-AA65-86280A917B6E}"/>
          </ac:spMkLst>
        </pc:spChg>
        <pc:spChg chg="add del mod">
          <ac:chgData name="Flint Zhao" userId="99f3a1bc157eb204" providerId="LiveId" clId="{1EF76E4B-849F-4A76-8578-9781876F0A0D}" dt="2018-01-24T13:53:51.429" v="3224" actId="478"/>
          <ac:spMkLst>
            <pc:docMk/>
            <pc:sldMk cId="566552921" sldId="356"/>
            <ac:spMk id="60" creationId="{3DEB643A-7124-4C8E-A13E-1788F7D5D387}"/>
          </ac:spMkLst>
        </pc:spChg>
        <pc:spChg chg="add del">
          <ac:chgData name="Flint Zhao" userId="99f3a1bc157eb204" providerId="LiveId" clId="{1EF76E4B-849F-4A76-8578-9781876F0A0D}" dt="2018-01-24T13:54:06.589" v="3226" actId="478"/>
          <ac:spMkLst>
            <pc:docMk/>
            <pc:sldMk cId="566552921" sldId="356"/>
            <ac:spMk id="61" creationId="{AC6638C5-C4A5-441F-B24E-439CDD7213FA}"/>
          </ac:spMkLst>
        </pc:spChg>
        <pc:spChg chg="add del">
          <ac:chgData name="Flint Zhao" userId="99f3a1bc157eb204" providerId="LiveId" clId="{1EF76E4B-849F-4A76-8578-9781876F0A0D}" dt="2018-01-24T13:54:03.063" v="3225" actId="478"/>
          <ac:spMkLst>
            <pc:docMk/>
            <pc:sldMk cId="566552921" sldId="356"/>
            <ac:spMk id="112" creationId="{361BDB38-90A5-43B6-8660-26BE3A40F643}"/>
          </ac:spMkLst>
        </pc:spChg>
        <pc:spChg chg="add del">
          <ac:chgData name="Flint Zhao" userId="99f3a1bc157eb204" providerId="LiveId" clId="{1EF76E4B-849F-4A76-8578-9781876F0A0D}" dt="2018-01-24T13:54:03.063" v="3225" actId="478"/>
          <ac:spMkLst>
            <pc:docMk/>
            <pc:sldMk cId="566552921" sldId="356"/>
            <ac:spMk id="166" creationId="{B1CAD9E6-7532-4050-B418-63AE3BE1F343}"/>
          </ac:spMkLst>
        </pc:spChg>
        <pc:grpChg chg="add del">
          <ac:chgData name="Flint Zhao" userId="99f3a1bc157eb204" providerId="LiveId" clId="{1EF76E4B-849F-4A76-8578-9781876F0A0D}" dt="2018-01-24T13:54:03.063" v="3225" actId="478"/>
          <ac:grpSpMkLst>
            <pc:docMk/>
            <pc:sldMk cId="566552921" sldId="356"/>
            <ac:grpSpMk id="65" creationId="{C2FA35E6-7491-4D09-BB2D-02FF847F4BA3}"/>
          </ac:grpSpMkLst>
        </pc:grpChg>
        <pc:cxnChg chg="add del mod">
          <ac:chgData name="Flint Zhao" userId="99f3a1bc157eb204" providerId="LiveId" clId="{1EF76E4B-849F-4A76-8578-9781876F0A0D}" dt="2018-01-24T13:56:47.721" v="3254"/>
          <ac:cxnSpMkLst>
            <pc:docMk/>
            <pc:sldMk cId="566552921" sldId="356"/>
            <ac:cxnSpMk id="25" creationId="{2BB979FD-5AA1-4DD1-9B7C-D445F5EEB8AA}"/>
          </ac:cxnSpMkLst>
        </pc:cxnChg>
        <pc:cxnChg chg="add del mod">
          <ac:chgData name="Flint Zhao" userId="99f3a1bc157eb204" providerId="LiveId" clId="{1EF76E4B-849F-4A76-8578-9781876F0A0D}" dt="2018-01-24T13:54:03.063" v="3225" actId="478"/>
          <ac:cxnSpMkLst>
            <pc:docMk/>
            <pc:sldMk cId="566552921" sldId="356"/>
            <ac:cxnSpMk id="77" creationId="{561CEF2F-B613-4DCF-8D93-74A3CA98C0CC}"/>
          </ac:cxnSpMkLst>
        </pc:cxnChg>
        <pc:cxnChg chg="add del mod">
          <ac:chgData name="Flint Zhao" userId="99f3a1bc157eb204" providerId="LiveId" clId="{1EF76E4B-849F-4A76-8578-9781876F0A0D}" dt="2018-01-24T13:54:03.063" v="3225" actId="478"/>
          <ac:cxnSpMkLst>
            <pc:docMk/>
            <pc:sldMk cId="566552921" sldId="356"/>
            <ac:cxnSpMk id="79" creationId="{10D0B014-5F0D-415A-98FA-ED90F770CF27}"/>
          </ac:cxnSpMkLst>
        </pc:cxnChg>
        <pc:cxnChg chg="add del mod">
          <ac:chgData name="Flint Zhao" userId="99f3a1bc157eb204" providerId="LiveId" clId="{1EF76E4B-849F-4A76-8578-9781876F0A0D}" dt="2018-01-24T13:54:03.063" v="3225" actId="478"/>
          <ac:cxnSpMkLst>
            <pc:docMk/>
            <pc:sldMk cId="566552921" sldId="356"/>
            <ac:cxnSpMk id="82" creationId="{B73E1B10-A7B1-45E3-9FD2-6A3C8BE2AA6F}"/>
          </ac:cxnSpMkLst>
        </pc:cxnChg>
        <pc:cxnChg chg="add del mod">
          <ac:chgData name="Flint Zhao" userId="99f3a1bc157eb204" providerId="LiveId" clId="{1EF76E4B-849F-4A76-8578-9781876F0A0D}" dt="2018-01-24T13:54:03.063" v="3225" actId="478"/>
          <ac:cxnSpMkLst>
            <pc:docMk/>
            <pc:sldMk cId="566552921" sldId="356"/>
            <ac:cxnSpMk id="92" creationId="{93CF983E-16F6-47E9-BBDF-D8B94DC8420C}"/>
          </ac:cxnSpMkLst>
        </pc:cxnChg>
        <pc:cxnChg chg="add del mod">
          <ac:chgData name="Flint Zhao" userId="99f3a1bc157eb204" providerId="LiveId" clId="{1EF76E4B-849F-4A76-8578-9781876F0A0D}" dt="2018-01-24T13:54:03.063" v="3225" actId="478"/>
          <ac:cxnSpMkLst>
            <pc:docMk/>
            <pc:sldMk cId="566552921" sldId="356"/>
            <ac:cxnSpMk id="95" creationId="{51354D64-DE9B-4A0C-AE3C-2138DF07C5F0}"/>
          </ac:cxnSpMkLst>
        </pc:cxnChg>
        <pc:cxnChg chg="add del mod">
          <ac:chgData name="Flint Zhao" userId="99f3a1bc157eb204" providerId="LiveId" clId="{1EF76E4B-849F-4A76-8578-9781876F0A0D}" dt="2018-01-24T13:54:03.063" v="3225" actId="478"/>
          <ac:cxnSpMkLst>
            <pc:docMk/>
            <pc:sldMk cId="566552921" sldId="356"/>
            <ac:cxnSpMk id="98" creationId="{3A77295A-0344-4BAC-B998-A82EDDC234A0}"/>
          </ac:cxnSpMkLst>
        </pc:cxnChg>
        <pc:cxnChg chg="add del mod">
          <ac:chgData name="Flint Zhao" userId="99f3a1bc157eb204" providerId="LiveId" clId="{1EF76E4B-849F-4A76-8578-9781876F0A0D}" dt="2018-01-24T13:54:03.063" v="3225" actId="478"/>
          <ac:cxnSpMkLst>
            <pc:docMk/>
            <pc:sldMk cId="566552921" sldId="356"/>
            <ac:cxnSpMk id="101" creationId="{139878A3-358F-4F8C-8381-410C0807CB39}"/>
          </ac:cxnSpMkLst>
        </pc:cxnChg>
        <pc:cxnChg chg="add del mod">
          <ac:chgData name="Flint Zhao" userId="99f3a1bc157eb204" providerId="LiveId" clId="{1EF76E4B-849F-4A76-8578-9781876F0A0D}" dt="2018-01-24T13:54:03.063" v="3225" actId="478"/>
          <ac:cxnSpMkLst>
            <pc:docMk/>
            <pc:sldMk cId="566552921" sldId="356"/>
            <ac:cxnSpMk id="132" creationId="{8B96FFE4-5FDE-47CB-8C29-908BD5B8A33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大家好，今天我的报告内容是，使用 </a:t>
            </a:r>
            <a:r>
              <a:rPr lang="en-US" altLang="zh-CN" dirty="0"/>
              <a:t>Ionic </a:t>
            </a:r>
            <a:r>
              <a:rPr lang="zh-CN" altLang="en-US" dirty="0"/>
              <a:t>框架开发 </a:t>
            </a:r>
            <a:r>
              <a:rPr lang="en-US" altLang="zh-CN" dirty="0"/>
              <a:t>Hybrid App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39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4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4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61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636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54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5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42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54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92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46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报告将分做四个部分，第一个部分是介绍什么是</a:t>
            </a:r>
            <a:r>
              <a:rPr lang="en-US" altLang="zh-CN" dirty="0"/>
              <a:t>hybrid app</a:t>
            </a:r>
          </a:p>
          <a:p>
            <a:r>
              <a:rPr lang="zh-CN" altLang="en-US" dirty="0"/>
              <a:t>第二个部分是比较目前主流的</a:t>
            </a:r>
            <a:r>
              <a:rPr lang="en-US" altLang="zh-CN" dirty="0"/>
              <a:t>hybrid app</a:t>
            </a:r>
            <a:r>
              <a:rPr lang="zh-CN" altLang="en-US" dirty="0"/>
              <a:t>开发框架</a:t>
            </a:r>
            <a:endParaRPr lang="en-US" altLang="zh-CN" dirty="0"/>
          </a:p>
          <a:p>
            <a:r>
              <a:rPr lang="zh-CN" altLang="en-US" dirty="0"/>
              <a:t>第三个部分是对</a:t>
            </a:r>
            <a:r>
              <a:rPr lang="en-US" altLang="zh-CN" dirty="0"/>
              <a:t>Ionic</a:t>
            </a:r>
            <a:r>
              <a:rPr lang="zh-CN" altLang="en-US" dirty="0"/>
              <a:t>框架的介绍</a:t>
            </a:r>
            <a:endParaRPr lang="en-US" altLang="zh-CN" dirty="0"/>
          </a:p>
          <a:p>
            <a:r>
              <a:rPr lang="zh-CN" altLang="en-US" dirty="0"/>
              <a:t>第四个部分是介绍怎么使用</a:t>
            </a:r>
            <a:r>
              <a:rPr lang="en-US" altLang="zh-CN" dirty="0"/>
              <a:t>Ionic</a:t>
            </a:r>
            <a:r>
              <a:rPr lang="zh-CN" altLang="en-US" dirty="0"/>
              <a:t>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509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0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10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23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671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41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85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44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386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0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这是今年</a:t>
            </a:r>
            <a:r>
              <a:rPr lang="en-US" altLang="zh-CN" dirty="0"/>
              <a:t>3</a:t>
            </a:r>
            <a:r>
              <a:rPr lang="zh-CN" altLang="en-US" dirty="0"/>
              <a:t>月份公布的操作系统 市场占有率 的统计结果，在移动互联网的热度依然没有减少的今天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很多人都有过开发一个手机</a:t>
            </a:r>
            <a:r>
              <a:rPr lang="en-US" altLang="zh-CN" dirty="0"/>
              <a:t>App</a:t>
            </a:r>
            <a:r>
              <a:rPr lang="zh-CN" altLang="en-US" dirty="0"/>
              <a:t>的念头或者任务，但新语言的学习成本和设计开发所需要的经验积累，往往让新手感到十分困扰。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这个时候，如果你会一点前端语言的话，还可以选择开发一个网页应用，也就是</a:t>
            </a:r>
            <a:r>
              <a:rPr lang="en-US" altLang="zh-CN" dirty="0"/>
              <a:t>Web app</a:t>
            </a:r>
          </a:p>
          <a:p>
            <a:endParaRPr lang="en-US" altLang="zh-CN" dirty="0"/>
          </a:p>
          <a:p>
            <a:r>
              <a:rPr lang="zh-CN" altLang="en-US" dirty="0"/>
              <a:t>传统爬虫从一个或若干初始网页的</a:t>
            </a:r>
            <a:r>
              <a:rPr lang="en-US" altLang="zh-CN" dirty="0"/>
              <a:t>URL</a:t>
            </a:r>
            <a:r>
              <a:rPr lang="zh-CN" altLang="en-US" dirty="0"/>
              <a:t>开始，获得初始网页上的</a:t>
            </a:r>
            <a:r>
              <a:rPr lang="en-US" altLang="zh-CN" dirty="0"/>
              <a:t>URL</a:t>
            </a:r>
            <a:r>
              <a:rPr lang="zh-CN" altLang="en-US" dirty="0"/>
              <a:t>，在抓取网页的过程中，不断从当前页面上抽取新的</a:t>
            </a:r>
            <a:r>
              <a:rPr lang="en-US" altLang="zh-CN" dirty="0"/>
              <a:t>URL</a:t>
            </a:r>
            <a:r>
              <a:rPr lang="zh-CN" altLang="en-US" dirty="0"/>
              <a:t>放入队列，直到满足系统的一定停止条件。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当我们在网上看新闻，逛淘宝时，我们的每一次点击其实就是对</a:t>
            </a:r>
            <a:r>
              <a:rPr kumimoji="1" lang="en-US" altLang="zh-CN" dirty="0"/>
              <a:t>request-response</a:t>
            </a:r>
            <a:r>
              <a:rPr kumimoji="1" lang="zh-CN" altLang="en-US" dirty="0"/>
              <a:t>的抽象，这些都由浏览器帮我们完成。那么爬虫所做的事就是由我们自己来编写代码，来实现这个</a:t>
            </a:r>
            <a:r>
              <a:rPr kumimoji="1" lang="en-US" altLang="zh-CN" dirty="0" err="1"/>
              <a:t>req</a:t>
            </a:r>
            <a:r>
              <a:rPr kumimoji="1" lang="en-US" altLang="zh-CN" dirty="0"/>
              <a:t>-res</a:t>
            </a:r>
            <a:r>
              <a:rPr kumimoji="1" lang="zh-CN" altLang="en-US" dirty="0"/>
              <a:t>的过程。把一个</a:t>
            </a:r>
            <a:r>
              <a:rPr kumimoji="1" lang="en-US" altLang="zh-CN" dirty="0"/>
              <a:t>url</a:t>
            </a:r>
            <a:r>
              <a:rPr kumimoji="1" lang="zh-CN" altLang="en-US" dirty="0"/>
              <a:t>封装成一个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给服务器，那么当这个</a:t>
            </a:r>
            <a:r>
              <a:rPr kumimoji="1" lang="en-US" altLang="zh-CN" dirty="0"/>
              <a:t>request</a:t>
            </a:r>
            <a:r>
              <a:rPr kumimoji="1" lang="zh-CN" altLang="en-US" dirty="0"/>
              <a:t>对应的</a:t>
            </a:r>
            <a:r>
              <a:rPr kumimoji="1" lang="en-US" altLang="zh-CN" dirty="0"/>
              <a:t>response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源码后，我们对这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来做解析，提取我们想要的数据。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3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这是今年</a:t>
            </a:r>
            <a:r>
              <a:rPr lang="en-US" altLang="zh-CN" dirty="0"/>
              <a:t>3</a:t>
            </a:r>
            <a:r>
              <a:rPr lang="zh-CN" altLang="en-US" dirty="0"/>
              <a:t>月份公布的操作系统 市场占有率 的统计结果，在移动互联网的热度依然没有减少的今天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很多人都有过开发一个手机</a:t>
            </a:r>
            <a:r>
              <a:rPr lang="en-US" altLang="zh-CN" dirty="0"/>
              <a:t>App</a:t>
            </a:r>
            <a:r>
              <a:rPr lang="zh-CN" altLang="en-US" dirty="0"/>
              <a:t>的念头或者任务，但新语言的学习成本和设计开发所需要的经验积累，往往让新手感到十分困扰。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这个时候，如果你会一点前端语言的话，还可以选择开发一个网页应用，也就是</a:t>
            </a:r>
            <a:r>
              <a:rPr lang="en-US" altLang="zh-CN" dirty="0"/>
              <a:t>Web app</a:t>
            </a:r>
          </a:p>
          <a:p>
            <a:endParaRPr lang="en-US" altLang="zh-CN" dirty="0"/>
          </a:p>
          <a:p>
            <a:r>
              <a:rPr lang="zh-CN" altLang="en-US" dirty="0"/>
              <a:t>传统爬虫从一个或若干初始网页的</a:t>
            </a:r>
            <a:r>
              <a:rPr lang="en-US" altLang="zh-CN" dirty="0"/>
              <a:t>URL</a:t>
            </a:r>
            <a:r>
              <a:rPr lang="zh-CN" altLang="en-US" dirty="0"/>
              <a:t>开始，获得初始网页上的</a:t>
            </a:r>
            <a:r>
              <a:rPr lang="en-US" altLang="zh-CN" dirty="0"/>
              <a:t>URL</a:t>
            </a:r>
            <a:r>
              <a:rPr lang="zh-CN" altLang="en-US" dirty="0"/>
              <a:t>，在抓取网页的过程中，不断从当前页面上抽取新的</a:t>
            </a:r>
            <a:r>
              <a:rPr lang="en-US" altLang="zh-CN" dirty="0"/>
              <a:t>URL</a:t>
            </a:r>
            <a:r>
              <a:rPr lang="zh-CN" altLang="en-US" dirty="0"/>
              <a:t>放入队列，直到满足系统的一定停止条件。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649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这是今年</a:t>
            </a:r>
            <a:r>
              <a:rPr lang="en-US" altLang="zh-CN" dirty="0"/>
              <a:t>3</a:t>
            </a:r>
            <a:r>
              <a:rPr lang="zh-CN" altLang="en-US" dirty="0"/>
              <a:t>月份公布的操作系统 市场占有率 的统计结果，在移动互联网的热度依然没有减少的今天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很多人都有过开发一个手机</a:t>
            </a:r>
            <a:r>
              <a:rPr lang="en-US" altLang="zh-CN" dirty="0"/>
              <a:t>App</a:t>
            </a:r>
            <a:r>
              <a:rPr lang="zh-CN" altLang="en-US" dirty="0"/>
              <a:t>的念头或者任务，但新语言的学习成本和设计开发所需要的经验积累，往往让新手感到十分困扰。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这个时候，如果你会一点前端语言的话，还可以选择开发一个网页应用，也就是</a:t>
            </a:r>
            <a:r>
              <a:rPr lang="en-US" altLang="zh-CN" dirty="0"/>
              <a:t>Web app</a:t>
            </a:r>
          </a:p>
          <a:p>
            <a:endParaRPr lang="en-US" altLang="zh-CN" dirty="0"/>
          </a:p>
          <a:p>
            <a:r>
              <a:rPr lang="zh-CN" altLang="en-US" dirty="0"/>
              <a:t>传统爬虫从一个或若干初始网页的</a:t>
            </a:r>
            <a:r>
              <a:rPr lang="en-US" altLang="zh-CN" dirty="0"/>
              <a:t>URL</a:t>
            </a:r>
            <a:r>
              <a:rPr lang="zh-CN" altLang="en-US" dirty="0"/>
              <a:t>开始，获得初始网页上的</a:t>
            </a:r>
            <a:r>
              <a:rPr lang="en-US" altLang="zh-CN" dirty="0"/>
              <a:t>URL</a:t>
            </a:r>
            <a:r>
              <a:rPr lang="zh-CN" altLang="en-US" dirty="0"/>
              <a:t>，在抓取网页的过程中，不断从当前页面上抽取新的</a:t>
            </a:r>
            <a:r>
              <a:rPr lang="en-US" altLang="zh-CN" dirty="0"/>
              <a:t>URL</a:t>
            </a:r>
            <a:r>
              <a:rPr lang="zh-CN" altLang="en-US" dirty="0"/>
              <a:t>放入队列，直到满足系统的一定停止条件。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2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这是今年</a:t>
            </a:r>
            <a:r>
              <a:rPr lang="en-US" altLang="zh-CN" dirty="0"/>
              <a:t>3</a:t>
            </a:r>
            <a:r>
              <a:rPr lang="zh-CN" altLang="en-US" dirty="0"/>
              <a:t>月份公布的操作系统 市场占有率 的统计结果，在移动互联网的热度依然没有减少的今天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很多人都有过开发一个手机</a:t>
            </a:r>
            <a:r>
              <a:rPr lang="en-US" altLang="zh-CN" dirty="0"/>
              <a:t>App</a:t>
            </a:r>
            <a:r>
              <a:rPr lang="zh-CN" altLang="en-US" dirty="0"/>
              <a:t>的念头或者任务，但新语言的学习成本和设计开发所需要的经验积累，往往让新手感到十分困扰。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这个时候，如果你会一点前端语言的话，还可以选择开发一个网页应用，也就是</a:t>
            </a:r>
            <a:r>
              <a:rPr lang="en-US" altLang="zh-CN" dirty="0"/>
              <a:t>Web app</a:t>
            </a:r>
          </a:p>
          <a:p>
            <a:endParaRPr lang="en-US" altLang="zh-CN" dirty="0"/>
          </a:p>
          <a:p>
            <a:r>
              <a:rPr lang="zh-CN" altLang="en-US" dirty="0"/>
              <a:t>传统爬虫从一个或若干初始网页的</a:t>
            </a:r>
            <a:r>
              <a:rPr lang="en-US" altLang="zh-CN" dirty="0"/>
              <a:t>URL</a:t>
            </a:r>
            <a:r>
              <a:rPr lang="zh-CN" altLang="en-US" dirty="0"/>
              <a:t>开始，获得初始网页上的</a:t>
            </a:r>
            <a:r>
              <a:rPr lang="en-US" altLang="zh-CN" dirty="0"/>
              <a:t>URL</a:t>
            </a:r>
            <a:r>
              <a:rPr lang="zh-CN" altLang="en-US" dirty="0"/>
              <a:t>，在抓取网页的过程中，不断从当前页面上抽取新的</a:t>
            </a:r>
            <a:r>
              <a:rPr lang="en-US" altLang="zh-CN" dirty="0"/>
              <a:t>URL</a:t>
            </a:r>
            <a:r>
              <a:rPr lang="zh-CN" altLang="en-US" dirty="0"/>
              <a:t>放入队列，直到满足系统的一定停止条件。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0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31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用现成的框架的好处就是不用担心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cookie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、频率限制、多线程的事。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941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dirty="0"/>
              <a:t>爬虫是主要干活的</a:t>
            </a:r>
            <a:r>
              <a:rPr lang="en-US" altLang="zh-CN" dirty="0"/>
              <a:t>, </a:t>
            </a:r>
            <a:r>
              <a:rPr lang="zh-CN" altLang="en-US" dirty="0"/>
              <a:t>用于从特定的网页中提取自己需要的信息</a:t>
            </a:r>
            <a:r>
              <a:rPr lang="en-US" altLang="zh-CN" dirty="0"/>
              <a:t>, </a:t>
            </a:r>
            <a:r>
              <a:rPr lang="zh-CN" altLang="en-US" dirty="0"/>
              <a:t>即所谓的实体</a:t>
            </a:r>
            <a:r>
              <a:rPr lang="en-US" altLang="zh-CN" dirty="0"/>
              <a:t>(Item)</a:t>
            </a:r>
            <a:r>
              <a:rPr lang="zh-CN" altLang="en-US" dirty="0"/>
              <a:t>。用户也可以从中提取出链接</a:t>
            </a:r>
            <a:r>
              <a:rPr lang="en-US" altLang="zh-CN" dirty="0"/>
              <a:t>,</a:t>
            </a:r>
            <a:r>
              <a:rPr lang="zh-CN" altLang="en-US" dirty="0"/>
              <a:t>让</a:t>
            </a:r>
            <a:r>
              <a:rPr lang="en-US" altLang="zh-CN" dirty="0" err="1"/>
              <a:t>Scrapy</a:t>
            </a:r>
            <a:r>
              <a:rPr lang="zh-CN" altLang="en-US" dirty="0"/>
              <a:t>继续抓取下一个页面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3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7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4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75635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6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7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7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0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3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35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29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08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7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4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0307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EF95-8B4C-423F-989A-1CD8376BA3AF}" type="datetimeFigureOut">
              <a:rPr lang="zh-CN" altLang="en-US" smtClean="0"/>
              <a:t>2018/1/24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2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9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2018/1/24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apy/scrapy" TargetMode="External"/><Relationship Id="rId2" Type="http://schemas.openxmlformats.org/officeDocument/2006/relationships/hyperlink" Target="https://docs.scrapy.org/en/latest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redis.cn/topics/cluster-tutorial.html" TargetMode="External"/><Relationship Id="rId5" Type="http://schemas.openxmlformats.org/officeDocument/2006/relationships/hyperlink" Target="https://github.com/rmax/scrapy-redis" TargetMode="External"/><Relationship Id="rId4" Type="http://schemas.openxmlformats.org/officeDocument/2006/relationships/hyperlink" Target="http://scrapy-redis.readthedocs.io/en/stabl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208" y="285750"/>
            <a:ext cx="11603114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1898766" y="2344702"/>
            <a:ext cx="908992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使用 </a:t>
            </a:r>
            <a:r>
              <a:rPr lang="en-US" altLang="zh-CN" sz="4400" dirty="0" err="1" smtClean="0">
                <a:solidFill>
                  <a:schemeClr val="bg1"/>
                </a:solidFill>
                <a:latin typeface="+mj-ea"/>
                <a:ea typeface="+mj-ea"/>
              </a:rPr>
              <a:t>Scrapy-Redis</a:t>
            </a:r>
            <a:r>
              <a:rPr lang="en-US" altLang="zh-CN" sz="44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</a:rPr>
              <a:t>构造分布式爬虫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12714" y="4199045"/>
            <a:ext cx="212809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赵知非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en-US" altLang="zh-CN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</a:rPr>
              <a:t>2017-01-25</a:t>
            </a:r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  <a:latin typeface="+mn-ea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281E813-C7AF-42AF-813B-FBA3947EE8AB}"/>
              </a:ext>
            </a:extLst>
          </p:cNvPr>
          <p:cNvGrpSpPr/>
          <p:nvPr/>
        </p:nvGrpSpPr>
        <p:grpSpPr>
          <a:xfrm>
            <a:off x="10203209" y="-781974"/>
            <a:ext cx="2441455" cy="3223791"/>
            <a:chOff x="10203209" y="-781974"/>
            <a:chExt cx="2441455" cy="3223791"/>
          </a:xfrm>
        </p:grpSpPr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A3C01B9B-2E57-42C3-86F6-16E5D3CCBC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27610">
              <a:off x="9762934" y="602219"/>
              <a:ext cx="3223791" cy="455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sp>
          <p:nvSpPr>
            <p:cNvPr id="12" name="TextBox 14">
              <a:extLst>
                <a:ext uri="{FF2B5EF4-FFF2-40B4-BE49-F238E27FC236}">
                  <a16:creationId xmlns:a16="http://schemas.microsoft.com/office/drawing/2014/main" id="{9C155DEA-184B-4D04-ADC0-9C2B1AD20D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48894">
              <a:off x="10730648" y="592043"/>
              <a:ext cx="1141659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2018·01</a:t>
              </a:r>
              <a:endParaRPr lang="zh-CN" altLang="en-US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4" name="直接连接符 15">
              <a:extLst>
                <a:ext uri="{FF2B5EF4-FFF2-40B4-BE49-F238E27FC236}">
                  <a16:creationId xmlns:a16="http://schemas.microsoft.com/office/drawing/2014/main" id="{EA49189F-DB0D-4D9D-B291-80DF13F6E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3209" y="-97718"/>
              <a:ext cx="2262485" cy="2263814"/>
            </a:xfrm>
            <a:prstGeom prst="line">
              <a:avLst/>
            </a:prstGeom>
            <a:solidFill>
              <a:srgbClr val="157E9F"/>
            </a:solidFill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直接连接符 16">
              <a:extLst>
                <a:ext uri="{FF2B5EF4-FFF2-40B4-BE49-F238E27FC236}">
                  <a16:creationId xmlns:a16="http://schemas.microsoft.com/office/drawing/2014/main" id="{4A2F1D9D-E36B-4762-A36E-E177B74B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2179" y="-413214"/>
              <a:ext cx="2262485" cy="2263814"/>
            </a:xfrm>
            <a:prstGeom prst="line">
              <a:avLst/>
            </a:prstGeom>
            <a:solidFill>
              <a:srgbClr val="157E9F"/>
            </a:solidFill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58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crapy-chs.readthedocs.io/zh_CN/stable/_images/scrapy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1279361"/>
            <a:ext cx="6824345" cy="48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Scrapy </a:t>
            </a:r>
            <a:r>
              <a:rPr lang="zh-CN" altLang="en-US" dirty="0"/>
              <a:t>框架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CA2AA1-25FB-4618-805F-2FDFA4025F6E}"/>
              </a:ext>
            </a:extLst>
          </p:cNvPr>
          <p:cNvSpPr/>
          <p:nvPr/>
        </p:nvSpPr>
        <p:spPr>
          <a:xfrm>
            <a:off x="9117727" y="1035923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Scrapy </a:t>
            </a:r>
            <a:r>
              <a:rPr lang="zh-CN" altLang="en-US" b="1" dirty="0"/>
              <a:t>组件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5D6225-EECE-4C0D-BBCF-0B362C415BBF}"/>
              </a:ext>
            </a:extLst>
          </p:cNvPr>
          <p:cNvSpPr txBox="1"/>
          <p:nvPr/>
        </p:nvSpPr>
        <p:spPr>
          <a:xfrm>
            <a:off x="7569094" y="3924649"/>
            <a:ext cx="41920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爬虫中间件（</a:t>
            </a:r>
            <a:r>
              <a:rPr lang="en-US" altLang="zh-CN" b="1" dirty="0"/>
              <a:t>Spider </a:t>
            </a:r>
            <a:r>
              <a:rPr lang="en-US" altLang="zh-CN" b="1" dirty="0" err="1"/>
              <a:t>Middlewares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处理</a:t>
            </a:r>
            <a:r>
              <a:rPr lang="en-US" altLang="zh-CN" dirty="0"/>
              <a:t>Spider</a:t>
            </a:r>
            <a:r>
              <a:rPr lang="zh-CN" altLang="en-US" dirty="0"/>
              <a:t>的输入（</a:t>
            </a:r>
            <a:r>
              <a:rPr lang="en-US" altLang="zh-CN" dirty="0"/>
              <a:t> Response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和输出（</a:t>
            </a:r>
            <a:r>
              <a:rPr lang="en-US" altLang="zh-CN" dirty="0"/>
              <a:t>Items/Requests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使用实例：日志输出、合并重复请求、过滤无效实体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1B7C8E-FBCA-41C0-903B-F2CAD8148CA0}"/>
              </a:ext>
            </a:extLst>
          </p:cNvPr>
          <p:cNvSpPr txBox="1"/>
          <p:nvPr/>
        </p:nvSpPr>
        <p:spPr>
          <a:xfrm>
            <a:off x="7569094" y="1797541"/>
            <a:ext cx="45034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下载中间件（</a:t>
            </a:r>
            <a:r>
              <a:rPr lang="en-US" altLang="zh-CN" b="1" dirty="0"/>
              <a:t>Downloader </a:t>
            </a:r>
            <a:r>
              <a:rPr lang="en-US" altLang="zh-CN" b="1" dirty="0" err="1"/>
              <a:t>Middlewares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处理下载器的输入（</a:t>
            </a:r>
            <a:r>
              <a:rPr lang="en-US" altLang="zh-CN" dirty="0"/>
              <a:t> Request </a:t>
            </a:r>
            <a:r>
              <a:rPr lang="zh-CN" altLang="en-US" dirty="0"/>
              <a:t>）和输出（</a:t>
            </a:r>
            <a:r>
              <a:rPr lang="en-US" altLang="zh-CN" dirty="0"/>
              <a:t> Response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使用实例：设置</a:t>
            </a:r>
            <a:r>
              <a:rPr lang="en-US" altLang="zh-CN" dirty="0"/>
              <a:t>Timeout</a:t>
            </a:r>
            <a:r>
              <a:rPr lang="zh-CN" altLang="en-US" dirty="0"/>
              <a:t>处理事件、设置代理</a:t>
            </a:r>
            <a:r>
              <a:rPr lang="en-US" altLang="zh-CN" dirty="0"/>
              <a:t>IP</a:t>
            </a:r>
            <a:r>
              <a:rPr lang="zh-CN" altLang="en-US" dirty="0"/>
              <a:t>池、设置随机请求头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4728C4-CD07-4098-B139-386EF92E622A}"/>
              </a:ext>
            </a:extLst>
          </p:cNvPr>
          <p:cNvSpPr/>
          <p:nvPr/>
        </p:nvSpPr>
        <p:spPr>
          <a:xfrm>
            <a:off x="3869055" y="3302798"/>
            <a:ext cx="1752600" cy="956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1F4ABDD-45F6-4F64-96E6-314AC769F5AC}"/>
              </a:ext>
            </a:extLst>
          </p:cNvPr>
          <p:cNvSpPr/>
          <p:nvPr/>
        </p:nvSpPr>
        <p:spPr>
          <a:xfrm>
            <a:off x="2750763" y="4368239"/>
            <a:ext cx="1821237" cy="82098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75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16" grpId="0" animBg="1"/>
      <p:bldP spid="16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zh-CN" altLang="en-US" dirty="0"/>
              <a:t>框架使用实例：</a:t>
            </a:r>
            <a:r>
              <a:rPr lang="zh-CN" altLang="en-US" b="1" dirty="0"/>
              <a:t>爬取豆瓣图书的信息</a:t>
            </a:r>
            <a:endParaRPr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31" y="1699505"/>
            <a:ext cx="5319069" cy="2131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472131" y="1183048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https://book.douban.com/subject/25985021/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b="44973"/>
          <a:stretch/>
        </p:blipFill>
        <p:spPr>
          <a:xfrm>
            <a:off x="472131" y="4085047"/>
            <a:ext cx="6995766" cy="2629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1CA2AA1-25FB-4618-805F-2FDFA4025F6E}"/>
              </a:ext>
            </a:extLst>
          </p:cNvPr>
          <p:cNvSpPr/>
          <p:nvPr/>
        </p:nvSpPr>
        <p:spPr>
          <a:xfrm>
            <a:off x="7220347" y="1183048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初始</a:t>
            </a:r>
            <a:r>
              <a:rPr lang="en-US" altLang="zh-CN" b="1" dirty="0">
                <a:latin typeface="+mj-ea"/>
                <a:ea typeface="+mj-ea"/>
              </a:rPr>
              <a:t>Url/</a:t>
            </a:r>
            <a:r>
              <a:rPr lang="zh-CN" altLang="en-US" b="1" dirty="0">
                <a:latin typeface="+mj-ea"/>
                <a:ea typeface="+mj-ea"/>
              </a:rPr>
              <a:t>种子</a:t>
            </a:r>
            <a:r>
              <a:rPr lang="en-US" altLang="zh-CN" b="1" dirty="0">
                <a:latin typeface="+mj-ea"/>
                <a:ea typeface="+mj-ea"/>
              </a:rPr>
              <a:t>Url</a:t>
            </a:r>
            <a:r>
              <a:rPr lang="zh-CN" altLang="en-US" b="1" dirty="0">
                <a:latin typeface="+mj-ea"/>
                <a:ea typeface="+mj-ea"/>
              </a:rPr>
              <a:t>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1CA2AA1-25FB-4618-805F-2FDFA4025F6E}"/>
              </a:ext>
            </a:extLst>
          </p:cNvPr>
          <p:cNvSpPr/>
          <p:nvPr/>
        </p:nvSpPr>
        <p:spPr>
          <a:xfrm>
            <a:off x="7220347" y="2449381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需要提取哪些信息？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CA2AA1-25FB-4618-805F-2FDFA4025F6E}"/>
              </a:ext>
            </a:extLst>
          </p:cNvPr>
          <p:cNvSpPr/>
          <p:nvPr/>
        </p:nvSpPr>
        <p:spPr>
          <a:xfrm>
            <a:off x="7710911" y="5215029"/>
            <a:ext cx="4576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j-ea"/>
                <a:ea typeface="+mj-ea"/>
              </a:rPr>
              <a:t>如何从一个页面中获取更多待爬取的</a:t>
            </a:r>
            <a:r>
              <a:rPr lang="en-US" altLang="zh-CN" b="1" dirty="0">
                <a:latin typeface="+mj-ea"/>
                <a:ea typeface="+mj-ea"/>
              </a:rPr>
              <a:t>URL</a:t>
            </a:r>
            <a:r>
              <a:rPr lang="zh-CN" altLang="en-US" b="1" dirty="0">
                <a:latin typeface="+mj-ea"/>
                <a:ea typeface="+mj-ea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3262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Scrapy </a:t>
            </a:r>
            <a:r>
              <a:rPr lang="zh-CN" altLang="en-US" dirty="0"/>
              <a:t>框架使用实例：</a:t>
            </a:r>
            <a:r>
              <a:rPr lang="zh-CN" altLang="en-US" b="1" dirty="0"/>
              <a:t>爬取豆瓣图书的信息</a:t>
            </a:r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69" y="2117561"/>
            <a:ext cx="3025402" cy="220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C8F4E5D-7B76-40B9-B65E-2B5E62911707}"/>
              </a:ext>
            </a:extLst>
          </p:cNvPr>
          <p:cNvSpPr/>
          <p:nvPr/>
        </p:nvSpPr>
        <p:spPr>
          <a:xfrm>
            <a:off x="365069" y="24735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产生项目结构如下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F3D7BE-7DA6-4730-848E-EA6E902E7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78" y="2994769"/>
            <a:ext cx="1961905" cy="2180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0EBBF0-1DB4-41A2-8855-CD2EDEE690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0" r="-1"/>
          <a:stretch/>
        </p:blipFill>
        <p:spPr>
          <a:xfrm>
            <a:off x="3906937" y="2117561"/>
            <a:ext cx="5407643" cy="426666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C347604-3C2A-49EA-B5AD-3EF6C154076C}"/>
              </a:ext>
            </a:extLst>
          </p:cNvPr>
          <p:cNvSpPr/>
          <p:nvPr/>
        </p:nvSpPr>
        <p:spPr>
          <a:xfrm>
            <a:off x="365070" y="1312947"/>
            <a:ext cx="2157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新建项目 </a:t>
            </a:r>
            <a:r>
              <a:rPr lang="en-US" altLang="zh-CN" dirty="0">
                <a:latin typeface="+mj-ea"/>
                <a:ea typeface="+mj-ea"/>
              </a:rPr>
              <a:t>(Project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18FE6B-35BE-43B2-923A-C4C1FC036EB2}"/>
              </a:ext>
            </a:extLst>
          </p:cNvPr>
          <p:cNvSpPr/>
          <p:nvPr/>
        </p:nvSpPr>
        <p:spPr>
          <a:xfrm>
            <a:off x="2361683" y="1312947"/>
            <a:ext cx="24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–&gt; </a:t>
            </a:r>
            <a:r>
              <a:rPr lang="zh-CN" altLang="en-US" dirty="0">
                <a:latin typeface="+mj-ea"/>
                <a:ea typeface="+mj-ea"/>
              </a:rPr>
              <a:t>定义目标（</a:t>
            </a:r>
            <a:r>
              <a:rPr lang="en-US" altLang="zh-CN" dirty="0">
                <a:latin typeface="+mj-ea"/>
                <a:ea typeface="+mj-ea"/>
              </a:rPr>
              <a:t>Item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EE02C83-8679-4C2E-8510-C12736C197C0}"/>
              </a:ext>
            </a:extLst>
          </p:cNvPr>
          <p:cNvCxnSpPr>
            <a:cxnSpLocks/>
          </p:cNvCxnSpPr>
          <p:nvPr/>
        </p:nvCxnSpPr>
        <p:spPr>
          <a:xfrm>
            <a:off x="1655064" y="4085245"/>
            <a:ext cx="1977800" cy="0"/>
          </a:xfrm>
          <a:prstGeom prst="straightConnector1">
            <a:avLst/>
          </a:prstGeom>
          <a:ln w="1905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Scrapy </a:t>
            </a:r>
            <a:r>
              <a:rPr lang="zh-CN" altLang="en-US" dirty="0"/>
              <a:t>框架使用实例：</a:t>
            </a:r>
            <a:r>
              <a:rPr lang="zh-CN" altLang="en-US" b="1" dirty="0"/>
              <a:t>爬取豆瓣图书的信息</a:t>
            </a:r>
            <a:endParaRPr lang="en-US" altLang="zh-CN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8F4E5D-7B76-40B9-B65E-2B5E62911707}"/>
              </a:ext>
            </a:extLst>
          </p:cNvPr>
          <p:cNvSpPr/>
          <p:nvPr/>
        </p:nvSpPr>
        <p:spPr>
          <a:xfrm>
            <a:off x="365069" y="24735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项目结构变更如下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347604-3C2A-49EA-B5AD-3EF6C154076C}"/>
              </a:ext>
            </a:extLst>
          </p:cNvPr>
          <p:cNvSpPr/>
          <p:nvPr/>
        </p:nvSpPr>
        <p:spPr>
          <a:xfrm>
            <a:off x="365070" y="1312947"/>
            <a:ext cx="2157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新建项目 </a:t>
            </a:r>
            <a:r>
              <a:rPr lang="en-US" altLang="zh-CN" dirty="0">
                <a:latin typeface="+mj-ea"/>
                <a:ea typeface="+mj-ea"/>
              </a:rPr>
              <a:t>(Project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18FE6B-35BE-43B2-923A-C4C1FC036EB2}"/>
              </a:ext>
            </a:extLst>
          </p:cNvPr>
          <p:cNvSpPr/>
          <p:nvPr/>
        </p:nvSpPr>
        <p:spPr>
          <a:xfrm>
            <a:off x="2361683" y="1312947"/>
            <a:ext cx="24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–&gt; </a:t>
            </a:r>
            <a:r>
              <a:rPr lang="zh-CN" altLang="en-US" dirty="0">
                <a:latin typeface="+mj-ea"/>
                <a:ea typeface="+mj-ea"/>
              </a:rPr>
              <a:t>定义目标（</a:t>
            </a:r>
            <a:r>
              <a:rPr lang="en-US" altLang="zh-CN" dirty="0">
                <a:latin typeface="+mj-ea"/>
                <a:ea typeface="+mj-ea"/>
              </a:rPr>
              <a:t>Item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A798A6-02B5-4EAF-9D40-6F4133486E5D}"/>
              </a:ext>
            </a:extLst>
          </p:cNvPr>
          <p:cNvSpPr/>
          <p:nvPr/>
        </p:nvSpPr>
        <p:spPr>
          <a:xfrm>
            <a:off x="4661217" y="1322027"/>
            <a:ext cx="26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–&gt; </a:t>
            </a:r>
            <a:r>
              <a:rPr lang="zh-CN" altLang="en-US" dirty="0">
                <a:latin typeface="+mj-ea"/>
                <a:ea typeface="+mj-ea"/>
              </a:rPr>
              <a:t>制作爬虫（</a:t>
            </a:r>
            <a:r>
              <a:rPr lang="en-US" altLang="zh-CN" dirty="0">
                <a:latin typeface="+mj-ea"/>
                <a:ea typeface="+mj-ea"/>
              </a:rPr>
              <a:t>Spider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AE2617-D0EF-43F5-B782-BA162E6D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2" y="1883009"/>
            <a:ext cx="3969864" cy="43861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0FBC8FF6-598D-4354-88D4-23836B681615}"/>
              </a:ext>
            </a:extLst>
          </p:cNvPr>
          <p:cNvGrpSpPr/>
          <p:nvPr/>
        </p:nvGrpSpPr>
        <p:grpSpPr>
          <a:xfrm>
            <a:off x="411462" y="3112880"/>
            <a:ext cx="1980952" cy="2257143"/>
            <a:chOff x="411462" y="3112880"/>
            <a:chExt cx="1980952" cy="225714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4682ECA-7AB0-401D-800A-B2611DAFE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62" y="3112880"/>
              <a:ext cx="1980952" cy="2257143"/>
            </a:xfrm>
            <a:prstGeom prst="rect">
              <a:avLst/>
            </a:prstGeom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2E8A904-9C6C-42A8-B54B-EBB469775E2A}"/>
                </a:ext>
              </a:extLst>
            </p:cNvPr>
            <p:cNvSpPr/>
            <p:nvPr/>
          </p:nvSpPr>
          <p:spPr>
            <a:xfrm>
              <a:off x="1058333" y="3987800"/>
              <a:ext cx="1176867" cy="152400"/>
            </a:xfrm>
            <a:prstGeom prst="roundRect">
              <a:avLst/>
            </a:prstGeom>
            <a:noFill/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E664BE65-5CF8-4B52-A3B9-0CC7D9FEAC8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77"/>
          <a:stretch/>
        </p:blipFill>
        <p:spPr>
          <a:xfrm>
            <a:off x="2696542" y="3116439"/>
            <a:ext cx="3841733" cy="199197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BBFC824-A7E7-46A9-8CAF-8061F5832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780" y="1700439"/>
            <a:ext cx="5622759" cy="5044583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7627F53C-573D-4738-92FA-6BF8B5D0AF8D}"/>
              </a:ext>
            </a:extLst>
          </p:cNvPr>
          <p:cNvGrpSpPr/>
          <p:nvPr/>
        </p:nvGrpSpPr>
        <p:grpSpPr>
          <a:xfrm>
            <a:off x="1151792" y="4791809"/>
            <a:ext cx="1749670" cy="985067"/>
            <a:chOff x="1151792" y="4791809"/>
            <a:chExt cx="1749670" cy="985067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EF5F5E0-4065-423B-B616-007F08A0CC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7254" y="4791809"/>
              <a:ext cx="1134208" cy="985067"/>
            </a:xfrm>
            <a:prstGeom prst="straightConnector1">
              <a:avLst/>
            </a:prstGeom>
            <a:ln w="1905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08DF294-C5A8-4E58-94D6-541369C7DC42}"/>
                </a:ext>
              </a:extLst>
            </p:cNvPr>
            <p:cNvCxnSpPr/>
            <p:nvPr/>
          </p:nvCxnSpPr>
          <p:spPr>
            <a:xfrm>
              <a:off x="1151792" y="4835769"/>
              <a:ext cx="49497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3CFEF01B-FE9D-420E-B7AF-1059E8177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667" y="5801058"/>
            <a:ext cx="3333333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8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Scrapy </a:t>
            </a:r>
            <a:r>
              <a:rPr lang="zh-CN" altLang="en-US" dirty="0"/>
              <a:t>框架使用实例：</a:t>
            </a:r>
            <a:r>
              <a:rPr lang="zh-CN" altLang="en-US" b="1" dirty="0"/>
              <a:t>爬取豆瓣图书的信息</a:t>
            </a:r>
            <a:endParaRPr lang="en-US" altLang="zh-CN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347604-3C2A-49EA-B5AD-3EF6C154076C}"/>
              </a:ext>
            </a:extLst>
          </p:cNvPr>
          <p:cNvSpPr/>
          <p:nvPr/>
        </p:nvSpPr>
        <p:spPr>
          <a:xfrm>
            <a:off x="365070" y="1312947"/>
            <a:ext cx="2157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新建项目 </a:t>
            </a:r>
            <a:r>
              <a:rPr lang="en-US" altLang="zh-CN" dirty="0">
                <a:latin typeface="+mj-ea"/>
                <a:ea typeface="+mj-ea"/>
              </a:rPr>
              <a:t>(Project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18FE6B-35BE-43B2-923A-C4C1FC036EB2}"/>
              </a:ext>
            </a:extLst>
          </p:cNvPr>
          <p:cNvSpPr/>
          <p:nvPr/>
        </p:nvSpPr>
        <p:spPr>
          <a:xfrm>
            <a:off x="2361683" y="1312947"/>
            <a:ext cx="2434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–&gt; </a:t>
            </a:r>
            <a:r>
              <a:rPr lang="zh-CN" altLang="en-US" dirty="0">
                <a:latin typeface="+mj-ea"/>
                <a:ea typeface="+mj-ea"/>
              </a:rPr>
              <a:t>定义目标（</a:t>
            </a:r>
            <a:r>
              <a:rPr lang="en-US" altLang="zh-CN" dirty="0">
                <a:latin typeface="+mj-ea"/>
                <a:ea typeface="+mj-ea"/>
              </a:rPr>
              <a:t>Item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A798A6-02B5-4EAF-9D40-6F4133486E5D}"/>
              </a:ext>
            </a:extLst>
          </p:cNvPr>
          <p:cNvSpPr/>
          <p:nvPr/>
        </p:nvSpPr>
        <p:spPr>
          <a:xfrm>
            <a:off x="4661217" y="1322027"/>
            <a:ext cx="26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–&gt; </a:t>
            </a:r>
            <a:r>
              <a:rPr lang="zh-CN" altLang="en-US" dirty="0">
                <a:latin typeface="+mj-ea"/>
                <a:ea typeface="+mj-ea"/>
              </a:rPr>
              <a:t>制作爬虫（</a:t>
            </a:r>
            <a:r>
              <a:rPr lang="en-US" altLang="zh-CN" dirty="0">
                <a:latin typeface="+mj-ea"/>
                <a:ea typeface="+mj-ea"/>
              </a:rPr>
              <a:t>Spider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7F8D3E-20B4-446B-8A51-15C54B19B75E}"/>
              </a:ext>
            </a:extLst>
          </p:cNvPr>
          <p:cNvSpPr/>
          <p:nvPr/>
        </p:nvSpPr>
        <p:spPr>
          <a:xfrm>
            <a:off x="7160956" y="1312947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–&gt; </a:t>
            </a:r>
            <a:r>
              <a:rPr lang="zh-CN" altLang="en-US" dirty="0">
                <a:latin typeface="+mj-ea"/>
                <a:ea typeface="+mj-ea"/>
              </a:rPr>
              <a:t>存储结果（</a:t>
            </a:r>
            <a:r>
              <a:rPr lang="en-US" altLang="zh-CN" dirty="0">
                <a:latin typeface="+mj-ea"/>
                <a:ea typeface="+mj-ea"/>
              </a:rPr>
              <a:t>Pipeline</a:t>
            </a:r>
            <a:r>
              <a:rPr lang="zh-CN" altLang="en-US" dirty="0">
                <a:latin typeface="+mj-ea"/>
                <a:ea typeface="+mj-ea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CFEA90-08F7-4CB0-88B7-CC114EB8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70" y="2101109"/>
            <a:ext cx="3784899" cy="2360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2C416F-A3E6-43CB-8BC1-6353152A7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0" y="2494942"/>
            <a:ext cx="11625361" cy="39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Scrapy</a:t>
            </a:r>
            <a:r>
              <a:rPr lang="zh-CN" altLang="en-US" dirty="0"/>
              <a:t>分布式原理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单机爬虫的困境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3F6DB4-4162-4832-B01D-2B9368E35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90" y="1777672"/>
            <a:ext cx="3333333" cy="36190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9ECC6B0-D07E-4D04-B977-31D20307D5EB}"/>
              </a:ext>
            </a:extLst>
          </p:cNvPr>
          <p:cNvGrpSpPr/>
          <p:nvPr/>
        </p:nvGrpSpPr>
        <p:grpSpPr>
          <a:xfrm>
            <a:off x="4343400" y="1613680"/>
            <a:ext cx="3715042" cy="784830"/>
            <a:chOff x="4369777" y="1173795"/>
            <a:chExt cx="3715042" cy="784830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D1EAB6C7-F529-4701-A8B2-E14D755BC514}"/>
                </a:ext>
              </a:extLst>
            </p:cNvPr>
            <p:cNvSpPr/>
            <p:nvPr/>
          </p:nvSpPr>
          <p:spPr>
            <a:xfrm>
              <a:off x="4369777" y="1346768"/>
              <a:ext cx="958361" cy="361905"/>
            </a:xfrm>
            <a:prstGeom prst="rightArrow">
              <a:avLst/>
            </a:prstGeom>
            <a:noFill/>
            <a:ln w="15875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5173558-9099-48F3-A0E7-3AD45A80FCCC}"/>
                </a:ext>
              </a:extLst>
            </p:cNvPr>
            <p:cNvSpPr txBox="1"/>
            <p:nvPr/>
          </p:nvSpPr>
          <p:spPr>
            <a:xfrm>
              <a:off x="5664622" y="1173795"/>
              <a:ext cx="242019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ea"/>
                  <a:ea typeface="+mj-ea"/>
                </a:rPr>
                <a:t>1000 ~ 3000 pages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+mj-ea"/>
                  <a:ea typeface="+mj-ea"/>
                </a:rPr>
                <a:t>1 ~ 5 </a:t>
              </a:r>
              <a:r>
                <a:rPr lang="zh-CN" altLang="en-US" dirty="0">
                  <a:latin typeface="+mj-ea"/>
                  <a:ea typeface="+mj-ea"/>
                </a:rPr>
                <a:t>分钟</a:t>
              </a:r>
              <a:endParaRPr lang="zh-CN" altLang="en-US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5C7EEC4F-81D6-4491-B056-8F72B88F7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9" y="2869523"/>
            <a:ext cx="3415414" cy="455004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0CA952C-4267-4CE1-B6E2-049130A68B4F}"/>
              </a:ext>
            </a:extLst>
          </p:cNvPr>
          <p:cNvGrpSpPr/>
          <p:nvPr/>
        </p:nvGrpSpPr>
        <p:grpSpPr>
          <a:xfrm>
            <a:off x="4343400" y="2694971"/>
            <a:ext cx="3715042" cy="923330"/>
            <a:chOff x="4369777" y="2255086"/>
            <a:chExt cx="3715042" cy="923330"/>
          </a:xfrm>
        </p:grpSpPr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E133D3D0-3721-4016-97FC-3C6CD5CBA8F8}"/>
                </a:ext>
              </a:extLst>
            </p:cNvPr>
            <p:cNvSpPr/>
            <p:nvPr/>
          </p:nvSpPr>
          <p:spPr>
            <a:xfrm>
              <a:off x="4369777" y="2485169"/>
              <a:ext cx="958361" cy="361905"/>
            </a:xfrm>
            <a:prstGeom prst="rightArrow">
              <a:avLst/>
            </a:prstGeom>
            <a:noFill/>
            <a:ln w="15875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C3D350-6280-48E0-9CA5-8B529C958792}"/>
                </a:ext>
              </a:extLst>
            </p:cNvPr>
            <p:cNvSpPr txBox="1"/>
            <p:nvPr/>
          </p:nvSpPr>
          <p:spPr>
            <a:xfrm>
              <a:off x="5664622" y="2255086"/>
              <a:ext cx="24201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+mj-ea"/>
                  <a:ea typeface="+mj-ea"/>
                </a:rPr>
                <a:t>10w+ pages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+mj-ea"/>
                  <a:ea typeface="+mj-ea"/>
                </a:rPr>
                <a:t>2 </a:t>
              </a:r>
              <a:r>
                <a:rPr lang="zh-CN" altLang="en-US" dirty="0" smtClean="0">
                  <a:latin typeface="+mj-ea"/>
                  <a:ea typeface="+mj-ea"/>
                </a:rPr>
                <a:t>小时以上</a:t>
              </a:r>
              <a:endParaRPr lang="zh-CN" altLang="en-US" dirty="0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73F8577-A836-4384-B58E-95452876B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09" y="4069746"/>
            <a:ext cx="3415414" cy="527584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E34DB88-E445-4276-A483-5118374231E8}"/>
              </a:ext>
            </a:extLst>
          </p:cNvPr>
          <p:cNvGrpSpPr/>
          <p:nvPr/>
        </p:nvGrpSpPr>
        <p:grpSpPr>
          <a:xfrm>
            <a:off x="4343399" y="3854058"/>
            <a:ext cx="4123593" cy="1754326"/>
            <a:chOff x="4369776" y="3414173"/>
            <a:chExt cx="4123593" cy="1754326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B3A8655-F32C-45D2-A18F-A564070CAC1F}"/>
                </a:ext>
              </a:extLst>
            </p:cNvPr>
            <p:cNvSpPr/>
            <p:nvPr/>
          </p:nvSpPr>
          <p:spPr>
            <a:xfrm>
              <a:off x="4369776" y="3721682"/>
              <a:ext cx="958361" cy="361905"/>
            </a:xfrm>
            <a:prstGeom prst="rightArrow">
              <a:avLst/>
            </a:prstGeom>
            <a:noFill/>
            <a:ln w="15875" cap="rnd">
              <a:solidFill>
                <a:srgbClr val="00B05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8DAA990-72CF-4A57-AA68-D03873FA675D}"/>
                </a:ext>
              </a:extLst>
            </p:cNvPr>
            <p:cNvSpPr txBox="1"/>
            <p:nvPr/>
          </p:nvSpPr>
          <p:spPr>
            <a:xfrm>
              <a:off x="5664621" y="3414173"/>
              <a:ext cx="282874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+mj-ea"/>
                  <a:ea typeface="+mj-ea"/>
                </a:rPr>
                <a:t>400w+ pages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 smtClean="0">
                  <a:latin typeface="+mj-ea"/>
                  <a:ea typeface="+mj-ea"/>
                </a:rPr>
                <a:t>3 </a:t>
              </a:r>
              <a:r>
                <a:rPr lang="zh-CN" altLang="en-US" dirty="0" smtClean="0">
                  <a:latin typeface="+mj-ea"/>
                  <a:ea typeface="+mj-ea"/>
                </a:rPr>
                <a:t>天以上</a:t>
              </a:r>
              <a:endParaRPr lang="en-US" altLang="zh-CN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+mj-ea"/>
                  <a:ea typeface="+mj-ea"/>
                </a:rPr>
                <a:t>大概率被</a:t>
              </a:r>
              <a:r>
                <a:rPr lang="en-US" altLang="zh-CN" dirty="0">
                  <a:latin typeface="+mj-ea"/>
                  <a:ea typeface="+mj-ea"/>
                </a:rPr>
                <a:t>ban IP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+mj-ea"/>
                  <a:ea typeface="+mj-ea"/>
                </a:rPr>
                <a:t>大概率因内存耗尽而中止</a:t>
              </a:r>
              <a:endParaRPr lang="zh-CN" altLang="en-US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EC8BEE1-1182-4321-BDEA-E3BFC50610DD}"/>
              </a:ext>
            </a:extLst>
          </p:cNvPr>
          <p:cNvSpPr txBox="1"/>
          <p:nvPr/>
        </p:nvSpPr>
        <p:spPr>
          <a:xfrm>
            <a:off x="8969714" y="2311194"/>
            <a:ext cx="2420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爬取速度</a:t>
            </a:r>
            <a:r>
              <a:rPr lang="zh-CN" altLang="en-US" dirty="0">
                <a:latin typeface="+mj-ea"/>
                <a:ea typeface="+mj-ea"/>
              </a:rPr>
              <a:t>出现瓶颈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爬取规模</a:t>
            </a:r>
            <a:r>
              <a:rPr lang="zh-CN" altLang="en-US" dirty="0">
                <a:latin typeface="+mj-ea"/>
                <a:ea typeface="+mj-ea"/>
              </a:rPr>
              <a:t>出现瓶颈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健壮性</a:t>
            </a:r>
            <a:r>
              <a:rPr lang="zh-CN" altLang="en-US" dirty="0">
                <a:latin typeface="+mj-ea"/>
                <a:ea typeface="+mj-ea"/>
              </a:rPr>
              <a:t>的不足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扩展性</a:t>
            </a:r>
            <a:r>
              <a:rPr lang="zh-CN" altLang="en-US" dirty="0">
                <a:latin typeface="+mj-ea"/>
                <a:ea typeface="+mj-ea"/>
              </a:rPr>
              <a:t>的不足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E1934D-BD85-44B5-B699-3DC187637BF0}"/>
              </a:ext>
            </a:extLst>
          </p:cNvPr>
          <p:cNvSpPr txBox="1"/>
          <p:nvPr/>
        </p:nvSpPr>
        <p:spPr>
          <a:xfrm>
            <a:off x="9599519" y="1958624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单机爬虫</a:t>
            </a:r>
          </a:p>
        </p:txBody>
      </p:sp>
    </p:spTree>
    <p:extLst>
      <p:ext uri="{BB962C8B-B14F-4D97-AF65-F5344CB8AC3E}">
        <p14:creationId xmlns:p14="http://schemas.microsoft.com/office/powerpoint/2010/main" val="16410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EBCCB3A-1609-4E62-A76E-A6C7DE608FDC}"/>
              </a:ext>
            </a:extLst>
          </p:cNvPr>
          <p:cNvSpPr txBox="1"/>
          <p:nvPr/>
        </p:nvSpPr>
        <p:spPr>
          <a:xfrm>
            <a:off x="8969714" y="2311194"/>
            <a:ext cx="2420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爬取速度</a:t>
            </a:r>
            <a:r>
              <a:rPr lang="zh-CN" altLang="en-US" dirty="0">
                <a:latin typeface="+mj-ea"/>
                <a:ea typeface="+mj-ea"/>
              </a:rPr>
              <a:t>出现瓶颈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爬取规模</a:t>
            </a:r>
            <a:r>
              <a:rPr lang="zh-CN" altLang="en-US" dirty="0">
                <a:latin typeface="+mj-ea"/>
                <a:ea typeface="+mj-ea"/>
              </a:rPr>
              <a:t>出现瓶颈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健壮性</a:t>
            </a:r>
            <a:r>
              <a:rPr lang="zh-CN" altLang="en-US" dirty="0">
                <a:latin typeface="+mj-ea"/>
                <a:ea typeface="+mj-ea"/>
              </a:rPr>
              <a:t>的不足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扩展性</a:t>
            </a:r>
            <a:r>
              <a:rPr lang="zh-CN" altLang="en-US" dirty="0">
                <a:latin typeface="+mj-ea"/>
                <a:ea typeface="+mj-ea"/>
              </a:rPr>
              <a:t>的不足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336AA00-03CD-472F-9F58-9CEDA908EE8B}"/>
              </a:ext>
            </a:extLst>
          </p:cNvPr>
          <p:cNvSpPr txBox="1"/>
          <p:nvPr/>
        </p:nvSpPr>
        <p:spPr>
          <a:xfrm>
            <a:off x="8969713" y="2311257"/>
            <a:ext cx="24201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trike="sngStrike" dirty="0">
                <a:solidFill>
                  <a:srgbClr val="FF0000"/>
                </a:solidFill>
                <a:latin typeface="+mj-ea"/>
                <a:ea typeface="+mj-ea"/>
              </a:rPr>
              <a:t>爬取速度</a:t>
            </a:r>
            <a:r>
              <a:rPr lang="zh-CN" altLang="en-US" strike="sngStrike" dirty="0">
                <a:latin typeface="+mj-ea"/>
                <a:ea typeface="+mj-ea"/>
              </a:rPr>
              <a:t>出现瓶颈</a:t>
            </a:r>
            <a:endParaRPr lang="en-US" altLang="zh-CN" strike="sngStrike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trike="sngStrike" dirty="0">
                <a:solidFill>
                  <a:srgbClr val="FF0000"/>
                </a:solidFill>
                <a:latin typeface="+mj-ea"/>
                <a:ea typeface="+mj-ea"/>
              </a:rPr>
              <a:t>爬取规模</a:t>
            </a:r>
            <a:r>
              <a:rPr lang="zh-CN" altLang="en-US" strike="sngStrike" dirty="0">
                <a:latin typeface="+mj-ea"/>
                <a:ea typeface="+mj-ea"/>
              </a:rPr>
              <a:t>出现瓶颈</a:t>
            </a:r>
            <a:endParaRPr lang="en-US" altLang="zh-CN" strike="sngStrike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健壮性</a:t>
            </a:r>
            <a:r>
              <a:rPr lang="zh-CN" altLang="en-US" dirty="0">
                <a:latin typeface="+mj-ea"/>
                <a:ea typeface="+mj-ea"/>
              </a:rPr>
              <a:t>的不足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trike="sngStrike" dirty="0">
                <a:solidFill>
                  <a:srgbClr val="FF0000"/>
                </a:solidFill>
                <a:latin typeface="+mj-ea"/>
                <a:ea typeface="+mj-ea"/>
              </a:rPr>
              <a:t>扩展性</a:t>
            </a:r>
            <a:r>
              <a:rPr lang="zh-CN" altLang="en-US" strike="sngStrike" dirty="0">
                <a:latin typeface="+mj-ea"/>
                <a:ea typeface="+mj-ea"/>
              </a:rPr>
              <a:t>的不足</a:t>
            </a:r>
            <a:endParaRPr lang="en-US" altLang="zh-CN" strike="sngStrike" dirty="0">
              <a:latin typeface="+mj-ea"/>
              <a:ea typeface="+mj-ea"/>
            </a:endParaRPr>
          </a:p>
          <a:p>
            <a:endParaRPr lang="zh-CN" altLang="en-US" strike="sngStrike" dirty="0">
              <a:latin typeface="+mj-ea"/>
              <a:ea typeface="+mj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分布式原理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最简单的分布式爬虫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B395E2-2690-4589-9B11-41DBD41BAC70}"/>
              </a:ext>
            </a:extLst>
          </p:cNvPr>
          <p:cNvSpPr/>
          <p:nvPr/>
        </p:nvSpPr>
        <p:spPr>
          <a:xfrm>
            <a:off x="656492" y="1479258"/>
            <a:ext cx="8077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55555"/>
                </a:solidFill>
                <a:latin typeface="Lato"/>
              </a:rPr>
              <a:t>将 </a:t>
            </a:r>
            <a:r>
              <a:rPr lang="en-US" altLang="zh-CN" dirty="0">
                <a:solidFill>
                  <a:srgbClr val="555555"/>
                </a:solidFill>
                <a:latin typeface="+mn-ea"/>
              </a:rPr>
              <a:t>url</a:t>
            </a:r>
            <a:r>
              <a:rPr lang="en-US" altLang="zh-CN" dirty="0">
                <a:solidFill>
                  <a:srgbClr val="555555"/>
                </a:solidFill>
                <a:latin typeface="Lato"/>
              </a:rPr>
              <a:t> </a:t>
            </a:r>
            <a:r>
              <a:rPr lang="zh-CN" altLang="en-US" dirty="0">
                <a:solidFill>
                  <a:srgbClr val="555555"/>
                </a:solidFill>
                <a:latin typeface="Lato"/>
              </a:rPr>
              <a:t>进行分片，交给不同机器，最后对不同机器抓取的数据进行汇总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05A069-25FB-43B3-8168-D1B8B6CCC094}"/>
              </a:ext>
            </a:extLst>
          </p:cNvPr>
          <p:cNvSpPr/>
          <p:nvPr/>
        </p:nvSpPr>
        <p:spPr>
          <a:xfrm>
            <a:off x="656492" y="2850830"/>
            <a:ext cx="1962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urls-to-crawl.list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0A1E0C-AAEA-4036-905F-9178F821FEB0}"/>
              </a:ext>
            </a:extLst>
          </p:cNvPr>
          <p:cNvSpPr/>
          <p:nvPr/>
        </p:nvSpPr>
        <p:spPr>
          <a:xfrm>
            <a:off x="3955147" y="2291925"/>
            <a:ext cx="265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urls-to-crawl/</a:t>
            </a:r>
            <a:r>
              <a:rPr lang="en-US" altLang="zh-CN" dirty="0">
                <a:latin typeface="+mj-ea"/>
                <a:ea typeface="+mj-ea"/>
              </a:rPr>
              <a:t>part1</a:t>
            </a:r>
            <a:r>
              <a:rPr lang="zh-CN" altLang="en-US" dirty="0">
                <a:latin typeface="+mj-ea"/>
                <a:ea typeface="+mj-ea"/>
              </a:rPr>
              <a:t>.list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58694C-466B-4468-8518-B77E02FC70B1}"/>
              </a:ext>
            </a:extLst>
          </p:cNvPr>
          <p:cNvSpPr/>
          <p:nvPr/>
        </p:nvSpPr>
        <p:spPr>
          <a:xfrm>
            <a:off x="3955147" y="3515626"/>
            <a:ext cx="265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urls-to-crawl/</a:t>
            </a:r>
            <a:r>
              <a:rPr lang="en-US" altLang="zh-CN" dirty="0">
                <a:latin typeface="+mj-ea"/>
                <a:ea typeface="+mj-ea"/>
              </a:rPr>
              <a:t>part3</a:t>
            </a:r>
            <a:r>
              <a:rPr lang="zh-CN" altLang="en-US" dirty="0">
                <a:latin typeface="+mj-ea"/>
                <a:ea typeface="+mj-ea"/>
              </a:rPr>
              <a:t>.list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F7F1A7-B3C1-4FD8-8A3F-ED710D2175D3}"/>
              </a:ext>
            </a:extLst>
          </p:cNvPr>
          <p:cNvSpPr/>
          <p:nvPr/>
        </p:nvSpPr>
        <p:spPr>
          <a:xfrm>
            <a:off x="3955147" y="2887625"/>
            <a:ext cx="265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urls-to-crawl/</a:t>
            </a:r>
            <a:r>
              <a:rPr lang="en-US" altLang="zh-CN" dirty="0">
                <a:latin typeface="+mj-ea"/>
                <a:ea typeface="+mj-ea"/>
              </a:rPr>
              <a:t>part2</a:t>
            </a:r>
            <a:r>
              <a:rPr lang="zh-CN" altLang="en-US" dirty="0">
                <a:latin typeface="+mj-ea"/>
                <a:ea typeface="+mj-ea"/>
              </a:rPr>
              <a:t>.list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8308CB87-42E1-413C-8CC6-C7E7C8D8257B}"/>
              </a:ext>
            </a:extLst>
          </p:cNvPr>
          <p:cNvSpPr/>
          <p:nvPr/>
        </p:nvSpPr>
        <p:spPr>
          <a:xfrm>
            <a:off x="2807677" y="2872941"/>
            <a:ext cx="958361" cy="361905"/>
          </a:xfrm>
          <a:prstGeom prst="rightArrow">
            <a:avLst/>
          </a:prstGeom>
          <a:noFill/>
          <a:ln w="15875" cap="rnd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F017964-9D62-4CF6-93BC-31FC90800691}"/>
              </a:ext>
            </a:extLst>
          </p:cNvPr>
          <p:cNvSpPr/>
          <p:nvPr/>
        </p:nvSpPr>
        <p:spPr>
          <a:xfrm>
            <a:off x="6773333" y="2291925"/>
            <a:ext cx="958361" cy="361905"/>
          </a:xfrm>
          <a:prstGeom prst="rightArrow">
            <a:avLst/>
          </a:prstGeom>
          <a:noFill/>
          <a:ln w="1587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A725883-B374-440D-9E81-764F7BFD6327}"/>
              </a:ext>
            </a:extLst>
          </p:cNvPr>
          <p:cNvSpPr/>
          <p:nvPr/>
        </p:nvSpPr>
        <p:spPr>
          <a:xfrm>
            <a:off x="6773331" y="3540499"/>
            <a:ext cx="958361" cy="361905"/>
          </a:xfrm>
          <a:prstGeom prst="rightArrow">
            <a:avLst/>
          </a:prstGeom>
          <a:noFill/>
          <a:ln w="1587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F790515-F861-4888-9717-9408AEB4EB68}"/>
              </a:ext>
            </a:extLst>
          </p:cNvPr>
          <p:cNvSpPr/>
          <p:nvPr/>
        </p:nvSpPr>
        <p:spPr>
          <a:xfrm>
            <a:off x="6773332" y="2916212"/>
            <a:ext cx="958361" cy="361905"/>
          </a:xfrm>
          <a:prstGeom prst="rightArrow">
            <a:avLst/>
          </a:prstGeom>
          <a:noFill/>
          <a:ln w="15875" cap="rnd">
            <a:solidFill>
              <a:srgbClr val="FFC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https://d27ppybfoyyraq.cloudfront.net/image/device-images/computer.png">
            <a:extLst>
              <a:ext uri="{FF2B5EF4-FFF2-40B4-BE49-F238E27FC236}">
                <a16:creationId xmlns:a16="http://schemas.microsoft.com/office/drawing/2014/main" id="{C06FE9D3-F1D4-4C67-BF48-C9D17A93F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346" y="2101798"/>
            <a:ext cx="834927" cy="7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https://d27ppybfoyyraq.cloudfront.net/image/device-images/computer.png">
            <a:extLst>
              <a:ext uri="{FF2B5EF4-FFF2-40B4-BE49-F238E27FC236}">
                <a16:creationId xmlns:a16="http://schemas.microsoft.com/office/drawing/2014/main" id="{99F9BFDA-0F7C-4E67-AF8B-D79281E96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342" y="2806554"/>
            <a:ext cx="834927" cy="7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https://d27ppybfoyyraq.cloudfront.net/image/device-images/computer.png">
            <a:extLst>
              <a:ext uri="{FF2B5EF4-FFF2-40B4-BE49-F238E27FC236}">
                <a16:creationId xmlns:a16="http://schemas.microsoft.com/office/drawing/2014/main" id="{57064562-2BC6-49FC-A27C-FEA5E3424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346" y="3511310"/>
            <a:ext cx="834927" cy="7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635E1E0-851B-4CAF-B05F-B2697D333514}"/>
              </a:ext>
            </a:extLst>
          </p:cNvPr>
          <p:cNvSpPr txBox="1"/>
          <p:nvPr/>
        </p:nvSpPr>
        <p:spPr>
          <a:xfrm>
            <a:off x="9599519" y="1958624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单机爬虫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956952-BE4D-4BAC-ACCC-3178DAFE7F5C}"/>
              </a:ext>
            </a:extLst>
          </p:cNvPr>
          <p:cNvSpPr txBox="1"/>
          <p:nvPr/>
        </p:nvSpPr>
        <p:spPr>
          <a:xfrm>
            <a:off x="2927839" y="4326835"/>
            <a:ext cx="55342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计算资源可能出现浪费，包括</a:t>
            </a:r>
            <a:r>
              <a:rPr lang="en-US" altLang="zh-CN" dirty="0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、带宽等。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77D5BF8-9363-464E-B9A8-33D589F35CA2}"/>
              </a:ext>
            </a:extLst>
          </p:cNvPr>
          <p:cNvSpPr/>
          <p:nvPr/>
        </p:nvSpPr>
        <p:spPr>
          <a:xfrm>
            <a:off x="2927839" y="4764203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待爬取的</a:t>
            </a:r>
            <a:r>
              <a:rPr lang="en-US" altLang="zh-CN" dirty="0">
                <a:latin typeface="+mj-ea"/>
                <a:ea typeface="+mj-ea"/>
              </a:rPr>
              <a:t>url</a:t>
            </a:r>
            <a:r>
              <a:rPr lang="zh-CN" altLang="en-US" dirty="0">
                <a:latin typeface="+mj-ea"/>
                <a:ea typeface="+mj-ea"/>
              </a:rPr>
              <a:t>通常是动态的，难以提前获取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CFEAE3-A5C1-49DC-86DC-8411A272A3CD}"/>
              </a:ext>
            </a:extLst>
          </p:cNvPr>
          <p:cNvSpPr/>
          <p:nvPr/>
        </p:nvSpPr>
        <p:spPr>
          <a:xfrm>
            <a:off x="2927839" y="5185824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无法全局去重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75C1DF5-C237-4651-81FC-434099037D02}"/>
              </a:ext>
            </a:extLst>
          </p:cNvPr>
          <p:cNvSpPr/>
          <p:nvPr/>
        </p:nvSpPr>
        <p:spPr>
          <a:xfrm>
            <a:off x="2927839" y="5607445"/>
            <a:ext cx="20890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健壮性依然不足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B1B24B-451A-4820-BB50-CA2003A60275}"/>
              </a:ext>
            </a:extLst>
          </p:cNvPr>
          <p:cNvSpPr txBox="1"/>
          <p:nvPr/>
        </p:nvSpPr>
        <p:spPr>
          <a:xfrm>
            <a:off x="1444270" y="5001158"/>
            <a:ext cx="116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缺点</a:t>
            </a:r>
          </a:p>
        </p:txBody>
      </p:sp>
    </p:spTree>
    <p:extLst>
      <p:ext uri="{BB962C8B-B14F-4D97-AF65-F5344CB8AC3E}">
        <p14:creationId xmlns:p14="http://schemas.microsoft.com/office/powerpoint/2010/main" val="32430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4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21" grpId="0"/>
      <p:bldP spid="15" grpId="0"/>
      <p:bldP spid="23" grpId="0"/>
      <p:bldP spid="24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分布式原理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常见的分布式架构模型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51F15B-7EEF-4C6D-9342-00FEDD1E3FAF}"/>
              </a:ext>
            </a:extLst>
          </p:cNvPr>
          <p:cNvSpPr txBox="1"/>
          <p:nvPr/>
        </p:nvSpPr>
        <p:spPr>
          <a:xfrm>
            <a:off x="1985336" y="3693348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Master-Slave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284999F-1EEF-4E97-AD95-3B354E5010E3}"/>
              </a:ext>
            </a:extLst>
          </p:cNvPr>
          <p:cNvGrpSpPr/>
          <p:nvPr/>
        </p:nvGrpSpPr>
        <p:grpSpPr>
          <a:xfrm>
            <a:off x="1121156" y="1631236"/>
            <a:ext cx="3404759" cy="1537650"/>
            <a:chOff x="1002721" y="2451099"/>
            <a:chExt cx="3404759" cy="1537650"/>
          </a:xfrm>
        </p:grpSpPr>
        <p:sp>
          <p:nvSpPr>
            <p:cNvPr id="25" name="圆角矩形 15">
              <a:extLst>
                <a:ext uri="{FF2B5EF4-FFF2-40B4-BE49-F238E27FC236}">
                  <a16:creationId xmlns:a16="http://schemas.microsoft.com/office/drawing/2014/main" id="{2D828227-7BA9-4B52-A216-07CBFC636F28}"/>
                </a:ext>
              </a:extLst>
            </p:cNvPr>
            <p:cNvSpPr/>
            <p:nvPr/>
          </p:nvSpPr>
          <p:spPr>
            <a:xfrm>
              <a:off x="2129173" y="2451099"/>
              <a:ext cx="1126453" cy="5465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Master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圆角矩形 15">
              <a:extLst>
                <a:ext uri="{FF2B5EF4-FFF2-40B4-BE49-F238E27FC236}">
                  <a16:creationId xmlns:a16="http://schemas.microsoft.com/office/drawing/2014/main" id="{AF28DFF7-3F19-469B-896F-F73A2051E751}"/>
                </a:ext>
              </a:extLst>
            </p:cNvPr>
            <p:cNvSpPr/>
            <p:nvPr/>
          </p:nvSpPr>
          <p:spPr>
            <a:xfrm>
              <a:off x="1002721" y="3442174"/>
              <a:ext cx="864180" cy="546575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Slave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圆角矩形 15">
              <a:extLst>
                <a:ext uri="{FF2B5EF4-FFF2-40B4-BE49-F238E27FC236}">
                  <a16:creationId xmlns:a16="http://schemas.microsoft.com/office/drawing/2014/main" id="{03A230E8-C050-497D-AE82-021008050D42}"/>
                </a:ext>
              </a:extLst>
            </p:cNvPr>
            <p:cNvSpPr/>
            <p:nvPr/>
          </p:nvSpPr>
          <p:spPr>
            <a:xfrm>
              <a:off x="2260310" y="3442174"/>
              <a:ext cx="864180" cy="546575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Slave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圆角矩形 15">
              <a:extLst>
                <a:ext uri="{FF2B5EF4-FFF2-40B4-BE49-F238E27FC236}">
                  <a16:creationId xmlns:a16="http://schemas.microsoft.com/office/drawing/2014/main" id="{8C8B600B-F9B4-492A-8EEC-E8DFCC6B300B}"/>
                </a:ext>
              </a:extLst>
            </p:cNvPr>
            <p:cNvSpPr/>
            <p:nvPr/>
          </p:nvSpPr>
          <p:spPr>
            <a:xfrm>
              <a:off x="3543300" y="3442174"/>
              <a:ext cx="864180" cy="546575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Slave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3E4DB96-3E91-4126-8858-389B2C52EC70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>
              <a:off x="2692400" y="2997674"/>
              <a:ext cx="0" cy="444500"/>
            </a:xfrm>
            <a:prstGeom prst="straightConnector1">
              <a:avLst/>
            </a:prstGeom>
            <a:ln w="19050"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8E66CBE-EE38-4EBD-888F-93196D365535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1434811" y="2997674"/>
              <a:ext cx="1257589" cy="444500"/>
            </a:xfrm>
            <a:prstGeom prst="straightConnector1">
              <a:avLst/>
            </a:prstGeom>
            <a:ln w="19050"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3E7DE8F-9A7C-4148-AF51-08595EC6A166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2692400" y="2997674"/>
              <a:ext cx="1282990" cy="444500"/>
            </a:xfrm>
            <a:prstGeom prst="straightConnector1">
              <a:avLst/>
            </a:prstGeom>
            <a:ln w="19050"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11EB430D-BA0E-4BAC-A67B-CC986181C864}"/>
              </a:ext>
            </a:extLst>
          </p:cNvPr>
          <p:cNvGrpSpPr/>
          <p:nvPr/>
        </p:nvGrpSpPr>
        <p:grpSpPr>
          <a:xfrm>
            <a:off x="7349745" y="1434622"/>
            <a:ext cx="2594647" cy="1930878"/>
            <a:chOff x="5875672" y="2177811"/>
            <a:chExt cx="2594647" cy="1930878"/>
          </a:xfrm>
        </p:grpSpPr>
        <p:sp>
          <p:nvSpPr>
            <p:cNvPr id="42" name="圆角矩形 15">
              <a:extLst>
                <a:ext uri="{FF2B5EF4-FFF2-40B4-BE49-F238E27FC236}">
                  <a16:creationId xmlns:a16="http://schemas.microsoft.com/office/drawing/2014/main" id="{C1D04FBB-D634-4883-9B3B-674B2B3DBAD4}"/>
                </a:ext>
              </a:extLst>
            </p:cNvPr>
            <p:cNvSpPr/>
            <p:nvPr/>
          </p:nvSpPr>
          <p:spPr>
            <a:xfrm>
              <a:off x="5875673" y="2177811"/>
              <a:ext cx="1126453" cy="5465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Peer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圆角矩形 15">
              <a:extLst>
                <a:ext uri="{FF2B5EF4-FFF2-40B4-BE49-F238E27FC236}">
                  <a16:creationId xmlns:a16="http://schemas.microsoft.com/office/drawing/2014/main" id="{4DDB6094-7F9E-4350-B725-B5C0A95C0447}"/>
                </a:ext>
              </a:extLst>
            </p:cNvPr>
            <p:cNvSpPr/>
            <p:nvPr/>
          </p:nvSpPr>
          <p:spPr>
            <a:xfrm>
              <a:off x="5875672" y="3562114"/>
              <a:ext cx="1126453" cy="5465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Peer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4" name="圆角矩形 15">
              <a:extLst>
                <a:ext uri="{FF2B5EF4-FFF2-40B4-BE49-F238E27FC236}">
                  <a16:creationId xmlns:a16="http://schemas.microsoft.com/office/drawing/2014/main" id="{4FBBCCF8-20D5-41AC-871A-D8DD47D2B81F}"/>
                </a:ext>
              </a:extLst>
            </p:cNvPr>
            <p:cNvSpPr/>
            <p:nvPr/>
          </p:nvSpPr>
          <p:spPr>
            <a:xfrm>
              <a:off x="7343866" y="2882425"/>
              <a:ext cx="1126453" cy="5465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Peer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5ED5898-0950-47CE-905E-E3674A154590}"/>
                </a:ext>
              </a:extLst>
            </p:cNvPr>
            <p:cNvCxnSpPr>
              <a:cxnSpLocks/>
              <a:stCxn id="42" idx="2"/>
              <a:endCxn id="43" idx="0"/>
            </p:cNvCxnSpPr>
            <p:nvPr/>
          </p:nvCxnSpPr>
          <p:spPr>
            <a:xfrm flipH="1">
              <a:off x="6438899" y="2724386"/>
              <a:ext cx="1" cy="837728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308D387-50EB-49FD-A0EE-C4F44D92E194}"/>
                </a:ext>
              </a:extLst>
            </p:cNvPr>
            <p:cNvCxnSpPr>
              <a:cxnSpLocks/>
              <a:stCxn id="44" idx="2"/>
              <a:endCxn id="43" idx="3"/>
            </p:cNvCxnSpPr>
            <p:nvPr/>
          </p:nvCxnSpPr>
          <p:spPr>
            <a:xfrm flipH="1">
              <a:off x="7002125" y="3429000"/>
              <a:ext cx="904968" cy="406402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3170EE2-F567-4C66-BA42-37C1C25E669E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>
              <a:off x="7002126" y="2451099"/>
              <a:ext cx="904967" cy="431326"/>
            </a:xfrm>
            <a:prstGeom prst="straightConnector1">
              <a:avLst/>
            </a:prstGeom>
            <a:ln w="1905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5B041674-6D05-4CEB-9C32-AC3963BD0D0E}"/>
              </a:ext>
            </a:extLst>
          </p:cNvPr>
          <p:cNvSpPr txBox="1"/>
          <p:nvPr/>
        </p:nvSpPr>
        <p:spPr>
          <a:xfrm>
            <a:off x="7704766" y="3670776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Peer to Peer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D9ED66A-4556-43AF-AE7E-8A3B24AFCFCB}"/>
              </a:ext>
            </a:extLst>
          </p:cNvPr>
          <p:cNvSpPr/>
          <p:nvPr/>
        </p:nvSpPr>
        <p:spPr>
          <a:xfrm>
            <a:off x="1037697" y="4254979"/>
            <a:ext cx="441045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架构简单，</a:t>
            </a:r>
            <a:r>
              <a:rPr lang="en-US" altLang="zh-CN" dirty="0">
                <a:latin typeface="Franklin Gothic Book" panose="020B0503020102020204" pitchFamily="34" charset="0"/>
                <a:ea typeface="黑体" panose="02010609060101010101" pitchFamily="49" charset="-122"/>
              </a:rPr>
              <a:t>Master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Franklin Gothic Book" panose="020B0503020102020204" pitchFamily="34" charset="0"/>
                <a:ea typeface="黑体" panose="02010609060101010101" pitchFamily="49" charset="-122"/>
              </a:rPr>
              <a:t>Slave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之间进行通信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扩展时只需更新</a:t>
            </a:r>
            <a:r>
              <a:rPr lang="en-US" altLang="zh-CN" dirty="0">
                <a:latin typeface="Franklin Gothic Book" panose="020B0503020102020204" pitchFamily="34" charset="0"/>
                <a:ea typeface="黑体" panose="02010609060101010101" pitchFamily="49" charset="-122"/>
              </a:rPr>
              <a:t>Master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Franklin Gothic Book" panose="020B0503020102020204" pitchFamily="34" charset="0"/>
                <a:ea typeface="黑体" panose="02010609060101010101" pitchFamily="49" charset="-122"/>
              </a:rPr>
              <a:t>Master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节点压力大，易成为瓶颈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Franklin Gothic Book" panose="020B0503020102020204" pitchFamily="34" charset="0"/>
                <a:ea typeface="黑体" panose="02010609060101010101" pitchFamily="49" charset="-122"/>
              </a:rPr>
              <a:t>Slave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节点数量有限制 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4443E82-7F52-45D1-A65C-97DBF57D498A}"/>
              </a:ext>
            </a:extLst>
          </p:cNvPr>
          <p:cNvSpPr/>
          <p:nvPr/>
        </p:nvSpPr>
        <p:spPr>
          <a:xfrm>
            <a:off x="6626230" y="4239923"/>
            <a:ext cx="421956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架构复杂，所有节点之间进行通信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扩展时需要更新所有节点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</a:t>
            </a:r>
            <a:r>
              <a:rPr lang="en-US" altLang="zh-CN" dirty="0">
                <a:latin typeface="Franklin Gothic Book" panose="020B0503020102020204" pitchFamily="34" charset="0"/>
                <a:ea typeface="黑体" panose="02010609060101010101" pitchFamily="49" charset="-122"/>
              </a:rPr>
              <a:t>Master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，不会出现单机热点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Franklin Gothic Book" panose="020B0503020102020204" pitchFamily="34" charset="0"/>
                <a:ea typeface="黑体" panose="02010609060101010101" pitchFamily="49" charset="-122"/>
              </a:rPr>
              <a:t>Slave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节点数量限制小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67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分布式原理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Master-Slave</a:t>
            </a:r>
            <a:r>
              <a:rPr lang="zh-CN" altLang="en-US" dirty="0"/>
              <a:t>架构与</a:t>
            </a:r>
            <a:r>
              <a:rPr lang="en-US" altLang="zh-CN" dirty="0"/>
              <a:t>Scrapy</a:t>
            </a:r>
            <a:r>
              <a:rPr lang="zh-CN" altLang="en-US" dirty="0"/>
              <a:t>框架比较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51F15B-7EEF-4C6D-9342-00FEDD1E3FAF}"/>
              </a:ext>
            </a:extLst>
          </p:cNvPr>
          <p:cNvSpPr txBox="1"/>
          <p:nvPr/>
        </p:nvSpPr>
        <p:spPr>
          <a:xfrm>
            <a:off x="1985336" y="3693348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Master-Slave</a:t>
            </a:r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2284999F-1EEF-4E97-AD95-3B354E5010E3}"/>
              </a:ext>
            </a:extLst>
          </p:cNvPr>
          <p:cNvGrpSpPr/>
          <p:nvPr/>
        </p:nvGrpSpPr>
        <p:grpSpPr>
          <a:xfrm>
            <a:off x="1121156" y="1631236"/>
            <a:ext cx="3404759" cy="1537650"/>
            <a:chOff x="1002721" y="2451099"/>
            <a:chExt cx="3404759" cy="1537650"/>
          </a:xfrm>
        </p:grpSpPr>
        <p:sp>
          <p:nvSpPr>
            <p:cNvPr id="25" name="圆角矩形 15">
              <a:extLst>
                <a:ext uri="{FF2B5EF4-FFF2-40B4-BE49-F238E27FC236}">
                  <a16:creationId xmlns:a16="http://schemas.microsoft.com/office/drawing/2014/main" id="{2D828227-7BA9-4B52-A216-07CBFC636F28}"/>
                </a:ext>
              </a:extLst>
            </p:cNvPr>
            <p:cNvSpPr/>
            <p:nvPr/>
          </p:nvSpPr>
          <p:spPr>
            <a:xfrm>
              <a:off x="2129173" y="2451099"/>
              <a:ext cx="1126453" cy="5465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Master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圆角矩形 15">
              <a:extLst>
                <a:ext uri="{FF2B5EF4-FFF2-40B4-BE49-F238E27FC236}">
                  <a16:creationId xmlns:a16="http://schemas.microsoft.com/office/drawing/2014/main" id="{AF28DFF7-3F19-469B-896F-F73A2051E751}"/>
                </a:ext>
              </a:extLst>
            </p:cNvPr>
            <p:cNvSpPr/>
            <p:nvPr/>
          </p:nvSpPr>
          <p:spPr>
            <a:xfrm>
              <a:off x="1002721" y="3442174"/>
              <a:ext cx="864180" cy="546575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Slave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圆角矩形 15">
              <a:extLst>
                <a:ext uri="{FF2B5EF4-FFF2-40B4-BE49-F238E27FC236}">
                  <a16:creationId xmlns:a16="http://schemas.microsoft.com/office/drawing/2014/main" id="{03A230E8-C050-497D-AE82-021008050D42}"/>
                </a:ext>
              </a:extLst>
            </p:cNvPr>
            <p:cNvSpPr/>
            <p:nvPr/>
          </p:nvSpPr>
          <p:spPr>
            <a:xfrm>
              <a:off x="2260310" y="3442174"/>
              <a:ext cx="864180" cy="546575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Slave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圆角矩形 15">
              <a:extLst>
                <a:ext uri="{FF2B5EF4-FFF2-40B4-BE49-F238E27FC236}">
                  <a16:creationId xmlns:a16="http://schemas.microsoft.com/office/drawing/2014/main" id="{8C8B600B-F9B4-492A-8EEC-E8DFCC6B300B}"/>
                </a:ext>
              </a:extLst>
            </p:cNvPr>
            <p:cNvSpPr/>
            <p:nvPr/>
          </p:nvSpPr>
          <p:spPr>
            <a:xfrm>
              <a:off x="3543300" y="3442174"/>
              <a:ext cx="864180" cy="546575"/>
            </a:xfrm>
            <a:prstGeom prst="roundRect">
              <a:avLst/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Slave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3E4DB96-3E91-4126-8858-389B2C52EC70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>
              <a:off x="2692400" y="2997674"/>
              <a:ext cx="0" cy="444500"/>
            </a:xfrm>
            <a:prstGeom prst="straightConnector1">
              <a:avLst/>
            </a:prstGeom>
            <a:ln w="19050"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8E66CBE-EE38-4EBD-888F-93196D365535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1434811" y="2997674"/>
              <a:ext cx="1257589" cy="444500"/>
            </a:xfrm>
            <a:prstGeom prst="straightConnector1">
              <a:avLst/>
            </a:prstGeom>
            <a:ln w="19050"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3E7DE8F-9A7C-4148-AF51-08595EC6A166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2692400" y="2997674"/>
              <a:ext cx="1282990" cy="444500"/>
            </a:xfrm>
            <a:prstGeom prst="straightConnector1">
              <a:avLst/>
            </a:prstGeom>
            <a:ln w="19050"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 descr="http://scrapy-chs.readthedocs.io/zh_CN/stable/_images/scrapy_architecture.png">
            <a:extLst>
              <a:ext uri="{FF2B5EF4-FFF2-40B4-BE49-F238E27FC236}">
                <a16:creationId xmlns:a16="http://schemas.microsoft.com/office/drawing/2014/main" id="{C5EBB695-93DB-4482-B74D-F5C7B7B3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34" y="1162409"/>
            <a:ext cx="4911869" cy="346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0F1FACF9-F4D2-4EF1-9443-09CA6E297591}"/>
              </a:ext>
            </a:extLst>
          </p:cNvPr>
          <p:cNvSpPr/>
          <p:nvPr/>
        </p:nvSpPr>
        <p:spPr>
          <a:xfrm rot="19338723">
            <a:off x="5841571" y="1506556"/>
            <a:ext cx="3374651" cy="12104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834A46-A823-43E1-BD7F-364428A6DCAC}"/>
              </a:ext>
            </a:extLst>
          </p:cNvPr>
          <p:cNvSpPr/>
          <p:nvPr/>
        </p:nvSpPr>
        <p:spPr>
          <a:xfrm rot="19338723">
            <a:off x="6809086" y="1881852"/>
            <a:ext cx="5038322" cy="224280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E12C27-ADDA-4025-AE3D-B27CD122E78E}"/>
              </a:ext>
            </a:extLst>
          </p:cNvPr>
          <p:cNvSpPr txBox="1"/>
          <p:nvPr/>
        </p:nvSpPr>
        <p:spPr>
          <a:xfrm>
            <a:off x="215999" y="4570608"/>
            <a:ext cx="462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Master</a:t>
            </a:r>
            <a:r>
              <a:rPr lang="zh-CN" altLang="en-US" dirty="0">
                <a:latin typeface="+mj-ea"/>
                <a:ea typeface="+mj-ea"/>
              </a:rPr>
              <a:t>端 </a:t>
            </a:r>
            <a:r>
              <a:rPr lang="en-US" altLang="zh-CN" dirty="0">
                <a:latin typeface="+mj-ea"/>
                <a:ea typeface="+mj-ea"/>
              </a:rPr>
              <a:t>- </a:t>
            </a:r>
            <a:r>
              <a:rPr lang="zh-CN" altLang="en-US" dirty="0">
                <a:latin typeface="+mj-ea"/>
                <a:ea typeface="+mj-ea"/>
              </a:rPr>
              <a:t>去重、调度分配请求，汇总数据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19B5EE-59B4-48CE-B87C-9C6E634E14B7}"/>
              </a:ext>
            </a:extLst>
          </p:cNvPr>
          <p:cNvSpPr/>
          <p:nvPr/>
        </p:nvSpPr>
        <p:spPr>
          <a:xfrm>
            <a:off x="4736735" y="4570608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- Scheduler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Pipeline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E667ED-804C-4026-90E4-78EDE333F473}"/>
              </a:ext>
            </a:extLst>
          </p:cNvPr>
          <p:cNvSpPr/>
          <p:nvPr/>
        </p:nvSpPr>
        <p:spPr>
          <a:xfrm>
            <a:off x="6773333" y="1984256"/>
            <a:ext cx="95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+mj-ea"/>
              </a:rPr>
              <a:t>Master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AC9A1D2-31E7-404D-A0A1-5858D841969E}"/>
              </a:ext>
            </a:extLst>
          </p:cNvPr>
          <p:cNvSpPr txBox="1"/>
          <p:nvPr/>
        </p:nvSpPr>
        <p:spPr>
          <a:xfrm>
            <a:off x="219560" y="5095070"/>
            <a:ext cx="501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Slave</a:t>
            </a:r>
            <a:r>
              <a:rPr lang="zh-CN" altLang="en-US" dirty="0">
                <a:latin typeface="+mj-ea"/>
                <a:ea typeface="+mj-ea"/>
              </a:rPr>
              <a:t>端 </a:t>
            </a:r>
            <a:r>
              <a:rPr lang="en-US" altLang="zh-CN" dirty="0">
                <a:latin typeface="+mj-ea"/>
                <a:ea typeface="+mj-ea"/>
              </a:rPr>
              <a:t>– </a:t>
            </a:r>
            <a:r>
              <a:rPr lang="zh-CN" altLang="en-US" dirty="0">
                <a:latin typeface="+mj-ea"/>
                <a:ea typeface="+mj-ea"/>
              </a:rPr>
              <a:t>发送请求下载数据、提取信息实体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31D8208-854A-4D45-A330-D04D6B0FCBA5}"/>
              </a:ext>
            </a:extLst>
          </p:cNvPr>
          <p:cNvSpPr/>
          <p:nvPr/>
        </p:nvSpPr>
        <p:spPr>
          <a:xfrm>
            <a:off x="4774997" y="5097913"/>
            <a:ext cx="2642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- Spider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en-US" altLang="zh-CN" dirty="0">
                <a:latin typeface="+mj-ea"/>
                <a:ea typeface="+mj-ea"/>
              </a:rPr>
              <a:t>Downloader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C01EE3C-9E51-4787-849A-39DF1F30B766}"/>
              </a:ext>
            </a:extLst>
          </p:cNvPr>
          <p:cNvSpPr/>
          <p:nvPr/>
        </p:nvSpPr>
        <p:spPr>
          <a:xfrm>
            <a:off x="10548238" y="1997507"/>
            <a:ext cx="75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</a:rPr>
              <a:t>Slave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3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5" grpId="0"/>
      <p:bldP spid="7" grpId="0"/>
      <p:bldP spid="8" grpId="0"/>
      <p:bldP spid="31" grpId="0"/>
      <p:bldP spid="32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Scrapy</a:t>
            </a:r>
            <a:r>
              <a:rPr lang="zh-CN" altLang="en-US" dirty="0"/>
              <a:t>分布式原理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Scrapy</a:t>
            </a:r>
            <a:r>
              <a:rPr lang="zh-CN" altLang="en-US" dirty="0"/>
              <a:t>分布式处理请求流程</a:t>
            </a:r>
            <a:endParaRPr lang="en-US" altLang="zh-CN" dirty="0"/>
          </a:p>
        </p:txBody>
      </p:sp>
      <p:sp>
        <p:nvSpPr>
          <p:cNvPr id="55" name="圆角矩形 5">
            <a:extLst>
              <a:ext uri="{FF2B5EF4-FFF2-40B4-BE49-F238E27FC236}">
                <a16:creationId xmlns:a16="http://schemas.microsoft.com/office/drawing/2014/main" id="{536D3773-E4F8-4F85-AA6B-EBBB1828A200}"/>
              </a:ext>
            </a:extLst>
          </p:cNvPr>
          <p:cNvSpPr/>
          <p:nvPr/>
        </p:nvSpPr>
        <p:spPr>
          <a:xfrm>
            <a:off x="3981604" y="2573696"/>
            <a:ext cx="2272059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Request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优先队列</a:t>
            </a:r>
          </a:p>
        </p:txBody>
      </p:sp>
      <p:sp>
        <p:nvSpPr>
          <p:cNvPr id="56" name="圆角矩形 5">
            <a:extLst>
              <a:ext uri="{FF2B5EF4-FFF2-40B4-BE49-F238E27FC236}">
                <a16:creationId xmlns:a16="http://schemas.microsoft.com/office/drawing/2014/main" id="{C15E7C5A-C570-4065-98A0-2060DF1D07E6}"/>
              </a:ext>
            </a:extLst>
          </p:cNvPr>
          <p:cNvSpPr/>
          <p:nvPr/>
        </p:nvSpPr>
        <p:spPr>
          <a:xfrm>
            <a:off x="2731925" y="1262622"/>
            <a:ext cx="1249679" cy="544014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指纹集合</a:t>
            </a:r>
          </a:p>
        </p:txBody>
      </p:sp>
      <p:sp>
        <p:nvSpPr>
          <p:cNvPr id="58" name="圆角矩形 5">
            <a:extLst>
              <a:ext uri="{FF2B5EF4-FFF2-40B4-BE49-F238E27FC236}">
                <a16:creationId xmlns:a16="http://schemas.microsoft.com/office/drawing/2014/main" id="{2BEACFCF-3D2D-41B3-A006-2CA0454BC6A7}"/>
              </a:ext>
            </a:extLst>
          </p:cNvPr>
          <p:cNvSpPr/>
          <p:nvPr/>
        </p:nvSpPr>
        <p:spPr>
          <a:xfrm>
            <a:off x="988699" y="1270133"/>
            <a:ext cx="1627054" cy="544015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初始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url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队列</a:t>
            </a:r>
          </a:p>
        </p:txBody>
      </p:sp>
      <p:sp>
        <p:nvSpPr>
          <p:cNvPr id="59" name="圆角矩形 5">
            <a:extLst>
              <a:ext uri="{FF2B5EF4-FFF2-40B4-BE49-F238E27FC236}">
                <a16:creationId xmlns:a16="http://schemas.microsoft.com/office/drawing/2014/main" id="{4AA19A7A-45EA-45CB-AA65-86280A917B6E}"/>
              </a:ext>
            </a:extLst>
          </p:cNvPr>
          <p:cNvSpPr/>
          <p:nvPr/>
        </p:nvSpPr>
        <p:spPr>
          <a:xfrm>
            <a:off x="831974" y="2554646"/>
            <a:ext cx="2272059" cy="692932"/>
          </a:xfrm>
          <a:prstGeom prst="round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Scheduler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圆角矩形 5">
            <a:extLst>
              <a:ext uri="{FF2B5EF4-FFF2-40B4-BE49-F238E27FC236}">
                <a16:creationId xmlns:a16="http://schemas.microsoft.com/office/drawing/2014/main" id="{3DEB643A-7124-4C8E-A13E-1788F7D5D387}"/>
              </a:ext>
            </a:extLst>
          </p:cNvPr>
          <p:cNvSpPr/>
          <p:nvPr/>
        </p:nvSpPr>
        <p:spPr>
          <a:xfrm>
            <a:off x="3981606" y="3436229"/>
            <a:ext cx="1448316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Items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集合</a:t>
            </a:r>
          </a:p>
        </p:txBody>
      </p:sp>
      <p:sp>
        <p:nvSpPr>
          <p:cNvPr id="61" name="圆角矩形 5">
            <a:extLst>
              <a:ext uri="{FF2B5EF4-FFF2-40B4-BE49-F238E27FC236}">
                <a16:creationId xmlns:a16="http://schemas.microsoft.com/office/drawing/2014/main" id="{AC6638C5-C4A5-441F-B24E-439CDD7213FA}"/>
              </a:ext>
            </a:extLst>
          </p:cNvPr>
          <p:cNvSpPr/>
          <p:nvPr/>
        </p:nvSpPr>
        <p:spPr>
          <a:xfrm>
            <a:off x="831974" y="3417179"/>
            <a:ext cx="2272059" cy="692932"/>
          </a:xfrm>
          <a:prstGeom prst="round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Pipeline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2FA35E6-7491-4D09-BB2D-02FF847F4BA3}"/>
              </a:ext>
            </a:extLst>
          </p:cNvPr>
          <p:cNvGrpSpPr/>
          <p:nvPr/>
        </p:nvGrpSpPr>
        <p:grpSpPr>
          <a:xfrm>
            <a:off x="6920914" y="2628900"/>
            <a:ext cx="2013438" cy="1951893"/>
            <a:chOff x="7253654" y="2628900"/>
            <a:chExt cx="2013438" cy="1951893"/>
          </a:xfrm>
        </p:grpSpPr>
        <p:sp>
          <p:nvSpPr>
            <p:cNvPr id="66" name="圆角矩形 5">
              <a:extLst>
                <a:ext uri="{FF2B5EF4-FFF2-40B4-BE49-F238E27FC236}">
                  <a16:creationId xmlns:a16="http://schemas.microsoft.com/office/drawing/2014/main" id="{EB2E924D-CA1D-4A4D-8855-B579831A2945}"/>
                </a:ext>
              </a:extLst>
            </p:cNvPr>
            <p:cNvSpPr/>
            <p:nvPr/>
          </p:nvSpPr>
          <p:spPr>
            <a:xfrm>
              <a:off x="7434971" y="2758334"/>
              <a:ext cx="1647484" cy="692932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Spider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7" name="圆角矩形 5">
              <a:extLst>
                <a:ext uri="{FF2B5EF4-FFF2-40B4-BE49-F238E27FC236}">
                  <a16:creationId xmlns:a16="http://schemas.microsoft.com/office/drawing/2014/main" id="{BDC3B1A1-64A2-4D4D-9F18-E8AF1B56C52D}"/>
                </a:ext>
              </a:extLst>
            </p:cNvPr>
            <p:cNvSpPr/>
            <p:nvPr/>
          </p:nvSpPr>
          <p:spPr>
            <a:xfrm>
              <a:off x="7434971" y="3814202"/>
              <a:ext cx="1647484" cy="692932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rPr>
                <a:t>Downloader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68" name="圆角矩形 5">
              <a:extLst>
                <a:ext uri="{FF2B5EF4-FFF2-40B4-BE49-F238E27FC236}">
                  <a16:creationId xmlns:a16="http://schemas.microsoft.com/office/drawing/2014/main" id="{7022DCFA-887D-49C8-BDD6-85F952D178A0}"/>
                </a:ext>
              </a:extLst>
            </p:cNvPr>
            <p:cNvSpPr/>
            <p:nvPr/>
          </p:nvSpPr>
          <p:spPr>
            <a:xfrm>
              <a:off x="7253654" y="2628900"/>
              <a:ext cx="2013438" cy="1951893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61CEF2F-B613-4DCF-8D93-74A3CA98C0CC}"/>
              </a:ext>
            </a:extLst>
          </p:cNvPr>
          <p:cNvCxnSpPr>
            <a:cxnSpLocks/>
            <a:stCxn id="59" idx="0"/>
            <a:endCxn id="58" idx="2"/>
          </p:cNvCxnSpPr>
          <p:nvPr/>
        </p:nvCxnSpPr>
        <p:spPr>
          <a:xfrm flipH="1" flipV="1">
            <a:off x="1802226" y="1814148"/>
            <a:ext cx="165778" cy="740498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0D0B014-5F0D-415A-98FA-ED90F770CF27}"/>
              </a:ext>
            </a:extLst>
          </p:cNvPr>
          <p:cNvCxnSpPr>
            <a:cxnSpLocks/>
            <a:stCxn id="60" idx="3"/>
            <a:endCxn id="66" idx="1"/>
          </p:cNvCxnSpPr>
          <p:nvPr/>
        </p:nvCxnSpPr>
        <p:spPr>
          <a:xfrm flipV="1">
            <a:off x="5429922" y="3104800"/>
            <a:ext cx="1672309" cy="6778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3CF983E-16F6-47E9-BBDF-D8B94DC8420C}"/>
              </a:ext>
            </a:extLst>
          </p:cNvPr>
          <p:cNvCxnSpPr>
            <a:cxnSpLocks/>
            <a:stCxn id="55" idx="3"/>
            <a:endCxn id="66" idx="1"/>
          </p:cNvCxnSpPr>
          <p:nvPr/>
        </p:nvCxnSpPr>
        <p:spPr>
          <a:xfrm>
            <a:off x="6253663" y="2920162"/>
            <a:ext cx="848568" cy="184638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1354D64-DE9B-4A0C-AE3C-2138DF07C5F0}"/>
              </a:ext>
            </a:extLst>
          </p:cNvPr>
          <p:cNvCxnSpPr>
            <a:cxnSpLocks/>
            <a:stCxn id="55" idx="1"/>
            <a:endCxn id="59" idx="3"/>
          </p:cNvCxnSpPr>
          <p:nvPr/>
        </p:nvCxnSpPr>
        <p:spPr>
          <a:xfrm flipH="1" flipV="1">
            <a:off x="3104033" y="2901112"/>
            <a:ext cx="877571" cy="19050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3A77295A-0344-4BAC-B998-A82EDDC234A0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flipH="1">
            <a:off x="1968004" y="1806636"/>
            <a:ext cx="1388761" cy="74801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39878A3-358F-4F8C-8381-410C0807CB39}"/>
              </a:ext>
            </a:extLst>
          </p:cNvPr>
          <p:cNvCxnSpPr>
            <a:cxnSpLocks/>
            <a:stCxn id="60" idx="1"/>
            <a:endCxn id="61" idx="3"/>
          </p:cNvCxnSpPr>
          <p:nvPr/>
        </p:nvCxnSpPr>
        <p:spPr>
          <a:xfrm flipH="1" flipV="1">
            <a:off x="3104033" y="3763645"/>
            <a:ext cx="877573" cy="19050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圆角矩形 5">
            <a:extLst>
              <a:ext uri="{FF2B5EF4-FFF2-40B4-BE49-F238E27FC236}">
                <a16:creationId xmlns:a16="http://schemas.microsoft.com/office/drawing/2014/main" id="{361BDB38-90A5-43B6-8660-26BE3A40F643}"/>
              </a:ext>
            </a:extLst>
          </p:cNvPr>
          <p:cNvSpPr/>
          <p:nvPr/>
        </p:nvSpPr>
        <p:spPr>
          <a:xfrm>
            <a:off x="702237" y="2271631"/>
            <a:ext cx="2488663" cy="215109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B96FFE4-5FDE-47CB-8C29-908BD5B8A336}"/>
              </a:ext>
            </a:extLst>
          </p:cNvPr>
          <p:cNvCxnSpPr>
            <a:cxnSpLocks/>
            <a:stCxn id="67" idx="1"/>
            <a:endCxn id="55" idx="3"/>
          </p:cNvCxnSpPr>
          <p:nvPr/>
        </p:nvCxnSpPr>
        <p:spPr>
          <a:xfrm flipH="1" flipV="1">
            <a:off x="6253663" y="2920162"/>
            <a:ext cx="848568" cy="1240506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云形 165">
            <a:extLst>
              <a:ext uri="{FF2B5EF4-FFF2-40B4-BE49-F238E27FC236}">
                <a16:creationId xmlns:a16="http://schemas.microsoft.com/office/drawing/2014/main" id="{B1CAD9E6-7532-4050-B418-63AE3BE1F343}"/>
              </a:ext>
            </a:extLst>
          </p:cNvPr>
          <p:cNvSpPr/>
          <p:nvPr/>
        </p:nvSpPr>
        <p:spPr>
          <a:xfrm>
            <a:off x="10222266" y="3266628"/>
            <a:ext cx="1925443" cy="1315087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Internet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5727075-521F-42E1-A0C8-06BB489A5A12}"/>
              </a:ext>
            </a:extLst>
          </p:cNvPr>
          <p:cNvCxnSpPr>
            <a:cxnSpLocks/>
            <a:stCxn id="67" idx="0"/>
            <a:endCxn id="66" idx="2"/>
          </p:cNvCxnSpPr>
          <p:nvPr/>
        </p:nvCxnSpPr>
        <p:spPr>
          <a:xfrm flipV="1">
            <a:off x="7925973" y="3451266"/>
            <a:ext cx="0" cy="362936"/>
          </a:xfrm>
          <a:prstGeom prst="straightConnector1">
            <a:avLst/>
          </a:prstGeom>
          <a:ln w="190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8401BFE2-FD12-49C7-A5F2-B13265B66657}"/>
              </a:ext>
            </a:extLst>
          </p:cNvPr>
          <p:cNvSpPr txBox="1"/>
          <p:nvPr/>
        </p:nvSpPr>
        <p:spPr>
          <a:xfrm rot="3214273">
            <a:off x="6185070" y="3558787"/>
            <a:ext cx="878126" cy="307777"/>
          </a:xfrm>
          <a:prstGeom prst="rect">
            <a:avLst/>
          </a:prstGeom>
          <a:noFill/>
          <a:ln>
            <a:noFill/>
            <a:headEnd type="oval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Request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F5B432DC-5CE8-4E95-882B-7E31FC2A807D}"/>
              </a:ext>
            </a:extLst>
          </p:cNvPr>
          <p:cNvSpPr txBox="1"/>
          <p:nvPr/>
        </p:nvSpPr>
        <p:spPr>
          <a:xfrm rot="20400670">
            <a:off x="5659347" y="3570664"/>
            <a:ext cx="574324" cy="307777"/>
          </a:xfrm>
          <a:prstGeom prst="rect">
            <a:avLst/>
          </a:prstGeom>
          <a:noFill/>
          <a:ln>
            <a:noFill/>
            <a:headEnd type="oval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Item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54A9B5D0-7D16-476E-9724-1FA8A9F4A216}"/>
              </a:ext>
            </a:extLst>
          </p:cNvPr>
          <p:cNvSpPr txBox="1"/>
          <p:nvPr/>
        </p:nvSpPr>
        <p:spPr>
          <a:xfrm rot="910210">
            <a:off x="6315785" y="2748685"/>
            <a:ext cx="891566" cy="261610"/>
          </a:xfrm>
          <a:prstGeom prst="rect">
            <a:avLst/>
          </a:prstGeom>
          <a:noFill/>
          <a:ln>
            <a:noFill/>
            <a:headEnd type="oval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ea"/>
                <a:ea typeface="+mj-ea"/>
              </a:rPr>
              <a:t>Request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8C4AC125-11AE-4FB9-AA3F-C8E4AE93AFCB}"/>
              </a:ext>
            </a:extLst>
          </p:cNvPr>
          <p:cNvSpPr txBox="1"/>
          <p:nvPr/>
        </p:nvSpPr>
        <p:spPr>
          <a:xfrm>
            <a:off x="7942164" y="3485963"/>
            <a:ext cx="1007968" cy="307777"/>
          </a:xfrm>
          <a:prstGeom prst="rect">
            <a:avLst/>
          </a:prstGeom>
          <a:noFill/>
          <a:ln>
            <a:noFill/>
            <a:headEnd type="oval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Response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24FC9C5-D113-481D-BE39-A4CBA28E7900}"/>
              </a:ext>
            </a:extLst>
          </p:cNvPr>
          <p:cNvSpPr txBox="1"/>
          <p:nvPr/>
        </p:nvSpPr>
        <p:spPr>
          <a:xfrm>
            <a:off x="3276828" y="3441451"/>
            <a:ext cx="574324" cy="307777"/>
          </a:xfrm>
          <a:prstGeom prst="rect">
            <a:avLst/>
          </a:prstGeom>
          <a:noFill/>
          <a:ln>
            <a:noFill/>
            <a:headEnd type="oval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Item</a:t>
            </a:r>
            <a:endParaRPr lang="zh-CN" altLang="en-US" sz="1400" dirty="0">
              <a:latin typeface="+mj-ea"/>
              <a:ea typeface="+mj-ea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F1F3BDFC-E494-4704-A750-BC7E2FEC0EA5}"/>
              </a:ext>
            </a:extLst>
          </p:cNvPr>
          <p:cNvGrpSpPr/>
          <p:nvPr/>
        </p:nvGrpSpPr>
        <p:grpSpPr>
          <a:xfrm>
            <a:off x="8749715" y="3639852"/>
            <a:ext cx="1486623" cy="909829"/>
            <a:chOff x="3200166" y="1955717"/>
            <a:chExt cx="1486623" cy="909829"/>
          </a:xfrm>
        </p:grpSpPr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DA7FC284-126F-475C-9469-1CFE32DB0F6E}"/>
                </a:ext>
              </a:extLst>
            </p:cNvPr>
            <p:cNvGrpSpPr/>
            <p:nvPr/>
          </p:nvGrpSpPr>
          <p:grpSpPr>
            <a:xfrm>
              <a:off x="3200166" y="2240037"/>
              <a:ext cx="1478523" cy="625509"/>
              <a:chOff x="3200166" y="2240037"/>
              <a:chExt cx="1478523" cy="625509"/>
            </a:xfrm>
          </p:grpSpPr>
          <p:cxnSp>
            <p:nvCxnSpPr>
              <p:cNvPr id="194" name="曲线连接符 18">
                <a:extLst>
                  <a:ext uri="{FF2B5EF4-FFF2-40B4-BE49-F238E27FC236}">
                    <a16:creationId xmlns:a16="http://schemas.microsoft.com/office/drawing/2014/main" id="{068B2C9E-3BAA-462F-9745-45A461B67BCF}"/>
                  </a:ext>
                </a:extLst>
              </p:cNvPr>
              <p:cNvCxnSpPr>
                <a:cxnSpLocks/>
                <a:stCxn id="67" idx="3"/>
                <a:endCxn id="166" idx="2"/>
              </p:cNvCxnSpPr>
              <p:nvPr/>
            </p:nvCxnSpPr>
            <p:spPr>
              <a:xfrm flipV="1">
                <a:off x="3200166" y="2240037"/>
                <a:ext cx="1478523" cy="236496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5BDE435-B360-44B4-9732-3DA5A2931E52}"/>
                  </a:ext>
                </a:extLst>
              </p:cNvPr>
              <p:cNvSpPr txBox="1"/>
              <p:nvPr/>
            </p:nvSpPr>
            <p:spPr>
              <a:xfrm rot="20637399">
                <a:off x="3626068" y="2557769"/>
                <a:ext cx="1007968" cy="307777"/>
              </a:xfrm>
              <a:prstGeom prst="rect">
                <a:avLst/>
              </a:prstGeom>
              <a:noFill/>
              <a:ln>
                <a:noFill/>
                <a:headEnd type="oval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ea"/>
                    <a:ea typeface="+mj-ea"/>
                  </a:rPr>
                  <a:t>Response</a:t>
                </a:r>
                <a:endParaRPr lang="zh-CN" altLang="en-US" sz="14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14AE3958-05A2-48CB-8EB6-8F642B1A457D}"/>
                </a:ext>
              </a:extLst>
            </p:cNvPr>
            <p:cNvGrpSpPr/>
            <p:nvPr/>
          </p:nvGrpSpPr>
          <p:grpSpPr>
            <a:xfrm>
              <a:off x="3200168" y="1955717"/>
              <a:ext cx="1486621" cy="705367"/>
              <a:chOff x="3200168" y="1955717"/>
              <a:chExt cx="1486621" cy="705367"/>
            </a:xfrm>
          </p:grpSpPr>
          <p:cxnSp>
            <p:nvCxnSpPr>
              <p:cNvPr id="192" name="曲线连接符 25">
                <a:extLst>
                  <a:ext uri="{FF2B5EF4-FFF2-40B4-BE49-F238E27FC236}">
                    <a16:creationId xmlns:a16="http://schemas.microsoft.com/office/drawing/2014/main" id="{2A12A2F7-3BA9-4E85-9B44-45D64183D18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200168" y="2387125"/>
                <a:ext cx="1486621" cy="273959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rgbClr val="2C4E8C"/>
                </a:solidFill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C599AAE1-7FB8-4EA4-ABD9-508A2CB372F1}"/>
                  </a:ext>
                </a:extLst>
              </p:cNvPr>
              <p:cNvSpPr txBox="1"/>
              <p:nvPr/>
            </p:nvSpPr>
            <p:spPr>
              <a:xfrm rot="20734107">
                <a:off x="3570770" y="1955717"/>
                <a:ext cx="878126" cy="307777"/>
              </a:xfrm>
              <a:prstGeom prst="rect">
                <a:avLst/>
              </a:prstGeom>
              <a:noFill/>
              <a:ln>
                <a:noFill/>
                <a:headEnd type="oval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ea"/>
                    <a:ea typeface="+mj-ea"/>
                  </a:rPr>
                  <a:t>Request</a:t>
                </a:r>
                <a:endParaRPr lang="zh-CN" altLang="en-US" sz="1400" dirty="0"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04" name="文本框 203">
            <a:extLst>
              <a:ext uri="{FF2B5EF4-FFF2-40B4-BE49-F238E27FC236}">
                <a16:creationId xmlns:a16="http://schemas.microsoft.com/office/drawing/2014/main" id="{D950C12F-A429-440D-8B80-46A008B361C3}"/>
              </a:ext>
            </a:extLst>
          </p:cNvPr>
          <p:cNvSpPr txBox="1"/>
          <p:nvPr/>
        </p:nvSpPr>
        <p:spPr>
          <a:xfrm>
            <a:off x="3218869" y="2619108"/>
            <a:ext cx="891566" cy="261610"/>
          </a:xfrm>
          <a:prstGeom prst="rect">
            <a:avLst/>
          </a:prstGeom>
          <a:noFill/>
          <a:ln>
            <a:noFill/>
            <a:headEnd type="oval" w="med" len="med"/>
            <a:tailEnd type="triangle" w="med" len="med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ea"/>
                <a:ea typeface="+mj-ea"/>
              </a:rPr>
              <a:t>Request</a:t>
            </a:r>
            <a:endParaRPr lang="zh-CN" altLang="en-US" sz="1100" dirty="0">
              <a:latin typeface="+mj-ea"/>
              <a:ea typeface="+mj-ea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CDE1CBBA-5F28-4F7C-ABE1-FA00D1731BB3}"/>
              </a:ext>
            </a:extLst>
          </p:cNvPr>
          <p:cNvSpPr/>
          <p:nvPr/>
        </p:nvSpPr>
        <p:spPr>
          <a:xfrm>
            <a:off x="1326935" y="4682971"/>
            <a:ext cx="950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+mj-ea"/>
              </a:rPr>
              <a:t>Master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4BA69BDA-98F2-4CBD-8768-3C68B99D1209}"/>
              </a:ext>
            </a:extLst>
          </p:cNvPr>
          <p:cNvSpPr/>
          <p:nvPr/>
        </p:nvSpPr>
        <p:spPr>
          <a:xfrm>
            <a:off x="7532563" y="4759063"/>
            <a:ext cx="75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j-ea"/>
              </a:rPr>
              <a:t>Slave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1354D64-DE9B-4A0C-AE3C-2138DF07C5F0}"/>
              </a:ext>
            </a:extLst>
          </p:cNvPr>
          <p:cNvCxnSpPr>
            <a:cxnSpLocks/>
            <a:stCxn id="59" idx="3"/>
            <a:endCxn id="55" idx="1"/>
          </p:cNvCxnSpPr>
          <p:nvPr/>
        </p:nvCxnSpPr>
        <p:spPr>
          <a:xfrm>
            <a:off x="3104033" y="2901112"/>
            <a:ext cx="877571" cy="19050"/>
          </a:xfrm>
          <a:prstGeom prst="straightConnector1">
            <a:avLst/>
          </a:prstGeom>
          <a:ln w="1905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01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/>
      <p:bldP spid="185" grpId="0"/>
      <p:bldP spid="186" grpId="0"/>
      <p:bldP spid="187" grpId="0"/>
      <p:bldP spid="188" grpId="0"/>
      <p:bldP spid="2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89482" y="2040841"/>
            <a:ext cx="4826051" cy="683264"/>
            <a:chOff x="2417147" y="2531042"/>
            <a:chExt cx="3604829" cy="683264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085509" y="2539553"/>
              <a:ext cx="2483446" cy="0"/>
            </a:xfrm>
            <a:prstGeom prst="line">
              <a:avLst/>
            </a:prstGeom>
            <a:ln w="9525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979155" y="2531043"/>
              <a:ext cx="3042821" cy="633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网络爬虫基础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17147" y="2531042"/>
              <a:ext cx="61308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200" dirty="0">
                  <a:solidFill>
                    <a:schemeClr val="accent1"/>
                  </a:solidFill>
                  <a:latin typeface="+mj-ea"/>
                  <a:ea typeface="+mj-ea"/>
                </a:rPr>
                <a:t>1</a:t>
              </a:r>
              <a:endParaRPr lang="zh-CN" altLang="en-US" sz="32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565622" y="2040841"/>
            <a:ext cx="4581520" cy="683264"/>
            <a:chOff x="6535596" y="2531042"/>
            <a:chExt cx="4110633" cy="683264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7255024" y="2539553"/>
              <a:ext cx="2483446" cy="0"/>
            </a:xfrm>
            <a:prstGeom prst="line">
              <a:avLst/>
            </a:prstGeom>
            <a:ln w="9525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7148676" y="2531042"/>
              <a:ext cx="3497553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Scrapy</a:t>
              </a:r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分布式原理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35596" y="2531042"/>
              <a:ext cx="61308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200" dirty="0">
                  <a:solidFill>
                    <a:schemeClr val="accent1"/>
                  </a:solidFill>
                  <a:latin typeface="+mj-ea"/>
                  <a:ea typeface="+mj-ea"/>
                </a:rPr>
                <a:t>2</a:t>
              </a:r>
              <a:endParaRPr lang="zh-CN" altLang="en-US" sz="32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02" y="4231451"/>
            <a:ext cx="3740071" cy="691775"/>
            <a:chOff x="2410510" y="4624925"/>
            <a:chExt cx="3740071" cy="691775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3085509" y="4633436"/>
              <a:ext cx="2483446" cy="0"/>
            </a:xfrm>
            <a:prstGeom prst="line">
              <a:avLst/>
            </a:prstGeom>
            <a:ln w="9525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979161" y="4624925"/>
              <a:ext cx="317142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 err="1" smtClean="0">
                  <a:solidFill>
                    <a:schemeClr val="accent1"/>
                  </a:solidFill>
                  <a:latin typeface="+mj-ea"/>
                  <a:ea typeface="+mj-ea"/>
                </a:rPr>
                <a:t>Scrapy-Redis</a:t>
              </a:r>
              <a:endParaRPr lang="zh-CN" altLang="en-US" sz="32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10510" y="4633436"/>
              <a:ext cx="61308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200" dirty="0">
                  <a:solidFill>
                    <a:schemeClr val="accent1"/>
                  </a:solidFill>
                  <a:latin typeface="+mj-ea"/>
                  <a:ea typeface="+mj-ea"/>
                </a:rPr>
                <a:t>3</a:t>
              </a:r>
              <a:endParaRPr lang="zh-CN" altLang="en-US" sz="32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09181" y="4205840"/>
            <a:ext cx="4095535" cy="683264"/>
            <a:chOff x="5609181" y="4205840"/>
            <a:chExt cx="4095535" cy="683264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6381790" y="4214351"/>
              <a:ext cx="2483446" cy="0"/>
            </a:xfrm>
            <a:prstGeom prst="line">
              <a:avLst/>
            </a:prstGeom>
            <a:ln w="9525">
              <a:gradFill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6275437" y="4205840"/>
              <a:ext cx="3429279" cy="633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accent1"/>
                  </a:solidFill>
                  <a:latin typeface="+mj-ea"/>
                  <a:ea typeface="+mj-ea"/>
                </a:rPr>
                <a:t>相关拓展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609181" y="4205840"/>
              <a:ext cx="613080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3200" dirty="0">
                  <a:solidFill>
                    <a:schemeClr val="accent1"/>
                  </a:solidFill>
                  <a:latin typeface="+mj-ea"/>
                  <a:ea typeface="+mj-ea"/>
                </a:rPr>
                <a:t>4</a:t>
              </a:r>
              <a:endParaRPr lang="zh-CN" altLang="en-US" sz="32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E4C637-491C-4128-997B-3DE32DFAB577}"/>
              </a:ext>
            </a:extLst>
          </p:cNvPr>
          <p:cNvGrpSpPr/>
          <p:nvPr/>
        </p:nvGrpSpPr>
        <p:grpSpPr>
          <a:xfrm>
            <a:off x="126261" y="5438249"/>
            <a:ext cx="12192000" cy="874250"/>
            <a:chOff x="-13448" y="3662361"/>
            <a:chExt cx="9157448" cy="874250"/>
          </a:xfrm>
        </p:grpSpPr>
        <p:sp>
          <p:nvSpPr>
            <p:cNvPr id="32" name="任意多边形 13">
              <a:extLst>
                <a:ext uri="{FF2B5EF4-FFF2-40B4-BE49-F238E27FC236}">
                  <a16:creationId xmlns:a16="http://schemas.microsoft.com/office/drawing/2014/main" id="{C12580A1-CE81-4A59-9C20-CFA9B30292DD}"/>
                </a:ext>
              </a:extLst>
            </p:cNvPr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14">
              <a:extLst>
                <a:ext uri="{FF2B5EF4-FFF2-40B4-BE49-F238E27FC236}">
                  <a16:creationId xmlns:a16="http://schemas.microsoft.com/office/drawing/2014/main" id="{3F938F90-012F-4A3E-9DCD-3542322B9088}"/>
                </a:ext>
              </a:extLst>
            </p:cNvPr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任意多边形 15">
              <a:extLst>
                <a:ext uri="{FF2B5EF4-FFF2-40B4-BE49-F238E27FC236}">
                  <a16:creationId xmlns:a16="http://schemas.microsoft.com/office/drawing/2014/main" id="{46B3E511-7955-4213-9ABF-D79C579010B9}"/>
                </a:ext>
              </a:extLst>
            </p:cNvPr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Scrapy-Redis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altLang="zh-CN" dirty="0"/>
          </a:p>
        </p:txBody>
      </p:sp>
      <p:sp>
        <p:nvSpPr>
          <p:cNvPr id="55" name="圆角矩形 5">
            <a:extLst>
              <a:ext uri="{FF2B5EF4-FFF2-40B4-BE49-F238E27FC236}">
                <a16:creationId xmlns:a16="http://schemas.microsoft.com/office/drawing/2014/main" id="{536D3773-E4F8-4F85-AA6B-EBBB1828A200}"/>
              </a:ext>
            </a:extLst>
          </p:cNvPr>
          <p:cNvSpPr/>
          <p:nvPr/>
        </p:nvSpPr>
        <p:spPr>
          <a:xfrm>
            <a:off x="925363" y="4768562"/>
            <a:ext cx="2272059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Request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优先队列</a:t>
            </a:r>
          </a:p>
        </p:txBody>
      </p:sp>
      <p:sp>
        <p:nvSpPr>
          <p:cNvPr id="60" name="圆角矩形 5">
            <a:extLst>
              <a:ext uri="{FF2B5EF4-FFF2-40B4-BE49-F238E27FC236}">
                <a16:creationId xmlns:a16="http://schemas.microsoft.com/office/drawing/2014/main" id="{3DEB643A-7124-4C8E-A13E-1788F7D5D387}"/>
              </a:ext>
            </a:extLst>
          </p:cNvPr>
          <p:cNvSpPr/>
          <p:nvPr/>
        </p:nvSpPr>
        <p:spPr>
          <a:xfrm>
            <a:off x="925365" y="2830153"/>
            <a:ext cx="2272059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Items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集合</a:t>
            </a:r>
          </a:p>
        </p:txBody>
      </p:sp>
      <p:sp>
        <p:nvSpPr>
          <p:cNvPr id="29" name="圆角矩形 5">
            <a:extLst>
              <a:ext uri="{FF2B5EF4-FFF2-40B4-BE49-F238E27FC236}">
                <a16:creationId xmlns:a16="http://schemas.microsoft.com/office/drawing/2014/main" id="{964C4395-2B7E-4EEA-9FC4-87ABA3A1F830}"/>
              </a:ext>
            </a:extLst>
          </p:cNvPr>
          <p:cNvSpPr/>
          <p:nvPr/>
        </p:nvSpPr>
        <p:spPr>
          <a:xfrm>
            <a:off x="925364" y="3814705"/>
            <a:ext cx="2272059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指纹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集合</a:t>
            </a:r>
          </a:p>
        </p:txBody>
      </p:sp>
      <p:sp>
        <p:nvSpPr>
          <p:cNvPr id="30" name="圆角矩形 5">
            <a:extLst>
              <a:ext uri="{FF2B5EF4-FFF2-40B4-BE49-F238E27FC236}">
                <a16:creationId xmlns:a16="http://schemas.microsoft.com/office/drawing/2014/main" id="{AF2827D1-00C0-4AB2-A23D-E2E2338584BF}"/>
              </a:ext>
            </a:extLst>
          </p:cNvPr>
          <p:cNvSpPr/>
          <p:nvPr/>
        </p:nvSpPr>
        <p:spPr>
          <a:xfrm>
            <a:off x="925365" y="1941707"/>
            <a:ext cx="2272059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初始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url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队列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032EEF-D456-4623-AD3E-F99CBE6C0DFC}"/>
              </a:ext>
            </a:extLst>
          </p:cNvPr>
          <p:cNvSpPr/>
          <p:nvPr/>
        </p:nvSpPr>
        <p:spPr>
          <a:xfrm>
            <a:off x="6063049" y="792168"/>
            <a:ext cx="5124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高性能</a:t>
            </a:r>
            <a:r>
              <a:rPr lang="zh-CN" altLang="en-US" dirty="0"/>
              <a:t>的 </a:t>
            </a:r>
            <a:r>
              <a:rPr lang="en-US" altLang="zh-CN" dirty="0"/>
              <a:t>key-value </a:t>
            </a:r>
            <a:r>
              <a:rPr lang="zh-CN" altLang="en-US" dirty="0" smtClean="0"/>
              <a:t>数据库，基于内存</a:t>
            </a:r>
            <a:endParaRPr lang="zh-CN" altLang="en-US" dirty="0"/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536D3773-E4F8-4F85-AA6B-EBBB1828A200}"/>
              </a:ext>
            </a:extLst>
          </p:cNvPr>
          <p:cNvSpPr/>
          <p:nvPr/>
        </p:nvSpPr>
        <p:spPr>
          <a:xfrm>
            <a:off x="5057774" y="1560684"/>
            <a:ext cx="2272059" cy="692932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String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（字符串）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3DEB643A-7124-4C8E-A13E-1788F7D5D387}"/>
              </a:ext>
            </a:extLst>
          </p:cNvPr>
          <p:cNvSpPr/>
          <p:nvPr/>
        </p:nvSpPr>
        <p:spPr>
          <a:xfrm>
            <a:off x="5057773" y="2420895"/>
            <a:ext cx="2272059" cy="692932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Hash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（键值对）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圆角矩形 5">
            <a:extLst>
              <a:ext uri="{FF2B5EF4-FFF2-40B4-BE49-F238E27FC236}">
                <a16:creationId xmlns:a16="http://schemas.microsoft.com/office/drawing/2014/main" id="{964C4395-2B7E-4EEA-9FC4-87ABA3A1F830}"/>
              </a:ext>
            </a:extLst>
          </p:cNvPr>
          <p:cNvSpPr/>
          <p:nvPr/>
        </p:nvSpPr>
        <p:spPr>
          <a:xfrm>
            <a:off x="5057772" y="4132936"/>
            <a:ext cx="2272059" cy="692932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Set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（集合）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AF2827D1-00C0-4AB2-A23D-E2E2338584BF}"/>
              </a:ext>
            </a:extLst>
          </p:cNvPr>
          <p:cNvSpPr/>
          <p:nvPr/>
        </p:nvSpPr>
        <p:spPr>
          <a:xfrm>
            <a:off x="5057772" y="3272725"/>
            <a:ext cx="2272059" cy="692932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ist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（列表）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AF2827D1-00C0-4AB2-A23D-E2E2338584BF}"/>
              </a:ext>
            </a:extLst>
          </p:cNvPr>
          <p:cNvSpPr/>
          <p:nvPr/>
        </p:nvSpPr>
        <p:spPr>
          <a:xfrm>
            <a:off x="5057771" y="4993147"/>
            <a:ext cx="2272059" cy="692932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Zset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（有序集合）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s://upload.wikimedia.org/wikipedia/en/thumb/6/6b/Redis_Logo.svg/1200px-Redis_Logo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699" y="599000"/>
            <a:ext cx="2200447" cy="73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>
            <a:stCxn id="55" idx="3"/>
            <a:endCxn id="13" idx="1"/>
          </p:cNvCxnSpPr>
          <p:nvPr/>
        </p:nvCxnSpPr>
        <p:spPr>
          <a:xfrm>
            <a:off x="3197422" y="5115028"/>
            <a:ext cx="1860349" cy="224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0" idx="3"/>
            <a:endCxn id="12" idx="1"/>
          </p:cNvCxnSpPr>
          <p:nvPr/>
        </p:nvCxnSpPr>
        <p:spPr>
          <a:xfrm>
            <a:off x="3197424" y="2288173"/>
            <a:ext cx="1860348" cy="1331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0" idx="3"/>
            <a:endCxn id="11" idx="1"/>
          </p:cNvCxnSpPr>
          <p:nvPr/>
        </p:nvCxnSpPr>
        <p:spPr>
          <a:xfrm>
            <a:off x="3197424" y="3176619"/>
            <a:ext cx="1860348" cy="1302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9" idx="3"/>
            <a:endCxn id="11" idx="1"/>
          </p:cNvCxnSpPr>
          <p:nvPr/>
        </p:nvCxnSpPr>
        <p:spPr>
          <a:xfrm>
            <a:off x="3197423" y="4161171"/>
            <a:ext cx="1860349" cy="318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5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Scrapy-Redis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altLang="zh-CN" dirty="0"/>
          </a:p>
        </p:txBody>
      </p:sp>
      <p:sp>
        <p:nvSpPr>
          <p:cNvPr id="55" name="圆角矩形 5">
            <a:extLst>
              <a:ext uri="{FF2B5EF4-FFF2-40B4-BE49-F238E27FC236}">
                <a16:creationId xmlns:a16="http://schemas.microsoft.com/office/drawing/2014/main" id="{536D3773-E4F8-4F85-AA6B-EBBB1828A200}"/>
              </a:ext>
            </a:extLst>
          </p:cNvPr>
          <p:cNvSpPr/>
          <p:nvPr/>
        </p:nvSpPr>
        <p:spPr>
          <a:xfrm>
            <a:off x="925363" y="4768562"/>
            <a:ext cx="2272059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Request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优先队列</a:t>
            </a:r>
          </a:p>
        </p:txBody>
      </p:sp>
      <p:sp>
        <p:nvSpPr>
          <p:cNvPr id="60" name="圆角矩形 5">
            <a:extLst>
              <a:ext uri="{FF2B5EF4-FFF2-40B4-BE49-F238E27FC236}">
                <a16:creationId xmlns:a16="http://schemas.microsoft.com/office/drawing/2014/main" id="{3DEB643A-7124-4C8E-A13E-1788F7D5D387}"/>
              </a:ext>
            </a:extLst>
          </p:cNvPr>
          <p:cNvSpPr/>
          <p:nvPr/>
        </p:nvSpPr>
        <p:spPr>
          <a:xfrm>
            <a:off x="925365" y="2830153"/>
            <a:ext cx="2272059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Items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集合</a:t>
            </a:r>
          </a:p>
        </p:txBody>
      </p:sp>
      <p:sp>
        <p:nvSpPr>
          <p:cNvPr id="29" name="圆角矩形 5">
            <a:extLst>
              <a:ext uri="{FF2B5EF4-FFF2-40B4-BE49-F238E27FC236}">
                <a16:creationId xmlns:a16="http://schemas.microsoft.com/office/drawing/2014/main" id="{964C4395-2B7E-4EEA-9FC4-87ABA3A1F830}"/>
              </a:ext>
            </a:extLst>
          </p:cNvPr>
          <p:cNvSpPr/>
          <p:nvPr/>
        </p:nvSpPr>
        <p:spPr>
          <a:xfrm>
            <a:off x="925364" y="3814705"/>
            <a:ext cx="2272059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指纹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集合</a:t>
            </a:r>
          </a:p>
        </p:txBody>
      </p:sp>
      <p:sp>
        <p:nvSpPr>
          <p:cNvPr id="30" name="圆角矩形 5">
            <a:extLst>
              <a:ext uri="{FF2B5EF4-FFF2-40B4-BE49-F238E27FC236}">
                <a16:creationId xmlns:a16="http://schemas.microsoft.com/office/drawing/2014/main" id="{AF2827D1-00C0-4AB2-A23D-E2E2338584BF}"/>
              </a:ext>
            </a:extLst>
          </p:cNvPr>
          <p:cNvSpPr/>
          <p:nvPr/>
        </p:nvSpPr>
        <p:spPr>
          <a:xfrm>
            <a:off x="925365" y="1941707"/>
            <a:ext cx="2272059" cy="692932"/>
          </a:xfrm>
          <a:prstGeom prst="roundRect">
            <a:avLst/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初始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url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队列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032EEF-D456-4623-AD3E-F99CBE6C0DFC}"/>
              </a:ext>
            </a:extLst>
          </p:cNvPr>
          <p:cNvSpPr/>
          <p:nvPr/>
        </p:nvSpPr>
        <p:spPr>
          <a:xfrm>
            <a:off x="4382530" y="792168"/>
            <a:ext cx="6804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latin typeface="+mj-ea"/>
                <a:ea typeface="+mj-ea"/>
              </a:rPr>
              <a:t>Scrapy-Redis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一个基于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数据库的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扩展组件</a:t>
            </a:r>
            <a:endParaRPr lang="zh-CN" altLang="en-US" dirty="0"/>
          </a:p>
        </p:txBody>
      </p:sp>
      <p:sp>
        <p:nvSpPr>
          <p:cNvPr id="11" name="圆角矩形 5">
            <a:extLst>
              <a:ext uri="{FF2B5EF4-FFF2-40B4-BE49-F238E27FC236}">
                <a16:creationId xmlns:a16="http://schemas.microsoft.com/office/drawing/2014/main" id="{964C4395-2B7E-4EEA-9FC4-87ABA3A1F830}"/>
              </a:ext>
            </a:extLst>
          </p:cNvPr>
          <p:cNvSpPr/>
          <p:nvPr/>
        </p:nvSpPr>
        <p:spPr>
          <a:xfrm>
            <a:off x="3921740" y="2830153"/>
            <a:ext cx="2272059" cy="692932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Set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（集合）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AF2827D1-00C0-4AB2-A23D-E2E2338584BF}"/>
              </a:ext>
            </a:extLst>
          </p:cNvPr>
          <p:cNvSpPr/>
          <p:nvPr/>
        </p:nvSpPr>
        <p:spPr>
          <a:xfrm>
            <a:off x="3921741" y="1941707"/>
            <a:ext cx="2272059" cy="692932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L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ist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（列表）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AF2827D1-00C0-4AB2-A23D-E2E2338584BF}"/>
              </a:ext>
            </a:extLst>
          </p:cNvPr>
          <p:cNvSpPr/>
          <p:nvPr/>
        </p:nvSpPr>
        <p:spPr>
          <a:xfrm>
            <a:off x="3921740" y="4768562"/>
            <a:ext cx="2272059" cy="692932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Zset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（有序集合）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5" name="直接连接符 4"/>
          <p:cNvCxnSpPr>
            <a:stCxn id="55" idx="3"/>
            <a:endCxn id="13" idx="1"/>
          </p:cNvCxnSpPr>
          <p:nvPr/>
        </p:nvCxnSpPr>
        <p:spPr>
          <a:xfrm>
            <a:off x="3197422" y="5115028"/>
            <a:ext cx="7243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30" idx="3"/>
            <a:endCxn id="12" idx="1"/>
          </p:cNvCxnSpPr>
          <p:nvPr/>
        </p:nvCxnSpPr>
        <p:spPr>
          <a:xfrm>
            <a:off x="3197424" y="2288173"/>
            <a:ext cx="7243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0" idx="3"/>
            <a:endCxn id="11" idx="1"/>
          </p:cNvCxnSpPr>
          <p:nvPr/>
        </p:nvCxnSpPr>
        <p:spPr>
          <a:xfrm>
            <a:off x="3197424" y="3176619"/>
            <a:ext cx="72431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29" idx="3"/>
            <a:endCxn id="23" idx="1"/>
          </p:cNvCxnSpPr>
          <p:nvPr/>
        </p:nvCxnSpPr>
        <p:spPr>
          <a:xfrm>
            <a:off x="3197423" y="4161171"/>
            <a:ext cx="724317" cy="11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5">
            <a:extLst>
              <a:ext uri="{FF2B5EF4-FFF2-40B4-BE49-F238E27FC236}">
                <a16:creationId xmlns:a16="http://schemas.microsoft.com/office/drawing/2014/main" id="{964C4395-2B7E-4EEA-9FC4-87ABA3A1F830}"/>
              </a:ext>
            </a:extLst>
          </p:cNvPr>
          <p:cNvSpPr/>
          <p:nvPr/>
        </p:nvSpPr>
        <p:spPr>
          <a:xfrm>
            <a:off x="3921740" y="3815857"/>
            <a:ext cx="2272059" cy="692932"/>
          </a:xfrm>
          <a:prstGeom prst="roundRect">
            <a:avLst/>
          </a:prstGeom>
          <a:solidFill>
            <a:schemeClr val="accent4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Set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（集合）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圆角矩形 5">
            <a:extLst>
              <a:ext uri="{FF2B5EF4-FFF2-40B4-BE49-F238E27FC236}">
                <a16:creationId xmlns:a16="http://schemas.microsoft.com/office/drawing/2014/main" id="{964C4395-2B7E-4EEA-9FC4-87ABA3A1F830}"/>
              </a:ext>
            </a:extLst>
          </p:cNvPr>
          <p:cNvSpPr/>
          <p:nvPr/>
        </p:nvSpPr>
        <p:spPr>
          <a:xfrm>
            <a:off x="7007840" y="2830153"/>
            <a:ext cx="2837200" cy="692932"/>
          </a:xfrm>
          <a:prstGeom prst="roundRect">
            <a:avLst/>
          </a:prstGeom>
          <a:solidFill>
            <a:srgbClr val="FF66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spider_name:items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32" name="圆角矩形 5">
            <a:extLst>
              <a:ext uri="{FF2B5EF4-FFF2-40B4-BE49-F238E27FC236}">
                <a16:creationId xmlns:a16="http://schemas.microsoft.com/office/drawing/2014/main" id="{AF2827D1-00C0-4AB2-A23D-E2E2338584BF}"/>
              </a:ext>
            </a:extLst>
          </p:cNvPr>
          <p:cNvSpPr/>
          <p:nvPr/>
        </p:nvSpPr>
        <p:spPr>
          <a:xfrm>
            <a:off x="7007841" y="1941707"/>
            <a:ext cx="2837199" cy="692932"/>
          </a:xfrm>
          <a:prstGeom prst="roundRect">
            <a:avLst/>
          </a:prstGeom>
          <a:solidFill>
            <a:srgbClr val="FF66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s</a:t>
            </a:r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pider_name:start_urls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圆角矩形 5">
            <a:extLst>
              <a:ext uri="{FF2B5EF4-FFF2-40B4-BE49-F238E27FC236}">
                <a16:creationId xmlns:a16="http://schemas.microsoft.com/office/drawing/2014/main" id="{AF2827D1-00C0-4AB2-A23D-E2E2338584BF}"/>
              </a:ext>
            </a:extLst>
          </p:cNvPr>
          <p:cNvSpPr/>
          <p:nvPr/>
        </p:nvSpPr>
        <p:spPr>
          <a:xfrm>
            <a:off x="7007840" y="4768562"/>
            <a:ext cx="2837200" cy="692932"/>
          </a:xfrm>
          <a:prstGeom prst="roundRect">
            <a:avLst/>
          </a:prstGeom>
          <a:solidFill>
            <a:srgbClr val="FF66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spider_name:requests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34" name="圆角矩形 5">
            <a:extLst>
              <a:ext uri="{FF2B5EF4-FFF2-40B4-BE49-F238E27FC236}">
                <a16:creationId xmlns:a16="http://schemas.microsoft.com/office/drawing/2014/main" id="{964C4395-2B7E-4EEA-9FC4-87ABA3A1F830}"/>
              </a:ext>
            </a:extLst>
          </p:cNvPr>
          <p:cNvSpPr/>
          <p:nvPr/>
        </p:nvSpPr>
        <p:spPr>
          <a:xfrm>
            <a:off x="7007840" y="3815857"/>
            <a:ext cx="2837200" cy="692932"/>
          </a:xfrm>
          <a:prstGeom prst="roundRect">
            <a:avLst/>
          </a:prstGeom>
          <a:solidFill>
            <a:srgbClr val="FF66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</a:rPr>
              <a:t>spider_name:dupefilter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507394" y="137686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功能</a:t>
            </a:r>
            <a:r>
              <a:rPr lang="zh-CN" altLang="en-US" dirty="0">
                <a:latin typeface="+mj-ea"/>
                <a:ea typeface="+mj-ea"/>
              </a:rPr>
              <a:t>部</a:t>
            </a:r>
            <a:r>
              <a:rPr lang="zh-CN" altLang="en-US" dirty="0" smtClean="0">
                <a:latin typeface="+mj-ea"/>
                <a:ea typeface="+mj-ea"/>
              </a:rPr>
              <a:t>件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8932" y="1382777"/>
            <a:ext cx="2529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对应的 </a:t>
            </a:r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数据结构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89871" y="1382777"/>
            <a:ext cx="1240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en-US" altLang="zh-CN" dirty="0" smtClean="0">
                <a:latin typeface="+mj-ea"/>
                <a:ea typeface="+mj-ea"/>
              </a:rPr>
              <a:t> Key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37" name="直接连接符 36"/>
          <p:cNvCxnSpPr>
            <a:stCxn id="12" idx="3"/>
            <a:endCxn id="32" idx="1"/>
          </p:cNvCxnSpPr>
          <p:nvPr/>
        </p:nvCxnSpPr>
        <p:spPr>
          <a:xfrm>
            <a:off x="6193800" y="2288173"/>
            <a:ext cx="814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1" idx="3"/>
            <a:endCxn id="31" idx="1"/>
          </p:cNvCxnSpPr>
          <p:nvPr/>
        </p:nvCxnSpPr>
        <p:spPr>
          <a:xfrm>
            <a:off x="6193799" y="3176619"/>
            <a:ext cx="814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4" idx="1"/>
            <a:endCxn id="23" idx="3"/>
          </p:cNvCxnSpPr>
          <p:nvPr/>
        </p:nvCxnSpPr>
        <p:spPr>
          <a:xfrm flipH="1">
            <a:off x="6193799" y="4162323"/>
            <a:ext cx="814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13" idx="3"/>
            <a:endCxn id="33" idx="1"/>
          </p:cNvCxnSpPr>
          <p:nvPr/>
        </p:nvCxnSpPr>
        <p:spPr>
          <a:xfrm>
            <a:off x="6193799" y="5115028"/>
            <a:ext cx="8140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2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Scrapy-Redis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介绍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032EEF-D456-4623-AD3E-F99CBE6C0DFC}"/>
              </a:ext>
            </a:extLst>
          </p:cNvPr>
          <p:cNvSpPr/>
          <p:nvPr/>
        </p:nvSpPr>
        <p:spPr>
          <a:xfrm>
            <a:off x="4382530" y="792168"/>
            <a:ext cx="6804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latin typeface="+mj-ea"/>
                <a:ea typeface="+mj-ea"/>
              </a:rPr>
              <a:t>Scrapy-Redis</a:t>
            </a:r>
            <a:r>
              <a:rPr lang="zh-CN" altLang="en-US" dirty="0" smtClean="0"/>
              <a:t>：</a:t>
            </a:r>
            <a:r>
              <a:rPr lang="zh-CN" altLang="en-US" dirty="0" smtClean="0"/>
              <a:t>一个基于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数据库的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扩展组件</a:t>
            </a:r>
            <a:endParaRPr lang="zh-CN" altLang="en-US" dirty="0"/>
          </a:p>
        </p:txBody>
      </p:sp>
      <p:pic>
        <p:nvPicPr>
          <p:cNvPr id="19" name="Picture 2" descr="http://scrapy-chs.readthedocs.io/zh_CN/stable/_images/scrapy_architecture.png">
            <a:extLst>
              <a:ext uri="{FF2B5EF4-FFF2-40B4-BE49-F238E27FC236}">
                <a16:creationId xmlns:a16="http://schemas.microsoft.com/office/drawing/2014/main" id="{C5EBB695-93DB-4482-B74D-F5C7B7B38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05" y="1924911"/>
            <a:ext cx="4911869" cy="3466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5682340" y="1741529"/>
            <a:ext cx="6003144" cy="3833142"/>
            <a:chOff x="5682340" y="1741529"/>
            <a:chExt cx="6003144" cy="3833142"/>
          </a:xfrm>
        </p:grpSpPr>
        <p:pic>
          <p:nvPicPr>
            <p:cNvPr id="3074" name="Picture 2" descr="https://images2015.cnblogs.com/blog/677834/201705/677834-20170528113039219-42343855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340" y="1741529"/>
              <a:ext cx="6003144" cy="3833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曲线连接符 5"/>
            <p:cNvCxnSpPr/>
            <p:nvPr/>
          </p:nvCxnSpPr>
          <p:spPr>
            <a:xfrm rot="10800000" flipV="1">
              <a:off x="9852455" y="4275437"/>
              <a:ext cx="1252153" cy="83202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5BDE435-B360-44B4-9732-3DA5A2931E52}"/>
                </a:ext>
              </a:extLst>
            </p:cNvPr>
            <p:cNvSpPr txBox="1"/>
            <p:nvPr/>
          </p:nvSpPr>
          <p:spPr>
            <a:xfrm rot="19716132">
              <a:off x="10369094" y="4591158"/>
              <a:ext cx="1233806" cy="246221"/>
            </a:xfrm>
            <a:prstGeom prst="rect">
              <a:avLst/>
            </a:prstGeom>
            <a:noFill/>
            <a:ln>
              <a:noFill/>
              <a:headEnd type="oval" w="med" len="med"/>
              <a:tailEnd type="triangle" w="med" len="me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smtClean="0">
                  <a:latin typeface="+mn-ea"/>
                </a:rPr>
                <a:t>Responses</a:t>
              </a:r>
              <a:endParaRPr lang="zh-CN" altLang="en-US" sz="1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8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4" y="1670162"/>
            <a:ext cx="1234547" cy="3261643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Scrapy-Redis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源码</a:t>
            </a:r>
            <a:endParaRPr lang="en-US" altLang="zh-CN" dirty="0"/>
          </a:p>
        </p:txBody>
      </p:sp>
      <p:sp>
        <p:nvSpPr>
          <p:cNvPr id="7" name="圆角矩形 6"/>
          <p:cNvSpPr/>
          <p:nvPr/>
        </p:nvSpPr>
        <p:spPr>
          <a:xfrm>
            <a:off x="696414" y="2103120"/>
            <a:ext cx="1104954" cy="301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00528" y="1346996"/>
            <a:ext cx="7705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 </a:t>
            </a:r>
            <a:r>
              <a:rPr lang="en-US" altLang="zh-CN" b="1" dirty="0" smtClean="0"/>
              <a:t>connection.py</a:t>
            </a:r>
            <a:endParaRPr lang="en-US" altLang="zh-CN" b="1" dirty="0"/>
          </a:p>
          <a:p>
            <a:r>
              <a:rPr lang="zh-CN" altLang="en-US" dirty="0"/>
              <a:t>根据 </a:t>
            </a:r>
            <a:r>
              <a:rPr lang="en-US" altLang="zh-CN" dirty="0"/>
              <a:t>settings </a:t>
            </a:r>
            <a:r>
              <a:rPr lang="zh-CN" altLang="en-US" dirty="0"/>
              <a:t>里的配置实例化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连接，被 </a:t>
            </a:r>
            <a:r>
              <a:rPr lang="en-US" altLang="zh-CN" dirty="0" err="1"/>
              <a:t>dupefilter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scheduler </a:t>
            </a:r>
            <a:r>
              <a:rPr lang="zh-CN" altLang="en-US" dirty="0"/>
              <a:t>调用</a:t>
            </a:r>
          </a:p>
        </p:txBody>
      </p:sp>
      <p:sp>
        <p:nvSpPr>
          <p:cNvPr id="13" name="矩形 12"/>
          <p:cNvSpPr/>
          <p:nvPr/>
        </p:nvSpPr>
        <p:spPr>
          <a:xfrm>
            <a:off x="2700528" y="22093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b="1" dirty="0" smtClean="0"/>
              <a:t>dupefilter.py</a:t>
            </a:r>
            <a:endParaRPr lang="en-US" altLang="zh-CN" b="1" dirty="0"/>
          </a:p>
          <a:p>
            <a:r>
              <a:rPr lang="zh-CN" altLang="en-US" dirty="0"/>
              <a:t>对 </a:t>
            </a:r>
            <a:r>
              <a:rPr lang="en-US" altLang="zh-CN" dirty="0"/>
              <a:t>request </a:t>
            </a:r>
            <a:r>
              <a:rPr lang="zh-CN" altLang="en-US" dirty="0"/>
              <a:t>进行去重，使用了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00528" y="2976103"/>
            <a:ext cx="7019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3. </a:t>
            </a:r>
            <a:r>
              <a:rPr lang="en-US" altLang="zh-CN" b="1" dirty="0" smtClean="0"/>
              <a:t>pipelines.py</a:t>
            </a:r>
            <a:endParaRPr lang="en-US" altLang="zh-CN" b="1" dirty="0"/>
          </a:p>
          <a:p>
            <a:r>
              <a:rPr lang="zh-CN" altLang="en-US" dirty="0" smtClean="0"/>
              <a:t>将分布式处理后的 </a:t>
            </a:r>
            <a:r>
              <a:rPr lang="en-US" altLang="zh-CN" dirty="0" smtClean="0"/>
              <a:t>item </a:t>
            </a:r>
            <a:r>
              <a:rPr lang="zh-CN" altLang="en-US" dirty="0" smtClean="0"/>
              <a:t>统一存储</a:t>
            </a:r>
            <a:r>
              <a:rPr lang="zh-CN" altLang="en-US" dirty="0"/>
              <a:t>在 </a:t>
            </a:r>
            <a:r>
              <a:rPr lang="en-US" altLang="zh-CN" dirty="0" err="1"/>
              <a:t>redis</a:t>
            </a:r>
            <a:r>
              <a:rPr lang="en-US" altLang="zh-CN" dirty="0"/>
              <a:t> </a:t>
            </a:r>
            <a:r>
              <a:rPr lang="zh-CN" altLang="en-US" dirty="0" smtClean="0"/>
              <a:t>中，使用了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700528" y="3721474"/>
            <a:ext cx="77693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4. </a:t>
            </a:r>
            <a:r>
              <a:rPr lang="en-US" altLang="zh-CN" b="1" dirty="0" smtClean="0"/>
              <a:t>queue.py</a:t>
            </a:r>
            <a:endParaRPr lang="en-US" altLang="zh-CN" b="1" dirty="0"/>
          </a:p>
          <a:p>
            <a:r>
              <a:rPr lang="zh-CN" altLang="en-US" dirty="0"/>
              <a:t>三种 </a:t>
            </a:r>
            <a:r>
              <a:rPr lang="en-US" altLang="zh-CN" dirty="0" smtClean="0"/>
              <a:t>queue </a:t>
            </a:r>
            <a:r>
              <a:rPr lang="zh-CN" altLang="en-US" dirty="0" smtClean="0"/>
              <a:t>的实现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SpiderQueue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SpiderPriorityQueue</a:t>
            </a:r>
            <a:r>
              <a:rPr lang="zh-CN" altLang="en-US" dirty="0"/>
              <a:t>，</a:t>
            </a:r>
            <a:r>
              <a:rPr lang="en-US" altLang="zh-CN" dirty="0" err="1" smtClean="0"/>
              <a:t>SpiderStack</a:t>
            </a:r>
            <a:r>
              <a:rPr lang="zh-CN" altLang="en-US" dirty="0" smtClean="0"/>
              <a:t>。</a:t>
            </a:r>
            <a:r>
              <a:rPr lang="zh-CN" altLang="en-US" dirty="0"/>
              <a:t>默认使用的是第二</a:t>
            </a:r>
            <a:r>
              <a:rPr lang="zh-CN" altLang="en-US" dirty="0" smtClean="0"/>
              <a:t>种，使用了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zset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实现。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00528" y="4743844"/>
            <a:ext cx="8692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5. </a:t>
            </a:r>
            <a:r>
              <a:rPr lang="en-US" altLang="zh-CN" b="1" dirty="0" smtClean="0"/>
              <a:t>scheduler.py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取代 </a:t>
            </a:r>
            <a:r>
              <a:rPr lang="en-US" altLang="zh-CN" dirty="0" err="1"/>
              <a:t>scrapy</a:t>
            </a:r>
            <a:r>
              <a:rPr lang="en-US" altLang="zh-CN" dirty="0"/>
              <a:t> </a:t>
            </a:r>
            <a:r>
              <a:rPr lang="zh-CN" altLang="en-US" dirty="0"/>
              <a:t>自带的 </a:t>
            </a:r>
            <a:r>
              <a:rPr lang="en-US" altLang="zh-CN" dirty="0" smtClean="0"/>
              <a:t>scheduler</a:t>
            </a:r>
            <a:r>
              <a:rPr lang="zh-CN" altLang="en-US" dirty="0" smtClean="0"/>
              <a:t>，实现</a:t>
            </a:r>
            <a:r>
              <a:rPr lang="zh-CN" altLang="en-US" dirty="0"/>
              <a:t>分布式调度</a:t>
            </a:r>
            <a:r>
              <a:rPr lang="zh-CN" altLang="en-US" dirty="0" smtClean="0"/>
              <a:t>，使用的数据结构</a:t>
            </a:r>
            <a:r>
              <a:rPr lang="zh-CN" altLang="en-US" dirty="0"/>
              <a:t>来自 </a:t>
            </a:r>
            <a:r>
              <a:rPr lang="en-US" altLang="zh-CN" dirty="0" smtClean="0"/>
              <a:t>queue.py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00528" y="54892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6. </a:t>
            </a:r>
            <a:r>
              <a:rPr lang="en-US" altLang="zh-CN" b="1" dirty="0" smtClean="0"/>
              <a:t>spider.py</a:t>
            </a:r>
            <a:endParaRPr lang="en-US" altLang="zh-CN" b="1" dirty="0"/>
          </a:p>
          <a:p>
            <a:r>
              <a:rPr lang="zh-CN" altLang="en-US" dirty="0"/>
              <a:t>定义 </a:t>
            </a:r>
            <a:r>
              <a:rPr lang="en-US" altLang="zh-CN" dirty="0" smtClean="0"/>
              <a:t>RedisSpider.py</a:t>
            </a:r>
            <a:r>
              <a:rPr lang="zh-CN" altLang="en-US" dirty="0"/>
              <a:t>，</a:t>
            </a:r>
            <a:r>
              <a:rPr lang="zh-CN" altLang="en-US" dirty="0" smtClean="0"/>
              <a:t>继承</a:t>
            </a:r>
            <a:r>
              <a:rPr lang="zh-CN" altLang="en-US" dirty="0"/>
              <a:t>了 </a:t>
            </a:r>
            <a:r>
              <a:rPr lang="en-US" altLang="zh-CN" dirty="0" err="1"/>
              <a:t>RedisMixin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CrawlSpider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665934" y="2686954"/>
            <a:ext cx="1104954" cy="301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40026" y="3283700"/>
            <a:ext cx="1104954" cy="301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630882" y="3622434"/>
            <a:ext cx="1104954" cy="301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40026" y="3956876"/>
            <a:ext cx="1104954" cy="301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18690" y="4258628"/>
            <a:ext cx="1104954" cy="301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/>
      <p:bldP spid="13" grpId="0"/>
      <p:bldP spid="20" grpId="0"/>
      <p:bldP spid="21" grpId="0"/>
      <p:bldP spid="25" grpId="0"/>
      <p:bldP spid="23" grpId="0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Scrapy-Redis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59" y="1735637"/>
            <a:ext cx="2514818" cy="2819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0352" y="135556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 </a:t>
            </a:r>
            <a:r>
              <a:rPr lang="en-US" altLang="zh-CN" dirty="0" err="1" smtClean="0"/>
              <a:t>Scrapy-Redis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0352" y="2100628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修改配置文件 </a:t>
            </a:r>
            <a:r>
              <a:rPr lang="en-US" altLang="zh-CN" dirty="0" smtClean="0"/>
              <a:t>settings.py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516" y="1399245"/>
            <a:ext cx="6264183" cy="331498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04745" y="2687406"/>
            <a:ext cx="183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改写 </a:t>
            </a:r>
            <a:r>
              <a:rPr lang="en-US" altLang="zh-CN" dirty="0" smtClean="0"/>
              <a:t>spider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516" y="5077554"/>
            <a:ext cx="2552921" cy="6934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3414" y="5077554"/>
            <a:ext cx="3406435" cy="62489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8069" y="809555"/>
            <a:ext cx="6682752" cy="5029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8069" y="811463"/>
            <a:ext cx="6783815" cy="5027292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4553712" y="2807208"/>
            <a:ext cx="3273552" cy="18288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6245352" y="2244144"/>
            <a:ext cx="987552" cy="19974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4258054" y="1879603"/>
            <a:ext cx="3852673" cy="22823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30352" y="3252673"/>
            <a:ext cx="624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 </a:t>
            </a:r>
            <a:r>
              <a:rPr lang="zh-CN" altLang="en-US" dirty="0"/>
              <a:t>向</a:t>
            </a:r>
            <a:r>
              <a:rPr lang="zh-CN" altLang="en-US" dirty="0" smtClean="0"/>
              <a:t>初始</a:t>
            </a:r>
            <a:r>
              <a:rPr lang="en-US" altLang="zh-CN" dirty="0" smtClean="0"/>
              <a:t>url</a:t>
            </a:r>
            <a:r>
              <a:rPr lang="zh-CN" altLang="en-US" dirty="0" smtClean="0"/>
              <a:t>队列（</a:t>
            </a:r>
            <a:r>
              <a:rPr lang="en-US" altLang="zh-CN" dirty="0" err="1" smtClean="0"/>
              <a:t>book_spider:start_urls</a:t>
            </a:r>
            <a:r>
              <a:rPr lang="zh-CN" altLang="en-US" dirty="0"/>
              <a:t>）</a:t>
            </a:r>
            <a:r>
              <a:rPr lang="zh-CN" altLang="en-US" dirty="0" smtClean="0"/>
              <a:t>插入要爬取的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470" y="3813493"/>
            <a:ext cx="6858594" cy="205758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530352" y="4200934"/>
            <a:ext cx="624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 </a:t>
            </a:r>
            <a:r>
              <a:rPr lang="zh-CN" altLang="en-US" dirty="0" smtClean="0"/>
              <a:t>启动爬虫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218" y="4708221"/>
            <a:ext cx="2324301" cy="213378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64254" y="5054962"/>
            <a:ext cx="624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查看或导出爬取的数据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1"/>
          <a:srcRect l="293"/>
          <a:stretch/>
        </p:blipFill>
        <p:spPr>
          <a:xfrm>
            <a:off x="845820" y="5512540"/>
            <a:ext cx="3882741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2" grpId="0"/>
      <p:bldP spid="15" grpId="0" animBg="1"/>
      <p:bldP spid="15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/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Scrapy-Redis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6344" y="1355561"/>
            <a:ext cx="184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舆情监控项目：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83336" y="2044531"/>
            <a:ext cx="805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单机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爬虫 </a:t>
            </a:r>
            <a:r>
              <a:rPr lang="en-US" altLang="zh-CN" dirty="0" smtClean="0"/>
              <a:t>(1</a:t>
            </a:r>
            <a:r>
              <a:rPr lang="zh-CN" altLang="en-US" dirty="0" smtClean="0"/>
              <a:t>台实验室电脑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不使用 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13 </a:t>
            </a:r>
            <a:r>
              <a:rPr lang="zh-CN" altLang="en-US" dirty="0" smtClean="0"/>
              <a:t>小时爬取 </a:t>
            </a:r>
            <a:r>
              <a:rPr lang="en-US" altLang="zh-CN" dirty="0"/>
              <a:t>3</a:t>
            </a:r>
            <a:r>
              <a:rPr lang="en-US" altLang="zh-CN" dirty="0" smtClean="0"/>
              <a:t>7w </a:t>
            </a:r>
            <a:r>
              <a:rPr lang="zh-CN" altLang="en-US" dirty="0" smtClean="0"/>
              <a:t>个页面（</a:t>
            </a:r>
            <a:r>
              <a:rPr lang="en-US" altLang="zh-CN" dirty="0" smtClean="0"/>
              <a:t>500+ pages/min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最多</a:t>
            </a:r>
            <a:r>
              <a:rPr lang="zh-CN" altLang="en-US" dirty="0"/>
              <a:t>爬</a:t>
            </a:r>
            <a:r>
              <a:rPr lang="zh-CN" altLang="en-US" dirty="0" smtClean="0"/>
              <a:t>取页面：</a:t>
            </a:r>
            <a:r>
              <a:rPr lang="en-US" altLang="zh-CN" dirty="0" smtClean="0"/>
              <a:t>130w ~ 150w </a:t>
            </a:r>
            <a:r>
              <a:rPr lang="zh-CN" altLang="en-US" dirty="0" smtClean="0"/>
              <a:t>个页面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83336" y="4001347"/>
            <a:ext cx="8250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分布式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Scrapy</a:t>
            </a:r>
            <a:r>
              <a:rPr lang="en-US" altLang="zh-CN" dirty="0" smtClean="0"/>
              <a:t> </a:t>
            </a:r>
            <a:r>
              <a:rPr lang="zh-CN" altLang="en-US" dirty="0" smtClean="0"/>
              <a:t>爬虫 </a:t>
            </a:r>
            <a:r>
              <a:rPr lang="en-US" altLang="zh-CN" dirty="0" smtClean="0"/>
              <a:t>(2 ~ 4</a:t>
            </a:r>
            <a:r>
              <a:rPr lang="zh-CN" altLang="en-US" dirty="0" smtClean="0"/>
              <a:t>台洛阳服务器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使用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Scrapy-Redis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2 ~ 4 </a:t>
            </a:r>
            <a:r>
              <a:rPr lang="zh-CN" altLang="en-US" dirty="0" smtClean="0"/>
              <a:t>小时爬取 </a:t>
            </a:r>
            <a:r>
              <a:rPr lang="en-US" altLang="zh-CN" dirty="0" smtClean="0"/>
              <a:t>50w ~ 100w </a:t>
            </a:r>
            <a:r>
              <a:rPr lang="zh-CN" altLang="en-US" dirty="0" smtClean="0"/>
              <a:t>个页面（</a:t>
            </a:r>
            <a:r>
              <a:rPr lang="en-US" altLang="zh-CN" dirty="0" smtClean="0"/>
              <a:t>4500</a:t>
            </a:r>
            <a:r>
              <a:rPr lang="en-US" altLang="zh-CN" dirty="0"/>
              <a:t>+ </a:t>
            </a:r>
            <a:r>
              <a:rPr lang="en-US" altLang="zh-CN" dirty="0" smtClean="0"/>
              <a:t>pages/min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最长稳定工作时间：</a:t>
            </a:r>
            <a:r>
              <a:rPr lang="en-US" altLang="zh-CN" dirty="0" smtClean="0"/>
              <a:t>49</a:t>
            </a:r>
            <a:r>
              <a:rPr lang="zh-CN" altLang="en-US" dirty="0" smtClean="0"/>
              <a:t>天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累计爬取页面：</a:t>
            </a:r>
            <a:r>
              <a:rPr lang="en-US" altLang="zh-CN" dirty="0" smtClean="0"/>
              <a:t>6000w </a:t>
            </a:r>
            <a:r>
              <a:rPr lang="zh-CN" altLang="en-US" dirty="0" smtClean="0"/>
              <a:t>个页面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52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拓展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集群与 </a:t>
            </a:r>
            <a:r>
              <a:rPr lang="en-US" altLang="zh-CN" dirty="0" err="1" smtClean="0"/>
              <a:t>Scrapy</a:t>
            </a:r>
            <a:r>
              <a:rPr lang="en-US" altLang="zh-CN" dirty="0" err="1" smtClean="0"/>
              <a:t>-Redis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6344" y="1355561"/>
            <a:ext cx="330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集群（</a:t>
            </a:r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en-US" altLang="zh-CN" dirty="0" smtClean="0">
                <a:latin typeface="+mj-ea"/>
                <a:ea typeface="+mj-ea"/>
              </a:rPr>
              <a:t> Cluster</a:t>
            </a:r>
            <a:r>
              <a:rPr lang="zh-CN" altLang="en-US" dirty="0" smtClean="0">
                <a:latin typeface="+mj-ea"/>
                <a:ea typeface="+mj-ea"/>
              </a:rPr>
              <a:t>）：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3336" y="2044531"/>
            <a:ext cx="805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版本 </a:t>
            </a:r>
            <a:r>
              <a:rPr lang="en-US" altLang="zh-CN" dirty="0" smtClean="0"/>
              <a:t>&gt;= 3.0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3336" y="2605485"/>
            <a:ext cx="7248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自动分割数据到不同的节点</a:t>
            </a:r>
            <a:r>
              <a:rPr lang="zh-CN" altLang="en-US" dirty="0" smtClean="0"/>
              <a:t>上（扩容）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整个集群的部分</a:t>
            </a:r>
            <a:r>
              <a:rPr lang="zh-CN" altLang="en-US" dirty="0" smtClean="0"/>
              <a:t>节点连接失败能够</a:t>
            </a:r>
            <a:r>
              <a:rPr lang="zh-CN" altLang="en-US" dirty="0"/>
              <a:t>继续处理</a:t>
            </a:r>
            <a:r>
              <a:rPr lang="zh-CN" altLang="en-US" dirty="0" smtClean="0"/>
              <a:t>命令（容错）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428992" y="1915014"/>
            <a:ext cx="3867912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单</a:t>
            </a:r>
            <a:r>
              <a:rPr lang="zh-CN" altLang="en-US" dirty="0" smtClean="0">
                <a:latin typeface="+mj-ea"/>
                <a:ea typeface="+mj-ea"/>
              </a:rPr>
              <a:t>节点</a:t>
            </a:r>
            <a:r>
              <a:rPr lang="en-US" altLang="zh-CN" dirty="0" err="1" smtClean="0">
                <a:latin typeface="+mj-ea"/>
                <a:ea typeface="+mj-ea"/>
              </a:rPr>
              <a:t>Redis</a:t>
            </a:r>
            <a:r>
              <a:rPr lang="zh-CN" altLang="en-US" dirty="0" smtClean="0">
                <a:latin typeface="+mj-ea"/>
                <a:ea typeface="+mj-ea"/>
              </a:rPr>
              <a:t>：</a:t>
            </a:r>
            <a:r>
              <a:rPr lang="en-US" altLang="zh-CN" dirty="0" err="1" smtClean="0">
                <a:latin typeface="+mj-ea"/>
                <a:ea typeface="+mj-ea"/>
              </a:rPr>
              <a:t>redis-py</a:t>
            </a:r>
            <a:endParaRPr lang="en-US" altLang="zh-CN" dirty="0" smtClean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j-ea"/>
                <a:ea typeface="+mj-ea"/>
              </a:rPr>
              <a:t>Redis</a:t>
            </a:r>
            <a:r>
              <a:rPr lang="zh-CN" altLang="en-US" dirty="0">
                <a:latin typeface="+mj-ea"/>
                <a:ea typeface="+mj-ea"/>
              </a:rPr>
              <a:t>集群：</a:t>
            </a:r>
            <a:r>
              <a:rPr lang="en-US" altLang="zh-CN" dirty="0" err="1">
                <a:latin typeface="+mj-ea"/>
                <a:ea typeface="+mj-ea"/>
              </a:rPr>
              <a:t>redis</a:t>
            </a:r>
            <a:r>
              <a:rPr lang="en-US" altLang="zh-CN" dirty="0">
                <a:latin typeface="+mj-ea"/>
                <a:ea typeface="+mj-ea"/>
              </a:rPr>
              <a:t>-cluster</a:t>
            </a:r>
            <a:endParaRPr lang="zh-CN" altLang="en-US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42808" y="1445098"/>
            <a:ext cx="275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相关</a:t>
            </a:r>
            <a:r>
              <a:rPr lang="en-US" altLang="zh-CN" dirty="0" smtClean="0">
                <a:latin typeface="+mj-ea"/>
                <a:ea typeface="+mj-ea"/>
              </a:rPr>
              <a:t>Python</a:t>
            </a:r>
            <a:r>
              <a:rPr lang="zh-CN" altLang="en-US" dirty="0" smtClean="0">
                <a:latin typeface="+mj-ea"/>
                <a:ea typeface="+mj-ea"/>
              </a:rPr>
              <a:t>库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745984" y="1915014"/>
            <a:ext cx="2572512" cy="4910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1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拓展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en-US" altLang="zh-CN" dirty="0" err="1" smtClean="0"/>
              <a:t>-Redis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改造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6344" y="1355561"/>
            <a:ext cx="532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更改 </a:t>
            </a:r>
            <a:r>
              <a:rPr lang="en-US" altLang="zh-CN" dirty="0" smtClean="0">
                <a:latin typeface="+mj-ea"/>
                <a:ea typeface="+mj-ea"/>
              </a:rPr>
              <a:t>connection.py</a:t>
            </a:r>
            <a:r>
              <a:rPr lang="zh-CN" altLang="en-US" dirty="0" smtClean="0">
                <a:latin typeface="+mj-ea"/>
                <a:ea typeface="+mj-ea"/>
              </a:rPr>
              <a:t>，</a:t>
            </a:r>
            <a:r>
              <a:rPr lang="en-US" altLang="zh-CN" dirty="0" smtClean="0">
                <a:latin typeface="+mj-ea"/>
                <a:ea typeface="+mj-ea"/>
              </a:rPr>
              <a:t>defaults.py </a:t>
            </a:r>
            <a:r>
              <a:rPr lang="zh-CN" altLang="en-US" dirty="0" smtClean="0">
                <a:latin typeface="+mj-ea"/>
                <a:ea typeface="+mj-ea"/>
              </a:rPr>
              <a:t>有关参数：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5" y="1884332"/>
            <a:ext cx="6981382" cy="2276188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716780" y="1995640"/>
            <a:ext cx="5625084" cy="907580"/>
            <a:chOff x="4716780" y="1995640"/>
            <a:chExt cx="5625084" cy="90758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61CEF2F-B613-4DCF-8D93-74A3CA98C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2364973"/>
              <a:ext cx="777240" cy="538247"/>
            </a:xfrm>
            <a:prstGeom prst="straightConnector1">
              <a:avLst/>
            </a:prstGeom>
            <a:ln w="1905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020056" y="1995640"/>
              <a:ext cx="5321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+mj-ea"/>
                  <a:ea typeface="+mj-ea"/>
                </a:rPr>
                <a:t>连接 </a:t>
              </a:r>
              <a:r>
                <a:rPr lang="en-US" altLang="zh-CN" dirty="0" err="1" smtClean="0">
                  <a:latin typeface="+mj-ea"/>
                  <a:ea typeface="+mj-ea"/>
                </a:rPr>
                <a:t>Redis</a:t>
              </a:r>
              <a:r>
                <a:rPr lang="en-US" altLang="zh-CN" dirty="0" smtClean="0">
                  <a:latin typeface="+mj-ea"/>
                  <a:ea typeface="+mj-ea"/>
                </a:rPr>
                <a:t> </a:t>
              </a:r>
              <a:r>
                <a:rPr lang="zh-CN" altLang="en-US" dirty="0" smtClean="0">
                  <a:latin typeface="+mj-ea"/>
                  <a:ea typeface="+mj-ea"/>
                </a:rPr>
                <a:t>的命令，原为 </a:t>
              </a:r>
              <a:r>
                <a:rPr lang="en-US" altLang="zh-CN" dirty="0" err="1" smtClean="0">
                  <a:latin typeface="+mj-ea"/>
                  <a:ea typeface="+mj-ea"/>
                </a:rPr>
                <a:t>redis.Redis</a:t>
              </a:r>
              <a:endParaRPr lang="zh-CN" altLang="en-US" dirty="0">
                <a:latin typeface="+mj-ea"/>
                <a:ea typeface="+mj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39896" y="3803904"/>
            <a:ext cx="7397496" cy="1363245"/>
            <a:chOff x="3739896" y="3803904"/>
            <a:chExt cx="7397496" cy="1363245"/>
          </a:xfrm>
        </p:grpSpPr>
        <p:sp>
          <p:nvSpPr>
            <p:cNvPr id="22" name="文本框 21"/>
            <p:cNvSpPr txBox="1"/>
            <p:nvPr/>
          </p:nvSpPr>
          <p:spPr>
            <a:xfrm>
              <a:off x="4340352" y="4797817"/>
              <a:ext cx="6797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+mj-ea"/>
                  <a:ea typeface="+mj-ea"/>
                </a:rPr>
                <a:t>连接 </a:t>
              </a:r>
              <a:r>
                <a:rPr lang="en-US" altLang="zh-CN" dirty="0" err="1" smtClean="0">
                  <a:latin typeface="+mj-ea"/>
                  <a:ea typeface="+mj-ea"/>
                </a:rPr>
                <a:t>Redis</a:t>
              </a:r>
              <a:r>
                <a:rPr lang="en-US" altLang="zh-CN" dirty="0" smtClean="0">
                  <a:latin typeface="+mj-ea"/>
                  <a:ea typeface="+mj-ea"/>
                </a:rPr>
                <a:t> </a:t>
              </a:r>
              <a:r>
                <a:rPr lang="zh-CN" altLang="en-US" dirty="0" smtClean="0">
                  <a:latin typeface="+mj-ea"/>
                  <a:ea typeface="+mj-ea"/>
                </a:rPr>
                <a:t>的参数映射关系，将单节点参数替换为多节点</a:t>
              </a:r>
              <a:r>
                <a:rPr lang="zh-CN" altLang="en-US" dirty="0">
                  <a:latin typeface="+mj-ea"/>
                  <a:ea typeface="+mj-ea"/>
                </a:rPr>
                <a:t>参数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61CEF2F-B613-4DCF-8D93-74A3CA98C0C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3739896" y="3803904"/>
              <a:ext cx="600456" cy="1178579"/>
            </a:xfrm>
            <a:prstGeom prst="straightConnector1">
              <a:avLst/>
            </a:prstGeom>
            <a:ln w="1905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4489703" y="3282696"/>
            <a:ext cx="6912864" cy="758142"/>
            <a:chOff x="4321983" y="1883829"/>
            <a:chExt cx="6019881" cy="758142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61CEF2F-B613-4DCF-8D93-74A3CA98C0CC}"/>
                </a:ext>
              </a:extLst>
            </p:cNvPr>
            <p:cNvCxnSpPr>
              <a:cxnSpLocks/>
            </p:cNvCxnSpPr>
            <p:nvPr/>
          </p:nvCxnSpPr>
          <p:spPr>
            <a:xfrm>
              <a:off x="4321983" y="1883829"/>
              <a:ext cx="698073" cy="256032"/>
            </a:xfrm>
            <a:prstGeom prst="straightConnector1">
              <a:avLst/>
            </a:prstGeom>
            <a:ln w="1905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020056" y="1995640"/>
              <a:ext cx="5321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+mj-ea"/>
                  <a:ea typeface="+mj-ea"/>
                </a:rPr>
                <a:t>调度器使用的数据结构，替换为无事务处理的优先队列</a:t>
              </a:r>
              <a:endParaRPr lang="zh-CN" altLang="en-US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拓展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 smtClean="0"/>
              <a:t>Scrapy</a:t>
            </a:r>
            <a:r>
              <a:rPr lang="en-US" altLang="zh-CN" dirty="0" err="1" smtClean="0"/>
              <a:t>-Redis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改造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6344" y="1195742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重写 </a:t>
            </a:r>
            <a:r>
              <a:rPr lang="en-US" altLang="zh-CN" dirty="0" err="1" smtClean="0">
                <a:latin typeface="+mj-ea"/>
                <a:ea typeface="+mj-ea"/>
              </a:rPr>
              <a:t>PriorityQueue</a:t>
            </a:r>
            <a:r>
              <a:rPr lang="en-US" altLang="zh-CN" dirty="0" smtClean="0">
                <a:latin typeface="+mj-ea"/>
                <a:ea typeface="+mj-ea"/>
              </a:rPr>
              <a:t> </a:t>
            </a:r>
            <a:r>
              <a:rPr lang="zh-CN" altLang="en-US" dirty="0" smtClean="0">
                <a:latin typeface="+mj-ea"/>
                <a:ea typeface="+mj-ea"/>
              </a:rPr>
              <a:t>并引入：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284" y="809555"/>
            <a:ext cx="7169947" cy="5647983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544568" y="5422392"/>
            <a:ext cx="5486400" cy="411480"/>
          </a:xfrm>
          <a:prstGeom prst="round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09344" y="5464540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ea"/>
                <a:ea typeface="+mj-ea"/>
              </a:rPr>
              <a:t>删去事务处理的相关代码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42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参考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Conference</a:t>
            </a:r>
            <a:endParaRPr lang="en-US" altLang="zh-CN" dirty="0"/>
          </a:p>
        </p:txBody>
      </p:sp>
      <p:sp>
        <p:nvSpPr>
          <p:cNvPr id="7" name="文本框 35"/>
          <p:cNvSpPr txBox="1"/>
          <p:nvPr/>
        </p:nvSpPr>
        <p:spPr>
          <a:xfrm>
            <a:off x="2256870" y="1500816"/>
            <a:ext cx="781274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chemeClr val="accent1"/>
                </a:solidFill>
                <a:latin typeface="+mj-ea"/>
                <a:ea typeface="+mj-ea"/>
              </a:rPr>
              <a:t>Scrapy</a:t>
            </a:r>
            <a:r>
              <a:rPr lang="en-US" altLang="zh-CN" sz="2400" dirty="0" smtClean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文档 </a:t>
            </a:r>
            <a:r>
              <a:rPr lang="en-US" altLang="zh-CN" sz="2400" dirty="0" smtClean="0">
                <a:solidFill>
                  <a:schemeClr val="accent1"/>
                </a:solidFill>
                <a:latin typeface="+mj-ea"/>
                <a:ea typeface="+mj-ea"/>
              </a:rPr>
              <a:t>&amp; </a:t>
            </a:r>
            <a:r>
              <a:rPr lang="zh-CN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源码：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2"/>
              </a:rPr>
              <a:t>https://docs.scrapy.org/en/latest</a:t>
            </a:r>
            <a:r>
              <a:rPr lang="en-US" altLang="zh-CN" dirty="0" smtClean="0">
                <a:latin typeface="+mn-ea"/>
                <a:hlinkClick r:id="rId2"/>
              </a:rPr>
              <a:t>/</a:t>
            </a:r>
            <a:endParaRPr lang="en-US" altLang="zh-CN" dirty="0" smtClean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3"/>
              </a:rPr>
              <a:t>https://</a:t>
            </a:r>
            <a:r>
              <a:rPr lang="en-US" altLang="zh-CN" dirty="0" smtClean="0">
                <a:latin typeface="+mn-ea"/>
                <a:hlinkClick r:id="rId3"/>
              </a:rPr>
              <a:t>github.com/scrapy/scrapy</a:t>
            </a:r>
            <a:endParaRPr lang="en-US" altLang="zh-CN" dirty="0" smtClean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>
                <a:solidFill>
                  <a:schemeClr val="accent1"/>
                </a:solidFill>
                <a:latin typeface="+mj-ea"/>
                <a:ea typeface="+mj-ea"/>
              </a:rPr>
              <a:t>Scrapy-Redis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文档 </a:t>
            </a: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</a:rPr>
              <a:t>&amp; </a:t>
            </a:r>
            <a:r>
              <a:rPr lang="zh-CN" altLang="en-US" sz="2400" dirty="0">
                <a:solidFill>
                  <a:schemeClr val="accent1"/>
                </a:solidFill>
                <a:latin typeface="+mj-ea"/>
                <a:ea typeface="+mj-ea"/>
              </a:rPr>
              <a:t>源码</a:t>
            </a:r>
            <a:r>
              <a:rPr lang="zh-CN" altLang="en-US" sz="2400" dirty="0" smtClean="0">
                <a:solidFill>
                  <a:schemeClr val="accent1"/>
                </a:solidFill>
                <a:latin typeface="+mj-ea"/>
              </a:rPr>
              <a:t>：</a:t>
            </a:r>
            <a:endParaRPr lang="en-US" altLang="zh-CN" sz="2400" dirty="0">
              <a:solidFill>
                <a:schemeClr val="accent1"/>
              </a:solidFill>
              <a:latin typeface="+mj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4"/>
              </a:rPr>
              <a:t>http://scrapy-redis.readthedocs.io/en/stable</a:t>
            </a:r>
            <a:r>
              <a:rPr lang="en-US" altLang="zh-CN" dirty="0" smtClean="0">
                <a:latin typeface="+mn-ea"/>
                <a:hlinkClick r:id="rId4"/>
              </a:rPr>
              <a:t>/</a:t>
            </a:r>
            <a:endParaRPr lang="en-US" altLang="zh-CN" dirty="0" smtClean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5"/>
              </a:rPr>
              <a:t>https://</a:t>
            </a:r>
            <a:r>
              <a:rPr lang="en-US" altLang="zh-CN" dirty="0" smtClean="0">
                <a:latin typeface="+mn-ea"/>
                <a:hlinkClick r:id="rId5"/>
              </a:rPr>
              <a:t>github.com/rmax/scrapy-redis</a:t>
            </a:r>
            <a:endParaRPr lang="en-US" altLang="zh-CN" dirty="0" smtClean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chemeClr val="accent1"/>
                </a:solidFill>
                <a:latin typeface="+mj-ea"/>
                <a:ea typeface="+mj-ea"/>
              </a:rPr>
              <a:t>Redis</a:t>
            </a:r>
            <a:r>
              <a:rPr lang="en-US" altLang="zh-CN" sz="2400" dirty="0" smtClean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zh-CN" altLang="en-US" sz="2400" dirty="0" smtClean="0">
                <a:solidFill>
                  <a:schemeClr val="accent1"/>
                </a:solidFill>
                <a:latin typeface="+mj-ea"/>
                <a:ea typeface="+mj-ea"/>
              </a:rPr>
              <a:t>集群部署</a:t>
            </a:r>
            <a:r>
              <a:rPr lang="zh-CN" altLang="en-US" sz="2400" dirty="0" smtClean="0">
                <a:solidFill>
                  <a:schemeClr val="accent1"/>
                </a:solidFill>
                <a:latin typeface="+mj-ea"/>
              </a:rPr>
              <a:t>：</a:t>
            </a:r>
            <a:endParaRPr lang="en-US" altLang="zh-CN" sz="2400" dirty="0">
              <a:solidFill>
                <a:schemeClr val="accent1"/>
              </a:solidFill>
              <a:latin typeface="+mj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hlinkClick r:id="rId6"/>
              </a:rPr>
              <a:t>http://</a:t>
            </a:r>
            <a:r>
              <a:rPr lang="en-US" altLang="zh-CN" dirty="0" smtClean="0">
                <a:latin typeface="+mn-ea"/>
                <a:hlinkClick r:id="rId6"/>
              </a:rPr>
              <a:t>www.redis.cn/topics/cluster-tutorial.html</a:t>
            </a:r>
            <a:endParaRPr lang="en-US" altLang="zh-CN" dirty="0" smtClean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74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979707" y="1252776"/>
            <a:ext cx="8902423" cy="1337867"/>
            <a:chOff x="2127062" y="1158393"/>
            <a:chExt cx="7563923" cy="133786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ECC5DCB-C844-4122-8872-539C8E37F43D}"/>
                </a:ext>
              </a:extLst>
            </p:cNvPr>
            <p:cNvSpPr txBox="1"/>
            <p:nvPr/>
          </p:nvSpPr>
          <p:spPr>
            <a:xfrm>
              <a:off x="2127062" y="1620058"/>
              <a:ext cx="7563923" cy="876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网络爬虫（</a:t>
              </a:r>
              <a:r>
                <a:rPr lang="en-US" altLang="zh-CN" dirty="0"/>
                <a:t>Web Crawler</a:t>
              </a:r>
              <a:r>
                <a:rPr lang="zh-CN" altLang="en-US" dirty="0"/>
                <a:t>，又被称为网页蜘蛛，网络机器人），是一种</a:t>
              </a:r>
              <a:r>
                <a:rPr lang="zh-CN" altLang="en-US" b="1" dirty="0"/>
                <a:t>按照一定的规则</a:t>
              </a:r>
              <a:r>
                <a:rPr lang="zh-CN" altLang="en-US" dirty="0"/>
                <a:t>，</a:t>
              </a:r>
              <a:r>
                <a:rPr lang="zh-CN" altLang="en-US" b="1" dirty="0"/>
                <a:t>自动的、抓取万维网信息</a:t>
              </a:r>
              <a:r>
                <a:rPr lang="zh-CN" altLang="en-US" dirty="0"/>
                <a:t>的</a:t>
              </a:r>
              <a:r>
                <a:rPr lang="zh-CN" altLang="en-US" b="1" dirty="0"/>
                <a:t>程序或者脚本</a:t>
              </a:r>
              <a:endParaRPr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27063" y="1158393"/>
              <a:ext cx="1202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网络爬虫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B54A2F9-289C-436B-95CF-9DD49BE65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36" b="21126"/>
          <a:stretch/>
        </p:blipFill>
        <p:spPr>
          <a:xfrm>
            <a:off x="979707" y="2994661"/>
            <a:ext cx="10866667" cy="36059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50878C-DFB3-468E-BACE-A11F92654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278" y="2596467"/>
            <a:ext cx="10809524" cy="40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922FDE-71AD-445A-9732-D953B940F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06" y="2590643"/>
            <a:ext cx="8215094" cy="4236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404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208" y="285750"/>
            <a:ext cx="11629747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4675579" y="2923739"/>
            <a:ext cx="2840842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dirty="0">
                <a:solidFill>
                  <a:schemeClr val="bg1"/>
                </a:solidFill>
                <a:latin typeface="+mn-ea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99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979707" y="1252776"/>
            <a:ext cx="8902423" cy="1384995"/>
            <a:chOff x="2127062" y="1158393"/>
            <a:chExt cx="7563923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ECC5DCB-C844-4122-8872-539C8E37F43D}"/>
                </a:ext>
              </a:extLst>
            </p:cNvPr>
            <p:cNvSpPr txBox="1"/>
            <p:nvPr/>
          </p:nvSpPr>
          <p:spPr>
            <a:xfrm>
              <a:off x="2127062" y="1620058"/>
              <a:ext cx="75639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/>
                <a:t>从一个或若干初始网页的</a:t>
              </a:r>
              <a:r>
                <a:rPr lang="en-US" altLang="zh-CN" dirty="0"/>
                <a:t>URL</a:t>
              </a:r>
              <a:r>
                <a:rPr lang="zh-CN" altLang="en-US" dirty="0"/>
                <a:t>开始，在抓取网页过程中，不断从当前页面上抽取新的</a:t>
              </a:r>
              <a:r>
                <a:rPr lang="en-US" altLang="zh-CN" dirty="0"/>
                <a:t>URL</a:t>
              </a:r>
              <a:r>
                <a:rPr lang="zh-CN" altLang="en-US" dirty="0"/>
                <a:t>放入队列，以供爬虫爬取。直到满足系统的一定停止条件。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127063" y="1158393"/>
              <a:ext cx="1202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传统爬虫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83275AC-60E5-4CAD-A57B-13827A9DCAC3}"/>
              </a:ext>
            </a:extLst>
          </p:cNvPr>
          <p:cNvSpPr txBox="1"/>
          <p:nvPr/>
        </p:nvSpPr>
        <p:spPr>
          <a:xfrm>
            <a:off x="979707" y="3789802"/>
            <a:ext cx="9430438" cy="1707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过滤与主题无关的链接</a:t>
            </a:r>
            <a:r>
              <a:rPr lang="zh-CN" altLang="en-US" dirty="0"/>
              <a:t>，保留有用链接并将其放入等待抓取的</a:t>
            </a:r>
            <a:r>
              <a:rPr lang="en-US" altLang="zh-CN" dirty="0"/>
              <a:t>URL</a:t>
            </a:r>
            <a:r>
              <a:rPr lang="zh-CN" altLang="en-US" dirty="0"/>
              <a:t>队列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根据一定的搜索策略从队列中选择下一步要抓取的网页</a:t>
            </a:r>
            <a:r>
              <a:rPr lang="en-US" altLang="zh-CN" b="1" dirty="0"/>
              <a:t>URL</a:t>
            </a:r>
            <a:r>
              <a:rPr lang="zh-CN" altLang="en-US" dirty="0"/>
              <a:t>，重复上述过程，直到达到指定条件才结束爬取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对所有抓取的网页进行一定的分析</a:t>
            </a:r>
            <a:r>
              <a:rPr lang="zh-CN" altLang="en-US" dirty="0"/>
              <a:t>、过滤，并建立索引，以便之后的查询和检索。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939E5B-3204-4D16-A8D6-571EAF413CC7}"/>
              </a:ext>
            </a:extLst>
          </p:cNvPr>
          <p:cNvSpPr txBox="1"/>
          <p:nvPr/>
        </p:nvSpPr>
        <p:spPr>
          <a:xfrm>
            <a:off x="979708" y="319816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聚焦爬虫</a:t>
            </a:r>
          </a:p>
        </p:txBody>
      </p:sp>
    </p:spTree>
    <p:extLst>
      <p:ext uri="{BB962C8B-B14F-4D97-AF65-F5344CB8AC3E}">
        <p14:creationId xmlns:p14="http://schemas.microsoft.com/office/powerpoint/2010/main" val="164390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1491049" y="2458720"/>
            <a:ext cx="1181100" cy="26695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Internet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48928" y="2458720"/>
            <a:ext cx="913504" cy="2669540"/>
          </a:xfrm>
          <a:prstGeom prst="roundRect">
            <a:avLst/>
          </a:prstGeom>
          <a:solidFill>
            <a:srgbClr val="70AD47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抓取模块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617599" y="2458720"/>
            <a:ext cx="913504" cy="266954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解析模块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875724" y="2458720"/>
            <a:ext cx="1515484" cy="2669540"/>
          </a:xfrm>
          <a:prstGeom prst="roundRect">
            <a:avLst/>
          </a:prstGeom>
          <a:solidFill>
            <a:srgbClr val="00B0F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过滤、去重模块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844539" y="5713730"/>
            <a:ext cx="2841189" cy="749300"/>
          </a:xfrm>
          <a:prstGeom prst="round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URL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待爬取队列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940847" y="1156175"/>
            <a:ext cx="1729666" cy="749300"/>
          </a:xfrm>
          <a:prstGeom prst="round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网页数据库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209518" y="1150460"/>
            <a:ext cx="1729666" cy="749300"/>
          </a:xfrm>
          <a:prstGeom prst="roundRect">
            <a:avLst/>
          </a:prstGeom>
          <a:solidFill>
            <a:srgbClr val="FFFFFF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URL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数据库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2669235" y="3026092"/>
            <a:ext cx="1679694" cy="1487705"/>
            <a:chOff x="2669235" y="3026092"/>
            <a:chExt cx="1679694" cy="1487705"/>
          </a:xfrm>
        </p:grpSpPr>
        <p:grpSp>
          <p:nvGrpSpPr>
            <p:cNvPr id="29" name="组合 28"/>
            <p:cNvGrpSpPr/>
            <p:nvPr/>
          </p:nvGrpSpPr>
          <p:grpSpPr>
            <a:xfrm>
              <a:off x="2669235" y="3026092"/>
              <a:ext cx="1679692" cy="754698"/>
              <a:chOff x="2669235" y="3026092"/>
              <a:chExt cx="1679692" cy="754698"/>
            </a:xfrm>
          </p:grpSpPr>
          <p:cxnSp>
            <p:nvCxnSpPr>
              <p:cNvPr id="19" name="曲线连接符 18"/>
              <p:cNvCxnSpPr/>
              <p:nvPr/>
            </p:nvCxnSpPr>
            <p:spPr>
              <a:xfrm flipV="1">
                <a:off x="2669235" y="3227764"/>
                <a:ext cx="1679692" cy="553026"/>
              </a:xfrm>
              <a:prstGeom prst="curvedConnector3">
                <a:avLst>
                  <a:gd name="adj1" fmla="val 50000"/>
                </a:avLst>
              </a:prstGeom>
              <a:ln w="19050"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/>
              <p:cNvSpPr txBox="1"/>
              <p:nvPr/>
            </p:nvSpPr>
            <p:spPr>
              <a:xfrm rot="20637399">
                <a:off x="2980328" y="3026092"/>
                <a:ext cx="1007968" cy="307777"/>
              </a:xfrm>
              <a:prstGeom prst="rect">
                <a:avLst/>
              </a:prstGeom>
              <a:noFill/>
              <a:ln>
                <a:noFill/>
                <a:headEnd type="oval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ea"/>
                    <a:ea typeface="+mj-ea"/>
                  </a:rPr>
                  <a:t>Response</a:t>
                </a:r>
                <a:endParaRPr lang="zh-CN" altLang="en-US" sz="14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669236" y="3793490"/>
              <a:ext cx="1679693" cy="720307"/>
              <a:chOff x="2669236" y="3793490"/>
              <a:chExt cx="1679693" cy="720307"/>
            </a:xfrm>
          </p:grpSpPr>
          <p:cxnSp>
            <p:nvCxnSpPr>
              <p:cNvPr id="26" name="曲线连接符 25"/>
              <p:cNvCxnSpPr>
                <a:stCxn id="11" idx="1"/>
              </p:cNvCxnSpPr>
              <p:nvPr/>
            </p:nvCxnSpPr>
            <p:spPr>
              <a:xfrm rot="10800000" flipV="1">
                <a:off x="2669236" y="3793490"/>
                <a:ext cx="1679693" cy="553720"/>
              </a:xfrm>
              <a:prstGeom prst="curvedConnector3">
                <a:avLst/>
              </a:prstGeom>
              <a:ln w="19050">
                <a:headEnd type="oval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/>
              <p:cNvSpPr txBox="1"/>
              <p:nvPr/>
            </p:nvSpPr>
            <p:spPr>
              <a:xfrm rot="20734107">
                <a:off x="3163836" y="4206020"/>
                <a:ext cx="878126" cy="307777"/>
              </a:xfrm>
              <a:prstGeom prst="rect">
                <a:avLst/>
              </a:prstGeom>
              <a:noFill/>
              <a:ln>
                <a:noFill/>
                <a:headEnd type="oval" w="med" len="med"/>
                <a:tailEnd type="triangle" w="med" len="med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+mj-ea"/>
                    <a:ea typeface="+mj-ea"/>
                  </a:rPr>
                  <a:t>Request</a:t>
                </a:r>
                <a:endParaRPr lang="zh-CN" altLang="en-US" sz="1400" dirty="0">
                  <a:latin typeface="+mj-ea"/>
                  <a:ea typeface="+mj-ea"/>
                </a:endParaRPr>
              </a:p>
            </p:txBody>
          </p:sp>
        </p:grpSp>
      </p:grpSp>
      <p:cxnSp>
        <p:nvCxnSpPr>
          <p:cNvPr id="38" name="直接箭头连接符 37"/>
          <p:cNvCxnSpPr>
            <a:stCxn id="11" idx="3"/>
            <a:endCxn id="12" idx="1"/>
          </p:cNvCxnSpPr>
          <p:nvPr/>
        </p:nvCxnSpPr>
        <p:spPr>
          <a:xfrm>
            <a:off x="5262432" y="3793490"/>
            <a:ext cx="1355167" cy="0"/>
          </a:xfrm>
          <a:prstGeom prst="straightConnector1">
            <a:avLst/>
          </a:prstGeom>
          <a:ln w="1905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14" idx="2"/>
            <a:endCxn id="15" idx="3"/>
          </p:cNvCxnSpPr>
          <p:nvPr/>
        </p:nvCxnSpPr>
        <p:spPr>
          <a:xfrm rot="5400000">
            <a:off x="8679537" y="5134451"/>
            <a:ext cx="960120" cy="947738"/>
          </a:xfrm>
          <a:prstGeom prst="curvedConnector2">
            <a:avLst/>
          </a:prstGeom>
          <a:ln w="1905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15" idx="1"/>
            <a:endCxn id="11" idx="2"/>
          </p:cNvCxnSpPr>
          <p:nvPr/>
        </p:nvCxnSpPr>
        <p:spPr>
          <a:xfrm rot="10800000">
            <a:off x="4805681" y="5128260"/>
            <a:ext cx="1038859" cy="960120"/>
          </a:xfrm>
          <a:prstGeom prst="curvedConnector2">
            <a:avLst/>
          </a:prstGeom>
          <a:ln w="1905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1" idx="0"/>
            <a:endCxn id="16" idx="2"/>
          </p:cNvCxnSpPr>
          <p:nvPr/>
        </p:nvCxnSpPr>
        <p:spPr>
          <a:xfrm flipV="1">
            <a:off x="4805680" y="1905475"/>
            <a:ext cx="0" cy="553245"/>
          </a:xfrm>
          <a:prstGeom prst="straightConnector1">
            <a:avLst/>
          </a:prstGeom>
          <a:ln w="1905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2" idx="0"/>
            <a:endCxn id="17" idx="2"/>
          </p:cNvCxnSpPr>
          <p:nvPr/>
        </p:nvCxnSpPr>
        <p:spPr>
          <a:xfrm flipV="1">
            <a:off x="7074351" y="1899760"/>
            <a:ext cx="0" cy="558960"/>
          </a:xfrm>
          <a:prstGeom prst="straightConnector1">
            <a:avLst/>
          </a:prstGeom>
          <a:ln w="1905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17" idx="3"/>
            <a:endCxn id="14" idx="0"/>
          </p:cNvCxnSpPr>
          <p:nvPr/>
        </p:nvCxnSpPr>
        <p:spPr>
          <a:xfrm>
            <a:off x="7939184" y="1525110"/>
            <a:ext cx="1694282" cy="933610"/>
          </a:xfrm>
          <a:prstGeom prst="curvedConnector2">
            <a:avLst/>
          </a:prstGeom>
          <a:ln w="19050"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66">
            <a:extLst>
              <a:ext uri="{FF2B5EF4-FFF2-40B4-BE49-F238E27FC236}">
                <a16:creationId xmlns:a16="http://schemas.microsoft.com/office/drawing/2014/main" id="{65703095-B083-4A6B-9C82-694633055C9E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rot="10800000">
            <a:off x="5670513" y="1530826"/>
            <a:ext cx="947086" cy="2262665"/>
          </a:xfrm>
          <a:prstGeom prst="curvedConnector3">
            <a:avLst>
              <a:gd name="adj1" fmla="val 90229"/>
            </a:avLst>
          </a:prstGeom>
          <a:ln w="19050">
            <a:prstDash val="dash"/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0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94271" y="1355561"/>
            <a:ext cx="11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抓</a:t>
            </a:r>
            <a:r>
              <a:rPr lang="en-US" altLang="zh-CN" dirty="0">
                <a:latin typeface="+mj-ea"/>
                <a:ea typeface="+mj-ea"/>
              </a:rPr>
              <a:t>-</a:t>
            </a:r>
            <a:r>
              <a:rPr lang="zh-CN" altLang="en-US" dirty="0">
                <a:latin typeface="+mj-ea"/>
                <a:ea typeface="+mj-ea"/>
              </a:rPr>
              <a:t>取</a:t>
            </a:r>
            <a:r>
              <a:rPr lang="en-US" altLang="zh-CN" dirty="0">
                <a:latin typeface="+mj-ea"/>
                <a:ea typeface="+mj-ea"/>
              </a:rPr>
              <a:t>-</a:t>
            </a:r>
            <a:r>
              <a:rPr lang="zh-CN" altLang="en-US" dirty="0">
                <a:latin typeface="+mj-ea"/>
                <a:ea typeface="+mj-ea"/>
              </a:rPr>
              <a:t>存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4272" y="2044531"/>
            <a:ext cx="49015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抓</a:t>
            </a:r>
            <a:r>
              <a:rPr lang="zh-CN" altLang="en-US" dirty="0"/>
              <a:t>：发出请求，获得响应内容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构造请求：</a:t>
            </a:r>
            <a:r>
              <a:rPr lang="en-US" altLang="zh-CN" dirty="0" err="1"/>
              <a:t>urllib</a:t>
            </a:r>
            <a:r>
              <a:rPr lang="zh-CN" altLang="en-US" dirty="0"/>
              <a:t>、</a:t>
            </a:r>
            <a:r>
              <a:rPr lang="en-US" altLang="zh-CN" dirty="0"/>
              <a:t>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代理</a:t>
            </a:r>
            <a:r>
              <a:rPr lang="en-US" altLang="zh-CN" dirty="0"/>
              <a:t>IP</a:t>
            </a:r>
            <a:r>
              <a:rPr lang="zh-CN" altLang="en-US" dirty="0"/>
              <a:t>池：</a:t>
            </a:r>
            <a:r>
              <a:rPr lang="en-US" altLang="zh-CN" dirty="0" err="1"/>
              <a:t>proxy_pool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JS</a:t>
            </a:r>
            <a:r>
              <a:rPr lang="zh-CN" altLang="en-US" dirty="0"/>
              <a:t>渲染：</a:t>
            </a:r>
            <a:r>
              <a:rPr lang="en-US" altLang="zh-CN" dirty="0" err="1"/>
              <a:t>PhantomJS</a:t>
            </a:r>
            <a:r>
              <a:rPr lang="zh-CN" altLang="en-US" dirty="0"/>
              <a:t>、</a:t>
            </a:r>
            <a:r>
              <a:rPr lang="en-US" altLang="zh-CN" dirty="0"/>
              <a:t>Selenium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多线程</a:t>
            </a:r>
            <a:r>
              <a:rPr lang="en-US" altLang="zh-CN" dirty="0"/>
              <a:t>/</a:t>
            </a:r>
            <a:r>
              <a:rPr lang="zh-CN" altLang="en-US" dirty="0"/>
              <a:t>异步：</a:t>
            </a:r>
            <a:r>
              <a:rPr lang="en-US" altLang="zh-CN" dirty="0"/>
              <a:t>multiprocessing</a:t>
            </a:r>
            <a:r>
              <a:rPr lang="zh-CN" altLang="en-US" dirty="0"/>
              <a:t>、</a:t>
            </a:r>
            <a:r>
              <a:rPr lang="en-US" altLang="zh-CN" dirty="0"/>
              <a:t> Twisted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去重：</a:t>
            </a:r>
            <a:r>
              <a:rPr lang="en-US" altLang="zh-CN" dirty="0"/>
              <a:t>Bloom Filter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表单交互、验证码识别</a:t>
            </a:r>
            <a:r>
              <a:rPr lang="en-US" altLang="zh-CN" dirty="0"/>
              <a:t>…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5469925" y="2044531"/>
            <a:ext cx="4440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取</a:t>
            </a:r>
            <a:r>
              <a:rPr lang="zh-CN" altLang="en-US" dirty="0"/>
              <a:t>：从网页内容中提取信息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正则表达式：</a:t>
            </a:r>
            <a:r>
              <a:rPr lang="en-US" altLang="zh-CN" dirty="0"/>
              <a:t>re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页面解析：</a:t>
            </a:r>
            <a:r>
              <a:rPr lang="en-US" altLang="zh-CN" dirty="0" err="1"/>
              <a:t>lxml</a:t>
            </a:r>
            <a:r>
              <a:rPr lang="zh-CN" altLang="en-US" dirty="0"/>
              <a:t>、</a:t>
            </a:r>
            <a:r>
              <a:rPr lang="en-US" altLang="zh-CN" dirty="0" err="1"/>
              <a:t>BeautifulSoup</a:t>
            </a:r>
            <a:r>
              <a:rPr lang="zh-CN" altLang="en-US" dirty="0"/>
              <a:t>（</a:t>
            </a:r>
            <a:r>
              <a:rPr lang="en-US" altLang="zh-CN" dirty="0"/>
              <a:t>bs4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3" name="文本框 32"/>
          <p:cNvSpPr txBox="1"/>
          <p:nvPr/>
        </p:nvSpPr>
        <p:spPr>
          <a:xfrm>
            <a:off x="5469925" y="4245742"/>
            <a:ext cx="591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存</a:t>
            </a:r>
            <a:r>
              <a:rPr lang="zh-CN" altLang="en-US" dirty="0"/>
              <a:t>：对网页内容或提取到的信息进行过滤、持久化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磁盘存储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数据库存储：</a:t>
            </a:r>
            <a:r>
              <a:rPr lang="en-US" altLang="zh-CN" dirty="0"/>
              <a:t>MongoDB</a:t>
            </a:r>
            <a:r>
              <a:rPr lang="zh-CN" altLang="en-US" dirty="0"/>
              <a:t>、</a:t>
            </a:r>
            <a:r>
              <a:rPr lang="en-US" altLang="zh-CN" dirty="0"/>
              <a:t>MySQL/Oracle/</a:t>
            </a:r>
            <a:r>
              <a:rPr lang="en-US" altLang="zh-CN" dirty="0" err="1"/>
              <a:t>SQLServer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491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Scrapy </a:t>
            </a:r>
            <a:r>
              <a:rPr lang="zh-CN" altLang="en-US" dirty="0"/>
              <a:t>框架</a:t>
            </a:r>
            <a:endParaRPr lang="en-US" altLang="zh-CN" dirty="0"/>
          </a:p>
        </p:txBody>
      </p:sp>
      <p:pic>
        <p:nvPicPr>
          <p:cNvPr id="1026" name="Picture 2" descr="https://delftswa.gitbooks.io/desosa-2017/content/scrapy/images-scrapy/Scrapy-Logo-Horizontal.png">
            <a:extLst>
              <a:ext uri="{FF2B5EF4-FFF2-40B4-BE49-F238E27FC236}">
                <a16:creationId xmlns:a16="http://schemas.microsoft.com/office/drawing/2014/main" id="{163427F6-4DBD-4917-BB3E-28C5FA3B7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6" y="1406596"/>
            <a:ext cx="2933700" cy="117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E00A7F-5206-4A1A-9685-8A46D86E50BB}"/>
              </a:ext>
            </a:extLst>
          </p:cNvPr>
          <p:cNvSpPr txBox="1"/>
          <p:nvPr/>
        </p:nvSpPr>
        <p:spPr>
          <a:xfrm>
            <a:off x="4200525" y="1811115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一个开源的网络爬虫框架，简单快速，易于扩展</a:t>
            </a:r>
          </a:p>
        </p:txBody>
      </p:sp>
    </p:spTree>
    <p:extLst>
      <p:ext uri="{BB962C8B-B14F-4D97-AF65-F5344CB8AC3E}">
        <p14:creationId xmlns:p14="http://schemas.microsoft.com/office/powerpoint/2010/main" val="178681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crapy-chs.readthedocs.io/zh_CN/stable/_images/scrapy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1279361"/>
            <a:ext cx="6824345" cy="48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Scrapy </a:t>
            </a:r>
            <a:r>
              <a:rPr lang="zh-CN" altLang="en-US" dirty="0"/>
              <a:t>框架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CA2AA1-25FB-4618-805F-2FDFA4025F6E}"/>
              </a:ext>
            </a:extLst>
          </p:cNvPr>
          <p:cNvSpPr/>
          <p:nvPr/>
        </p:nvSpPr>
        <p:spPr>
          <a:xfrm>
            <a:off x="9117727" y="1035923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Scrapy </a:t>
            </a:r>
            <a:r>
              <a:rPr lang="zh-CN" altLang="en-US" b="1" dirty="0"/>
              <a:t>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825602-AC8D-44D1-A6CC-6AEBB934251F}"/>
              </a:ext>
            </a:extLst>
          </p:cNvPr>
          <p:cNvSpPr txBox="1"/>
          <p:nvPr/>
        </p:nvSpPr>
        <p:spPr>
          <a:xfrm>
            <a:off x="7724775" y="1581929"/>
            <a:ext cx="419205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引擎（</a:t>
            </a:r>
            <a:r>
              <a:rPr lang="en-US" altLang="zh-CN" b="1" dirty="0"/>
              <a:t>Scrapy Engine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用来处理整个系统的数据流处理</a:t>
            </a:r>
            <a:r>
              <a:rPr lang="en-US" altLang="zh-CN" dirty="0"/>
              <a:t>, </a:t>
            </a:r>
            <a:r>
              <a:rPr lang="zh-CN" altLang="en-US" dirty="0"/>
              <a:t>触发事务（框架核心）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6242805-1E76-442D-9B9F-E2D3A62311A7}"/>
              </a:ext>
            </a:extLst>
          </p:cNvPr>
          <p:cNvSpPr/>
          <p:nvPr/>
        </p:nvSpPr>
        <p:spPr>
          <a:xfrm>
            <a:off x="2466975" y="2952750"/>
            <a:ext cx="1752600" cy="1219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5D6225-EECE-4C0D-BBCF-0B362C415BBF}"/>
              </a:ext>
            </a:extLst>
          </p:cNvPr>
          <p:cNvSpPr txBox="1"/>
          <p:nvPr/>
        </p:nvSpPr>
        <p:spPr>
          <a:xfrm>
            <a:off x="7724775" y="4533900"/>
            <a:ext cx="419205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下载器（</a:t>
            </a:r>
            <a:r>
              <a:rPr lang="en-US" altLang="zh-CN" b="1" dirty="0"/>
              <a:t>Downloader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用于下载网页内容</a:t>
            </a:r>
            <a:r>
              <a:rPr lang="en-US" altLang="zh-CN" dirty="0"/>
              <a:t>, </a:t>
            </a:r>
            <a:r>
              <a:rPr lang="zh-CN" altLang="en-US" dirty="0"/>
              <a:t>并将服务器响应内容（</a:t>
            </a:r>
            <a:r>
              <a:rPr lang="en-US" altLang="zh-CN" dirty="0"/>
              <a:t>Response</a:t>
            </a:r>
            <a:r>
              <a:rPr lang="zh-CN" altLang="en-US" dirty="0"/>
              <a:t>）返回给</a:t>
            </a:r>
            <a:r>
              <a:rPr lang="en-US" altLang="zh-CN" dirty="0"/>
              <a:t>Spiders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1B7C8E-FBCA-41C0-903B-F2CAD8148CA0}"/>
              </a:ext>
            </a:extLst>
          </p:cNvPr>
          <p:cNvSpPr txBox="1"/>
          <p:nvPr/>
        </p:nvSpPr>
        <p:spPr>
          <a:xfrm>
            <a:off x="7724775" y="2894677"/>
            <a:ext cx="41920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调度器（</a:t>
            </a:r>
            <a:r>
              <a:rPr lang="en-US" altLang="zh-CN" b="1" dirty="0"/>
              <a:t>Scheduler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接受引擎发过来的请求（</a:t>
            </a:r>
            <a:r>
              <a:rPr lang="en-US" altLang="zh-CN" dirty="0"/>
              <a:t>Request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压入队列中。在下载器通过引擎请求任务时，返回一个优先级最高的任务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4728C4-CD07-4098-B139-386EF92E622A}"/>
              </a:ext>
            </a:extLst>
          </p:cNvPr>
          <p:cNvSpPr/>
          <p:nvPr/>
        </p:nvSpPr>
        <p:spPr>
          <a:xfrm>
            <a:off x="2466975" y="1129193"/>
            <a:ext cx="1663065" cy="85200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1F4ABDD-45F6-4F64-96E6-314AC769F5AC}"/>
              </a:ext>
            </a:extLst>
          </p:cNvPr>
          <p:cNvSpPr/>
          <p:nvPr/>
        </p:nvSpPr>
        <p:spPr>
          <a:xfrm>
            <a:off x="5353050" y="3171825"/>
            <a:ext cx="1590675" cy="81341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4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animBg="1"/>
      <p:bldP spid="10" grpId="1" animBg="1"/>
      <p:bldP spid="14" grpId="0"/>
      <p:bldP spid="12" grpId="0"/>
      <p:bldP spid="16" grpId="0" animBg="1"/>
      <p:bldP spid="16" grpId="1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://scrapy-chs.readthedocs.io/zh_CN/stable/_images/scrapy_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34" y="1279361"/>
            <a:ext cx="6824345" cy="481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网络爬虫基础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Scrapy </a:t>
            </a:r>
            <a:r>
              <a:rPr lang="zh-CN" altLang="en-US" dirty="0"/>
              <a:t>框架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CA2AA1-25FB-4618-805F-2FDFA4025F6E}"/>
              </a:ext>
            </a:extLst>
          </p:cNvPr>
          <p:cNvSpPr/>
          <p:nvPr/>
        </p:nvSpPr>
        <p:spPr>
          <a:xfrm>
            <a:off x="9117727" y="1035923"/>
            <a:ext cx="1406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Scrapy </a:t>
            </a:r>
            <a:r>
              <a:rPr lang="zh-CN" altLang="en-US" b="1" dirty="0"/>
              <a:t>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825602-AC8D-44D1-A6CC-6AEBB934251F}"/>
              </a:ext>
            </a:extLst>
          </p:cNvPr>
          <p:cNvSpPr txBox="1"/>
          <p:nvPr/>
        </p:nvSpPr>
        <p:spPr>
          <a:xfrm>
            <a:off x="7724775" y="1581929"/>
            <a:ext cx="419205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爬虫（</a:t>
            </a:r>
            <a:r>
              <a:rPr lang="en-US" altLang="zh-CN" b="1" dirty="0"/>
              <a:t>Spiders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从下载的网页中提取自己需要的信息</a:t>
            </a:r>
            <a:r>
              <a:rPr lang="en-US" altLang="zh-CN" dirty="0"/>
              <a:t>, </a:t>
            </a:r>
            <a:r>
              <a:rPr lang="zh-CN" altLang="en-US" dirty="0"/>
              <a:t>生成自定义实体项（</a:t>
            </a:r>
            <a:r>
              <a:rPr lang="en-US" altLang="zh-CN" dirty="0"/>
              <a:t>Item</a:t>
            </a:r>
            <a:r>
              <a:rPr lang="zh-CN" altLang="en-US" dirty="0"/>
              <a:t>）让</a:t>
            </a:r>
            <a:r>
              <a:rPr lang="en-US" altLang="zh-CN" dirty="0"/>
              <a:t>Pipeline</a:t>
            </a:r>
            <a:r>
              <a:rPr lang="zh-CN" altLang="en-US" dirty="0"/>
              <a:t>进行处理。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zh-CN" altLang="en-US" dirty="0"/>
              <a:t>也可以从网页中提取出链接，生成新的</a:t>
            </a:r>
            <a:r>
              <a:rPr lang="en-US" altLang="zh-CN" dirty="0"/>
              <a:t>Request</a:t>
            </a:r>
            <a:r>
              <a:rPr lang="zh-CN" altLang="en-US" dirty="0"/>
              <a:t>传递给调度器。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6242805-1E76-442D-9B9F-E2D3A62311A7}"/>
              </a:ext>
            </a:extLst>
          </p:cNvPr>
          <p:cNvSpPr/>
          <p:nvPr/>
        </p:nvSpPr>
        <p:spPr>
          <a:xfrm>
            <a:off x="2263140" y="5212081"/>
            <a:ext cx="2125980" cy="9982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1B7C8E-FBCA-41C0-903B-F2CAD8148CA0}"/>
              </a:ext>
            </a:extLst>
          </p:cNvPr>
          <p:cNvSpPr txBox="1"/>
          <p:nvPr/>
        </p:nvSpPr>
        <p:spPr>
          <a:xfrm>
            <a:off x="7724775" y="3801251"/>
            <a:ext cx="41920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管道（</a:t>
            </a:r>
            <a:r>
              <a:rPr lang="en-US" altLang="zh-CN" b="1" dirty="0"/>
              <a:t>Pipeline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>
              <a:spcBef>
                <a:spcPts val="600"/>
              </a:spcBef>
            </a:pPr>
            <a:r>
              <a:rPr lang="zh-CN" altLang="en-US" dirty="0"/>
              <a:t>负责处理爬虫从网页中抽取的实体，主要的功能是持久化实体、验证实体的有效性、清除不需要的信息。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4728C4-CD07-4098-B139-386EF92E622A}"/>
              </a:ext>
            </a:extLst>
          </p:cNvPr>
          <p:cNvSpPr/>
          <p:nvPr/>
        </p:nvSpPr>
        <p:spPr>
          <a:xfrm>
            <a:off x="150495" y="3124740"/>
            <a:ext cx="1579245" cy="8986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0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2" grpId="0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主题1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B4FF741-2E82-48CD-9931-DF89750C29FE}" vid="{41BFF024-F73E-43EE-B7D5-F2D953D6E644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6668</TotalTime>
  <Words>2742</Words>
  <Application>Microsoft Office PowerPoint</Application>
  <PresentationFormat>宽屏</PresentationFormat>
  <Paragraphs>397</Paragraphs>
  <Slides>30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Lato</vt:lpstr>
      <vt:lpstr>黑体</vt:lpstr>
      <vt:lpstr>宋体</vt:lpstr>
      <vt:lpstr>微软雅黑</vt:lpstr>
      <vt:lpstr>微软雅黑 Light</vt:lpstr>
      <vt:lpstr>Arial</vt:lpstr>
      <vt:lpstr>Calibri</vt:lpstr>
      <vt:lpstr>Calibri Light</vt:lpstr>
      <vt:lpstr>Franklin Gothic Book</vt:lpstr>
      <vt:lpstr>主题1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Flint Zhao</dc:creator>
  <cp:keywords/>
  <dc:description/>
  <cp:lastModifiedBy>Flint Zhao</cp:lastModifiedBy>
  <cp:revision>1148</cp:revision>
  <dcterms:created xsi:type="dcterms:W3CDTF">2015-11-20T05:54:28Z</dcterms:created>
  <dcterms:modified xsi:type="dcterms:W3CDTF">2018-01-24T19:46:12Z</dcterms:modified>
</cp:coreProperties>
</file>