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9" r:id="rId2"/>
    <p:sldId id="256" r:id="rId3"/>
    <p:sldId id="260" r:id="rId4"/>
    <p:sldId id="282" r:id="rId5"/>
    <p:sldId id="264" r:id="rId6"/>
    <p:sldId id="283" r:id="rId7"/>
    <p:sldId id="268" r:id="rId8"/>
    <p:sldId id="279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1BA97ED-402D-42B7-9ED2-62236B298856}">
          <p14:sldIdLst>
            <p14:sldId id="259"/>
            <p14:sldId id="256"/>
            <p14:sldId id="260"/>
            <p14:sldId id="282"/>
            <p14:sldId id="264"/>
            <p14:sldId id="283"/>
            <p14:sldId id="26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 autoAdjust="0"/>
    <p:restoredTop sz="94604"/>
  </p:normalViewPr>
  <p:slideViewPr>
    <p:cSldViewPr snapToGrid="0" snapToObjects="1">
      <p:cViewPr varScale="1">
        <p:scale>
          <a:sx n="120" d="100"/>
          <a:sy n="120" d="100"/>
        </p:scale>
        <p:origin x="216" y="624"/>
      </p:cViewPr>
      <p:guideLst>
        <p:guide orient="horz" pos="2136"/>
        <p:guide pos="3840"/>
        <p:guide pos="438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uan Liu" userId="586587b3-05dd-4d6e-b7f9-09287e9fa419" providerId="ADAL" clId="{00B1B2B5-60FD-4749-9208-4FB32F3614F2}"/>
    <pc:docChg chg="undo custSel modSld addSection modSection">
      <pc:chgData name="Yunxuan Liu" userId="586587b3-05dd-4d6e-b7f9-09287e9fa419" providerId="ADAL" clId="{00B1B2B5-60FD-4749-9208-4FB32F3614F2}" dt="2019-07-17T10:05:00.434" v="47"/>
      <pc:docMkLst>
        <pc:docMk/>
      </pc:docMkLst>
      <pc:sldChg chg="addSp 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1681692777" sldId="256"/>
        </pc:sldMkLst>
        <pc:grpChg chg="add del mod">
          <ac:chgData name="Yunxuan Liu" userId="586587b3-05dd-4d6e-b7f9-09287e9fa419" providerId="ADAL" clId="{00B1B2B5-60FD-4749-9208-4FB32F3614F2}" dt="2019-07-17T10:01:31.414" v="17" actId="478"/>
          <ac:grpSpMkLst>
            <pc:docMk/>
            <pc:sldMk cId="1681692777" sldId="256"/>
            <ac:grpSpMk id="29" creationId="{842B0655-CA7A-4D9A-9037-D075157DE39E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471741931" sldId="259"/>
        </pc:sldMkLst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7" creationId="{DFB9A5A8-E49F-4049-9C65-14B2FFF2488C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8" creationId="{8D596CBF-7CEC-41F6-BEE4-C2D848436178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9" creationId="{4FABEF89-AE50-4B62-992E-EAF1ECDEB7F0}"/>
          </ac:spMkLst>
        </pc:spChg>
      </pc:sldChg>
      <pc:sldChg chg="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108827104" sldId="260"/>
        </pc:sldMkLst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2" creationId="{574A3D85-9D33-4479-8D9C-ADC51F0CC9DC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3" creationId="{E76C67D6-E53A-441C-9A66-128E321C160F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4" creationId="{FCBE395D-756C-4456-B769-48481F9DEA39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5" creationId="{09664FD2-3CAE-412E-BB76-AEB9E7DB1E6D}"/>
          </ac:spMkLst>
        </pc:spChg>
        <pc:grpChg chg="del mod">
          <ac:chgData name="Yunxuan Liu" userId="586587b3-05dd-4d6e-b7f9-09287e9fa419" providerId="ADAL" clId="{00B1B2B5-60FD-4749-9208-4FB32F3614F2}" dt="2019-07-17T10:01:32.824" v="18" actId="478"/>
          <ac:grpSpMkLst>
            <pc:docMk/>
            <pc:sldMk cId="108827104" sldId="260"/>
            <ac:grpSpMk id="53" creationId="{B8DD9138-6385-497C-A9D4-4DAC7F6001C4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964580851" sldId="261"/>
        </pc:sldMkLst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5" creationId="{B97C29FD-394A-4987-9E5B-90CABEA5711D}"/>
          </ac:spMkLst>
        </pc:spChg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6" creationId="{91EF4B6C-D964-4616-BA19-0467C0BA7D48}"/>
          </ac:spMkLst>
        </pc:s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103294166" sldId="262"/>
        </pc:sldMkLst>
      </pc:sldChg>
      <pc:sldChg chg="delSp modTransition">
        <pc:chgData name="Yunxuan Liu" userId="586587b3-05dd-4d6e-b7f9-09287e9fa419" providerId="ADAL" clId="{00B1B2B5-60FD-4749-9208-4FB32F3614F2}" dt="2019-07-17T10:05:00.434" v="47"/>
        <pc:sldMkLst>
          <pc:docMk/>
          <pc:sldMk cId="77967765" sldId="263"/>
        </pc:sldMkLst>
        <pc:picChg chg="del">
          <ac:chgData name="Yunxuan Liu" userId="586587b3-05dd-4d6e-b7f9-09287e9fa419" providerId="ADAL" clId="{00B1B2B5-60FD-4749-9208-4FB32F3614F2}" dt="2019-07-17T10:02:09.185" v="22" actId="478"/>
          <ac:picMkLst>
            <pc:docMk/>
            <pc:sldMk cId="77967765" sldId="263"/>
            <ac:picMk id="4" creationId="{0F9C99CA-477C-4A9A-BC25-DD8D24F0559C}"/>
          </ac:picMkLst>
        </pc:pic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468546611" sldId="264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614990324" sldId="265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242618326" sldId="266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4185310245" sldId="267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774626004" sldId="268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082142924" sldId="269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609682178" sldId="270"/>
        </pc:sldMkLst>
      </pc:sldChg>
      <pc:sldChg chg="modSp modTransition">
        <pc:chgData name="Yunxuan Liu" userId="586587b3-05dd-4d6e-b7f9-09287e9fa419" providerId="ADAL" clId="{00B1B2B5-60FD-4749-9208-4FB32F3614F2}" dt="2019-07-17T10:05:00.434" v="47"/>
        <pc:sldMkLst>
          <pc:docMk/>
          <pc:sldMk cId="1184582337" sldId="271"/>
        </pc:sldMkLst>
        <pc:grpChg chg="mod">
          <ac:chgData name="Yunxuan Liu" userId="586587b3-05dd-4d6e-b7f9-09287e9fa419" providerId="ADAL" clId="{00B1B2B5-60FD-4749-9208-4FB32F3614F2}" dt="2019-07-17T10:02:39.865" v="24" actId="1076"/>
          <ac:grpSpMkLst>
            <pc:docMk/>
            <pc:sldMk cId="1184582337" sldId="271"/>
            <ac:grpSpMk id="44" creationId="{3947C948-3DD2-43C5-B815-629799F1939F}"/>
          </ac:grpSpMkLst>
        </pc:grpChg>
      </pc:sldChg>
      <pc:sldChg chg="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2903712072" sldId="272"/>
        </pc:sldMkLst>
        <pc:grpChg chg="del mod">
          <ac:chgData name="Yunxuan Liu" userId="586587b3-05dd-4d6e-b7f9-09287e9fa419" providerId="ADAL" clId="{00B1B2B5-60FD-4749-9208-4FB32F3614F2}" dt="2019-07-17T10:02:42.771" v="26" actId="478"/>
          <ac:grpSpMkLst>
            <pc:docMk/>
            <pc:sldMk cId="2903712072" sldId="272"/>
            <ac:grpSpMk id="53" creationId="{B8DD9138-6385-497C-A9D4-4DAC7F6001C4}"/>
          </ac:grpSpMkLst>
        </pc:gr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719442463" sldId="273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931542725" sldId="274"/>
        </pc:sldMkLst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924268912" sldId="275"/>
        </pc:sldMkLst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2" creationId="{B88277DA-65A8-4D0B-895C-90271F78265B}"/>
          </ac:spMkLst>
        </pc:spChg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3" creationId="{15509B58-0BFB-4DD9-B90B-5670776A0C3A}"/>
          </ac:spMkLst>
        </pc:spChg>
      </pc:sldChg>
      <pc:sldChg chg="addSp 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3584197272" sldId="276"/>
        </pc:sldMkLst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2" creationId="{B25FB704-07E4-411F-9708-44A04E3FB8E9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3" creationId="{8A00EF98-FF65-4AFA-BCC0-1DE2058E5C4B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4" creationId="{07E55900-E9AD-4A5A-A36B-7665B0D290ED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5" creationId="{5CBBF443-A6B5-484D-8920-CEC6F99316FF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6" creationId="{74169027-3780-4571-92DE-306866E85774}"/>
          </ac:spMkLst>
        </pc:spChg>
        <pc:spChg chg="add mod ord">
          <ac:chgData name="Yunxuan Liu" userId="586587b3-05dd-4d6e-b7f9-09287e9fa419" providerId="ADAL" clId="{00B1B2B5-60FD-4749-9208-4FB32F3614F2}" dt="2019-07-17T10:03:27.935" v="36" actId="20577"/>
          <ac:spMkLst>
            <pc:docMk/>
            <pc:sldMk cId="3584197272" sldId="276"/>
            <ac:spMk id="7" creationId="{CAE555B2-F524-482B-9F93-A5FF36CFCA96}"/>
          </ac:spMkLst>
        </pc:spChg>
        <pc:spChg chg="mod">
          <ac:chgData name="Yunxuan Liu" userId="586587b3-05dd-4d6e-b7f9-09287e9fa419" providerId="ADAL" clId="{00B1B2B5-60FD-4749-9208-4FB32F3614F2}" dt="2019-07-17T10:03:36.010" v="41" actId="1076"/>
          <ac:spMkLst>
            <pc:docMk/>
            <pc:sldMk cId="3584197272" sldId="276"/>
            <ac:spMk id="8" creationId="{DE90AF01-5E97-4ACD-B282-842B3B2232C7}"/>
          </ac:spMkLst>
        </pc:spChg>
        <pc:spChg chg="add mod ord">
          <ac:chgData name="Yunxuan Liu" userId="586587b3-05dd-4d6e-b7f9-09287e9fa419" providerId="ADAL" clId="{00B1B2B5-60FD-4749-9208-4FB32F3614F2}" dt="2019-07-17T10:03:31.963" v="40" actId="20577"/>
          <ac:spMkLst>
            <pc:docMk/>
            <pc:sldMk cId="3584197272" sldId="276"/>
            <ac:spMk id="9" creationId="{FD6C8BF1-8D8B-4A3C-A39D-8067492D0792}"/>
          </ac:spMkLst>
        </pc:spChg>
        <pc:spChg chg="add mod ord">
          <ac:chgData name="Yunxuan Liu" userId="586587b3-05dd-4d6e-b7f9-09287e9fa419" providerId="ADAL" clId="{00B1B2B5-60FD-4749-9208-4FB32F3614F2}" dt="2019-07-17T10:03:21.780" v="33" actId="20577"/>
          <ac:spMkLst>
            <pc:docMk/>
            <pc:sldMk cId="3584197272" sldId="276"/>
            <ac:spMk id="10" creationId="{3AC51C22-F605-4E76-93B0-384DEA66905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8" creationId="{AE6A36A1-1FB3-4750-A5DC-1FF6A99068F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9" creationId="{5EC1D836-0EBF-4ED4-B473-9B81D28EEEEF}"/>
          </ac:spMkLst>
        </pc:spChg>
      </pc:sldChg>
      <pc:sldMasterChg chg="delSldLayout">
        <pc:chgData name="Yunxuan Liu" userId="586587b3-05dd-4d6e-b7f9-09287e9fa419" providerId="ADAL" clId="{00B1B2B5-60FD-4749-9208-4FB32F3614F2}" dt="2019-07-17T09:57:58.659" v="1" actId="2696"/>
        <pc:sldMasterMkLst>
          <pc:docMk/>
          <pc:sldMasterMk cId="760313750" sldId="2147483666"/>
        </pc:sldMasterMkLst>
        <pc:sldLayoutChg chg="del">
          <pc:chgData name="Yunxuan Liu" userId="586587b3-05dd-4d6e-b7f9-09287e9fa419" providerId="ADAL" clId="{00B1B2B5-60FD-4749-9208-4FB32F3614F2}" dt="2019-07-17T09:57:58.659" v="1" actId="2696"/>
          <pc:sldLayoutMkLst>
            <pc:docMk/>
            <pc:sldMasterMk cId="760313750" sldId="2147483666"/>
            <pc:sldLayoutMk cId="491705403" sldId="2147483664"/>
          </pc:sldLayoutMkLst>
        </pc:sldLayoutChg>
        <pc:sldLayoutChg chg="del">
          <pc:chgData name="Yunxuan Liu" userId="586587b3-05dd-4d6e-b7f9-09287e9fa419" providerId="ADAL" clId="{00B1B2B5-60FD-4749-9208-4FB32F3614F2}" dt="2019-07-17T09:57:58.649" v="0" actId="2696"/>
          <pc:sldLayoutMkLst>
            <pc:docMk/>
            <pc:sldMasterMk cId="760313750" sldId="2147483666"/>
            <pc:sldLayoutMk cId="1264095060" sldId="2147483678"/>
          </pc:sldLayoutMkLst>
        </pc:sldLayoutChg>
      </pc:sldMasterChg>
    </pc:docChg>
  </pc:docChgLst>
  <pc:docChgLst>
    <pc:chgData name="Weisheng Zhu" userId="235d122c-3b57-4c5d-826a-7dbf2d1a59d1" providerId="ADAL" clId="{01B372EF-99DF-4836-9B0B-279B2FDFF5FD}"/>
    <pc:docChg chg="custSel modSld">
      <pc:chgData name="Weisheng Zhu" userId="235d122c-3b57-4c5d-826a-7dbf2d1a59d1" providerId="ADAL" clId="{01B372EF-99DF-4836-9B0B-279B2FDFF5FD}" dt="2019-07-18T02:32:18.568" v="0" actId="478"/>
      <pc:docMkLst>
        <pc:docMk/>
      </pc:docMkLst>
      <pc:sldChg chg="delSp">
        <pc:chgData name="Weisheng Zhu" userId="235d122c-3b57-4c5d-826a-7dbf2d1a59d1" providerId="ADAL" clId="{01B372EF-99DF-4836-9B0B-279B2FDFF5FD}" dt="2019-07-18T02:32:18.568" v="0" actId="478"/>
        <pc:sldMkLst>
          <pc:docMk/>
          <pc:sldMk cId="2471741931" sldId="259"/>
        </pc:sldMkLst>
        <pc:spChg chg="del">
          <ac:chgData name="Weisheng Zhu" userId="235d122c-3b57-4c5d-826a-7dbf2d1a59d1" providerId="ADAL" clId="{01B372EF-99DF-4836-9B0B-279B2FDFF5FD}" dt="2019-07-18T02:32:18.568" v="0" actId="478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  <pc:docChgLst>
    <pc:chgData name="Weisheng Zhu" userId="S::t-weiszh@microsoft.com::235d122c-3b57-4c5d-826a-7dbf2d1a59d1" providerId="AD" clId="Web-{3B3C28A1-34D9-575A-A9AF-955F29D416D2}"/>
    <pc:docChg chg="modSld">
      <pc:chgData name="Weisheng Zhu" userId="S::t-weiszh@microsoft.com::235d122c-3b57-4c5d-826a-7dbf2d1a59d1" providerId="AD" clId="Web-{3B3C28A1-34D9-575A-A9AF-955F29D416D2}" dt="2019-07-18T02:31:47.993" v="0"/>
      <pc:docMkLst>
        <pc:docMk/>
      </pc:docMkLst>
      <pc:sldChg chg="addSp">
        <pc:chgData name="Weisheng Zhu" userId="S::t-weiszh@microsoft.com::235d122c-3b57-4c5d-826a-7dbf2d1a59d1" providerId="AD" clId="Web-{3B3C28A1-34D9-575A-A9AF-955F29D416D2}" dt="2019-07-18T02:31:47.993" v="0"/>
        <pc:sldMkLst>
          <pc:docMk/>
          <pc:sldMk cId="2471741931" sldId="259"/>
        </pc:sldMkLst>
        <pc:spChg chg="add">
          <ac:chgData name="Weisheng Zhu" userId="S::t-weiszh@microsoft.com::235d122c-3b57-4c5d-826a-7dbf2d1a59d1" providerId="AD" clId="Web-{3B3C28A1-34D9-575A-A9AF-955F29D416D2}" dt="2019-07-18T02:31:47.993" v="0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1AE82BDB-7DD8-48B9-A16B-9B7B01500F94}"/>
              </a:ext>
            </a:extLst>
          </p:cNvPr>
          <p:cNvSpPr/>
          <p:nvPr userDrawn="1"/>
        </p:nvSpPr>
        <p:spPr>
          <a:xfrm flipH="1">
            <a:off x="0" y="2638960"/>
            <a:ext cx="12192000" cy="3651778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555752">
                <a:moveTo>
                  <a:pt x="0" y="403807"/>
                </a:moveTo>
                <a:cubicBezTo>
                  <a:pt x="23" y="269205"/>
                  <a:pt x="46" y="134602"/>
                  <a:pt x="69" y="0"/>
                </a:cubicBezTo>
                <a:cubicBezTo>
                  <a:pt x="513922" y="643876"/>
                  <a:pt x="1903733" y="1184539"/>
                  <a:pt x="2585784" y="1212961"/>
                </a:cubicBezTo>
                <a:cubicBezTo>
                  <a:pt x="3049334" y="1225026"/>
                  <a:pt x="3570351" y="1085266"/>
                  <a:pt x="3975481" y="848063"/>
                </a:cubicBezTo>
                <a:lnTo>
                  <a:pt x="4100052" y="768445"/>
                </a:lnTo>
                <a:lnTo>
                  <a:pt x="4100052" y="1069924"/>
                </a:lnTo>
                <a:lnTo>
                  <a:pt x="4056379" y="1097813"/>
                </a:lnTo>
                <a:cubicBezTo>
                  <a:pt x="3708484" y="1300215"/>
                  <a:pt x="3172167" y="1482901"/>
                  <a:pt x="2562924" y="1535963"/>
                </a:cubicBezTo>
                <a:cubicBezTo>
                  <a:pt x="1866647" y="1596605"/>
                  <a:pt x="675704" y="1510881"/>
                  <a:pt x="15939" y="1374038"/>
                </a:cubicBezTo>
                <a:lnTo>
                  <a:pt x="0" y="1373686"/>
                </a:lnTo>
                <a:lnTo>
                  <a:pt x="0" y="40380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  <a:gs pos="5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CABBF5B3-51D6-46DA-812C-6B1BB0BE456C}"/>
              </a:ext>
            </a:extLst>
          </p:cNvPr>
          <p:cNvSpPr/>
          <p:nvPr userDrawn="1"/>
        </p:nvSpPr>
        <p:spPr>
          <a:xfrm flipH="1">
            <a:off x="0" y="3900277"/>
            <a:ext cx="12192000" cy="2515206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00A24B74-7A0A-483A-8C66-D6E8B7A633DB}"/>
              </a:ext>
            </a:extLst>
          </p:cNvPr>
          <p:cNvSpPr/>
          <p:nvPr userDrawn="1"/>
        </p:nvSpPr>
        <p:spPr>
          <a:xfrm>
            <a:off x="-1" y="3900277"/>
            <a:ext cx="12192001" cy="2242771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FFA4D5-2737-4B76-8145-27A43D6025D3}"/>
              </a:ext>
            </a:extLst>
          </p:cNvPr>
          <p:cNvSpPr txBox="1"/>
          <p:nvPr userDrawn="1"/>
        </p:nvSpPr>
        <p:spPr>
          <a:xfrm>
            <a:off x="695324" y="1005468"/>
            <a:ext cx="331315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Wuhan University – PM NLP Lab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A7498-FDBB-4FA6-A836-6224715AA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24" y="30904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汇报人：微软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8C06CD23-B991-4715-A6BD-103BA24A6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24" y="3470171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汇报时间：</a:t>
            </a:r>
            <a:r>
              <a:rPr lang="en-US" altLang="zh-CN" dirty="0"/>
              <a:t>2019.01.01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B5FA272-F319-4E8E-82C3-B485D9FE6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424" y="1591778"/>
            <a:ext cx="7109639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商务工作汇报通用模板</a:t>
            </a:r>
          </a:p>
        </p:txBody>
      </p:sp>
    </p:spTree>
    <p:extLst>
      <p:ext uri="{BB962C8B-B14F-4D97-AF65-F5344CB8AC3E}">
        <p14:creationId xmlns:p14="http://schemas.microsoft.com/office/powerpoint/2010/main" val="180299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3741126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3641574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3641574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5524851" y="342900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7438130" y="421992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2358" y="3551803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22358" y="3940083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047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4047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8648" y="4352330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8648" y="4740610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48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4453517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4353965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4353965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7521879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4406202" y="402202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6FE-6E86-4A60-9F46-DEC9768684F4}"/>
              </a:ext>
            </a:extLst>
          </p:cNvPr>
          <p:cNvSpPr txBox="1"/>
          <p:nvPr userDrawn="1"/>
        </p:nvSpPr>
        <p:spPr>
          <a:xfrm>
            <a:off x="7530453" y="399208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938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8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438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438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6438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438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6970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6970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3148573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3049021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3049021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6013783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9055060" y="254294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6FE-6E86-4A60-9F46-DEC9768684F4}"/>
              </a:ext>
            </a:extLst>
          </p:cNvPr>
          <p:cNvSpPr txBox="1"/>
          <p:nvPr userDrawn="1"/>
        </p:nvSpPr>
        <p:spPr>
          <a:xfrm>
            <a:off x="3058691" y="358616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11289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289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494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493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529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29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45208" y="3748506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08" y="413678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B8690A-27D9-464B-A8C3-C15DA412E1E0}"/>
              </a:ext>
            </a:extLst>
          </p:cNvPr>
          <p:cNvSpPr txBox="1"/>
          <p:nvPr userDrawn="1"/>
        </p:nvSpPr>
        <p:spPr>
          <a:xfrm>
            <a:off x="6013783" y="360763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5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627C80-A96A-4F0B-B493-128C71FBDBF9}"/>
              </a:ext>
            </a:extLst>
          </p:cNvPr>
          <p:cNvSpPr txBox="1"/>
          <p:nvPr userDrawn="1"/>
        </p:nvSpPr>
        <p:spPr>
          <a:xfrm>
            <a:off x="9055060" y="359803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6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BA8618AE-3BA5-408C-88BE-CA0B3C9FEE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1290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1" name="文本占位符 32">
            <a:extLst>
              <a:ext uri="{FF2B5EF4-FFF2-40B4-BE49-F238E27FC236}">
                <a16:creationId xmlns:a16="http://schemas.microsoft.com/office/drawing/2014/main" id="{488ADC9A-8F4F-4745-93D8-75CDF17602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1290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005029B-3518-4702-80F4-6F6658CE5D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75296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32">
            <a:extLst>
              <a:ext uri="{FF2B5EF4-FFF2-40B4-BE49-F238E27FC236}">
                <a16:creationId xmlns:a16="http://schemas.microsoft.com/office/drawing/2014/main" id="{9B7E7FB9-FEBA-4C77-9AEA-8DCE8E03A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75296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76EAF50-B297-D84E-87B8-4AB0F17A7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8682" y="1325082"/>
            <a:ext cx="4234636" cy="42078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F17A98E-A178-4D05-901F-62A97EA983A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0CC89-8E89-46B3-BE73-A3F50E8832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708978-9387-46E4-A6A1-7EDC21C811FE}"/>
              </a:ext>
            </a:extLst>
          </p:cNvPr>
          <p:cNvGrpSpPr/>
          <p:nvPr userDrawn="1"/>
        </p:nvGrpSpPr>
        <p:grpSpPr>
          <a:xfrm rot="400062" flipH="1">
            <a:off x="6978191" y="-3895998"/>
            <a:ext cx="6086831" cy="12978081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3914257-6B25-495E-A635-EFF55ED71156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1EF51-59B7-46EC-9DD0-842CAAE26DF4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D86E0E5-3C0B-48B2-8E47-7AC39152310E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BD424260-ECF0-4CB5-9A9D-4275844A05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8677" y="2255717"/>
            <a:ext cx="2031325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id="{08B46F05-77F4-473D-8B9E-EB7934D04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024" y="1847652"/>
            <a:ext cx="1603324" cy="284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9900" b="1" dirty="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F178D227-C80A-4E28-8DAD-CD9CCE9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677" y="2866311"/>
            <a:ext cx="10567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Add tit</a:t>
            </a:r>
            <a:endParaRPr lang="zh-CN" altLang="en-US" dirty="0"/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ECF6A403-763B-41B5-B54D-A5C4C274A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677" y="3423877"/>
            <a:ext cx="5743689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1365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A6050F-096B-4109-8BA0-40B050F23667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A1EE566-C1A6-4E6F-8A63-5464EFD161D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60DB1BC-7D5A-4787-AAB4-BE30DD036E49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D04C788-E1FB-4761-A8ED-07EBBEB4BDE2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1D04F3-47D1-4D53-BC05-85DC43AB0AE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5B4277FA-13A7-4D1E-8683-D4A58BB24F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92E272DE-A49B-45B7-86EC-B253769316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289050"/>
            <a:ext cx="9537700" cy="23098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2C07C5-46BB-43B5-911A-7F5A6CC75403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A4DB529D-5696-47A7-A6E7-922CEFE603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3A1578F-8FD6-455F-ADBB-BC9249D4DB6E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548736-2FA2-4421-8561-E3D32810B067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28FD0C-7C34-448E-9405-36C727324EC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id="{93E7F2C3-FC6A-4201-B4E8-95C339E7C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691A40-08F2-4793-97B9-7FDED70EDD2E}"/>
              </a:ext>
            </a:extLst>
          </p:cNvPr>
          <p:cNvGrpSpPr/>
          <p:nvPr userDrawn="1"/>
        </p:nvGrpSpPr>
        <p:grpSpPr>
          <a:xfrm rot="5400000" flipH="1">
            <a:off x="4519360" y="-2708310"/>
            <a:ext cx="4686643" cy="16203763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BEBC1-1BFE-44E3-8043-38B8DC75670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D9C1DE4-006F-4821-837A-3817765545C3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1999B77-0698-4049-9114-EF5700D57A3C}"/>
                </a:ext>
              </a:extLst>
            </p:cNvPr>
            <p:cNvSpPr/>
            <p:nvPr/>
          </p:nvSpPr>
          <p:spPr>
            <a:xfrm rot="4701535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F77D7CE-36C9-4198-A5EE-49A59A3AA0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731" y="1359705"/>
            <a:ext cx="3674706" cy="4719774"/>
          </a:xfrm>
          <a:prstGeom prst="roundRect">
            <a:avLst>
              <a:gd name="adj" fmla="val 3188"/>
            </a:avLst>
          </a:prstGeom>
          <a:effectLst>
            <a:outerShdw blurRad="152400" algn="ctr" rotWithShape="0">
              <a:schemeClr val="accent2">
                <a:lumMod val="50000"/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6E5A8B-4AD5-4DAA-AAF7-D055BB33E5BE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2">
            <a:extLst>
              <a:ext uri="{FF2B5EF4-FFF2-40B4-BE49-F238E27FC236}">
                <a16:creationId xmlns:a16="http://schemas.microsoft.com/office/drawing/2014/main" id="{901F90FD-B8C3-4091-9AA1-1FF8A6DEAD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B0F04D4-DEED-4412-8D8A-010BF72BD1AF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82D86AC-3B0F-48E5-ADF2-95BC2795E480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D4971F-5958-44D5-8B1B-587AD7CBFE8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1C87B4E4-C7D2-4313-8888-5D509B30B7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A8666581-06B8-4A96-A549-FF98FB53E8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443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id="{34049B6D-E041-4996-BE68-A0B8C4627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7235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id="{A63F23AC-91E9-4C1F-B88D-DC3DFBE524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0032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7" name="图片占位符 13">
            <a:extLst>
              <a:ext uri="{FF2B5EF4-FFF2-40B4-BE49-F238E27FC236}">
                <a16:creationId xmlns:a16="http://schemas.microsoft.com/office/drawing/2014/main" id="{DF5BA24F-352D-4FF0-A39A-2114FB04A6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3282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9E8D7F-9FBC-402A-A2A0-F5D1C6A54B31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2">
            <a:extLst>
              <a:ext uri="{FF2B5EF4-FFF2-40B4-BE49-F238E27FC236}">
                <a16:creationId xmlns:a16="http://schemas.microsoft.com/office/drawing/2014/main" id="{B686DAAF-3D46-42FD-8CC8-3358FAA795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57A55E6-37C6-4E35-8243-38B216B03C58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B7C88F8-8005-4276-AB29-0EBF5231DC69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6814EC-25EF-465D-9ABB-D7C957368AA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BFDF02C9-4AEB-432F-8C17-B939BE84A8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6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EDC0A-CC38-F24E-A131-9130316BE61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978682" y="1325082"/>
            <a:ext cx="4234636" cy="42078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52859C-CE4D-4110-BBC3-0DA8A732CB3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6B68F8-5CC6-4782-A886-A5EC5D710F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9" r:id="rId3"/>
    <p:sldLayoutId id="2147483694" r:id="rId4"/>
    <p:sldLayoutId id="2147483691" r:id="rId5"/>
    <p:sldLayoutId id="2147483693" r:id="rId6"/>
    <p:sldLayoutId id="2147483697" r:id="rId7"/>
    <p:sldLayoutId id="2147483696" r:id="rId8"/>
    <p:sldLayoutId id="2147483698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596CBF-7CEC-41F6-BEE4-C2D8484361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3018497"/>
            <a:ext cx="1723549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汇报人：张鼎</a:t>
            </a:r>
            <a:endParaRPr lang="zh-CN" altLang="en-US" sz="20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FABEF89-AE50-4B62-992E-EAF1ECDEB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5" y="3470172"/>
            <a:ext cx="2890535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汇报时间：</a:t>
            </a:r>
            <a:r>
              <a:rPr lang="en-US" altLang="zh-CN" sz="2000" dirty="0"/>
              <a:t>2019/07/31</a:t>
            </a:r>
            <a:endParaRPr lang="zh-CN" altLang="en-US" sz="20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FB9A5A8-E49F-4049-9C65-14B2FFF248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5698996" cy="840230"/>
          </a:xfrm>
          <a:prstGeom prst="rect">
            <a:avLst/>
          </a:prstGeom>
        </p:spPr>
        <p:txBody>
          <a:bodyPr/>
          <a:lstStyle/>
          <a:p>
            <a:r>
              <a:rPr lang="en-US" altLang="zh-CN" spc="300" dirty="0">
                <a:latin typeface="+mn-ea"/>
              </a:rPr>
              <a:t>2019</a:t>
            </a:r>
            <a:r>
              <a:rPr lang="zh-CN" altLang="en-US" spc="300" dirty="0">
                <a:latin typeface="+mn-ea"/>
              </a:rPr>
              <a:t>年年中总结</a:t>
            </a:r>
            <a:endParaRPr lang="zh-CN" altLang="en-US" b="1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7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EE11451B-4DC1-4CE2-8D5D-57ECDA1FD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BD2DAEB2-B3E8-4B9B-AE14-271F7FAB4B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f-ZA" altLang="zh-CN" dirty="0" err="1"/>
              <a:t>Summarize</a:t>
            </a:r>
            <a:endParaRPr lang="zh-CN" altLang="en-US" dirty="0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B6DB2EA0-82A2-4FDA-A08D-5BCEBCB0F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047791B4-41FC-4CBE-9E5B-7570C041D3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af-ZA" altLang="zh-CN" dirty="0" err="1"/>
              <a:t>Review</a:t>
            </a:r>
            <a:endParaRPr lang="zh-CN" altLang="en-US" dirty="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0A39E2F-8406-40B7-B8FD-AD624773A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58648" y="4374772"/>
            <a:ext cx="1415772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FEFBB69B-3066-4992-9209-2C3249387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4A3D85-9D33-4479-8D9C-ADC51F0CC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677" y="2255717"/>
            <a:ext cx="2031325" cy="590931"/>
          </a:xfrm>
        </p:spPr>
        <p:txBody>
          <a:bodyPr/>
          <a:lstStyle/>
          <a:p>
            <a:r>
              <a:rPr kumimoji="1" lang="zh-CN" altLang="en-US" dirty="0"/>
              <a:t>工作回顾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C67D6-E53A-441C-9A66-128E321C1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E395D-756C-4456-B769-48481F9DE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8677" y="2866311"/>
            <a:ext cx="1196161" cy="424732"/>
          </a:xfrm>
        </p:spPr>
        <p:txBody>
          <a:bodyPr/>
          <a:lstStyle/>
          <a:p>
            <a:r>
              <a:rPr lang="af-ZA" altLang="zh-CN" dirty="0" err="1"/>
              <a:t>Review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EF4B0E-41EA-F24E-821F-82A713AED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5B277F9-E927-D34A-9CB5-729AA3FC3B23}"/>
              </a:ext>
            </a:extLst>
          </p:cNvPr>
          <p:cNvSpPr/>
          <p:nvPr/>
        </p:nvSpPr>
        <p:spPr>
          <a:xfrm>
            <a:off x="1141744" y="1043401"/>
            <a:ext cx="7377680" cy="645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舆情项目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完全接手项目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日常维护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培训新生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1" algn="just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小米情感分析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部署模型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收集小米那边的测试数据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爬取小米商城上商品提问信息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服务器维护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维护实验室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GitLab</a:t>
            </a: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配置服务器网络环境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升级服务器系统并配置相关环境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9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6DBC08B-E316-4871-B9C1-04CDD6370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677" y="2255717"/>
            <a:ext cx="2031325" cy="590931"/>
          </a:xfrm>
        </p:spPr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75FD36D-69B8-4343-A746-C6E596C598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3C4AF43-7370-4778-BAC2-512CE2311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8677" y="2866311"/>
            <a:ext cx="1742785" cy="424732"/>
          </a:xfrm>
        </p:spPr>
        <p:txBody>
          <a:bodyPr/>
          <a:lstStyle/>
          <a:p>
            <a:r>
              <a:rPr lang="af-ZA" altLang="zh-CN" dirty="0" err="1"/>
              <a:t>Summarize</a:t>
            </a:r>
            <a:endParaRPr lang="af-ZA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52D6-E68E-5440-8274-DC34B0124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5B277F9-E927-D34A-9CB5-729AA3FC3B23}"/>
              </a:ext>
            </a:extLst>
          </p:cNvPr>
          <p:cNvSpPr/>
          <p:nvPr/>
        </p:nvSpPr>
        <p:spPr>
          <a:xfrm>
            <a:off x="1226808" y="1447453"/>
            <a:ext cx="7377680" cy="325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服务器运维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能熟练管理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，以及使用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编写脚本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情感分析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Docker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爬虫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对项目的管理有了一个大概的认识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5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CAB17F-47A2-4E1D-B038-96BCFCB3E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677" y="2255717"/>
            <a:ext cx="2031325" cy="590931"/>
          </a:xfrm>
        </p:spPr>
        <p:txBody>
          <a:bodyPr/>
          <a:lstStyle/>
          <a:p>
            <a:r>
              <a:rPr kumimoji="1" lang="zh-CN" altLang="en-US" dirty="0"/>
              <a:t>阶段计划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31E8-7F92-4B62-B493-E8011DD5F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E64EC-6C15-4159-B916-25A4A4BAF1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8677" y="2866311"/>
            <a:ext cx="801823" cy="424732"/>
          </a:xfrm>
        </p:spPr>
        <p:txBody>
          <a:bodyPr/>
          <a:lstStyle/>
          <a:p>
            <a:r>
              <a:rPr lang="af-ZA" altLang="zh-CN" dirty="0"/>
              <a:t>Plan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DA3F2A-06CC-E843-89F5-2AFEA65C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1226808" y="1447453"/>
            <a:ext cx="7377680" cy="325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熟练使用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tensorflow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pytorch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看西瓜书等机器学习书籍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看情感分析等方面论文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继续跟进小米情感分析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加强数学知识的学习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搭建服务器自动监控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报警系统与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状态自动监控系统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刷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LeetCode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的项目</a:t>
            </a:r>
          </a:p>
        </p:txBody>
      </p:sp>
    </p:spTree>
    <p:extLst>
      <p:ext uri="{BB962C8B-B14F-4D97-AF65-F5344CB8AC3E}">
        <p14:creationId xmlns:p14="http://schemas.microsoft.com/office/powerpoint/2010/main" val="28414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E90AF01-5E97-4ACD-B282-842B3B2232C7}"/>
              </a:ext>
            </a:extLst>
          </p:cNvPr>
          <p:cNvSpPr txBox="1"/>
          <p:nvPr/>
        </p:nvSpPr>
        <p:spPr>
          <a:xfrm>
            <a:off x="3561079" y="1785677"/>
            <a:ext cx="499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Thanks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For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Listening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E555B2-F524-482B-9F93-A5FF36CFCA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3018497"/>
            <a:ext cx="1723549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汇报人：张鼎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6C8BF1-8D8B-4A3C-A39D-8067492D07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5" y="3470172"/>
            <a:ext cx="2890535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2019/07/31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AC51C22-F605-4E76-93B0-384DEA669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2954655" cy="840230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841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177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Zhang Ding</cp:lastModifiedBy>
  <cp:revision>102</cp:revision>
  <dcterms:created xsi:type="dcterms:W3CDTF">2015-08-18T02:51:41Z</dcterms:created>
  <dcterms:modified xsi:type="dcterms:W3CDTF">2019-07-31T01:34:46Z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