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6" r:id="rId3"/>
    <p:sldId id="368" r:id="rId5"/>
    <p:sldId id="367" r:id="rId6"/>
    <p:sldId id="369" r:id="rId7"/>
    <p:sldId id="285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155798"/>
    <a:srgbClr val="159857"/>
    <a:srgbClr val="45A147"/>
    <a:srgbClr val="283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87231" autoAdjust="0"/>
  </p:normalViewPr>
  <p:slideViewPr>
    <p:cSldViewPr snapToGrid="0" showGuides="1">
      <p:cViewPr varScale="1">
        <p:scale>
          <a:sx n="57" d="100"/>
          <a:sy n="57" d="100"/>
        </p:scale>
        <p:origin x="834" y="78"/>
      </p:cViewPr>
      <p:guideLst>
        <p:guide orient="horz" pos="2206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23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A3090-CE10-44E5-8E3E-16FCA37F7E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EE4EF-81E7-4427-995F-AB0B97F614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EE4EF-81E7-4427-995F-AB0B97F614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EE4EF-81E7-4427-995F-AB0B97F614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EE4EF-81E7-4427-995F-AB0B97F614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EE4EF-81E7-4427-995F-AB0B97F614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EE4EF-81E7-4427-995F-AB0B97F614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fade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fade/>
      </p:transition>
    </mc:Choice>
    <mc:Fallback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148444" y="1837270"/>
            <a:ext cx="1547018" cy="1547900"/>
          </a:xfrm>
          <a:custGeom>
            <a:avLst/>
            <a:gdLst>
              <a:gd name="connsiteX0" fmla="*/ 773509 w 1547018"/>
              <a:gd name="connsiteY0" fmla="*/ 0 h 1547900"/>
              <a:gd name="connsiteX1" fmla="*/ 1547018 w 1547018"/>
              <a:gd name="connsiteY1" fmla="*/ 773950 h 1547900"/>
              <a:gd name="connsiteX2" fmla="*/ 773509 w 1547018"/>
              <a:gd name="connsiteY2" fmla="*/ 1547900 h 1547900"/>
              <a:gd name="connsiteX3" fmla="*/ 0 w 1547018"/>
              <a:gd name="connsiteY3" fmla="*/ 773950 h 1547900"/>
              <a:gd name="connsiteX4" fmla="*/ 773509 w 1547018"/>
              <a:gd name="connsiteY4" fmla="*/ 0 h 15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7018" h="1547900">
                <a:moveTo>
                  <a:pt x="773509" y="0"/>
                </a:moveTo>
                <a:cubicBezTo>
                  <a:pt x="1200706" y="0"/>
                  <a:pt x="1547018" y="346509"/>
                  <a:pt x="1547018" y="773950"/>
                </a:cubicBezTo>
                <a:cubicBezTo>
                  <a:pt x="1547018" y="1201391"/>
                  <a:pt x="1200706" y="1547900"/>
                  <a:pt x="773509" y="1547900"/>
                </a:cubicBezTo>
                <a:cubicBezTo>
                  <a:pt x="346312" y="1547900"/>
                  <a:pt x="0" y="1201391"/>
                  <a:pt x="0" y="773950"/>
                </a:cubicBezTo>
                <a:cubicBezTo>
                  <a:pt x="0" y="346509"/>
                  <a:pt x="346312" y="0"/>
                  <a:pt x="7735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1148444" y="4166812"/>
            <a:ext cx="1547018" cy="1547900"/>
          </a:xfrm>
          <a:custGeom>
            <a:avLst/>
            <a:gdLst>
              <a:gd name="connsiteX0" fmla="*/ 773509 w 1547018"/>
              <a:gd name="connsiteY0" fmla="*/ 0 h 1547900"/>
              <a:gd name="connsiteX1" fmla="*/ 1547018 w 1547018"/>
              <a:gd name="connsiteY1" fmla="*/ 773950 h 1547900"/>
              <a:gd name="connsiteX2" fmla="*/ 773509 w 1547018"/>
              <a:gd name="connsiteY2" fmla="*/ 1547900 h 1547900"/>
              <a:gd name="connsiteX3" fmla="*/ 0 w 1547018"/>
              <a:gd name="connsiteY3" fmla="*/ 773950 h 1547900"/>
              <a:gd name="connsiteX4" fmla="*/ 773509 w 1547018"/>
              <a:gd name="connsiteY4" fmla="*/ 0 h 15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7018" h="1547900">
                <a:moveTo>
                  <a:pt x="773509" y="0"/>
                </a:moveTo>
                <a:cubicBezTo>
                  <a:pt x="1200706" y="0"/>
                  <a:pt x="1547018" y="346509"/>
                  <a:pt x="1547018" y="773950"/>
                </a:cubicBezTo>
                <a:cubicBezTo>
                  <a:pt x="1547018" y="1201391"/>
                  <a:pt x="1200706" y="1547900"/>
                  <a:pt x="773509" y="1547900"/>
                </a:cubicBezTo>
                <a:cubicBezTo>
                  <a:pt x="346312" y="1547900"/>
                  <a:pt x="0" y="1201391"/>
                  <a:pt x="0" y="773950"/>
                </a:cubicBezTo>
                <a:cubicBezTo>
                  <a:pt x="0" y="346509"/>
                  <a:pt x="346312" y="0"/>
                  <a:pt x="7735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359073" y="1837270"/>
            <a:ext cx="1547018" cy="1547900"/>
          </a:xfrm>
          <a:custGeom>
            <a:avLst/>
            <a:gdLst>
              <a:gd name="connsiteX0" fmla="*/ 773509 w 1547018"/>
              <a:gd name="connsiteY0" fmla="*/ 0 h 1547900"/>
              <a:gd name="connsiteX1" fmla="*/ 1547018 w 1547018"/>
              <a:gd name="connsiteY1" fmla="*/ 773950 h 1547900"/>
              <a:gd name="connsiteX2" fmla="*/ 773509 w 1547018"/>
              <a:gd name="connsiteY2" fmla="*/ 1547900 h 1547900"/>
              <a:gd name="connsiteX3" fmla="*/ 0 w 1547018"/>
              <a:gd name="connsiteY3" fmla="*/ 773950 h 1547900"/>
              <a:gd name="connsiteX4" fmla="*/ 773509 w 1547018"/>
              <a:gd name="connsiteY4" fmla="*/ 0 h 15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7018" h="1547900">
                <a:moveTo>
                  <a:pt x="773509" y="0"/>
                </a:moveTo>
                <a:cubicBezTo>
                  <a:pt x="1200706" y="0"/>
                  <a:pt x="1547018" y="346509"/>
                  <a:pt x="1547018" y="773950"/>
                </a:cubicBezTo>
                <a:cubicBezTo>
                  <a:pt x="1547018" y="1201391"/>
                  <a:pt x="1200706" y="1547900"/>
                  <a:pt x="773509" y="1547900"/>
                </a:cubicBezTo>
                <a:cubicBezTo>
                  <a:pt x="346312" y="1547900"/>
                  <a:pt x="0" y="1201391"/>
                  <a:pt x="0" y="773950"/>
                </a:cubicBezTo>
                <a:cubicBezTo>
                  <a:pt x="0" y="346509"/>
                  <a:pt x="346312" y="0"/>
                  <a:pt x="7735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359073" y="4166812"/>
            <a:ext cx="1547018" cy="1547900"/>
          </a:xfrm>
          <a:custGeom>
            <a:avLst/>
            <a:gdLst>
              <a:gd name="connsiteX0" fmla="*/ 773509 w 1547018"/>
              <a:gd name="connsiteY0" fmla="*/ 0 h 1547900"/>
              <a:gd name="connsiteX1" fmla="*/ 1547018 w 1547018"/>
              <a:gd name="connsiteY1" fmla="*/ 773950 h 1547900"/>
              <a:gd name="connsiteX2" fmla="*/ 773509 w 1547018"/>
              <a:gd name="connsiteY2" fmla="*/ 1547900 h 1547900"/>
              <a:gd name="connsiteX3" fmla="*/ 0 w 1547018"/>
              <a:gd name="connsiteY3" fmla="*/ 773950 h 1547900"/>
              <a:gd name="connsiteX4" fmla="*/ 773509 w 1547018"/>
              <a:gd name="connsiteY4" fmla="*/ 0 h 15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7018" h="1547900">
                <a:moveTo>
                  <a:pt x="773509" y="0"/>
                </a:moveTo>
                <a:cubicBezTo>
                  <a:pt x="1200706" y="0"/>
                  <a:pt x="1547018" y="346509"/>
                  <a:pt x="1547018" y="773950"/>
                </a:cubicBezTo>
                <a:cubicBezTo>
                  <a:pt x="1547018" y="1201391"/>
                  <a:pt x="1200706" y="1547900"/>
                  <a:pt x="773509" y="1547900"/>
                </a:cubicBezTo>
                <a:cubicBezTo>
                  <a:pt x="346312" y="1547900"/>
                  <a:pt x="0" y="1201391"/>
                  <a:pt x="0" y="773950"/>
                </a:cubicBezTo>
                <a:cubicBezTo>
                  <a:pt x="0" y="346509"/>
                  <a:pt x="346312" y="0"/>
                  <a:pt x="7735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fade/>
      </p:transition>
    </mc:Choice>
    <mc:Fallback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874714" y="1765525"/>
            <a:ext cx="5105259" cy="1892740"/>
          </a:xfrm>
          <a:custGeom>
            <a:avLst/>
            <a:gdLst>
              <a:gd name="connsiteX0" fmla="*/ 0 w 5105259"/>
              <a:gd name="connsiteY0" fmla="*/ 0 h 1892740"/>
              <a:gd name="connsiteX1" fmla="*/ 5105259 w 5105259"/>
              <a:gd name="connsiteY1" fmla="*/ 0 h 1892740"/>
              <a:gd name="connsiteX2" fmla="*/ 5105259 w 5105259"/>
              <a:gd name="connsiteY2" fmla="*/ 1892740 h 1892740"/>
              <a:gd name="connsiteX3" fmla="*/ 0 w 5105259"/>
              <a:gd name="connsiteY3" fmla="*/ 1892740 h 189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259" h="1892740">
                <a:moveTo>
                  <a:pt x="0" y="0"/>
                </a:moveTo>
                <a:lnTo>
                  <a:pt x="5105259" y="0"/>
                </a:lnTo>
                <a:lnTo>
                  <a:pt x="5105259" y="1892740"/>
                </a:lnTo>
                <a:lnTo>
                  <a:pt x="0" y="18927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874714" y="3869661"/>
            <a:ext cx="5105259" cy="1892740"/>
          </a:xfrm>
          <a:custGeom>
            <a:avLst/>
            <a:gdLst>
              <a:gd name="connsiteX0" fmla="*/ 0 w 5105259"/>
              <a:gd name="connsiteY0" fmla="*/ 0 h 1892740"/>
              <a:gd name="connsiteX1" fmla="*/ 5105259 w 5105259"/>
              <a:gd name="connsiteY1" fmla="*/ 0 h 1892740"/>
              <a:gd name="connsiteX2" fmla="*/ 5105259 w 5105259"/>
              <a:gd name="connsiteY2" fmla="*/ 1892740 h 1892740"/>
              <a:gd name="connsiteX3" fmla="*/ 0 w 5105259"/>
              <a:gd name="connsiteY3" fmla="*/ 1892740 h 189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259" h="1892740">
                <a:moveTo>
                  <a:pt x="0" y="0"/>
                </a:moveTo>
                <a:lnTo>
                  <a:pt x="5105259" y="0"/>
                </a:lnTo>
                <a:lnTo>
                  <a:pt x="5105259" y="1892740"/>
                </a:lnTo>
                <a:lnTo>
                  <a:pt x="0" y="18927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212030" y="1765525"/>
            <a:ext cx="5105259" cy="1892740"/>
          </a:xfrm>
          <a:custGeom>
            <a:avLst/>
            <a:gdLst>
              <a:gd name="connsiteX0" fmla="*/ 0 w 5105259"/>
              <a:gd name="connsiteY0" fmla="*/ 0 h 1892740"/>
              <a:gd name="connsiteX1" fmla="*/ 5105259 w 5105259"/>
              <a:gd name="connsiteY1" fmla="*/ 0 h 1892740"/>
              <a:gd name="connsiteX2" fmla="*/ 5105259 w 5105259"/>
              <a:gd name="connsiteY2" fmla="*/ 1892740 h 1892740"/>
              <a:gd name="connsiteX3" fmla="*/ 0 w 5105259"/>
              <a:gd name="connsiteY3" fmla="*/ 1892740 h 189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259" h="1892740">
                <a:moveTo>
                  <a:pt x="0" y="0"/>
                </a:moveTo>
                <a:lnTo>
                  <a:pt x="5105259" y="0"/>
                </a:lnTo>
                <a:lnTo>
                  <a:pt x="5105259" y="1892740"/>
                </a:lnTo>
                <a:lnTo>
                  <a:pt x="0" y="18927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12030" y="3869661"/>
            <a:ext cx="5105259" cy="1892740"/>
          </a:xfrm>
          <a:custGeom>
            <a:avLst/>
            <a:gdLst>
              <a:gd name="connsiteX0" fmla="*/ 0 w 5105259"/>
              <a:gd name="connsiteY0" fmla="*/ 0 h 1892740"/>
              <a:gd name="connsiteX1" fmla="*/ 5105259 w 5105259"/>
              <a:gd name="connsiteY1" fmla="*/ 0 h 1892740"/>
              <a:gd name="connsiteX2" fmla="*/ 5105259 w 5105259"/>
              <a:gd name="connsiteY2" fmla="*/ 1892740 h 1892740"/>
              <a:gd name="connsiteX3" fmla="*/ 0 w 5105259"/>
              <a:gd name="connsiteY3" fmla="*/ 1892740 h 189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259" h="1892740">
                <a:moveTo>
                  <a:pt x="0" y="0"/>
                </a:moveTo>
                <a:lnTo>
                  <a:pt x="5105259" y="0"/>
                </a:lnTo>
                <a:lnTo>
                  <a:pt x="5105259" y="1892740"/>
                </a:lnTo>
                <a:lnTo>
                  <a:pt x="0" y="18927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fade/>
      </p:transition>
    </mc:Choice>
    <mc:Fallback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838299" y="2553258"/>
            <a:ext cx="2466516" cy="2466508"/>
          </a:xfrm>
          <a:custGeom>
            <a:avLst/>
            <a:gdLst>
              <a:gd name="connsiteX0" fmla="*/ 1233258 w 2466516"/>
              <a:gd name="connsiteY0" fmla="*/ 0 h 2466508"/>
              <a:gd name="connsiteX1" fmla="*/ 2466516 w 2466516"/>
              <a:gd name="connsiteY1" fmla="*/ 1233254 h 2466508"/>
              <a:gd name="connsiteX2" fmla="*/ 1233258 w 2466516"/>
              <a:gd name="connsiteY2" fmla="*/ 2466508 h 2466508"/>
              <a:gd name="connsiteX3" fmla="*/ 0 w 2466516"/>
              <a:gd name="connsiteY3" fmla="*/ 1233254 h 2466508"/>
              <a:gd name="connsiteX4" fmla="*/ 1233258 w 2466516"/>
              <a:gd name="connsiteY4" fmla="*/ 0 h 246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516" h="2466508">
                <a:moveTo>
                  <a:pt x="1233258" y="0"/>
                </a:moveTo>
                <a:cubicBezTo>
                  <a:pt x="1914368" y="0"/>
                  <a:pt x="2466516" y="552147"/>
                  <a:pt x="2466516" y="1233254"/>
                </a:cubicBezTo>
                <a:cubicBezTo>
                  <a:pt x="2466516" y="1914361"/>
                  <a:pt x="1914368" y="2466508"/>
                  <a:pt x="1233258" y="2466508"/>
                </a:cubicBezTo>
                <a:cubicBezTo>
                  <a:pt x="552148" y="2466508"/>
                  <a:pt x="0" y="1914361"/>
                  <a:pt x="0" y="1233254"/>
                </a:cubicBezTo>
                <a:cubicBezTo>
                  <a:pt x="0" y="552147"/>
                  <a:pt x="552148" y="0"/>
                  <a:pt x="12332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fade/>
      </p:transition>
    </mc:Choice>
    <mc:Fallback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22" y="2138763"/>
            <a:ext cx="2128676" cy="2128676"/>
          </a:xfrm>
          <a:custGeom>
            <a:avLst/>
            <a:gdLst>
              <a:gd name="connsiteX0" fmla="*/ 1064506 w 2128676"/>
              <a:gd name="connsiteY0" fmla="*/ 0 h 2128676"/>
              <a:gd name="connsiteX1" fmla="*/ 1261062 w 2128676"/>
              <a:gd name="connsiteY1" fmla="*/ 81417 h 2128676"/>
              <a:gd name="connsiteX2" fmla="*/ 2047260 w 2128676"/>
              <a:gd name="connsiteY2" fmla="*/ 867615 h 2128676"/>
              <a:gd name="connsiteX3" fmla="*/ 2047260 w 2128676"/>
              <a:gd name="connsiteY3" fmla="*/ 1260726 h 2128676"/>
              <a:gd name="connsiteX4" fmla="*/ 1260726 w 2128676"/>
              <a:gd name="connsiteY4" fmla="*/ 2047260 h 2128676"/>
              <a:gd name="connsiteX5" fmla="*/ 867615 w 2128676"/>
              <a:gd name="connsiteY5" fmla="*/ 2047260 h 2128676"/>
              <a:gd name="connsiteX6" fmla="*/ 81417 w 2128676"/>
              <a:gd name="connsiteY6" fmla="*/ 1261062 h 2128676"/>
              <a:gd name="connsiteX7" fmla="*/ 81417 w 2128676"/>
              <a:gd name="connsiteY7" fmla="*/ 867950 h 2128676"/>
              <a:gd name="connsiteX8" fmla="*/ 867950 w 2128676"/>
              <a:gd name="connsiteY8" fmla="*/ 81417 h 2128676"/>
              <a:gd name="connsiteX9" fmla="*/ 1064506 w 2128676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6" h="2128676">
                <a:moveTo>
                  <a:pt x="1064506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0" y="867615"/>
                </a:lnTo>
                <a:cubicBezTo>
                  <a:pt x="2155815" y="976170"/>
                  <a:pt x="2155815" y="1152171"/>
                  <a:pt x="2047260" y="1260726"/>
                </a:cubicBezTo>
                <a:lnTo>
                  <a:pt x="1260726" y="2047260"/>
                </a:lnTo>
                <a:cubicBezTo>
                  <a:pt x="1152171" y="2155815"/>
                  <a:pt x="976170" y="2155815"/>
                  <a:pt x="867615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0" y="81417"/>
                </a:lnTo>
                <a:cubicBezTo>
                  <a:pt x="922227" y="27139"/>
                  <a:pt x="993367" y="0"/>
                  <a:pt x="1064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67815" y="2138763"/>
            <a:ext cx="2128676" cy="2128676"/>
          </a:xfrm>
          <a:custGeom>
            <a:avLst/>
            <a:gdLst>
              <a:gd name="connsiteX0" fmla="*/ 1064506 w 2128676"/>
              <a:gd name="connsiteY0" fmla="*/ 0 h 2128676"/>
              <a:gd name="connsiteX1" fmla="*/ 1261062 w 2128676"/>
              <a:gd name="connsiteY1" fmla="*/ 81417 h 2128676"/>
              <a:gd name="connsiteX2" fmla="*/ 2047260 w 2128676"/>
              <a:gd name="connsiteY2" fmla="*/ 867615 h 2128676"/>
              <a:gd name="connsiteX3" fmla="*/ 2047260 w 2128676"/>
              <a:gd name="connsiteY3" fmla="*/ 1260726 h 2128676"/>
              <a:gd name="connsiteX4" fmla="*/ 1260727 w 2128676"/>
              <a:gd name="connsiteY4" fmla="*/ 2047260 h 2128676"/>
              <a:gd name="connsiteX5" fmla="*/ 867615 w 2128676"/>
              <a:gd name="connsiteY5" fmla="*/ 2047260 h 2128676"/>
              <a:gd name="connsiteX6" fmla="*/ 81417 w 2128676"/>
              <a:gd name="connsiteY6" fmla="*/ 1261062 h 2128676"/>
              <a:gd name="connsiteX7" fmla="*/ 81417 w 2128676"/>
              <a:gd name="connsiteY7" fmla="*/ 867950 h 2128676"/>
              <a:gd name="connsiteX8" fmla="*/ 867950 w 2128676"/>
              <a:gd name="connsiteY8" fmla="*/ 81417 h 2128676"/>
              <a:gd name="connsiteX9" fmla="*/ 1064506 w 2128676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6" h="2128676">
                <a:moveTo>
                  <a:pt x="1064506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0" y="867615"/>
                </a:lnTo>
                <a:cubicBezTo>
                  <a:pt x="2155815" y="976170"/>
                  <a:pt x="2155815" y="1152171"/>
                  <a:pt x="2047260" y="1260726"/>
                </a:cubicBezTo>
                <a:lnTo>
                  <a:pt x="1260727" y="2047260"/>
                </a:lnTo>
                <a:cubicBezTo>
                  <a:pt x="1152172" y="2155815"/>
                  <a:pt x="976170" y="2155815"/>
                  <a:pt x="867615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0" y="81417"/>
                </a:lnTo>
                <a:cubicBezTo>
                  <a:pt x="922227" y="27139"/>
                  <a:pt x="993366" y="0"/>
                  <a:pt x="1064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195509" y="2138763"/>
            <a:ext cx="2128676" cy="2128676"/>
          </a:xfrm>
          <a:custGeom>
            <a:avLst/>
            <a:gdLst>
              <a:gd name="connsiteX0" fmla="*/ 1064506 w 2128676"/>
              <a:gd name="connsiteY0" fmla="*/ 0 h 2128676"/>
              <a:gd name="connsiteX1" fmla="*/ 1261062 w 2128676"/>
              <a:gd name="connsiteY1" fmla="*/ 81417 h 2128676"/>
              <a:gd name="connsiteX2" fmla="*/ 2047260 w 2128676"/>
              <a:gd name="connsiteY2" fmla="*/ 867615 h 2128676"/>
              <a:gd name="connsiteX3" fmla="*/ 2047260 w 2128676"/>
              <a:gd name="connsiteY3" fmla="*/ 1260726 h 2128676"/>
              <a:gd name="connsiteX4" fmla="*/ 1260727 w 2128676"/>
              <a:gd name="connsiteY4" fmla="*/ 2047260 h 2128676"/>
              <a:gd name="connsiteX5" fmla="*/ 867615 w 2128676"/>
              <a:gd name="connsiteY5" fmla="*/ 2047260 h 2128676"/>
              <a:gd name="connsiteX6" fmla="*/ 81417 w 2128676"/>
              <a:gd name="connsiteY6" fmla="*/ 1261062 h 2128676"/>
              <a:gd name="connsiteX7" fmla="*/ 81417 w 2128676"/>
              <a:gd name="connsiteY7" fmla="*/ 867950 h 2128676"/>
              <a:gd name="connsiteX8" fmla="*/ 867950 w 2128676"/>
              <a:gd name="connsiteY8" fmla="*/ 81417 h 2128676"/>
              <a:gd name="connsiteX9" fmla="*/ 1064506 w 2128676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6" h="2128676">
                <a:moveTo>
                  <a:pt x="1064506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0" y="867615"/>
                </a:lnTo>
                <a:cubicBezTo>
                  <a:pt x="2155815" y="976170"/>
                  <a:pt x="2155815" y="1152171"/>
                  <a:pt x="2047260" y="1260726"/>
                </a:cubicBezTo>
                <a:lnTo>
                  <a:pt x="1260727" y="2047260"/>
                </a:lnTo>
                <a:cubicBezTo>
                  <a:pt x="1152172" y="2155815"/>
                  <a:pt x="976170" y="2155815"/>
                  <a:pt x="867615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0" y="81417"/>
                </a:lnTo>
                <a:cubicBezTo>
                  <a:pt x="922227" y="27139"/>
                  <a:pt x="993367" y="0"/>
                  <a:pt x="1064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23201" y="2138763"/>
            <a:ext cx="2128677" cy="2128676"/>
          </a:xfrm>
          <a:custGeom>
            <a:avLst/>
            <a:gdLst>
              <a:gd name="connsiteX0" fmla="*/ 1064507 w 2128677"/>
              <a:gd name="connsiteY0" fmla="*/ 0 h 2128676"/>
              <a:gd name="connsiteX1" fmla="*/ 1261062 w 2128677"/>
              <a:gd name="connsiteY1" fmla="*/ 81417 h 2128676"/>
              <a:gd name="connsiteX2" fmla="*/ 2047261 w 2128677"/>
              <a:gd name="connsiteY2" fmla="*/ 867615 h 2128676"/>
              <a:gd name="connsiteX3" fmla="*/ 2047261 w 2128677"/>
              <a:gd name="connsiteY3" fmla="*/ 1260726 h 2128676"/>
              <a:gd name="connsiteX4" fmla="*/ 1260727 w 2128677"/>
              <a:gd name="connsiteY4" fmla="*/ 2047260 h 2128676"/>
              <a:gd name="connsiteX5" fmla="*/ 867616 w 2128677"/>
              <a:gd name="connsiteY5" fmla="*/ 2047260 h 2128676"/>
              <a:gd name="connsiteX6" fmla="*/ 81417 w 2128677"/>
              <a:gd name="connsiteY6" fmla="*/ 1261062 h 2128676"/>
              <a:gd name="connsiteX7" fmla="*/ 81417 w 2128677"/>
              <a:gd name="connsiteY7" fmla="*/ 867950 h 2128676"/>
              <a:gd name="connsiteX8" fmla="*/ 867951 w 2128677"/>
              <a:gd name="connsiteY8" fmla="*/ 81417 h 2128676"/>
              <a:gd name="connsiteX9" fmla="*/ 1064507 w 2128677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7" h="2128676">
                <a:moveTo>
                  <a:pt x="1064507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1" y="867615"/>
                </a:lnTo>
                <a:cubicBezTo>
                  <a:pt x="2155816" y="976170"/>
                  <a:pt x="2155816" y="1152171"/>
                  <a:pt x="2047261" y="1260726"/>
                </a:cubicBezTo>
                <a:lnTo>
                  <a:pt x="1260727" y="2047260"/>
                </a:lnTo>
                <a:cubicBezTo>
                  <a:pt x="1152172" y="2155815"/>
                  <a:pt x="976171" y="2155815"/>
                  <a:pt x="867616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1" y="81417"/>
                </a:lnTo>
                <a:cubicBezTo>
                  <a:pt x="922229" y="27139"/>
                  <a:pt x="993368" y="0"/>
                  <a:pt x="106450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fade/>
      </p:transition>
    </mc:Choice>
    <mc:Fallback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952625" y="2271713"/>
            <a:ext cx="1733550" cy="1733550"/>
          </a:xfrm>
          <a:custGeom>
            <a:avLst/>
            <a:gdLst>
              <a:gd name="connsiteX0" fmla="*/ 866775 w 1733550"/>
              <a:gd name="connsiteY0" fmla="*/ 0 h 1733550"/>
              <a:gd name="connsiteX1" fmla="*/ 1733550 w 1733550"/>
              <a:gd name="connsiteY1" fmla="*/ 866775 h 1733550"/>
              <a:gd name="connsiteX2" fmla="*/ 866775 w 1733550"/>
              <a:gd name="connsiteY2" fmla="*/ 1733550 h 1733550"/>
              <a:gd name="connsiteX3" fmla="*/ 0 w 1733550"/>
              <a:gd name="connsiteY3" fmla="*/ 866775 h 1733550"/>
              <a:gd name="connsiteX4" fmla="*/ 866775 w 1733550"/>
              <a:gd name="connsiteY4" fmla="*/ 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550" h="1733550">
                <a:moveTo>
                  <a:pt x="866775" y="0"/>
                </a:moveTo>
                <a:cubicBezTo>
                  <a:pt x="1345482" y="0"/>
                  <a:pt x="1733550" y="388068"/>
                  <a:pt x="1733550" y="866775"/>
                </a:cubicBezTo>
                <a:cubicBezTo>
                  <a:pt x="1733550" y="1345482"/>
                  <a:pt x="1345482" y="1733550"/>
                  <a:pt x="866775" y="1733550"/>
                </a:cubicBezTo>
                <a:cubicBezTo>
                  <a:pt x="388068" y="1733550"/>
                  <a:pt x="0" y="1345482"/>
                  <a:pt x="0" y="866775"/>
                </a:cubicBezTo>
                <a:cubicBezTo>
                  <a:pt x="0" y="388068"/>
                  <a:pt x="388068" y="0"/>
                  <a:pt x="8667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29225" y="2271713"/>
            <a:ext cx="1733550" cy="1733550"/>
          </a:xfrm>
          <a:custGeom>
            <a:avLst/>
            <a:gdLst>
              <a:gd name="connsiteX0" fmla="*/ 866775 w 1733550"/>
              <a:gd name="connsiteY0" fmla="*/ 0 h 1733550"/>
              <a:gd name="connsiteX1" fmla="*/ 1733550 w 1733550"/>
              <a:gd name="connsiteY1" fmla="*/ 866775 h 1733550"/>
              <a:gd name="connsiteX2" fmla="*/ 866775 w 1733550"/>
              <a:gd name="connsiteY2" fmla="*/ 1733550 h 1733550"/>
              <a:gd name="connsiteX3" fmla="*/ 0 w 1733550"/>
              <a:gd name="connsiteY3" fmla="*/ 866775 h 1733550"/>
              <a:gd name="connsiteX4" fmla="*/ 866775 w 1733550"/>
              <a:gd name="connsiteY4" fmla="*/ 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550" h="1733550">
                <a:moveTo>
                  <a:pt x="866775" y="0"/>
                </a:moveTo>
                <a:cubicBezTo>
                  <a:pt x="1345482" y="0"/>
                  <a:pt x="1733550" y="388068"/>
                  <a:pt x="1733550" y="866775"/>
                </a:cubicBezTo>
                <a:cubicBezTo>
                  <a:pt x="1733550" y="1345482"/>
                  <a:pt x="1345482" y="1733550"/>
                  <a:pt x="866775" y="1733550"/>
                </a:cubicBezTo>
                <a:cubicBezTo>
                  <a:pt x="388068" y="1733550"/>
                  <a:pt x="0" y="1345482"/>
                  <a:pt x="0" y="866775"/>
                </a:cubicBezTo>
                <a:cubicBezTo>
                  <a:pt x="0" y="388068"/>
                  <a:pt x="388068" y="0"/>
                  <a:pt x="8667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505825" y="2271713"/>
            <a:ext cx="1733550" cy="1733550"/>
          </a:xfrm>
          <a:custGeom>
            <a:avLst/>
            <a:gdLst>
              <a:gd name="connsiteX0" fmla="*/ 866775 w 1733550"/>
              <a:gd name="connsiteY0" fmla="*/ 0 h 1733550"/>
              <a:gd name="connsiteX1" fmla="*/ 1733550 w 1733550"/>
              <a:gd name="connsiteY1" fmla="*/ 866775 h 1733550"/>
              <a:gd name="connsiteX2" fmla="*/ 866775 w 1733550"/>
              <a:gd name="connsiteY2" fmla="*/ 1733550 h 1733550"/>
              <a:gd name="connsiteX3" fmla="*/ 0 w 1733550"/>
              <a:gd name="connsiteY3" fmla="*/ 866775 h 1733550"/>
              <a:gd name="connsiteX4" fmla="*/ 866775 w 1733550"/>
              <a:gd name="connsiteY4" fmla="*/ 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550" h="1733550">
                <a:moveTo>
                  <a:pt x="866775" y="0"/>
                </a:moveTo>
                <a:cubicBezTo>
                  <a:pt x="1345482" y="0"/>
                  <a:pt x="1733550" y="388068"/>
                  <a:pt x="1733550" y="866775"/>
                </a:cubicBezTo>
                <a:cubicBezTo>
                  <a:pt x="1733550" y="1345482"/>
                  <a:pt x="1345482" y="1733550"/>
                  <a:pt x="866775" y="1733550"/>
                </a:cubicBezTo>
                <a:cubicBezTo>
                  <a:pt x="388068" y="1733550"/>
                  <a:pt x="0" y="1345482"/>
                  <a:pt x="0" y="866775"/>
                </a:cubicBezTo>
                <a:cubicBezTo>
                  <a:pt x="0" y="388068"/>
                  <a:pt x="388068" y="0"/>
                  <a:pt x="8667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fade/>
      </p:transition>
    </mc:Choice>
    <mc:Fallback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fade/>
      </p:transition>
    </mc:Choice>
    <mc:Fallback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2D5B-3EED-41BA-94D9-90B1F1B19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17AC-5819-47CE-B884-001938CF9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fade/>
      </p:transition>
    </mc:Choice>
    <mc:Fallback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500" advTm="0">
        <p:fade/>
      </p:transition>
    </mc:Choice>
    <mc:Fallback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hemeOverride" Target="../theme/themeOverride2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hemeOverride" Target="../theme/themeOverride3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4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 形 35"/>
          <p:cNvSpPr/>
          <p:nvPr/>
        </p:nvSpPr>
        <p:spPr>
          <a:xfrm>
            <a:off x="419754" y="4401818"/>
            <a:ext cx="1675837" cy="2456182"/>
          </a:xfrm>
          <a:prstGeom prst="corner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706281" y="5382683"/>
            <a:ext cx="1944914" cy="493486"/>
            <a:chOff x="9236756" y="5597948"/>
            <a:chExt cx="1944914" cy="493486"/>
          </a:xfrm>
        </p:grpSpPr>
        <p:sp>
          <p:nvSpPr>
            <p:cNvPr id="7" name="圆角矩形 6"/>
            <p:cNvSpPr/>
            <p:nvPr/>
          </p:nvSpPr>
          <p:spPr>
            <a:xfrm>
              <a:off x="9236756" y="5597948"/>
              <a:ext cx="1944914" cy="49348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0800000" scaled="0"/>
            </a:gradFill>
            <a:ln w="12700" cap="rnd">
              <a:noFill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36756" y="5675414"/>
              <a:ext cx="183733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日期：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2019/7/31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 flipH="1">
            <a:off x="4704389" y="1490622"/>
            <a:ext cx="937439" cy="117240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3962581" y="4226218"/>
            <a:ext cx="463284" cy="52029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2188723" y="2476443"/>
            <a:ext cx="1202322" cy="136065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591701" y="2645783"/>
            <a:ext cx="50596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9600" b="0" i="0" u="none" strike="noStrike" cap="none" spc="0" normalizeH="0" baseline="0">
                <a:ln>
                  <a:noFill/>
                </a:ln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2"/>
                    </a:gs>
                  </a:gsLst>
                  <a:lin ang="10800000" scaled="0"/>
                  <a:tileRect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学期总结</a:t>
            </a:r>
            <a:endParaRPr lang="en-US" altLang="zh-CN" dirty="0"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</p:txBody>
      </p:sp>
      <p:sp>
        <p:nvSpPr>
          <p:cNvPr id="13" name="图文框 12"/>
          <p:cNvSpPr/>
          <p:nvPr/>
        </p:nvSpPr>
        <p:spPr>
          <a:xfrm>
            <a:off x="10855792" y="4401818"/>
            <a:ext cx="436592" cy="461665"/>
          </a:xfrm>
          <a:prstGeom prst="fram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8888110" y="2001119"/>
            <a:ext cx="463284" cy="52029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9236756" y="4476392"/>
            <a:ext cx="463284" cy="52029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 形 53"/>
          <p:cNvSpPr/>
          <p:nvPr/>
        </p:nvSpPr>
        <p:spPr>
          <a:xfrm rot="10800000">
            <a:off x="10908677" y="202845"/>
            <a:ext cx="999960" cy="1287777"/>
          </a:xfrm>
          <a:prstGeom prst="corner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782106" y="5383318"/>
            <a:ext cx="1944914" cy="493486"/>
            <a:chOff x="9236756" y="5597948"/>
            <a:chExt cx="1944914" cy="493486"/>
          </a:xfrm>
        </p:grpSpPr>
        <p:sp>
          <p:nvSpPr>
            <p:cNvPr id="5" name="圆角矩形 4"/>
            <p:cNvSpPr/>
            <p:nvPr/>
          </p:nvSpPr>
          <p:spPr>
            <a:xfrm>
              <a:off x="9236756" y="5597948"/>
              <a:ext cx="1944914" cy="49348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0800000" scaled="0"/>
            </a:gradFill>
            <a:ln w="12700" cap="rnd">
              <a:noFill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  <a:scene3d>
                <a:camera prst="orthographicFront"/>
                <a:lightRig rig="threePt" dir="t"/>
              </a:scene3d>
              <a:sp3d contourW="12700"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236756" y="5675414"/>
              <a:ext cx="183733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汇报人：银源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-14"/>
          <p:cNvSpPr txBox="1"/>
          <p:nvPr>
            <p:custDataLst>
              <p:tags r:id="rId1"/>
            </p:custDataLst>
          </p:nvPr>
        </p:nvSpPr>
        <p:spPr>
          <a:xfrm>
            <a:off x="6459088" y="6373932"/>
            <a:ext cx="735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PA-16"/>
          <p:cNvSpPr txBox="1"/>
          <p:nvPr>
            <p:custDataLst>
              <p:tags r:id="rId2"/>
            </p:custDataLst>
          </p:nvPr>
        </p:nvSpPr>
        <p:spPr>
          <a:xfrm>
            <a:off x="4927074" y="6371473"/>
            <a:ext cx="735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PA-矩形 37"/>
          <p:cNvSpPr/>
          <p:nvPr>
            <p:custDataLst>
              <p:tags r:id="rId3"/>
            </p:custDataLst>
          </p:nvPr>
        </p:nvSpPr>
        <p:spPr>
          <a:xfrm>
            <a:off x="1930400" y="2169160"/>
            <a:ext cx="169926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岩土项目</a:t>
            </a:r>
            <a:endParaRPr lang="zh-CN" altLang="en-US" b="1" dirty="0">
              <a:latin typeface="+mn-ea"/>
            </a:endParaRPr>
          </a:p>
        </p:txBody>
      </p:sp>
      <p:sp>
        <p:nvSpPr>
          <p:cNvPr id="52" name="PA-文本框 51"/>
          <p:cNvSpPr txBox="1"/>
          <p:nvPr>
            <p:custDataLst>
              <p:tags r:id="rId4"/>
            </p:custDataLst>
          </p:nvPr>
        </p:nvSpPr>
        <p:spPr>
          <a:xfrm>
            <a:off x="3962400" y="523240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参与项目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1" name="L 形 30"/>
          <p:cNvSpPr/>
          <p:nvPr/>
        </p:nvSpPr>
        <p:spPr>
          <a:xfrm rot="5400000">
            <a:off x="4388609" y="121933"/>
            <a:ext cx="523220" cy="856298"/>
          </a:xfrm>
          <a:prstGeom prst="corner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Group 6"/>
          <p:cNvGrpSpPr/>
          <p:nvPr/>
        </p:nvGrpSpPr>
        <p:grpSpPr>
          <a:xfrm>
            <a:off x="966470" y="1811655"/>
            <a:ext cx="1156335" cy="1132840"/>
            <a:chOff x="2061075" y="2687927"/>
            <a:chExt cx="2617250" cy="2522958"/>
          </a:xfrm>
        </p:grpSpPr>
        <p:sp>
          <p:nvSpPr>
            <p:cNvPr id="54" name="Shape 6"/>
            <p:cNvSpPr/>
            <p:nvPr/>
          </p:nvSpPr>
          <p:spPr>
            <a:xfrm>
              <a:off x="2061075" y="2687927"/>
              <a:ext cx="2182172" cy="213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600" extrusionOk="0">
                  <a:moveTo>
                    <a:pt x="4223" y="13580"/>
                  </a:moveTo>
                  <a:cubicBezTo>
                    <a:pt x="4223" y="14506"/>
                    <a:pt x="3753" y="14879"/>
                    <a:pt x="2999" y="14626"/>
                  </a:cubicBezTo>
                  <a:cubicBezTo>
                    <a:pt x="2995" y="14625"/>
                    <a:pt x="2990" y="14625"/>
                    <a:pt x="2985" y="14624"/>
                  </a:cubicBezTo>
                  <a:cubicBezTo>
                    <a:pt x="2698" y="14459"/>
                    <a:pt x="2374" y="14357"/>
                    <a:pt x="2024" y="14357"/>
                  </a:cubicBezTo>
                  <a:cubicBezTo>
                    <a:pt x="906" y="14357"/>
                    <a:pt x="0" y="15313"/>
                    <a:pt x="0" y="16492"/>
                  </a:cubicBezTo>
                  <a:cubicBezTo>
                    <a:pt x="0" y="17671"/>
                    <a:pt x="906" y="18627"/>
                    <a:pt x="2024" y="18627"/>
                  </a:cubicBezTo>
                  <a:cubicBezTo>
                    <a:pt x="2370" y="18627"/>
                    <a:pt x="2690" y="18527"/>
                    <a:pt x="2974" y="18366"/>
                  </a:cubicBezTo>
                  <a:cubicBezTo>
                    <a:pt x="3548" y="18240"/>
                    <a:pt x="4018" y="18286"/>
                    <a:pt x="4086" y="19063"/>
                  </a:cubicBezTo>
                  <a:cubicBezTo>
                    <a:pt x="4086" y="19064"/>
                    <a:pt x="4087" y="19065"/>
                    <a:pt x="4087" y="19066"/>
                  </a:cubicBezTo>
                  <a:cubicBezTo>
                    <a:pt x="4064" y="19196"/>
                    <a:pt x="4049" y="19328"/>
                    <a:pt x="4049" y="19465"/>
                  </a:cubicBezTo>
                  <a:cubicBezTo>
                    <a:pt x="4049" y="20644"/>
                    <a:pt x="4955" y="21600"/>
                    <a:pt x="6073" y="21600"/>
                  </a:cubicBezTo>
                  <a:cubicBezTo>
                    <a:pt x="7191" y="21600"/>
                    <a:pt x="8097" y="20644"/>
                    <a:pt x="8097" y="19465"/>
                  </a:cubicBezTo>
                  <a:cubicBezTo>
                    <a:pt x="8097" y="19130"/>
                    <a:pt x="8018" y="18817"/>
                    <a:pt x="7887" y="18535"/>
                  </a:cubicBezTo>
                  <a:cubicBezTo>
                    <a:pt x="7887" y="18532"/>
                    <a:pt x="7888" y="18530"/>
                    <a:pt x="7888" y="18527"/>
                  </a:cubicBezTo>
                  <a:cubicBezTo>
                    <a:pt x="7644" y="17730"/>
                    <a:pt x="7735" y="17251"/>
                    <a:pt x="7735" y="16070"/>
                  </a:cubicBezTo>
                  <a:lnTo>
                    <a:pt x="7735" y="8888"/>
                  </a:lnTo>
                  <a:cubicBezTo>
                    <a:pt x="7735" y="7738"/>
                    <a:pt x="8340" y="7707"/>
                    <a:pt x="9218" y="7707"/>
                  </a:cubicBezTo>
                  <a:lnTo>
                    <a:pt x="19087" y="7707"/>
                  </a:lnTo>
                  <a:cubicBezTo>
                    <a:pt x="21449" y="7707"/>
                    <a:pt x="21600" y="3940"/>
                    <a:pt x="19087" y="3940"/>
                  </a:cubicBezTo>
                  <a:cubicBezTo>
                    <a:pt x="18906" y="3940"/>
                    <a:pt x="18759" y="3724"/>
                    <a:pt x="18759" y="3397"/>
                  </a:cubicBezTo>
                  <a:cubicBezTo>
                    <a:pt x="18759" y="3374"/>
                    <a:pt x="18743" y="3354"/>
                    <a:pt x="18733" y="3333"/>
                  </a:cubicBezTo>
                  <a:cubicBezTo>
                    <a:pt x="18744" y="3246"/>
                    <a:pt x="18759" y="3160"/>
                    <a:pt x="18759" y="3070"/>
                  </a:cubicBezTo>
                  <a:cubicBezTo>
                    <a:pt x="18759" y="1891"/>
                    <a:pt x="17852" y="936"/>
                    <a:pt x="16734" y="936"/>
                  </a:cubicBezTo>
                  <a:cubicBezTo>
                    <a:pt x="15616" y="936"/>
                    <a:pt x="14710" y="1891"/>
                    <a:pt x="14710" y="3070"/>
                  </a:cubicBezTo>
                  <a:cubicBezTo>
                    <a:pt x="14903" y="3981"/>
                    <a:pt x="13790" y="4131"/>
                    <a:pt x="12700" y="4131"/>
                  </a:cubicBezTo>
                  <a:lnTo>
                    <a:pt x="11857" y="4131"/>
                  </a:lnTo>
                  <a:cubicBezTo>
                    <a:pt x="10338" y="4131"/>
                    <a:pt x="10081" y="3412"/>
                    <a:pt x="10197" y="2877"/>
                  </a:cubicBezTo>
                  <a:cubicBezTo>
                    <a:pt x="10196" y="2876"/>
                    <a:pt x="10194" y="2876"/>
                    <a:pt x="10193" y="2876"/>
                  </a:cubicBezTo>
                  <a:cubicBezTo>
                    <a:pt x="10275" y="2644"/>
                    <a:pt x="10326" y="2396"/>
                    <a:pt x="10326" y="2135"/>
                  </a:cubicBezTo>
                  <a:cubicBezTo>
                    <a:pt x="10326" y="956"/>
                    <a:pt x="9419" y="0"/>
                    <a:pt x="8301" y="0"/>
                  </a:cubicBezTo>
                  <a:cubicBezTo>
                    <a:pt x="7183" y="0"/>
                    <a:pt x="6277" y="956"/>
                    <a:pt x="6277" y="2135"/>
                  </a:cubicBezTo>
                  <a:cubicBezTo>
                    <a:pt x="6277" y="2397"/>
                    <a:pt x="6328" y="2644"/>
                    <a:pt x="6410" y="2876"/>
                  </a:cubicBezTo>
                  <a:cubicBezTo>
                    <a:pt x="6409" y="2876"/>
                    <a:pt x="6406" y="2877"/>
                    <a:pt x="6406" y="2877"/>
                  </a:cubicBezTo>
                  <a:cubicBezTo>
                    <a:pt x="6411" y="2884"/>
                    <a:pt x="6412" y="2891"/>
                    <a:pt x="6416" y="2899"/>
                  </a:cubicBezTo>
                  <a:cubicBezTo>
                    <a:pt x="6451" y="2993"/>
                    <a:pt x="6495" y="3082"/>
                    <a:pt x="6541" y="3169"/>
                  </a:cubicBezTo>
                  <a:cubicBezTo>
                    <a:pt x="6715" y="3787"/>
                    <a:pt x="6015" y="4067"/>
                    <a:pt x="5491" y="4067"/>
                  </a:cubicBezTo>
                  <a:cubicBezTo>
                    <a:pt x="4889" y="4067"/>
                    <a:pt x="4314" y="4523"/>
                    <a:pt x="4314" y="5205"/>
                  </a:cubicBezTo>
                  <a:lnTo>
                    <a:pt x="4314" y="5983"/>
                  </a:lnTo>
                  <a:cubicBezTo>
                    <a:pt x="4314" y="6845"/>
                    <a:pt x="3926" y="7087"/>
                    <a:pt x="3466" y="7144"/>
                  </a:cubicBezTo>
                  <a:cubicBezTo>
                    <a:pt x="2348" y="7144"/>
                    <a:pt x="1442" y="8100"/>
                    <a:pt x="1442" y="9279"/>
                  </a:cubicBezTo>
                  <a:cubicBezTo>
                    <a:pt x="1442" y="10458"/>
                    <a:pt x="2348" y="11414"/>
                    <a:pt x="3466" y="11414"/>
                  </a:cubicBezTo>
                  <a:cubicBezTo>
                    <a:pt x="3528" y="11414"/>
                    <a:pt x="3586" y="11400"/>
                    <a:pt x="3646" y="11395"/>
                  </a:cubicBezTo>
                  <a:lnTo>
                    <a:pt x="3648" y="11414"/>
                  </a:lnTo>
                  <a:cubicBezTo>
                    <a:pt x="4305" y="11222"/>
                    <a:pt x="4223" y="12112"/>
                    <a:pt x="4223" y="12910"/>
                  </a:cubicBezTo>
                  <a:cubicBezTo>
                    <a:pt x="4223" y="12910"/>
                    <a:pt x="4223" y="13580"/>
                    <a:pt x="4223" y="13580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55" name="Shape 7"/>
            <p:cNvSpPr/>
            <p:nvPr/>
          </p:nvSpPr>
          <p:spPr>
            <a:xfrm>
              <a:off x="2496152" y="3073750"/>
              <a:ext cx="2182173" cy="213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600" extrusionOk="0">
                  <a:moveTo>
                    <a:pt x="16693" y="8020"/>
                  </a:moveTo>
                  <a:cubicBezTo>
                    <a:pt x="16693" y="7094"/>
                    <a:pt x="17163" y="6721"/>
                    <a:pt x="17917" y="6974"/>
                  </a:cubicBezTo>
                  <a:cubicBezTo>
                    <a:pt x="17921" y="6975"/>
                    <a:pt x="17926" y="6975"/>
                    <a:pt x="17931" y="6976"/>
                  </a:cubicBezTo>
                  <a:cubicBezTo>
                    <a:pt x="18218" y="7141"/>
                    <a:pt x="18542" y="7243"/>
                    <a:pt x="18892" y="7243"/>
                  </a:cubicBezTo>
                  <a:cubicBezTo>
                    <a:pt x="20010" y="7243"/>
                    <a:pt x="20916" y="6287"/>
                    <a:pt x="20916" y="5108"/>
                  </a:cubicBezTo>
                  <a:cubicBezTo>
                    <a:pt x="20916" y="3929"/>
                    <a:pt x="20010" y="2973"/>
                    <a:pt x="18892" y="2973"/>
                  </a:cubicBezTo>
                  <a:cubicBezTo>
                    <a:pt x="18546" y="2973"/>
                    <a:pt x="18226" y="3073"/>
                    <a:pt x="17942" y="3234"/>
                  </a:cubicBezTo>
                  <a:cubicBezTo>
                    <a:pt x="17368" y="3360"/>
                    <a:pt x="16898" y="3314"/>
                    <a:pt x="16830" y="2537"/>
                  </a:cubicBezTo>
                  <a:cubicBezTo>
                    <a:pt x="16830" y="2536"/>
                    <a:pt x="16829" y="2535"/>
                    <a:pt x="16829" y="2534"/>
                  </a:cubicBezTo>
                  <a:cubicBezTo>
                    <a:pt x="16852" y="2404"/>
                    <a:pt x="16867" y="2272"/>
                    <a:pt x="16867" y="2135"/>
                  </a:cubicBezTo>
                  <a:cubicBezTo>
                    <a:pt x="16867" y="956"/>
                    <a:pt x="15961" y="0"/>
                    <a:pt x="14843" y="0"/>
                  </a:cubicBezTo>
                  <a:cubicBezTo>
                    <a:pt x="13725" y="0"/>
                    <a:pt x="12819" y="956"/>
                    <a:pt x="12819" y="2135"/>
                  </a:cubicBezTo>
                  <a:cubicBezTo>
                    <a:pt x="12819" y="2470"/>
                    <a:pt x="12898" y="2783"/>
                    <a:pt x="13029" y="3065"/>
                  </a:cubicBezTo>
                  <a:cubicBezTo>
                    <a:pt x="13029" y="3068"/>
                    <a:pt x="13028" y="3070"/>
                    <a:pt x="13028" y="3073"/>
                  </a:cubicBezTo>
                  <a:cubicBezTo>
                    <a:pt x="13272" y="3870"/>
                    <a:pt x="13181" y="4349"/>
                    <a:pt x="13181" y="5530"/>
                  </a:cubicBezTo>
                  <a:lnTo>
                    <a:pt x="13181" y="12712"/>
                  </a:lnTo>
                  <a:cubicBezTo>
                    <a:pt x="13181" y="13862"/>
                    <a:pt x="12576" y="13893"/>
                    <a:pt x="11698" y="13893"/>
                  </a:cubicBezTo>
                  <a:lnTo>
                    <a:pt x="1829" y="13893"/>
                  </a:lnTo>
                  <a:cubicBezTo>
                    <a:pt x="-533" y="13893"/>
                    <a:pt x="-684" y="17660"/>
                    <a:pt x="1829" y="17660"/>
                  </a:cubicBezTo>
                  <a:cubicBezTo>
                    <a:pt x="2010" y="17660"/>
                    <a:pt x="2157" y="17876"/>
                    <a:pt x="2157" y="18203"/>
                  </a:cubicBezTo>
                  <a:cubicBezTo>
                    <a:pt x="2157" y="18226"/>
                    <a:pt x="2173" y="18246"/>
                    <a:pt x="2183" y="18267"/>
                  </a:cubicBezTo>
                  <a:cubicBezTo>
                    <a:pt x="2172" y="18354"/>
                    <a:pt x="2157" y="18440"/>
                    <a:pt x="2157" y="18530"/>
                  </a:cubicBezTo>
                  <a:cubicBezTo>
                    <a:pt x="2157" y="19709"/>
                    <a:pt x="3064" y="20664"/>
                    <a:pt x="4182" y="20664"/>
                  </a:cubicBezTo>
                  <a:cubicBezTo>
                    <a:pt x="5300" y="20664"/>
                    <a:pt x="6206" y="19709"/>
                    <a:pt x="6206" y="18530"/>
                  </a:cubicBezTo>
                  <a:cubicBezTo>
                    <a:pt x="6013" y="17619"/>
                    <a:pt x="7126" y="17469"/>
                    <a:pt x="8216" y="17469"/>
                  </a:cubicBezTo>
                  <a:lnTo>
                    <a:pt x="9059" y="17469"/>
                  </a:lnTo>
                  <a:cubicBezTo>
                    <a:pt x="10578" y="17469"/>
                    <a:pt x="10835" y="18188"/>
                    <a:pt x="10719" y="18723"/>
                  </a:cubicBezTo>
                  <a:cubicBezTo>
                    <a:pt x="10720" y="18724"/>
                    <a:pt x="10722" y="18724"/>
                    <a:pt x="10723" y="18724"/>
                  </a:cubicBezTo>
                  <a:cubicBezTo>
                    <a:pt x="10641" y="18956"/>
                    <a:pt x="10590" y="19204"/>
                    <a:pt x="10590" y="19465"/>
                  </a:cubicBezTo>
                  <a:cubicBezTo>
                    <a:pt x="10590" y="20644"/>
                    <a:pt x="11497" y="21600"/>
                    <a:pt x="12615" y="21600"/>
                  </a:cubicBezTo>
                  <a:cubicBezTo>
                    <a:pt x="13733" y="21600"/>
                    <a:pt x="14639" y="20644"/>
                    <a:pt x="14639" y="19465"/>
                  </a:cubicBezTo>
                  <a:cubicBezTo>
                    <a:pt x="14639" y="19203"/>
                    <a:pt x="14588" y="18956"/>
                    <a:pt x="14506" y="18724"/>
                  </a:cubicBezTo>
                  <a:cubicBezTo>
                    <a:pt x="14507" y="18724"/>
                    <a:pt x="14510" y="18723"/>
                    <a:pt x="14510" y="18723"/>
                  </a:cubicBezTo>
                  <a:cubicBezTo>
                    <a:pt x="14505" y="18716"/>
                    <a:pt x="14504" y="18709"/>
                    <a:pt x="14500" y="18701"/>
                  </a:cubicBezTo>
                  <a:cubicBezTo>
                    <a:pt x="14465" y="18607"/>
                    <a:pt x="14421" y="18518"/>
                    <a:pt x="14375" y="18431"/>
                  </a:cubicBezTo>
                  <a:cubicBezTo>
                    <a:pt x="14201" y="17813"/>
                    <a:pt x="14901" y="17533"/>
                    <a:pt x="15425" y="17533"/>
                  </a:cubicBezTo>
                  <a:cubicBezTo>
                    <a:pt x="16027" y="17533"/>
                    <a:pt x="16602" y="17077"/>
                    <a:pt x="16602" y="16395"/>
                  </a:cubicBezTo>
                  <a:lnTo>
                    <a:pt x="16602" y="15617"/>
                  </a:lnTo>
                  <a:cubicBezTo>
                    <a:pt x="16602" y="14755"/>
                    <a:pt x="16990" y="14513"/>
                    <a:pt x="17450" y="14456"/>
                  </a:cubicBezTo>
                  <a:cubicBezTo>
                    <a:pt x="18568" y="14456"/>
                    <a:pt x="19474" y="13500"/>
                    <a:pt x="19474" y="12321"/>
                  </a:cubicBezTo>
                  <a:cubicBezTo>
                    <a:pt x="19474" y="11142"/>
                    <a:pt x="18568" y="10186"/>
                    <a:pt x="17450" y="10186"/>
                  </a:cubicBezTo>
                  <a:cubicBezTo>
                    <a:pt x="17388" y="10186"/>
                    <a:pt x="17330" y="10200"/>
                    <a:pt x="17270" y="10206"/>
                  </a:cubicBezTo>
                  <a:lnTo>
                    <a:pt x="17268" y="10186"/>
                  </a:lnTo>
                  <a:cubicBezTo>
                    <a:pt x="16611" y="10378"/>
                    <a:pt x="16693" y="9488"/>
                    <a:pt x="16693" y="8690"/>
                  </a:cubicBezTo>
                  <a:cubicBezTo>
                    <a:pt x="16693" y="8690"/>
                    <a:pt x="16693" y="8020"/>
                    <a:pt x="16693" y="8020"/>
                  </a:cubicBezTo>
                  <a:close/>
                </a:path>
              </a:pathLst>
            </a:custGeom>
            <a:solidFill>
              <a:schemeClr val="accent3">
                <a:alpha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62" name="TextBox 21"/>
          <p:cNvSpPr txBox="1"/>
          <p:nvPr/>
        </p:nvSpPr>
        <p:spPr>
          <a:xfrm>
            <a:off x="1302385" y="2104073"/>
            <a:ext cx="449580" cy="5530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Montserrat Light" charset="0"/>
                <a:ea typeface="Montserrat Light" charset="0"/>
                <a:cs typeface="Montserrat Light" charset="0"/>
              </a:rPr>
              <a:t>1</a:t>
            </a:r>
            <a:endParaRPr lang="en-US" sz="3000" dirty="0">
              <a:solidFill>
                <a:schemeClr val="accent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63" name="TextBox 22"/>
          <p:cNvSpPr txBox="1"/>
          <p:nvPr/>
        </p:nvSpPr>
        <p:spPr>
          <a:xfrm>
            <a:off x="6703073" y="2101527"/>
            <a:ext cx="525368" cy="5530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accent5"/>
                </a:solidFill>
                <a:latin typeface="Montserrat Light" charset="0"/>
                <a:ea typeface="Montserrat Light" charset="0"/>
                <a:cs typeface="Montserrat Light" charset="0"/>
              </a:rPr>
              <a:t>2</a:t>
            </a:r>
            <a:endParaRPr lang="en-US" sz="3000" dirty="0">
              <a:solidFill>
                <a:schemeClr val="accent5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6387465" y="1811020"/>
            <a:ext cx="1156335" cy="1132840"/>
            <a:chOff x="2061075" y="2687927"/>
            <a:chExt cx="2617250" cy="2522958"/>
          </a:xfrm>
        </p:grpSpPr>
        <p:sp>
          <p:nvSpPr>
            <p:cNvPr id="4" name="Shape 6"/>
            <p:cNvSpPr/>
            <p:nvPr/>
          </p:nvSpPr>
          <p:spPr>
            <a:xfrm>
              <a:off x="2061075" y="2687927"/>
              <a:ext cx="2182172" cy="213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600" extrusionOk="0">
                  <a:moveTo>
                    <a:pt x="4223" y="13580"/>
                  </a:moveTo>
                  <a:cubicBezTo>
                    <a:pt x="4223" y="14506"/>
                    <a:pt x="3753" y="14879"/>
                    <a:pt x="2999" y="14626"/>
                  </a:cubicBezTo>
                  <a:cubicBezTo>
                    <a:pt x="2995" y="14625"/>
                    <a:pt x="2990" y="14625"/>
                    <a:pt x="2985" y="14624"/>
                  </a:cubicBezTo>
                  <a:cubicBezTo>
                    <a:pt x="2698" y="14459"/>
                    <a:pt x="2374" y="14357"/>
                    <a:pt x="2024" y="14357"/>
                  </a:cubicBezTo>
                  <a:cubicBezTo>
                    <a:pt x="906" y="14357"/>
                    <a:pt x="0" y="15313"/>
                    <a:pt x="0" y="16492"/>
                  </a:cubicBezTo>
                  <a:cubicBezTo>
                    <a:pt x="0" y="17671"/>
                    <a:pt x="906" y="18627"/>
                    <a:pt x="2024" y="18627"/>
                  </a:cubicBezTo>
                  <a:cubicBezTo>
                    <a:pt x="2370" y="18627"/>
                    <a:pt x="2690" y="18527"/>
                    <a:pt x="2974" y="18366"/>
                  </a:cubicBezTo>
                  <a:cubicBezTo>
                    <a:pt x="3548" y="18240"/>
                    <a:pt x="4018" y="18286"/>
                    <a:pt x="4086" y="19063"/>
                  </a:cubicBezTo>
                  <a:cubicBezTo>
                    <a:pt x="4086" y="19064"/>
                    <a:pt x="4087" y="19065"/>
                    <a:pt x="4087" y="19066"/>
                  </a:cubicBezTo>
                  <a:cubicBezTo>
                    <a:pt x="4064" y="19196"/>
                    <a:pt x="4049" y="19328"/>
                    <a:pt x="4049" y="19465"/>
                  </a:cubicBezTo>
                  <a:cubicBezTo>
                    <a:pt x="4049" y="20644"/>
                    <a:pt x="4955" y="21600"/>
                    <a:pt x="6073" y="21600"/>
                  </a:cubicBezTo>
                  <a:cubicBezTo>
                    <a:pt x="7191" y="21600"/>
                    <a:pt x="8097" y="20644"/>
                    <a:pt x="8097" y="19465"/>
                  </a:cubicBezTo>
                  <a:cubicBezTo>
                    <a:pt x="8097" y="19130"/>
                    <a:pt x="8018" y="18817"/>
                    <a:pt x="7887" y="18535"/>
                  </a:cubicBezTo>
                  <a:cubicBezTo>
                    <a:pt x="7887" y="18532"/>
                    <a:pt x="7888" y="18530"/>
                    <a:pt x="7888" y="18527"/>
                  </a:cubicBezTo>
                  <a:cubicBezTo>
                    <a:pt x="7644" y="17730"/>
                    <a:pt x="7735" y="17251"/>
                    <a:pt x="7735" y="16070"/>
                  </a:cubicBezTo>
                  <a:lnTo>
                    <a:pt x="7735" y="8888"/>
                  </a:lnTo>
                  <a:cubicBezTo>
                    <a:pt x="7735" y="7738"/>
                    <a:pt x="8340" y="7707"/>
                    <a:pt x="9218" y="7707"/>
                  </a:cubicBezTo>
                  <a:lnTo>
                    <a:pt x="19087" y="7707"/>
                  </a:lnTo>
                  <a:cubicBezTo>
                    <a:pt x="21449" y="7707"/>
                    <a:pt x="21600" y="3940"/>
                    <a:pt x="19087" y="3940"/>
                  </a:cubicBezTo>
                  <a:cubicBezTo>
                    <a:pt x="18906" y="3940"/>
                    <a:pt x="18759" y="3724"/>
                    <a:pt x="18759" y="3397"/>
                  </a:cubicBezTo>
                  <a:cubicBezTo>
                    <a:pt x="18759" y="3374"/>
                    <a:pt x="18743" y="3354"/>
                    <a:pt x="18733" y="3333"/>
                  </a:cubicBezTo>
                  <a:cubicBezTo>
                    <a:pt x="18744" y="3246"/>
                    <a:pt x="18759" y="3160"/>
                    <a:pt x="18759" y="3070"/>
                  </a:cubicBezTo>
                  <a:cubicBezTo>
                    <a:pt x="18759" y="1891"/>
                    <a:pt x="17852" y="936"/>
                    <a:pt x="16734" y="936"/>
                  </a:cubicBezTo>
                  <a:cubicBezTo>
                    <a:pt x="15616" y="936"/>
                    <a:pt x="14710" y="1891"/>
                    <a:pt x="14710" y="3070"/>
                  </a:cubicBezTo>
                  <a:cubicBezTo>
                    <a:pt x="14903" y="3981"/>
                    <a:pt x="13790" y="4131"/>
                    <a:pt x="12700" y="4131"/>
                  </a:cubicBezTo>
                  <a:lnTo>
                    <a:pt x="11857" y="4131"/>
                  </a:lnTo>
                  <a:cubicBezTo>
                    <a:pt x="10338" y="4131"/>
                    <a:pt x="10081" y="3412"/>
                    <a:pt x="10197" y="2877"/>
                  </a:cubicBezTo>
                  <a:cubicBezTo>
                    <a:pt x="10196" y="2876"/>
                    <a:pt x="10194" y="2876"/>
                    <a:pt x="10193" y="2876"/>
                  </a:cubicBezTo>
                  <a:cubicBezTo>
                    <a:pt x="10275" y="2644"/>
                    <a:pt x="10326" y="2396"/>
                    <a:pt x="10326" y="2135"/>
                  </a:cubicBezTo>
                  <a:cubicBezTo>
                    <a:pt x="10326" y="956"/>
                    <a:pt x="9419" y="0"/>
                    <a:pt x="8301" y="0"/>
                  </a:cubicBezTo>
                  <a:cubicBezTo>
                    <a:pt x="7183" y="0"/>
                    <a:pt x="6277" y="956"/>
                    <a:pt x="6277" y="2135"/>
                  </a:cubicBezTo>
                  <a:cubicBezTo>
                    <a:pt x="6277" y="2397"/>
                    <a:pt x="6328" y="2644"/>
                    <a:pt x="6410" y="2876"/>
                  </a:cubicBezTo>
                  <a:cubicBezTo>
                    <a:pt x="6409" y="2876"/>
                    <a:pt x="6406" y="2877"/>
                    <a:pt x="6406" y="2877"/>
                  </a:cubicBezTo>
                  <a:cubicBezTo>
                    <a:pt x="6411" y="2884"/>
                    <a:pt x="6412" y="2891"/>
                    <a:pt x="6416" y="2899"/>
                  </a:cubicBezTo>
                  <a:cubicBezTo>
                    <a:pt x="6451" y="2993"/>
                    <a:pt x="6495" y="3082"/>
                    <a:pt x="6541" y="3169"/>
                  </a:cubicBezTo>
                  <a:cubicBezTo>
                    <a:pt x="6715" y="3787"/>
                    <a:pt x="6015" y="4067"/>
                    <a:pt x="5491" y="4067"/>
                  </a:cubicBezTo>
                  <a:cubicBezTo>
                    <a:pt x="4889" y="4067"/>
                    <a:pt x="4314" y="4523"/>
                    <a:pt x="4314" y="5205"/>
                  </a:cubicBezTo>
                  <a:lnTo>
                    <a:pt x="4314" y="5983"/>
                  </a:lnTo>
                  <a:cubicBezTo>
                    <a:pt x="4314" y="6845"/>
                    <a:pt x="3926" y="7087"/>
                    <a:pt x="3466" y="7144"/>
                  </a:cubicBezTo>
                  <a:cubicBezTo>
                    <a:pt x="2348" y="7144"/>
                    <a:pt x="1442" y="8100"/>
                    <a:pt x="1442" y="9279"/>
                  </a:cubicBezTo>
                  <a:cubicBezTo>
                    <a:pt x="1442" y="10458"/>
                    <a:pt x="2348" y="11414"/>
                    <a:pt x="3466" y="11414"/>
                  </a:cubicBezTo>
                  <a:cubicBezTo>
                    <a:pt x="3528" y="11414"/>
                    <a:pt x="3586" y="11400"/>
                    <a:pt x="3646" y="11395"/>
                  </a:cubicBezTo>
                  <a:lnTo>
                    <a:pt x="3648" y="11414"/>
                  </a:lnTo>
                  <a:cubicBezTo>
                    <a:pt x="4305" y="11222"/>
                    <a:pt x="4223" y="12112"/>
                    <a:pt x="4223" y="12910"/>
                  </a:cubicBezTo>
                  <a:cubicBezTo>
                    <a:pt x="4223" y="12910"/>
                    <a:pt x="4223" y="13580"/>
                    <a:pt x="4223" y="13580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p>
              <a:pPr lvl="0"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5" name="Shape 7"/>
            <p:cNvSpPr/>
            <p:nvPr/>
          </p:nvSpPr>
          <p:spPr>
            <a:xfrm>
              <a:off x="2496152" y="3073750"/>
              <a:ext cx="2182173" cy="213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600" extrusionOk="0">
                  <a:moveTo>
                    <a:pt x="16693" y="8020"/>
                  </a:moveTo>
                  <a:cubicBezTo>
                    <a:pt x="16693" y="7094"/>
                    <a:pt x="17163" y="6721"/>
                    <a:pt x="17917" y="6974"/>
                  </a:cubicBezTo>
                  <a:cubicBezTo>
                    <a:pt x="17921" y="6975"/>
                    <a:pt x="17926" y="6975"/>
                    <a:pt x="17931" y="6976"/>
                  </a:cubicBezTo>
                  <a:cubicBezTo>
                    <a:pt x="18218" y="7141"/>
                    <a:pt x="18542" y="7243"/>
                    <a:pt x="18892" y="7243"/>
                  </a:cubicBezTo>
                  <a:cubicBezTo>
                    <a:pt x="20010" y="7243"/>
                    <a:pt x="20916" y="6287"/>
                    <a:pt x="20916" y="5108"/>
                  </a:cubicBezTo>
                  <a:cubicBezTo>
                    <a:pt x="20916" y="3929"/>
                    <a:pt x="20010" y="2973"/>
                    <a:pt x="18892" y="2973"/>
                  </a:cubicBezTo>
                  <a:cubicBezTo>
                    <a:pt x="18546" y="2973"/>
                    <a:pt x="18226" y="3073"/>
                    <a:pt x="17942" y="3234"/>
                  </a:cubicBezTo>
                  <a:cubicBezTo>
                    <a:pt x="17368" y="3360"/>
                    <a:pt x="16898" y="3314"/>
                    <a:pt x="16830" y="2537"/>
                  </a:cubicBezTo>
                  <a:cubicBezTo>
                    <a:pt x="16830" y="2536"/>
                    <a:pt x="16829" y="2535"/>
                    <a:pt x="16829" y="2534"/>
                  </a:cubicBezTo>
                  <a:cubicBezTo>
                    <a:pt x="16852" y="2404"/>
                    <a:pt x="16867" y="2272"/>
                    <a:pt x="16867" y="2135"/>
                  </a:cubicBezTo>
                  <a:cubicBezTo>
                    <a:pt x="16867" y="956"/>
                    <a:pt x="15961" y="0"/>
                    <a:pt x="14843" y="0"/>
                  </a:cubicBezTo>
                  <a:cubicBezTo>
                    <a:pt x="13725" y="0"/>
                    <a:pt x="12819" y="956"/>
                    <a:pt x="12819" y="2135"/>
                  </a:cubicBezTo>
                  <a:cubicBezTo>
                    <a:pt x="12819" y="2470"/>
                    <a:pt x="12898" y="2783"/>
                    <a:pt x="13029" y="3065"/>
                  </a:cubicBezTo>
                  <a:cubicBezTo>
                    <a:pt x="13029" y="3068"/>
                    <a:pt x="13028" y="3070"/>
                    <a:pt x="13028" y="3073"/>
                  </a:cubicBezTo>
                  <a:cubicBezTo>
                    <a:pt x="13272" y="3870"/>
                    <a:pt x="13181" y="4349"/>
                    <a:pt x="13181" y="5530"/>
                  </a:cubicBezTo>
                  <a:lnTo>
                    <a:pt x="13181" y="12712"/>
                  </a:lnTo>
                  <a:cubicBezTo>
                    <a:pt x="13181" y="13862"/>
                    <a:pt x="12576" y="13893"/>
                    <a:pt x="11698" y="13893"/>
                  </a:cubicBezTo>
                  <a:lnTo>
                    <a:pt x="1829" y="13893"/>
                  </a:lnTo>
                  <a:cubicBezTo>
                    <a:pt x="-533" y="13893"/>
                    <a:pt x="-684" y="17660"/>
                    <a:pt x="1829" y="17660"/>
                  </a:cubicBezTo>
                  <a:cubicBezTo>
                    <a:pt x="2010" y="17660"/>
                    <a:pt x="2157" y="17876"/>
                    <a:pt x="2157" y="18203"/>
                  </a:cubicBezTo>
                  <a:cubicBezTo>
                    <a:pt x="2157" y="18226"/>
                    <a:pt x="2173" y="18246"/>
                    <a:pt x="2183" y="18267"/>
                  </a:cubicBezTo>
                  <a:cubicBezTo>
                    <a:pt x="2172" y="18354"/>
                    <a:pt x="2157" y="18440"/>
                    <a:pt x="2157" y="18530"/>
                  </a:cubicBezTo>
                  <a:cubicBezTo>
                    <a:pt x="2157" y="19709"/>
                    <a:pt x="3064" y="20664"/>
                    <a:pt x="4182" y="20664"/>
                  </a:cubicBezTo>
                  <a:cubicBezTo>
                    <a:pt x="5300" y="20664"/>
                    <a:pt x="6206" y="19709"/>
                    <a:pt x="6206" y="18530"/>
                  </a:cubicBezTo>
                  <a:cubicBezTo>
                    <a:pt x="6013" y="17619"/>
                    <a:pt x="7126" y="17469"/>
                    <a:pt x="8216" y="17469"/>
                  </a:cubicBezTo>
                  <a:lnTo>
                    <a:pt x="9059" y="17469"/>
                  </a:lnTo>
                  <a:cubicBezTo>
                    <a:pt x="10578" y="17469"/>
                    <a:pt x="10835" y="18188"/>
                    <a:pt x="10719" y="18723"/>
                  </a:cubicBezTo>
                  <a:cubicBezTo>
                    <a:pt x="10720" y="18724"/>
                    <a:pt x="10722" y="18724"/>
                    <a:pt x="10723" y="18724"/>
                  </a:cubicBezTo>
                  <a:cubicBezTo>
                    <a:pt x="10641" y="18956"/>
                    <a:pt x="10590" y="19204"/>
                    <a:pt x="10590" y="19465"/>
                  </a:cubicBezTo>
                  <a:cubicBezTo>
                    <a:pt x="10590" y="20644"/>
                    <a:pt x="11497" y="21600"/>
                    <a:pt x="12615" y="21600"/>
                  </a:cubicBezTo>
                  <a:cubicBezTo>
                    <a:pt x="13733" y="21600"/>
                    <a:pt x="14639" y="20644"/>
                    <a:pt x="14639" y="19465"/>
                  </a:cubicBezTo>
                  <a:cubicBezTo>
                    <a:pt x="14639" y="19203"/>
                    <a:pt x="14588" y="18956"/>
                    <a:pt x="14506" y="18724"/>
                  </a:cubicBezTo>
                  <a:cubicBezTo>
                    <a:pt x="14507" y="18724"/>
                    <a:pt x="14510" y="18723"/>
                    <a:pt x="14510" y="18723"/>
                  </a:cubicBezTo>
                  <a:cubicBezTo>
                    <a:pt x="14505" y="18716"/>
                    <a:pt x="14504" y="18709"/>
                    <a:pt x="14500" y="18701"/>
                  </a:cubicBezTo>
                  <a:cubicBezTo>
                    <a:pt x="14465" y="18607"/>
                    <a:pt x="14421" y="18518"/>
                    <a:pt x="14375" y="18431"/>
                  </a:cubicBezTo>
                  <a:cubicBezTo>
                    <a:pt x="14201" y="17813"/>
                    <a:pt x="14901" y="17533"/>
                    <a:pt x="15425" y="17533"/>
                  </a:cubicBezTo>
                  <a:cubicBezTo>
                    <a:pt x="16027" y="17533"/>
                    <a:pt x="16602" y="17077"/>
                    <a:pt x="16602" y="16395"/>
                  </a:cubicBezTo>
                  <a:lnTo>
                    <a:pt x="16602" y="15617"/>
                  </a:lnTo>
                  <a:cubicBezTo>
                    <a:pt x="16602" y="14755"/>
                    <a:pt x="16990" y="14513"/>
                    <a:pt x="17450" y="14456"/>
                  </a:cubicBezTo>
                  <a:cubicBezTo>
                    <a:pt x="18568" y="14456"/>
                    <a:pt x="19474" y="13500"/>
                    <a:pt x="19474" y="12321"/>
                  </a:cubicBezTo>
                  <a:cubicBezTo>
                    <a:pt x="19474" y="11142"/>
                    <a:pt x="18568" y="10186"/>
                    <a:pt x="17450" y="10186"/>
                  </a:cubicBezTo>
                  <a:cubicBezTo>
                    <a:pt x="17388" y="10186"/>
                    <a:pt x="17330" y="10200"/>
                    <a:pt x="17270" y="10206"/>
                  </a:cubicBezTo>
                  <a:lnTo>
                    <a:pt x="17268" y="10186"/>
                  </a:lnTo>
                  <a:cubicBezTo>
                    <a:pt x="16611" y="10378"/>
                    <a:pt x="16693" y="9488"/>
                    <a:pt x="16693" y="8690"/>
                  </a:cubicBezTo>
                  <a:cubicBezTo>
                    <a:pt x="16693" y="8690"/>
                    <a:pt x="16693" y="8020"/>
                    <a:pt x="16693" y="8020"/>
                  </a:cubicBezTo>
                  <a:close/>
                </a:path>
              </a:pathLst>
            </a:custGeom>
            <a:solidFill>
              <a:schemeClr val="accent3">
                <a:alpha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p>
              <a:pPr lvl="0"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10" name="PA-矩形 37"/>
          <p:cNvSpPr/>
          <p:nvPr>
            <p:custDataLst>
              <p:tags r:id="rId5"/>
            </p:custDataLst>
          </p:nvPr>
        </p:nvSpPr>
        <p:spPr>
          <a:xfrm>
            <a:off x="7228205" y="2165985"/>
            <a:ext cx="169926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水务项目</a:t>
            </a:r>
            <a:endParaRPr lang="zh-CN" altLang="en-US" b="1" dirty="0"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605145" y="1285875"/>
            <a:ext cx="9525" cy="4495800"/>
          </a:xfrm>
          <a:prstGeom prst="line">
            <a:avLst/>
          </a:prstGeom>
          <a:ln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-矩形 39"/>
          <p:cNvSpPr/>
          <p:nvPr>
            <p:custDataLst>
              <p:tags r:id="rId6"/>
            </p:custDataLst>
          </p:nvPr>
        </p:nvSpPr>
        <p:spPr>
          <a:xfrm>
            <a:off x="1025525" y="3161030"/>
            <a:ext cx="4493895" cy="8299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CS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端的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python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matlab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模块接入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逐浪细阁体" panose="03000509000000000000" pitchFamily="65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BS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端的测试和收尾工作</a:t>
            </a:r>
            <a:endParaRPr lang="zh-CN" altLang="en-US" sz="12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逐浪细阁体" panose="03000509000000000000" pitchFamily="65" charset="-122"/>
            </a:endParaRPr>
          </a:p>
        </p:txBody>
      </p:sp>
      <p:sp>
        <p:nvSpPr>
          <p:cNvPr id="9" name="PA-矩形 39"/>
          <p:cNvSpPr/>
          <p:nvPr>
            <p:custDataLst>
              <p:tags r:id="rId7"/>
            </p:custDataLst>
          </p:nvPr>
        </p:nvSpPr>
        <p:spPr>
          <a:xfrm>
            <a:off x="6579870" y="3110230"/>
            <a:ext cx="4617720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需求分析及需求文档的编写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逐浪细阁体" panose="03000509000000000000" pitchFamily="65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系统原型的设计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逐浪细阁体" panose="03000509000000000000" pitchFamily="65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具体模块的开发工作</a:t>
            </a:r>
            <a:endParaRPr lang="zh-CN" altLang="en-US" sz="12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逐浪细阁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fad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-14"/>
          <p:cNvSpPr txBox="1"/>
          <p:nvPr>
            <p:custDataLst>
              <p:tags r:id="rId1"/>
            </p:custDataLst>
          </p:nvPr>
        </p:nvSpPr>
        <p:spPr>
          <a:xfrm>
            <a:off x="6459088" y="6373932"/>
            <a:ext cx="735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PA-16"/>
          <p:cNvSpPr txBox="1"/>
          <p:nvPr>
            <p:custDataLst>
              <p:tags r:id="rId2"/>
            </p:custDataLst>
          </p:nvPr>
        </p:nvSpPr>
        <p:spPr>
          <a:xfrm>
            <a:off x="4927074" y="6371473"/>
            <a:ext cx="735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PA-矩形 37"/>
          <p:cNvSpPr/>
          <p:nvPr>
            <p:custDataLst>
              <p:tags r:id="rId3"/>
            </p:custDataLst>
          </p:nvPr>
        </p:nvSpPr>
        <p:spPr>
          <a:xfrm>
            <a:off x="1930400" y="2169160"/>
            <a:ext cx="169926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岩土项目</a:t>
            </a:r>
            <a:endParaRPr lang="zh-CN" altLang="en-US" b="1" dirty="0">
              <a:latin typeface="+mn-ea"/>
            </a:endParaRPr>
          </a:p>
        </p:txBody>
      </p:sp>
      <p:sp>
        <p:nvSpPr>
          <p:cNvPr id="52" name="PA-文本框 51"/>
          <p:cNvSpPr txBox="1"/>
          <p:nvPr>
            <p:custDataLst>
              <p:tags r:id="rId4"/>
            </p:custDataLst>
          </p:nvPr>
        </p:nvSpPr>
        <p:spPr>
          <a:xfrm>
            <a:off x="3962400" y="523240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项目收获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1" name="L 形 30"/>
          <p:cNvSpPr/>
          <p:nvPr/>
        </p:nvSpPr>
        <p:spPr>
          <a:xfrm rot="5400000">
            <a:off x="4388609" y="121933"/>
            <a:ext cx="523220" cy="856298"/>
          </a:xfrm>
          <a:prstGeom prst="corner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Group 6"/>
          <p:cNvGrpSpPr/>
          <p:nvPr/>
        </p:nvGrpSpPr>
        <p:grpSpPr>
          <a:xfrm>
            <a:off x="966470" y="1811655"/>
            <a:ext cx="1156335" cy="1132840"/>
            <a:chOff x="2061075" y="2687927"/>
            <a:chExt cx="2617250" cy="2522958"/>
          </a:xfrm>
        </p:grpSpPr>
        <p:sp>
          <p:nvSpPr>
            <p:cNvPr id="54" name="Shape 6"/>
            <p:cNvSpPr/>
            <p:nvPr/>
          </p:nvSpPr>
          <p:spPr>
            <a:xfrm>
              <a:off x="2061075" y="2687927"/>
              <a:ext cx="2182172" cy="213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600" extrusionOk="0">
                  <a:moveTo>
                    <a:pt x="4223" y="13580"/>
                  </a:moveTo>
                  <a:cubicBezTo>
                    <a:pt x="4223" y="14506"/>
                    <a:pt x="3753" y="14879"/>
                    <a:pt x="2999" y="14626"/>
                  </a:cubicBezTo>
                  <a:cubicBezTo>
                    <a:pt x="2995" y="14625"/>
                    <a:pt x="2990" y="14625"/>
                    <a:pt x="2985" y="14624"/>
                  </a:cubicBezTo>
                  <a:cubicBezTo>
                    <a:pt x="2698" y="14459"/>
                    <a:pt x="2374" y="14357"/>
                    <a:pt x="2024" y="14357"/>
                  </a:cubicBezTo>
                  <a:cubicBezTo>
                    <a:pt x="906" y="14357"/>
                    <a:pt x="0" y="15313"/>
                    <a:pt x="0" y="16492"/>
                  </a:cubicBezTo>
                  <a:cubicBezTo>
                    <a:pt x="0" y="17671"/>
                    <a:pt x="906" y="18627"/>
                    <a:pt x="2024" y="18627"/>
                  </a:cubicBezTo>
                  <a:cubicBezTo>
                    <a:pt x="2370" y="18627"/>
                    <a:pt x="2690" y="18527"/>
                    <a:pt x="2974" y="18366"/>
                  </a:cubicBezTo>
                  <a:cubicBezTo>
                    <a:pt x="3548" y="18240"/>
                    <a:pt x="4018" y="18286"/>
                    <a:pt x="4086" y="19063"/>
                  </a:cubicBezTo>
                  <a:cubicBezTo>
                    <a:pt x="4086" y="19064"/>
                    <a:pt x="4087" y="19065"/>
                    <a:pt x="4087" y="19066"/>
                  </a:cubicBezTo>
                  <a:cubicBezTo>
                    <a:pt x="4064" y="19196"/>
                    <a:pt x="4049" y="19328"/>
                    <a:pt x="4049" y="19465"/>
                  </a:cubicBezTo>
                  <a:cubicBezTo>
                    <a:pt x="4049" y="20644"/>
                    <a:pt x="4955" y="21600"/>
                    <a:pt x="6073" y="21600"/>
                  </a:cubicBezTo>
                  <a:cubicBezTo>
                    <a:pt x="7191" y="21600"/>
                    <a:pt x="8097" y="20644"/>
                    <a:pt x="8097" y="19465"/>
                  </a:cubicBezTo>
                  <a:cubicBezTo>
                    <a:pt x="8097" y="19130"/>
                    <a:pt x="8018" y="18817"/>
                    <a:pt x="7887" y="18535"/>
                  </a:cubicBezTo>
                  <a:cubicBezTo>
                    <a:pt x="7887" y="18532"/>
                    <a:pt x="7888" y="18530"/>
                    <a:pt x="7888" y="18527"/>
                  </a:cubicBezTo>
                  <a:cubicBezTo>
                    <a:pt x="7644" y="17730"/>
                    <a:pt x="7735" y="17251"/>
                    <a:pt x="7735" y="16070"/>
                  </a:cubicBezTo>
                  <a:lnTo>
                    <a:pt x="7735" y="8888"/>
                  </a:lnTo>
                  <a:cubicBezTo>
                    <a:pt x="7735" y="7738"/>
                    <a:pt x="8340" y="7707"/>
                    <a:pt x="9218" y="7707"/>
                  </a:cubicBezTo>
                  <a:lnTo>
                    <a:pt x="19087" y="7707"/>
                  </a:lnTo>
                  <a:cubicBezTo>
                    <a:pt x="21449" y="7707"/>
                    <a:pt x="21600" y="3940"/>
                    <a:pt x="19087" y="3940"/>
                  </a:cubicBezTo>
                  <a:cubicBezTo>
                    <a:pt x="18906" y="3940"/>
                    <a:pt x="18759" y="3724"/>
                    <a:pt x="18759" y="3397"/>
                  </a:cubicBezTo>
                  <a:cubicBezTo>
                    <a:pt x="18759" y="3374"/>
                    <a:pt x="18743" y="3354"/>
                    <a:pt x="18733" y="3333"/>
                  </a:cubicBezTo>
                  <a:cubicBezTo>
                    <a:pt x="18744" y="3246"/>
                    <a:pt x="18759" y="3160"/>
                    <a:pt x="18759" y="3070"/>
                  </a:cubicBezTo>
                  <a:cubicBezTo>
                    <a:pt x="18759" y="1891"/>
                    <a:pt x="17852" y="936"/>
                    <a:pt x="16734" y="936"/>
                  </a:cubicBezTo>
                  <a:cubicBezTo>
                    <a:pt x="15616" y="936"/>
                    <a:pt x="14710" y="1891"/>
                    <a:pt x="14710" y="3070"/>
                  </a:cubicBezTo>
                  <a:cubicBezTo>
                    <a:pt x="14903" y="3981"/>
                    <a:pt x="13790" y="4131"/>
                    <a:pt x="12700" y="4131"/>
                  </a:cubicBezTo>
                  <a:lnTo>
                    <a:pt x="11857" y="4131"/>
                  </a:lnTo>
                  <a:cubicBezTo>
                    <a:pt x="10338" y="4131"/>
                    <a:pt x="10081" y="3412"/>
                    <a:pt x="10197" y="2877"/>
                  </a:cubicBezTo>
                  <a:cubicBezTo>
                    <a:pt x="10196" y="2876"/>
                    <a:pt x="10194" y="2876"/>
                    <a:pt x="10193" y="2876"/>
                  </a:cubicBezTo>
                  <a:cubicBezTo>
                    <a:pt x="10275" y="2644"/>
                    <a:pt x="10326" y="2396"/>
                    <a:pt x="10326" y="2135"/>
                  </a:cubicBezTo>
                  <a:cubicBezTo>
                    <a:pt x="10326" y="956"/>
                    <a:pt x="9419" y="0"/>
                    <a:pt x="8301" y="0"/>
                  </a:cubicBezTo>
                  <a:cubicBezTo>
                    <a:pt x="7183" y="0"/>
                    <a:pt x="6277" y="956"/>
                    <a:pt x="6277" y="2135"/>
                  </a:cubicBezTo>
                  <a:cubicBezTo>
                    <a:pt x="6277" y="2397"/>
                    <a:pt x="6328" y="2644"/>
                    <a:pt x="6410" y="2876"/>
                  </a:cubicBezTo>
                  <a:cubicBezTo>
                    <a:pt x="6409" y="2876"/>
                    <a:pt x="6406" y="2877"/>
                    <a:pt x="6406" y="2877"/>
                  </a:cubicBezTo>
                  <a:cubicBezTo>
                    <a:pt x="6411" y="2884"/>
                    <a:pt x="6412" y="2891"/>
                    <a:pt x="6416" y="2899"/>
                  </a:cubicBezTo>
                  <a:cubicBezTo>
                    <a:pt x="6451" y="2993"/>
                    <a:pt x="6495" y="3082"/>
                    <a:pt x="6541" y="3169"/>
                  </a:cubicBezTo>
                  <a:cubicBezTo>
                    <a:pt x="6715" y="3787"/>
                    <a:pt x="6015" y="4067"/>
                    <a:pt x="5491" y="4067"/>
                  </a:cubicBezTo>
                  <a:cubicBezTo>
                    <a:pt x="4889" y="4067"/>
                    <a:pt x="4314" y="4523"/>
                    <a:pt x="4314" y="5205"/>
                  </a:cubicBezTo>
                  <a:lnTo>
                    <a:pt x="4314" y="5983"/>
                  </a:lnTo>
                  <a:cubicBezTo>
                    <a:pt x="4314" y="6845"/>
                    <a:pt x="3926" y="7087"/>
                    <a:pt x="3466" y="7144"/>
                  </a:cubicBezTo>
                  <a:cubicBezTo>
                    <a:pt x="2348" y="7144"/>
                    <a:pt x="1442" y="8100"/>
                    <a:pt x="1442" y="9279"/>
                  </a:cubicBezTo>
                  <a:cubicBezTo>
                    <a:pt x="1442" y="10458"/>
                    <a:pt x="2348" y="11414"/>
                    <a:pt x="3466" y="11414"/>
                  </a:cubicBezTo>
                  <a:cubicBezTo>
                    <a:pt x="3528" y="11414"/>
                    <a:pt x="3586" y="11400"/>
                    <a:pt x="3646" y="11395"/>
                  </a:cubicBezTo>
                  <a:lnTo>
                    <a:pt x="3648" y="11414"/>
                  </a:lnTo>
                  <a:cubicBezTo>
                    <a:pt x="4305" y="11222"/>
                    <a:pt x="4223" y="12112"/>
                    <a:pt x="4223" y="12910"/>
                  </a:cubicBezTo>
                  <a:cubicBezTo>
                    <a:pt x="4223" y="12910"/>
                    <a:pt x="4223" y="13580"/>
                    <a:pt x="4223" y="13580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55" name="Shape 7"/>
            <p:cNvSpPr/>
            <p:nvPr/>
          </p:nvSpPr>
          <p:spPr>
            <a:xfrm>
              <a:off x="2496152" y="3073750"/>
              <a:ext cx="2182173" cy="213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600" extrusionOk="0">
                  <a:moveTo>
                    <a:pt x="16693" y="8020"/>
                  </a:moveTo>
                  <a:cubicBezTo>
                    <a:pt x="16693" y="7094"/>
                    <a:pt x="17163" y="6721"/>
                    <a:pt x="17917" y="6974"/>
                  </a:cubicBezTo>
                  <a:cubicBezTo>
                    <a:pt x="17921" y="6975"/>
                    <a:pt x="17926" y="6975"/>
                    <a:pt x="17931" y="6976"/>
                  </a:cubicBezTo>
                  <a:cubicBezTo>
                    <a:pt x="18218" y="7141"/>
                    <a:pt x="18542" y="7243"/>
                    <a:pt x="18892" y="7243"/>
                  </a:cubicBezTo>
                  <a:cubicBezTo>
                    <a:pt x="20010" y="7243"/>
                    <a:pt x="20916" y="6287"/>
                    <a:pt x="20916" y="5108"/>
                  </a:cubicBezTo>
                  <a:cubicBezTo>
                    <a:pt x="20916" y="3929"/>
                    <a:pt x="20010" y="2973"/>
                    <a:pt x="18892" y="2973"/>
                  </a:cubicBezTo>
                  <a:cubicBezTo>
                    <a:pt x="18546" y="2973"/>
                    <a:pt x="18226" y="3073"/>
                    <a:pt x="17942" y="3234"/>
                  </a:cubicBezTo>
                  <a:cubicBezTo>
                    <a:pt x="17368" y="3360"/>
                    <a:pt x="16898" y="3314"/>
                    <a:pt x="16830" y="2537"/>
                  </a:cubicBezTo>
                  <a:cubicBezTo>
                    <a:pt x="16830" y="2536"/>
                    <a:pt x="16829" y="2535"/>
                    <a:pt x="16829" y="2534"/>
                  </a:cubicBezTo>
                  <a:cubicBezTo>
                    <a:pt x="16852" y="2404"/>
                    <a:pt x="16867" y="2272"/>
                    <a:pt x="16867" y="2135"/>
                  </a:cubicBezTo>
                  <a:cubicBezTo>
                    <a:pt x="16867" y="956"/>
                    <a:pt x="15961" y="0"/>
                    <a:pt x="14843" y="0"/>
                  </a:cubicBezTo>
                  <a:cubicBezTo>
                    <a:pt x="13725" y="0"/>
                    <a:pt x="12819" y="956"/>
                    <a:pt x="12819" y="2135"/>
                  </a:cubicBezTo>
                  <a:cubicBezTo>
                    <a:pt x="12819" y="2470"/>
                    <a:pt x="12898" y="2783"/>
                    <a:pt x="13029" y="3065"/>
                  </a:cubicBezTo>
                  <a:cubicBezTo>
                    <a:pt x="13029" y="3068"/>
                    <a:pt x="13028" y="3070"/>
                    <a:pt x="13028" y="3073"/>
                  </a:cubicBezTo>
                  <a:cubicBezTo>
                    <a:pt x="13272" y="3870"/>
                    <a:pt x="13181" y="4349"/>
                    <a:pt x="13181" y="5530"/>
                  </a:cubicBezTo>
                  <a:lnTo>
                    <a:pt x="13181" y="12712"/>
                  </a:lnTo>
                  <a:cubicBezTo>
                    <a:pt x="13181" y="13862"/>
                    <a:pt x="12576" y="13893"/>
                    <a:pt x="11698" y="13893"/>
                  </a:cubicBezTo>
                  <a:lnTo>
                    <a:pt x="1829" y="13893"/>
                  </a:lnTo>
                  <a:cubicBezTo>
                    <a:pt x="-533" y="13893"/>
                    <a:pt x="-684" y="17660"/>
                    <a:pt x="1829" y="17660"/>
                  </a:cubicBezTo>
                  <a:cubicBezTo>
                    <a:pt x="2010" y="17660"/>
                    <a:pt x="2157" y="17876"/>
                    <a:pt x="2157" y="18203"/>
                  </a:cubicBezTo>
                  <a:cubicBezTo>
                    <a:pt x="2157" y="18226"/>
                    <a:pt x="2173" y="18246"/>
                    <a:pt x="2183" y="18267"/>
                  </a:cubicBezTo>
                  <a:cubicBezTo>
                    <a:pt x="2172" y="18354"/>
                    <a:pt x="2157" y="18440"/>
                    <a:pt x="2157" y="18530"/>
                  </a:cubicBezTo>
                  <a:cubicBezTo>
                    <a:pt x="2157" y="19709"/>
                    <a:pt x="3064" y="20664"/>
                    <a:pt x="4182" y="20664"/>
                  </a:cubicBezTo>
                  <a:cubicBezTo>
                    <a:pt x="5300" y="20664"/>
                    <a:pt x="6206" y="19709"/>
                    <a:pt x="6206" y="18530"/>
                  </a:cubicBezTo>
                  <a:cubicBezTo>
                    <a:pt x="6013" y="17619"/>
                    <a:pt x="7126" y="17469"/>
                    <a:pt x="8216" y="17469"/>
                  </a:cubicBezTo>
                  <a:lnTo>
                    <a:pt x="9059" y="17469"/>
                  </a:lnTo>
                  <a:cubicBezTo>
                    <a:pt x="10578" y="17469"/>
                    <a:pt x="10835" y="18188"/>
                    <a:pt x="10719" y="18723"/>
                  </a:cubicBezTo>
                  <a:cubicBezTo>
                    <a:pt x="10720" y="18724"/>
                    <a:pt x="10722" y="18724"/>
                    <a:pt x="10723" y="18724"/>
                  </a:cubicBezTo>
                  <a:cubicBezTo>
                    <a:pt x="10641" y="18956"/>
                    <a:pt x="10590" y="19204"/>
                    <a:pt x="10590" y="19465"/>
                  </a:cubicBezTo>
                  <a:cubicBezTo>
                    <a:pt x="10590" y="20644"/>
                    <a:pt x="11497" y="21600"/>
                    <a:pt x="12615" y="21600"/>
                  </a:cubicBezTo>
                  <a:cubicBezTo>
                    <a:pt x="13733" y="21600"/>
                    <a:pt x="14639" y="20644"/>
                    <a:pt x="14639" y="19465"/>
                  </a:cubicBezTo>
                  <a:cubicBezTo>
                    <a:pt x="14639" y="19203"/>
                    <a:pt x="14588" y="18956"/>
                    <a:pt x="14506" y="18724"/>
                  </a:cubicBezTo>
                  <a:cubicBezTo>
                    <a:pt x="14507" y="18724"/>
                    <a:pt x="14510" y="18723"/>
                    <a:pt x="14510" y="18723"/>
                  </a:cubicBezTo>
                  <a:cubicBezTo>
                    <a:pt x="14505" y="18716"/>
                    <a:pt x="14504" y="18709"/>
                    <a:pt x="14500" y="18701"/>
                  </a:cubicBezTo>
                  <a:cubicBezTo>
                    <a:pt x="14465" y="18607"/>
                    <a:pt x="14421" y="18518"/>
                    <a:pt x="14375" y="18431"/>
                  </a:cubicBezTo>
                  <a:cubicBezTo>
                    <a:pt x="14201" y="17813"/>
                    <a:pt x="14901" y="17533"/>
                    <a:pt x="15425" y="17533"/>
                  </a:cubicBezTo>
                  <a:cubicBezTo>
                    <a:pt x="16027" y="17533"/>
                    <a:pt x="16602" y="17077"/>
                    <a:pt x="16602" y="16395"/>
                  </a:cubicBezTo>
                  <a:lnTo>
                    <a:pt x="16602" y="15617"/>
                  </a:lnTo>
                  <a:cubicBezTo>
                    <a:pt x="16602" y="14755"/>
                    <a:pt x="16990" y="14513"/>
                    <a:pt x="17450" y="14456"/>
                  </a:cubicBezTo>
                  <a:cubicBezTo>
                    <a:pt x="18568" y="14456"/>
                    <a:pt x="19474" y="13500"/>
                    <a:pt x="19474" y="12321"/>
                  </a:cubicBezTo>
                  <a:cubicBezTo>
                    <a:pt x="19474" y="11142"/>
                    <a:pt x="18568" y="10186"/>
                    <a:pt x="17450" y="10186"/>
                  </a:cubicBezTo>
                  <a:cubicBezTo>
                    <a:pt x="17388" y="10186"/>
                    <a:pt x="17330" y="10200"/>
                    <a:pt x="17270" y="10206"/>
                  </a:cubicBezTo>
                  <a:lnTo>
                    <a:pt x="17268" y="10186"/>
                  </a:lnTo>
                  <a:cubicBezTo>
                    <a:pt x="16611" y="10378"/>
                    <a:pt x="16693" y="9488"/>
                    <a:pt x="16693" y="8690"/>
                  </a:cubicBezTo>
                  <a:cubicBezTo>
                    <a:pt x="16693" y="8690"/>
                    <a:pt x="16693" y="8020"/>
                    <a:pt x="16693" y="8020"/>
                  </a:cubicBezTo>
                  <a:close/>
                </a:path>
              </a:pathLst>
            </a:custGeom>
            <a:solidFill>
              <a:schemeClr val="accent3">
                <a:alpha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62" name="TextBox 21"/>
          <p:cNvSpPr txBox="1"/>
          <p:nvPr/>
        </p:nvSpPr>
        <p:spPr>
          <a:xfrm>
            <a:off x="1302385" y="2104073"/>
            <a:ext cx="449580" cy="5530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Montserrat Light" charset="0"/>
                <a:ea typeface="Montserrat Light" charset="0"/>
                <a:cs typeface="Montserrat Light" charset="0"/>
              </a:rPr>
              <a:t>1</a:t>
            </a:r>
            <a:endParaRPr lang="en-US" sz="3000" dirty="0">
              <a:solidFill>
                <a:schemeClr val="accent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63" name="TextBox 22"/>
          <p:cNvSpPr txBox="1"/>
          <p:nvPr/>
        </p:nvSpPr>
        <p:spPr>
          <a:xfrm>
            <a:off x="6703073" y="2101527"/>
            <a:ext cx="525368" cy="5530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accent5"/>
                </a:solidFill>
                <a:latin typeface="Montserrat Light" charset="0"/>
                <a:ea typeface="Montserrat Light" charset="0"/>
                <a:cs typeface="Montserrat Light" charset="0"/>
              </a:rPr>
              <a:t>2</a:t>
            </a:r>
            <a:endParaRPr lang="en-US" sz="3000" dirty="0">
              <a:solidFill>
                <a:schemeClr val="accent5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6344920" y="1811655"/>
            <a:ext cx="1156335" cy="1132840"/>
            <a:chOff x="2061075" y="2687927"/>
            <a:chExt cx="2617250" cy="2522958"/>
          </a:xfrm>
        </p:grpSpPr>
        <p:sp>
          <p:nvSpPr>
            <p:cNvPr id="4" name="Shape 6"/>
            <p:cNvSpPr/>
            <p:nvPr/>
          </p:nvSpPr>
          <p:spPr>
            <a:xfrm>
              <a:off x="2061075" y="2687927"/>
              <a:ext cx="2182172" cy="213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600" extrusionOk="0">
                  <a:moveTo>
                    <a:pt x="4223" y="13580"/>
                  </a:moveTo>
                  <a:cubicBezTo>
                    <a:pt x="4223" y="14506"/>
                    <a:pt x="3753" y="14879"/>
                    <a:pt x="2999" y="14626"/>
                  </a:cubicBezTo>
                  <a:cubicBezTo>
                    <a:pt x="2995" y="14625"/>
                    <a:pt x="2990" y="14625"/>
                    <a:pt x="2985" y="14624"/>
                  </a:cubicBezTo>
                  <a:cubicBezTo>
                    <a:pt x="2698" y="14459"/>
                    <a:pt x="2374" y="14357"/>
                    <a:pt x="2024" y="14357"/>
                  </a:cubicBezTo>
                  <a:cubicBezTo>
                    <a:pt x="906" y="14357"/>
                    <a:pt x="0" y="15313"/>
                    <a:pt x="0" y="16492"/>
                  </a:cubicBezTo>
                  <a:cubicBezTo>
                    <a:pt x="0" y="17671"/>
                    <a:pt x="906" y="18627"/>
                    <a:pt x="2024" y="18627"/>
                  </a:cubicBezTo>
                  <a:cubicBezTo>
                    <a:pt x="2370" y="18627"/>
                    <a:pt x="2690" y="18527"/>
                    <a:pt x="2974" y="18366"/>
                  </a:cubicBezTo>
                  <a:cubicBezTo>
                    <a:pt x="3548" y="18240"/>
                    <a:pt x="4018" y="18286"/>
                    <a:pt x="4086" y="19063"/>
                  </a:cubicBezTo>
                  <a:cubicBezTo>
                    <a:pt x="4086" y="19064"/>
                    <a:pt x="4087" y="19065"/>
                    <a:pt x="4087" y="19066"/>
                  </a:cubicBezTo>
                  <a:cubicBezTo>
                    <a:pt x="4064" y="19196"/>
                    <a:pt x="4049" y="19328"/>
                    <a:pt x="4049" y="19465"/>
                  </a:cubicBezTo>
                  <a:cubicBezTo>
                    <a:pt x="4049" y="20644"/>
                    <a:pt x="4955" y="21600"/>
                    <a:pt x="6073" y="21600"/>
                  </a:cubicBezTo>
                  <a:cubicBezTo>
                    <a:pt x="7191" y="21600"/>
                    <a:pt x="8097" y="20644"/>
                    <a:pt x="8097" y="19465"/>
                  </a:cubicBezTo>
                  <a:cubicBezTo>
                    <a:pt x="8097" y="19130"/>
                    <a:pt x="8018" y="18817"/>
                    <a:pt x="7887" y="18535"/>
                  </a:cubicBezTo>
                  <a:cubicBezTo>
                    <a:pt x="7887" y="18532"/>
                    <a:pt x="7888" y="18530"/>
                    <a:pt x="7888" y="18527"/>
                  </a:cubicBezTo>
                  <a:cubicBezTo>
                    <a:pt x="7644" y="17730"/>
                    <a:pt x="7735" y="17251"/>
                    <a:pt x="7735" y="16070"/>
                  </a:cubicBezTo>
                  <a:lnTo>
                    <a:pt x="7735" y="8888"/>
                  </a:lnTo>
                  <a:cubicBezTo>
                    <a:pt x="7735" y="7738"/>
                    <a:pt x="8340" y="7707"/>
                    <a:pt x="9218" y="7707"/>
                  </a:cubicBezTo>
                  <a:lnTo>
                    <a:pt x="19087" y="7707"/>
                  </a:lnTo>
                  <a:cubicBezTo>
                    <a:pt x="21449" y="7707"/>
                    <a:pt x="21600" y="3940"/>
                    <a:pt x="19087" y="3940"/>
                  </a:cubicBezTo>
                  <a:cubicBezTo>
                    <a:pt x="18906" y="3940"/>
                    <a:pt x="18759" y="3724"/>
                    <a:pt x="18759" y="3397"/>
                  </a:cubicBezTo>
                  <a:cubicBezTo>
                    <a:pt x="18759" y="3374"/>
                    <a:pt x="18743" y="3354"/>
                    <a:pt x="18733" y="3333"/>
                  </a:cubicBezTo>
                  <a:cubicBezTo>
                    <a:pt x="18744" y="3246"/>
                    <a:pt x="18759" y="3160"/>
                    <a:pt x="18759" y="3070"/>
                  </a:cubicBezTo>
                  <a:cubicBezTo>
                    <a:pt x="18759" y="1891"/>
                    <a:pt x="17852" y="936"/>
                    <a:pt x="16734" y="936"/>
                  </a:cubicBezTo>
                  <a:cubicBezTo>
                    <a:pt x="15616" y="936"/>
                    <a:pt x="14710" y="1891"/>
                    <a:pt x="14710" y="3070"/>
                  </a:cubicBezTo>
                  <a:cubicBezTo>
                    <a:pt x="14903" y="3981"/>
                    <a:pt x="13790" y="4131"/>
                    <a:pt x="12700" y="4131"/>
                  </a:cubicBezTo>
                  <a:lnTo>
                    <a:pt x="11857" y="4131"/>
                  </a:lnTo>
                  <a:cubicBezTo>
                    <a:pt x="10338" y="4131"/>
                    <a:pt x="10081" y="3412"/>
                    <a:pt x="10197" y="2877"/>
                  </a:cubicBezTo>
                  <a:cubicBezTo>
                    <a:pt x="10196" y="2876"/>
                    <a:pt x="10194" y="2876"/>
                    <a:pt x="10193" y="2876"/>
                  </a:cubicBezTo>
                  <a:cubicBezTo>
                    <a:pt x="10275" y="2644"/>
                    <a:pt x="10326" y="2396"/>
                    <a:pt x="10326" y="2135"/>
                  </a:cubicBezTo>
                  <a:cubicBezTo>
                    <a:pt x="10326" y="956"/>
                    <a:pt x="9419" y="0"/>
                    <a:pt x="8301" y="0"/>
                  </a:cubicBezTo>
                  <a:cubicBezTo>
                    <a:pt x="7183" y="0"/>
                    <a:pt x="6277" y="956"/>
                    <a:pt x="6277" y="2135"/>
                  </a:cubicBezTo>
                  <a:cubicBezTo>
                    <a:pt x="6277" y="2397"/>
                    <a:pt x="6328" y="2644"/>
                    <a:pt x="6410" y="2876"/>
                  </a:cubicBezTo>
                  <a:cubicBezTo>
                    <a:pt x="6409" y="2876"/>
                    <a:pt x="6406" y="2877"/>
                    <a:pt x="6406" y="2877"/>
                  </a:cubicBezTo>
                  <a:cubicBezTo>
                    <a:pt x="6411" y="2884"/>
                    <a:pt x="6412" y="2891"/>
                    <a:pt x="6416" y="2899"/>
                  </a:cubicBezTo>
                  <a:cubicBezTo>
                    <a:pt x="6451" y="2993"/>
                    <a:pt x="6495" y="3082"/>
                    <a:pt x="6541" y="3169"/>
                  </a:cubicBezTo>
                  <a:cubicBezTo>
                    <a:pt x="6715" y="3787"/>
                    <a:pt x="6015" y="4067"/>
                    <a:pt x="5491" y="4067"/>
                  </a:cubicBezTo>
                  <a:cubicBezTo>
                    <a:pt x="4889" y="4067"/>
                    <a:pt x="4314" y="4523"/>
                    <a:pt x="4314" y="5205"/>
                  </a:cubicBezTo>
                  <a:lnTo>
                    <a:pt x="4314" y="5983"/>
                  </a:lnTo>
                  <a:cubicBezTo>
                    <a:pt x="4314" y="6845"/>
                    <a:pt x="3926" y="7087"/>
                    <a:pt x="3466" y="7144"/>
                  </a:cubicBezTo>
                  <a:cubicBezTo>
                    <a:pt x="2348" y="7144"/>
                    <a:pt x="1442" y="8100"/>
                    <a:pt x="1442" y="9279"/>
                  </a:cubicBezTo>
                  <a:cubicBezTo>
                    <a:pt x="1442" y="10458"/>
                    <a:pt x="2348" y="11414"/>
                    <a:pt x="3466" y="11414"/>
                  </a:cubicBezTo>
                  <a:cubicBezTo>
                    <a:pt x="3528" y="11414"/>
                    <a:pt x="3586" y="11400"/>
                    <a:pt x="3646" y="11395"/>
                  </a:cubicBezTo>
                  <a:lnTo>
                    <a:pt x="3648" y="11414"/>
                  </a:lnTo>
                  <a:cubicBezTo>
                    <a:pt x="4305" y="11222"/>
                    <a:pt x="4223" y="12112"/>
                    <a:pt x="4223" y="12910"/>
                  </a:cubicBezTo>
                  <a:cubicBezTo>
                    <a:pt x="4223" y="12910"/>
                    <a:pt x="4223" y="13580"/>
                    <a:pt x="4223" y="13580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p>
              <a:pPr lvl="0"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5" name="Shape 7"/>
            <p:cNvSpPr/>
            <p:nvPr/>
          </p:nvSpPr>
          <p:spPr>
            <a:xfrm>
              <a:off x="2496152" y="3073750"/>
              <a:ext cx="2182173" cy="213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600" extrusionOk="0">
                  <a:moveTo>
                    <a:pt x="16693" y="8020"/>
                  </a:moveTo>
                  <a:cubicBezTo>
                    <a:pt x="16693" y="7094"/>
                    <a:pt x="17163" y="6721"/>
                    <a:pt x="17917" y="6974"/>
                  </a:cubicBezTo>
                  <a:cubicBezTo>
                    <a:pt x="17921" y="6975"/>
                    <a:pt x="17926" y="6975"/>
                    <a:pt x="17931" y="6976"/>
                  </a:cubicBezTo>
                  <a:cubicBezTo>
                    <a:pt x="18218" y="7141"/>
                    <a:pt x="18542" y="7243"/>
                    <a:pt x="18892" y="7243"/>
                  </a:cubicBezTo>
                  <a:cubicBezTo>
                    <a:pt x="20010" y="7243"/>
                    <a:pt x="20916" y="6287"/>
                    <a:pt x="20916" y="5108"/>
                  </a:cubicBezTo>
                  <a:cubicBezTo>
                    <a:pt x="20916" y="3929"/>
                    <a:pt x="20010" y="2973"/>
                    <a:pt x="18892" y="2973"/>
                  </a:cubicBezTo>
                  <a:cubicBezTo>
                    <a:pt x="18546" y="2973"/>
                    <a:pt x="18226" y="3073"/>
                    <a:pt x="17942" y="3234"/>
                  </a:cubicBezTo>
                  <a:cubicBezTo>
                    <a:pt x="17368" y="3360"/>
                    <a:pt x="16898" y="3314"/>
                    <a:pt x="16830" y="2537"/>
                  </a:cubicBezTo>
                  <a:cubicBezTo>
                    <a:pt x="16830" y="2536"/>
                    <a:pt x="16829" y="2535"/>
                    <a:pt x="16829" y="2534"/>
                  </a:cubicBezTo>
                  <a:cubicBezTo>
                    <a:pt x="16852" y="2404"/>
                    <a:pt x="16867" y="2272"/>
                    <a:pt x="16867" y="2135"/>
                  </a:cubicBezTo>
                  <a:cubicBezTo>
                    <a:pt x="16867" y="956"/>
                    <a:pt x="15961" y="0"/>
                    <a:pt x="14843" y="0"/>
                  </a:cubicBezTo>
                  <a:cubicBezTo>
                    <a:pt x="13725" y="0"/>
                    <a:pt x="12819" y="956"/>
                    <a:pt x="12819" y="2135"/>
                  </a:cubicBezTo>
                  <a:cubicBezTo>
                    <a:pt x="12819" y="2470"/>
                    <a:pt x="12898" y="2783"/>
                    <a:pt x="13029" y="3065"/>
                  </a:cubicBezTo>
                  <a:cubicBezTo>
                    <a:pt x="13029" y="3068"/>
                    <a:pt x="13028" y="3070"/>
                    <a:pt x="13028" y="3073"/>
                  </a:cubicBezTo>
                  <a:cubicBezTo>
                    <a:pt x="13272" y="3870"/>
                    <a:pt x="13181" y="4349"/>
                    <a:pt x="13181" y="5530"/>
                  </a:cubicBezTo>
                  <a:lnTo>
                    <a:pt x="13181" y="12712"/>
                  </a:lnTo>
                  <a:cubicBezTo>
                    <a:pt x="13181" y="13862"/>
                    <a:pt x="12576" y="13893"/>
                    <a:pt x="11698" y="13893"/>
                  </a:cubicBezTo>
                  <a:lnTo>
                    <a:pt x="1829" y="13893"/>
                  </a:lnTo>
                  <a:cubicBezTo>
                    <a:pt x="-533" y="13893"/>
                    <a:pt x="-684" y="17660"/>
                    <a:pt x="1829" y="17660"/>
                  </a:cubicBezTo>
                  <a:cubicBezTo>
                    <a:pt x="2010" y="17660"/>
                    <a:pt x="2157" y="17876"/>
                    <a:pt x="2157" y="18203"/>
                  </a:cubicBezTo>
                  <a:cubicBezTo>
                    <a:pt x="2157" y="18226"/>
                    <a:pt x="2173" y="18246"/>
                    <a:pt x="2183" y="18267"/>
                  </a:cubicBezTo>
                  <a:cubicBezTo>
                    <a:pt x="2172" y="18354"/>
                    <a:pt x="2157" y="18440"/>
                    <a:pt x="2157" y="18530"/>
                  </a:cubicBezTo>
                  <a:cubicBezTo>
                    <a:pt x="2157" y="19709"/>
                    <a:pt x="3064" y="20664"/>
                    <a:pt x="4182" y="20664"/>
                  </a:cubicBezTo>
                  <a:cubicBezTo>
                    <a:pt x="5300" y="20664"/>
                    <a:pt x="6206" y="19709"/>
                    <a:pt x="6206" y="18530"/>
                  </a:cubicBezTo>
                  <a:cubicBezTo>
                    <a:pt x="6013" y="17619"/>
                    <a:pt x="7126" y="17469"/>
                    <a:pt x="8216" y="17469"/>
                  </a:cubicBezTo>
                  <a:lnTo>
                    <a:pt x="9059" y="17469"/>
                  </a:lnTo>
                  <a:cubicBezTo>
                    <a:pt x="10578" y="17469"/>
                    <a:pt x="10835" y="18188"/>
                    <a:pt x="10719" y="18723"/>
                  </a:cubicBezTo>
                  <a:cubicBezTo>
                    <a:pt x="10720" y="18724"/>
                    <a:pt x="10722" y="18724"/>
                    <a:pt x="10723" y="18724"/>
                  </a:cubicBezTo>
                  <a:cubicBezTo>
                    <a:pt x="10641" y="18956"/>
                    <a:pt x="10590" y="19204"/>
                    <a:pt x="10590" y="19465"/>
                  </a:cubicBezTo>
                  <a:cubicBezTo>
                    <a:pt x="10590" y="20644"/>
                    <a:pt x="11497" y="21600"/>
                    <a:pt x="12615" y="21600"/>
                  </a:cubicBezTo>
                  <a:cubicBezTo>
                    <a:pt x="13733" y="21600"/>
                    <a:pt x="14639" y="20644"/>
                    <a:pt x="14639" y="19465"/>
                  </a:cubicBezTo>
                  <a:cubicBezTo>
                    <a:pt x="14639" y="19203"/>
                    <a:pt x="14588" y="18956"/>
                    <a:pt x="14506" y="18724"/>
                  </a:cubicBezTo>
                  <a:cubicBezTo>
                    <a:pt x="14507" y="18724"/>
                    <a:pt x="14510" y="18723"/>
                    <a:pt x="14510" y="18723"/>
                  </a:cubicBezTo>
                  <a:cubicBezTo>
                    <a:pt x="14505" y="18716"/>
                    <a:pt x="14504" y="18709"/>
                    <a:pt x="14500" y="18701"/>
                  </a:cubicBezTo>
                  <a:cubicBezTo>
                    <a:pt x="14465" y="18607"/>
                    <a:pt x="14421" y="18518"/>
                    <a:pt x="14375" y="18431"/>
                  </a:cubicBezTo>
                  <a:cubicBezTo>
                    <a:pt x="14201" y="17813"/>
                    <a:pt x="14901" y="17533"/>
                    <a:pt x="15425" y="17533"/>
                  </a:cubicBezTo>
                  <a:cubicBezTo>
                    <a:pt x="16027" y="17533"/>
                    <a:pt x="16602" y="17077"/>
                    <a:pt x="16602" y="16395"/>
                  </a:cubicBezTo>
                  <a:lnTo>
                    <a:pt x="16602" y="15617"/>
                  </a:lnTo>
                  <a:cubicBezTo>
                    <a:pt x="16602" y="14755"/>
                    <a:pt x="16990" y="14513"/>
                    <a:pt x="17450" y="14456"/>
                  </a:cubicBezTo>
                  <a:cubicBezTo>
                    <a:pt x="18568" y="14456"/>
                    <a:pt x="19474" y="13500"/>
                    <a:pt x="19474" y="12321"/>
                  </a:cubicBezTo>
                  <a:cubicBezTo>
                    <a:pt x="19474" y="11142"/>
                    <a:pt x="18568" y="10186"/>
                    <a:pt x="17450" y="10186"/>
                  </a:cubicBezTo>
                  <a:cubicBezTo>
                    <a:pt x="17388" y="10186"/>
                    <a:pt x="17330" y="10200"/>
                    <a:pt x="17270" y="10206"/>
                  </a:cubicBezTo>
                  <a:lnTo>
                    <a:pt x="17268" y="10186"/>
                  </a:lnTo>
                  <a:cubicBezTo>
                    <a:pt x="16611" y="10378"/>
                    <a:pt x="16693" y="9488"/>
                    <a:pt x="16693" y="8690"/>
                  </a:cubicBezTo>
                  <a:cubicBezTo>
                    <a:pt x="16693" y="8690"/>
                    <a:pt x="16693" y="8020"/>
                    <a:pt x="16693" y="8020"/>
                  </a:cubicBezTo>
                  <a:close/>
                </a:path>
              </a:pathLst>
            </a:custGeom>
            <a:solidFill>
              <a:schemeClr val="accent3">
                <a:alpha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p>
              <a:pPr lvl="0"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10" name="PA-矩形 37"/>
          <p:cNvSpPr/>
          <p:nvPr>
            <p:custDataLst>
              <p:tags r:id="rId5"/>
            </p:custDataLst>
          </p:nvPr>
        </p:nvSpPr>
        <p:spPr>
          <a:xfrm>
            <a:off x="7228205" y="2169160"/>
            <a:ext cx="169926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水务项目</a:t>
            </a:r>
            <a:endParaRPr lang="zh-CN" altLang="en-US" b="1" dirty="0"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605145" y="1285875"/>
            <a:ext cx="9525" cy="4495800"/>
          </a:xfrm>
          <a:prstGeom prst="line">
            <a:avLst/>
          </a:prstGeom>
          <a:ln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-矩形 39"/>
          <p:cNvSpPr/>
          <p:nvPr>
            <p:custDataLst>
              <p:tags r:id="rId6"/>
            </p:custDataLst>
          </p:nvPr>
        </p:nvSpPr>
        <p:spPr>
          <a:xfrm>
            <a:off x="987425" y="3161030"/>
            <a:ext cx="4617720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工程项目的具体流程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逐浪细阁体" panose="03000509000000000000" pitchFamily="65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c#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调用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matlab/python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代码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逐浪细阁体" panose="03000509000000000000" pitchFamily="65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项目测试</a:t>
            </a:r>
            <a:endParaRPr lang="zh-CN" altLang="en-US" sz="12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逐浪细阁体" panose="03000509000000000000" pitchFamily="65" charset="-122"/>
            </a:endParaRPr>
          </a:p>
        </p:txBody>
      </p:sp>
      <p:sp>
        <p:nvSpPr>
          <p:cNvPr id="6" name="PA-矩形 39"/>
          <p:cNvSpPr/>
          <p:nvPr>
            <p:custDataLst>
              <p:tags r:id="rId7"/>
            </p:custDataLst>
          </p:nvPr>
        </p:nvSpPr>
        <p:spPr>
          <a:xfrm>
            <a:off x="6459220" y="3161030"/>
            <a:ext cx="4617720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MVC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设计模式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逐浪细阁体" panose="03000509000000000000" pitchFamily="65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springboot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框架</a:t>
            </a:r>
            <a:endParaRPr lang="zh-CN" altLang="en-US" sz="16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逐浪细阁体" panose="03000509000000000000" pitchFamily="65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bootstrap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逐浪细阁体" panose="03000509000000000000" pitchFamily="65" charset="-122"/>
              </a:rPr>
              <a:t>框架</a:t>
            </a:r>
            <a:endParaRPr lang="zh-CN" altLang="en-US" sz="12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逐浪细阁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-14"/>
          <p:cNvSpPr txBox="1"/>
          <p:nvPr>
            <p:custDataLst>
              <p:tags r:id="rId1"/>
            </p:custDataLst>
          </p:nvPr>
        </p:nvSpPr>
        <p:spPr>
          <a:xfrm>
            <a:off x="6459088" y="6373932"/>
            <a:ext cx="735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PA-16"/>
          <p:cNvSpPr txBox="1"/>
          <p:nvPr>
            <p:custDataLst>
              <p:tags r:id="rId2"/>
            </p:custDataLst>
          </p:nvPr>
        </p:nvSpPr>
        <p:spPr>
          <a:xfrm>
            <a:off x="4927074" y="6371473"/>
            <a:ext cx="735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PA-文本框 51"/>
          <p:cNvSpPr txBox="1"/>
          <p:nvPr>
            <p:custDataLst>
              <p:tags r:id="rId3"/>
            </p:custDataLst>
          </p:nvPr>
        </p:nvSpPr>
        <p:spPr>
          <a:xfrm>
            <a:off x="3962400" y="523240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下学期计划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1" name="L 形 30"/>
          <p:cNvSpPr/>
          <p:nvPr/>
        </p:nvSpPr>
        <p:spPr>
          <a:xfrm rot="5400000">
            <a:off x="4388609" y="121933"/>
            <a:ext cx="523220" cy="856298"/>
          </a:xfrm>
          <a:prstGeom prst="corner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3414395" y="1607185"/>
            <a:ext cx="5363210" cy="4137025"/>
            <a:chOff x="2882" y="2261"/>
            <a:chExt cx="8446" cy="6515"/>
          </a:xfrm>
        </p:grpSpPr>
        <p:sp>
          <p:nvSpPr>
            <p:cNvPr id="28" name="PA-矩形 37"/>
            <p:cNvSpPr/>
            <p:nvPr>
              <p:custDataLst>
                <p:tags r:id="rId4"/>
              </p:custDataLst>
            </p:nvPr>
          </p:nvSpPr>
          <p:spPr>
            <a:xfrm>
              <a:off x="4494" y="8018"/>
              <a:ext cx="6834" cy="66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20000"/>
                </a:lnSpc>
              </a:pPr>
              <a:r>
                <a:rPr lang="en-US" altLang="zh-CN" b="1" dirty="0">
                  <a:latin typeface="+mn-ea"/>
                </a:rPr>
                <a:t>Docker</a:t>
              </a:r>
              <a:endParaRPr lang="en-US" altLang="zh-CN" b="1" dirty="0">
                <a:latin typeface="+mn-ea"/>
              </a:endParaRPr>
            </a:p>
          </p:txBody>
        </p:sp>
        <p:sp>
          <p:nvSpPr>
            <p:cNvPr id="15" name="Oval 3"/>
            <p:cNvSpPr/>
            <p:nvPr/>
          </p:nvSpPr>
          <p:spPr>
            <a:xfrm>
              <a:off x="2882" y="2261"/>
              <a:ext cx="850" cy="850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0800000" scaled="0"/>
              <a:tileRect/>
            </a:gradFill>
            <a:ln w="12700" cap="rnd">
              <a:noFill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</a:t>
              </a:r>
              <a:endParaRPr sz="2000" dirty="0">
                <a:solidFill>
                  <a:schemeClr val="bg1"/>
                </a:solidFill>
              </a:endParaRPr>
            </a:p>
          </p:txBody>
        </p:sp>
        <p:sp>
          <p:nvSpPr>
            <p:cNvPr id="16" name="PA-矩形 37"/>
            <p:cNvSpPr/>
            <p:nvPr>
              <p:custDataLst>
                <p:tags r:id="rId5"/>
              </p:custDataLst>
            </p:nvPr>
          </p:nvSpPr>
          <p:spPr>
            <a:xfrm>
              <a:off x="4494" y="2353"/>
              <a:ext cx="4960" cy="66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20000"/>
                </a:lnSpc>
              </a:pPr>
              <a:r>
                <a:rPr lang="zh-CN" altLang="en-US" b="1" dirty="0">
                  <a:latin typeface="+mn-ea"/>
                </a:rPr>
                <a:t>研究生课程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17" name="Oval 3"/>
            <p:cNvSpPr/>
            <p:nvPr/>
          </p:nvSpPr>
          <p:spPr>
            <a:xfrm>
              <a:off x="2882" y="3676"/>
              <a:ext cx="850" cy="850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0800000" scaled="0"/>
              <a:tileRect/>
            </a:gradFill>
            <a:ln w="12700" cap="rnd">
              <a:noFill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2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8" name="PA-矩形 37"/>
            <p:cNvSpPr/>
            <p:nvPr>
              <p:custDataLst>
                <p:tags r:id="rId6"/>
              </p:custDataLst>
            </p:nvPr>
          </p:nvSpPr>
          <p:spPr>
            <a:xfrm>
              <a:off x="4494" y="3768"/>
              <a:ext cx="6834" cy="66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20000"/>
                </a:lnSpc>
              </a:pPr>
              <a:r>
                <a:rPr lang="en-US" altLang="zh-CN" b="1" dirty="0">
                  <a:latin typeface="+mn-ea"/>
                </a:rPr>
                <a:t>JavaWeb</a:t>
              </a:r>
              <a:r>
                <a:rPr lang="zh-CN" altLang="en-US" b="1" dirty="0">
                  <a:latin typeface="+mn-ea"/>
                </a:rPr>
                <a:t>框架和技术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21" name="Oval 3"/>
            <p:cNvSpPr/>
            <p:nvPr/>
          </p:nvSpPr>
          <p:spPr>
            <a:xfrm>
              <a:off x="2882" y="5091"/>
              <a:ext cx="850" cy="850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0800000" scaled="0"/>
              <a:tileRect/>
            </a:gradFill>
            <a:ln w="12700" cap="rnd">
              <a:noFill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3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PA-矩形 37"/>
            <p:cNvSpPr/>
            <p:nvPr>
              <p:custDataLst>
                <p:tags r:id="rId7"/>
              </p:custDataLst>
            </p:nvPr>
          </p:nvSpPr>
          <p:spPr>
            <a:xfrm>
              <a:off x="4494" y="5183"/>
              <a:ext cx="6834" cy="66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20000"/>
                </a:lnSpc>
              </a:pPr>
              <a:r>
                <a:rPr lang="en-US" altLang="zh-CN" b="1" dirty="0">
                  <a:latin typeface="+mn-ea"/>
                </a:rPr>
                <a:t>Java Quartz</a:t>
              </a:r>
              <a:r>
                <a:rPr lang="zh-CN" altLang="en-US" b="1" dirty="0">
                  <a:latin typeface="+mn-ea"/>
                </a:rPr>
                <a:t>定时调度</a:t>
              </a:r>
              <a:r>
                <a:rPr lang="zh-CN" altLang="en-US" b="1" dirty="0">
                  <a:latin typeface="+mn-ea"/>
                </a:rPr>
                <a:t>模块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24" name="Oval 3"/>
            <p:cNvSpPr/>
            <p:nvPr/>
          </p:nvSpPr>
          <p:spPr>
            <a:xfrm>
              <a:off x="2882" y="6511"/>
              <a:ext cx="850" cy="850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0800000" scaled="0"/>
              <a:tileRect/>
            </a:gradFill>
            <a:ln w="12700" cap="rnd">
              <a:noFill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4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PA-矩形 37"/>
            <p:cNvSpPr/>
            <p:nvPr>
              <p:custDataLst>
                <p:tags r:id="rId8"/>
              </p:custDataLst>
            </p:nvPr>
          </p:nvSpPr>
          <p:spPr>
            <a:xfrm>
              <a:off x="4494" y="6603"/>
              <a:ext cx="4960" cy="66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20000"/>
                </a:lnSpc>
              </a:pPr>
              <a:r>
                <a:rPr lang="en-US" altLang="zh-CN" b="1" dirty="0">
                  <a:latin typeface="+mn-ea"/>
                </a:rPr>
                <a:t>RabbitMQ</a:t>
              </a:r>
              <a:r>
                <a:rPr lang="zh-CN" altLang="en-US" b="1" dirty="0">
                  <a:latin typeface="+mn-ea"/>
                </a:rPr>
                <a:t>等消息队列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27" name="Oval 3"/>
            <p:cNvSpPr/>
            <p:nvPr/>
          </p:nvSpPr>
          <p:spPr>
            <a:xfrm>
              <a:off x="2882" y="7926"/>
              <a:ext cx="850" cy="850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0800000" scaled="0"/>
              <a:tileRect/>
            </a:gradFill>
            <a:ln w="12700" cap="rnd">
              <a:noFill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5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2781" y="2363106"/>
            <a:ext cx="326644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5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END</a:t>
            </a:r>
            <a:endParaRPr kumimoji="0" lang="en-US" sz="115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0" name="L 形 29"/>
          <p:cNvSpPr/>
          <p:nvPr/>
        </p:nvSpPr>
        <p:spPr>
          <a:xfrm>
            <a:off x="419754" y="4401818"/>
            <a:ext cx="1675837" cy="2456182"/>
          </a:xfrm>
          <a:prstGeom prst="corner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图文框 30"/>
          <p:cNvSpPr/>
          <p:nvPr/>
        </p:nvSpPr>
        <p:spPr>
          <a:xfrm>
            <a:off x="10855792" y="4401818"/>
            <a:ext cx="436592" cy="461665"/>
          </a:xfrm>
          <a:prstGeom prst="fram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L 形 32"/>
          <p:cNvSpPr/>
          <p:nvPr/>
        </p:nvSpPr>
        <p:spPr>
          <a:xfrm rot="10800000">
            <a:off x="10908677" y="202845"/>
            <a:ext cx="999960" cy="1287777"/>
          </a:xfrm>
          <a:prstGeom prst="corner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fad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2.4"/>
</p:tagLst>
</file>

<file path=ppt/tags/tag10.xml><?xml version="1.0" encoding="utf-8"?>
<p:tagLst xmlns:p="http://schemas.openxmlformats.org/presentationml/2006/main">
  <p:tag name="PA" val="v5.2.4"/>
</p:tagLst>
</file>

<file path=ppt/tags/tag11.xml><?xml version="1.0" encoding="utf-8"?>
<p:tagLst xmlns:p="http://schemas.openxmlformats.org/presentationml/2006/main">
  <p:tag name="PA" val="v5.2.4"/>
</p:tagLst>
</file>

<file path=ppt/tags/tag12.xml><?xml version="1.0" encoding="utf-8"?>
<p:tagLst xmlns:p="http://schemas.openxmlformats.org/presentationml/2006/main">
  <p:tag name="PA" val="v5.2.4"/>
</p:tagLst>
</file>

<file path=ppt/tags/tag13.xml><?xml version="1.0" encoding="utf-8"?>
<p:tagLst xmlns:p="http://schemas.openxmlformats.org/presentationml/2006/main">
  <p:tag name="PA" val="v5.2.4"/>
</p:tagLst>
</file>

<file path=ppt/tags/tag14.xml><?xml version="1.0" encoding="utf-8"?>
<p:tagLst xmlns:p="http://schemas.openxmlformats.org/presentationml/2006/main">
  <p:tag name="PA" val="v5.2.4"/>
</p:tagLst>
</file>

<file path=ppt/tags/tag15.xml><?xml version="1.0" encoding="utf-8"?>
<p:tagLst xmlns:p="http://schemas.openxmlformats.org/presentationml/2006/main">
  <p:tag name="PA" val="v5.2.4"/>
</p:tagLst>
</file>

<file path=ppt/tags/tag16.xml><?xml version="1.0" encoding="utf-8"?>
<p:tagLst xmlns:p="http://schemas.openxmlformats.org/presentationml/2006/main">
  <p:tag name="PA" val="v5.2.4"/>
</p:tagLst>
</file>

<file path=ppt/tags/tag17.xml><?xml version="1.0" encoding="utf-8"?>
<p:tagLst xmlns:p="http://schemas.openxmlformats.org/presentationml/2006/main">
  <p:tag name="PA" val="v5.2.4"/>
</p:tagLst>
</file>

<file path=ppt/tags/tag18.xml><?xml version="1.0" encoding="utf-8"?>
<p:tagLst xmlns:p="http://schemas.openxmlformats.org/presentationml/2006/main">
  <p:tag name="PA" val="v5.2.4"/>
</p:tagLst>
</file>

<file path=ppt/tags/tag19.xml><?xml version="1.0" encoding="utf-8"?>
<p:tagLst xmlns:p="http://schemas.openxmlformats.org/presentationml/2006/main">
  <p:tag name="PA" val="v5.2.4"/>
</p:tagLst>
</file>

<file path=ppt/tags/tag2.xml><?xml version="1.0" encoding="utf-8"?>
<p:tagLst xmlns:p="http://schemas.openxmlformats.org/presentationml/2006/main">
  <p:tag name="PA" val="v5.2.4"/>
</p:tagLst>
</file>

<file path=ppt/tags/tag20.xml><?xml version="1.0" encoding="utf-8"?>
<p:tagLst xmlns:p="http://schemas.openxmlformats.org/presentationml/2006/main">
  <p:tag name="PA" val="v5.2.4"/>
</p:tagLst>
</file>

<file path=ppt/tags/tag21.xml><?xml version="1.0" encoding="utf-8"?>
<p:tagLst xmlns:p="http://schemas.openxmlformats.org/presentationml/2006/main">
  <p:tag name="PA" val="v5.2.4"/>
</p:tagLst>
</file>

<file path=ppt/tags/tag22.xml><?xml version="1.0" encoding="utf-8"?>
<p:tagLst xmlns:p="http://schemas.openxmlformats.org/presentationml/2006/main">
  <p:tag name="PA" val="v5.2.4"/>
</p:tagLst>
</file>

<file path=ppt/tags/tag23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ags/tag3.xml><?xml version="1.0" encoding="utf-8"?>
<p:tagLst xmlns:p="http://schemas.openxmlformats.org/presentationml/2006/main">
  <p:tag name="PA" val="v5.2.4"/>
</p:tagLst>
</file>

<file path=ppt/tags/tag4.xml><?xml version="1.0" encoding="utf-8"?>
<p:tagLst xmlns:p="http://schemas.openxmlformats.org/presentationml/2006/main">
  <p:tag name="PA" val="v5.2.4"/>
</p:tagLst>
</file>

<file path=ppt/tags/tag5.xml><?xml version="1.0" encoding="utf-8"?>
<p:tagLst xmlns:p="http://schemas.openxmlformats.org/presentationml/2006/main">
  <p:tag name="PA" val="v5.2.4"/>
</p:tagLst>
</file>

<file path=ppt/tags/tag6.xml><?xml version="1.0" encoding="utf-8"?>
<p:tagLst xmlns:p="http://schemas.openxmlformats.org/presentationml/2006/main">
  <p:tag name="PA" val="v5.2.4"/>
</p:tagLst>
</file>

<file path=ppt/tags/tag7.xml><?xml version="1.0" encoding="utf-8"?>
<p:tagLst xmlns:p="http://schemas.openxmlformats.org/presentationml/2006/main">
  <p:tag name="PA" val="v5.2.4"/>
</p:tagLst>
</file>

<file path=ppt/tags/tag8.xml><?xml version="1.0" encoding="utf-8"?>
<p:tagLst xmlns:p="http://schemas.openxmlformats.org/presentationml/2006/main">
  <p:tag name="PA" val="v5.2.4"/>
</p:tagLst>
</file>

<file path=ppt/tags/tag9.xml><?xml version="1.0" encoding="utf-8"?>
<p:tagLst xmlns:p="http://schemas.openxmlformats.org/presentationml/2006/main">
  <p:tag name="PA" val="v5.2.4"/>
</p:tagLst>
</file>

<file path=ppt/theme/theme1.xml><?xml version="1.0" encoding="utf-8"?>
<a:theme xmlns:a="http://schemas.openxmlformats.org/drawingml/2006/main" name="包图主题2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F1126"/>
      </a:accent1>
      <a:accent2>
        <a:srgbClr val="FF5C5B"/>
      </a:accent2>
      <a:accent3>
        <a:srgbClr val="30CDFF"/>
      </a:accent3>
      <a:accent4>
        <a:srgbClr val="FF9B25"/>
      </a:accent4>
      <a:accent5>
        <a:srgbClr val="9688FF"/>
      </a:accent5>
      <a:accent6>
        <a:srgbClr val="8EA6FF"/>
      </a:accent6>
      <a:hlink>
        <a:srgbClr val="4472C4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68395"/>
    </a:dk2>
    <a:lt2>
      <a:srgbClr val="F0F0F0"/>
    </a:lt2>
    <a:accent1>
      <a:srgbClr val="CF1126"/>
    </a:accent1>
    <a:accent2>
      <a:srgbClr val="FF5C5B"/>
    </a:accent2>
    <a:accent3>
      <a:srgbClr val="30CDFF"/>
    </a:accent3>
    <a:accent4>
      <a:srgbClr val="FF9B25"/>
    </a:accent4>
    <a:accent5>
      <a:srgbClr val="9688FF"/>
    </a:accent5>
    <a:accent6>
      <a:srgbClr val="8EA6FF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68395"/>
    </a:dk2>
    <a:lt2>
      <a:srgbClr val="F0F0F0"/>
    </a:lt2>
    <a:accent1>
      <a:srgbClr val="CF1126"/>
    </a:accent1>
    <a:accent2>
      <a:srgbClr val="FF5C5B"/>
    </a:accent2>
    <a:accent3>
      <a:srgbClr val="30CDFF"/>
    </a:accent3>
    <a:accent4>
      <a:srgbClr val="FF9B25"/>
    </a:accent4>
    <a:accent5>
      <a:srgbClr val="9688FF"/>
    </a:accent5>
    <a:accent6>
      <a:srgbClr val="8EA6FF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68395"/>
    </a:dk2>
    <a:lt2>
      <a:srgbClr val="F0F0F0"/>
    </a:lt2>
    <a:accent1>
      <a:srgbClr val="CF1126"/>
    </a:accent1>
    <a:accent2>
      <a:srgbClr val="FF5C5B"/>
    </a:accent2>
    <a:accent3>
      <a:srgbClr val="30CDFF"/>
    </a:accent3>
    <a:accent4>
      <a:srgbClr val="FF9B25"/>
    </a:accent4>
    <a:accent5>
      <a:srgbClr val="9688FF"/>
    </a:accent5>
    <a:accent6>
      <a:srgbClr val="8EA6FF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68395"/>
    </a:dk2>
    <a:lt2>
      <a:srgbClr val="F0F0F0"/>
    </a:lt2>
    <a:accent1>
      <a:srgbClr val="CF1126"/>
    </a:accent1>
    <a:accent2>
      <a:srgbClr val="FF5C5B"/>
    </a:accent2>
    <a:accent3>
      <a:srgbClr val="30CDFF"/>
    </a:accent3>
    <a:accent4>
      <a:srgbClr val="FF9B25"/>
    </a:accent4>
    <a:accent5>
      <a:srgbClr val="9688FF"/>
    </a:accent5>
    <a:accent6>
      <a:srgbClr val="8EA6FF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68395"/>
    </a:dk2>
    <a:lt2>
      <a:srgbClr val="F0F0F0"/>
    </a:lt2>
    <a:accent1>
      <a:srgbClr val="CF1126"/>
    </a:accent1>
    <a:accent2>
      <a:srgbClr val="FF5C5B"/>
    </a:accent2>
    <a:accent3>
      <a:srgbClr val="30CDFF"/>
    </a:accent3>
    <a:accent4>
      <a:srgbClr val="FF9B25"/>
    </a:accent4>
    <a:accent5>
      <a:srgbClr val="9688FF"/>
    </a:accent5>
    <a:accent6>
      <a:srgbClr val="8EA6FF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250</Words>
  <Application>WPS 演示</Application>
  <PresentationFormat>宽屏</PresentationFormat>
  <Paragraphs>77</Paragraphs>
  <Slides>5</Slides>
  <Notes>19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Arial</vt:lpstr>
      <vt:lpstr>微软雅黑</vt:lpstr>
      <vt:lpstr>方正大标宋简体</vt:lpstr>
      <vt:lpstr>Arial Unicode MS</vt:lpstr>
      <vt:lpstr>Montserrat Light</vt:lpstr>
      <vt:lpstr>Segoe Print</vt:lpstr>
      <vt:lpstr>逐浪细阁体</vt:lpstr>
      <vt:lpstr>等线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风云办公</dc:creator>
  <cp:lastModifiedBy>86132</cp:lastModifiedBy>
  <cp:revision>73</cp:revision>
  <dcterms:created xsi:type="dcterms:W3CDTF">2017-07-22T13:10:00Z</dcterms:created>
  <dcterms:modified xsi:type="dcterms:W3CDTF">2019-07-30T07:32:16Z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2052-11.1.0.8813</vt:lpwstr>
  </property>
</Properties>
</file>