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32" r:id="rId3"/>
    <p:sldId id="334" r:id="rId4"/>
    <p:sldId id="30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45CCA-3B9C-4F3C-87A9-CEB412ACBE4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CB78-7DE6-4334-8BE2-B0D12FFB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5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各位评审老师：下午好，我是今天（下午）的第一位答辩人赵知非，我今天的答辩题目是基于变分自编码器的半监督口语理解，我的指导老师是何炎祥教授与彭敏教授。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近年来，虚拟助手服务开始在人们工作生活中扮演起一个重要的角色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例如苹果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、微软小娜、天猫精灵等。为了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听懂用户说的话，口语理解是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虚拟助手服务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中不可或缺的一项（关键）技术，它能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，例如“今天武汉天气怎么样”，解析成计算机可以理解的结构化语义信息。（可以说口语理解是语音识别与对话管理之间的桥梁）口语理解一般可以分作两个具体的子任务，一个是用来获取用户意图、对输入进行归类的意图识别模块，另一个是语义槽填充模块，它用来从文本中抽取意图相关的实体信息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比如图中抽取到的歌手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和歌曲信息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针对口语理解技术的研究由来已久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6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近年来，虚拟助手服务开始在人们工作生活中扮演起一个重要的角色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例如苹果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、微软小娜、天猫精灵等。为了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听懂用户说的话，口语理解是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虚拟助手服务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中不可或缺的一项（关键）技术，它能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的原始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，例如“今天武汉天气怎么样”，解析成计算机可以理解的结构化语义信息。（可以说口语理解是语音识别与对话管理之间的桥梁）口语理解一般可以分作两个具体的子任务，一个是用来获取用户意图、对输入进行归类的意图识别模块，另一个是语义槽填充模块，它用来从文本中抽取意图相关的实体信息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比如图中抽取到的歌手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和歌曲信息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针对口语理解技术的研究由来已久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6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以上就是我论文工作的展示，感谢各位评审老师的聆听，接下来还恳请各位老师进行批评指正。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F20FF-B229-46F0-9466-C1A0C78A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BDFB3C-6AF7-4D9D-B63E-38830560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6D2D1-9FFC-4C1F-89A9-764CCB3A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FECF7-509E-4218-BB9D-17A66AC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AD58-762A-49F6-A924-C21D731D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93E81-B94E-437C-BDAD-C8A63532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F11F2-BAAA-45F2-8924-F924B339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E327C-C73A-49E5-9E40-022224BA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020DD-05F9-40ED-BB7C-FF7F33F4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65295-1350-4939-9610-28F421D8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8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4A60E-6EC8-4103-AC59-17225A5CD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C2219-E5D4-407E-B709-16B48F5E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D0AB3-8944-44CF-A111-4463F497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8B9A2-2E7D-4C55-80C1-243DBDE3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5483F-AF21-4295-9E63-1FDF828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7296-55A9-4477-A5A1-1B22BD26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6572B-D5DC-4A0C-9355-BAB78D2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44FB5-E861-4E05-AE87-574E7BE3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AA449-0E31-4D07-91D7-979F43ED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23D22-A2D5-4D63-8F92-7E5B2E7C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121B5-561B-4237-A50D-681FF2CC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20649-E96A-4948-BED2-93436C88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79468-DCCE-4CF4-944C-C58B3D6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397CE-EB3B-496D-A578-0C9FF89E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2089C-D7DB-4EF3-AE39-6DCE382B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2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BF95F-7823-4F69-A206-D366EFEA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15635-5956-41E0-A160-53B9465BF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8DB76-F11C-433E-8AF1-AFF510B46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5DC6E-DAEE-4958-8451-6074AF57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2FC1D-164E-4284-ACAE-A08D1FC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7A6C1-E128-4DDF-AB6B-40D031E0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2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70A8-A323-42C2-81BA-CBD296FA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BF2FD-D5D2-4C1D-9661-4D19B243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06943-42E8-434C-AED8-B9C9636A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C55B00-266F-4357-A892-CCF32D55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73610B-2D7F-4A86-A100-9E4A562F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D62DC-010F-4BB9-8A06-588F3D5C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B5CF23-1EDC-4881-B4BB-F5013D77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798C68-A8CD-44CD-8788-31629775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26271-500B-417E-A460-5CBD0828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9F6589-5CEB-4613-A2DE-C8C4882C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2942C3-BBFA-4FC1-9B3F-9682E95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81B82A-FCF9-4AC8-BC66-7B7BEF4F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02F71-307C-45BB-A5D7-96A59634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01EFC-BD40-45D9-8F22-EF26622F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A4DD7-D282-4348-97B4-D7B91BE0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8A119-97DA-404E-BFEB-12E20B56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65C98-1482-4271-83E1-DD2EA1A1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C3881F-05EA-4DDF-A18C-687271B5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092F8-FF8A-422D-B6C5-28FEB6B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62FB5-5EBF-450D-BA15-FAD77790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85371-4708-4A4F-91DA-50EA0399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EC567-496F-4C3C-B93E-06745CD1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340C98-1793-4997-AF12-1B387289D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7B33D-D040-49FF-8333-0B7E43F9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AA4DF-99E4-437F-A13C-F66ADD8B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94A0E-7316-43F3-B43A-587C81C5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AEF8C-04F8-41FC-B448-5541BB4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2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58D90F-7FE4-46BF-AFDF-C51480C3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FD136-CCBA-46A8-B4BF-D47D2FF6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9B342-7890-46D3-8A4A-8F7A92667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FB16-40E9-481A-B716-BCD6E36A607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54F67-4649-45C1-A0CF-8377575B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9CED1-D5AE-4A78-A208-F0FD0140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804D-E12F-4345-A96B-C05B34F8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91272" y="174682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91272" y="3304077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16330" y="1844972"/>
            <a:ext cx="42511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2020</a:t>
            </a:r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学年终期汇报</a:t>
            </a:r>
          </a:p>
        </p:txBody>
      </p:sp>
      <p:sp>
        <p:nvSpPr>
          <p:cNvPr id="14" name="矩形 13"/>
          <p:cNvSpPr/>
          <p:nvPr/>
        </p:nvSpPr>
        <p:spPr>
          <a:xfrm>
            <a:off x="6897124" y="5011927"/>
            <a:ext cx="2371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日期：</a:t>
            </a:r>
            <a:r>
              <a:rPr kumimoji="1" lang="en-US" altLang="zh-CN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2021.01.16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68520" y="5011927"/>
            <a:ext cx="17672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汇报人：刘奔</a:t>
            </a:r>
          </a:p>
        </p:txBody>
      </p:sp>
    </p:spTree>
    <p:extLst>
      <p:ext uri="{BB962C8B-B14F-4D97-AF65-F5344CB8AC3E}">
        <p14:creationId xmlns:p14="http://schemas.microsoft.com/office/powerpoint/2010/main" val="2574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37687" y="252859"/>
            <a:ext cx="875431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885" y="74590"/>
            <a:ext cx="2698175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下半年工作总结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00101C-4004-8345-94A6-72E3E95E1062}"/>
              </a:ext>
            </a:extLst>
          </p:cNvPr>
          <p:cNvSpPr txBox="1"/>
          <p:nvPr/>
        </p:nvSpPr>
        <p:spPr>
          <a:xfrm>
            <a:off x="478623" y="1716411"/>
            <a:ext cx="1063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）推出食品项目的个人版以及初步完成乳品风险子系统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）将目前关于知识表示学习领域的几个想法去动手实验，同时去阅读相关的文献。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1F1AE-C0A7-E249-9A1C-BCFA3FF99D4B}"/>
              </a:ext>
            </a:extLst>
          </p:cNvPr>
          <p:cNvSpPr txBox="1"/>
          <p:nvPr/>
        </p:nvSpPr>
        <p:spPr>
          <a:xfrm>
            <a:off x="478623" y="1186078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下半年计划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7AF78-A572-EE45-9BE2-8771F689E6B6}"/>
              </a:ext>
            </a:extLst>
          </p:cNvPr>
          <p:cNvSpPr/>
          <p:nvPr/>
        </p:nvSpPr>
        <p:spPr>
          <a:xfrm>
            <a:off x="478623" y="34290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下半年工作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6DC433-C207-4B4E-98C2-5CD597ECC18C}"/>
              </a:ext>
            </a:extLst>
          </p:cNvPr>
          <p:cNvSpPr txBox="1"/>
          <p:nvPr/>
        </p:nvSpPr>
        <p:spPr>
          <a:xfrm>
            <a:off x="478623" y="4015548"/>
            <a:ext cx="1108074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）算是完成了食品项目的中期考核要求，完成了各种中期需要的资料的撰写，基本完成贵州方示范的要求了，只需帮他们部署使用。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）知识表示学习的基本上相关的论文都阅读了，复现了部分实验，但是仍然没有比较好的想法，所以最近在看基于知识图谱的常识推理，看能不能有些比较好的点能借鉴。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）公共服务这边主要就是统计了实验室的设备，并且报废了部分设备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9FF8F-7A69-6641-B247-1A077281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92" y="1796826"/>
            <a:ext cx="1774371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37687" y="252859"/>
            <a:ext cx="875431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885" y="74590"/>
            <a:ext cx="2460930" cy="662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2021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具体计划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E70BB-AE5A-4000-882D-F2FBC42E484A}"/>
              </a:ext>
            </a:extLst>
          </p:cNvPr>
          <p:cNvSpPr txBox="1"/>
          <p:nvPr/>
        </p:nvSpPr>
        <p:spPr>
          <a:xfrm>
            <a:off x="478623" y="1682544"/>
            <a:ext cx="103493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）寒假期间想把深度学习那本书给再过一遍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）好好准备下英语的考试，万一翻车了，那就凉了。。。。。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）想把下半年看的论文总结下，同时继续阅读基于知识图谱的常识推理的相关文献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B653FC-8080-9F4B-BD71-5A35858643C0}"/>
              </a:ext>
            </a:extLst>
          </p:cNvPr>
          <p:cNvSpPr txBox="1"/>
          <p:nvPr/>
        </p:nvSpPr>
        <p:spPr>
          <a:xfrm>
            <a:off x="478623" y="1186078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寒假计划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F643E8-B5D4-A849-8AB6-A25145912731}"/>
              </a:ext>
            </a:extLst>
          </p:cNvPr>
          <p:cNvSpPr txBox="1"/>
          <p:nvPr/>
        </p:nvSpPr>
        <p:spPr>
          <a:xfrm>
            <a:off x="478623" y="329837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远期计划（很难实现）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CD0C2E-1F32-7240-B328-16D090F5DECD}"/>
              </a:ext>
            </a:extLst>
          </p:cNvPr>
          <p:cNvSpPr txBox="1"/>
          <p:nvPr/>
        </p:nvSpPr>
        <p:spPr>
          <a:xfrm>
            <a:off x="478623" y="3975127"/>
            <a:ext cx="1197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）希望目前想尝试的实验能够顺利，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5-6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月份能开始写自己的第一篇论文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）赶在云程、李博毕业前能把食品系统相关的开发搞定，因为我真的不想写工程代码（主要是我太菜了）！！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944D4F-B9EC-8141-95FC-C894CBAD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09" y="4835660"/>
            <a:ext cx="1935669" cy="19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117874" y="2057817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祝大家新年快乐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3233486" y="2022110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177472" y="2718914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C5EBEA4-D8DC-E04E-8931-489EB3E9A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1" y="3400950"/>
            <a:ext cx="2536926" cy="25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713</Words>
  <Application>Microsoft Office PowerPoint</Application>
  <PresentationFormat>宽屏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方正清刻本悦宋简体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刘奔</dc:creator>
  <cp:lastModifiedBy>pmnlp</cp:lastModifiedBy>
  <cp:revision>11</cp:revision>
  <dcterms:created xsi:type="dcterms:W3CDTF">2020-09-18T01:25:44Z</dcterms:created>
  <dcterms:modified xsi:type="dcterms:W3CDTF">2021-01-16T05:44:45Z</dcterms:modified>
</cp:coreProperties>
</file>