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</p:sldMasterIdLst>
  <p:notesMasterIdLst>
    <p:notesMasterId r:id="rId32"/>
  </p:notesMasterIdLst>
  <p:sldIdLst>
    <p:sldId id="339" r:id="rId3"/>
    <p:sldId id="1847" r:id="rId4"/>
    <p:sldId id="1848" r:id="rId5"/>
    <p:sldId id="1852" r:id="rId6"/>
    <p:sldId id="1853" r:id="rId7"/>
    <p:sldId id="1854" r:id="rId8"/>
    <p:sldId id="1849" r:id="rId9"/>
    <p:sldId id="1855" r:id="rId10"/>
    <p:sldId id="1850" r:id="rId11"/>
    <p:sldId id="1856" r:id="rId12"/>
    <p:sldId id="1857" r:id="rId13"/>
    <p:sldId id="1858" r:id="rId14"/>
    <p:sldId id="1859" r:id="rId15"/>
    <p:sldId id="1860" r:id="rId16"/>
    <p:sldId id="1861" r:id="rId17"/>
    <p:sldId id="1862" r:id="rId18"/>
    <p:sldId id="1863" r:id="rId19"/>
    <p:sldId id="1864" r:id="rId20"/>
    <p:sldId id="1865" r:id="rId21"/>
    <p:sldId id="1866" r:id="rId22"/>
    <p:sldId id="1867" r:id="rId23"/>
    <p:sldId id="1868" r:id="rId24"/>
    <p:sldId id="1869" r:id="rId25"/>
    <p:sldId id="1870" r:id="rId26"/>
    <p:sldId id="1871" r:id="rId27"/>
    <p:sldId id="1872" r:id="rId28"/>
    <p:sldId id="1874" r:id="rId29"/>
    <p:sldId id="1873" r:id="rId30"/>
    <p:sldId id="1851" r:id="rId31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935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85B"/>
    <a:srgbClr val="8160EB"/>
    <a:srgbClr val="0081FF"/>
    <a:srgbClr val="4988EB"/>
    <a:srgbClr val="666666"/>
    <a:srgbClr val="66DDD5"/>
    <a:srgbClr val="DF2F43"/>
    <a:srgbClr val="202743"/>
    <a:srgbClr val="E85F87"/>
    <a:srgbClr val="183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7" autoAdjust="0"/>
    <p:restoredTop sz="84075" autoAdjust="0"/>
  </p:normalViewPr>
  <p:slideViewPr>
    <p:cSldViewPr snapToGrid="0">
      <p:cViewPr varScale="1">
        <p:scale>
          <a:sx n="90" d="100"/>
          <a:sy n="90" d="100"/>
        </p:scale>
        <p:origin x="1758" y="90"/>
      </p:cViewPr>
      <p:guideLst>
        <p:guide pos="416"/>
        <p:guide pos="7242"/>
        <p:guide orient="horz" pos="663"/>
        <p:guide orient="horz" pos="935"/>
        <p:guide orient="horz" pos="3929"/>
        <p:guide orient="horz" pos="390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B2B0B-4F83-4F77-8C21-071CFED15BC9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929FE-DE5A-4744-BC57-68FE38E46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69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deploy/xid-errors/index.html#topic_3_1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系统部署一键化（理想情况运行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条命令整个系统从无到部署完毕），方便维护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929FE-DE5A-4744-BC57-68FE38E4638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85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929FE-DE5A-4744-BC57-68FE38E4638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313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929FE-DE5A-4744-BC57-68FE38E4638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79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系统平均负载被定义为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在特定时间间隔内运行队列中的平均进程数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。如果一个进程满足以下条件则其就会位于运行队列中：</a:t>
            </a:r>
          </a:p>
          <a:p>
            <a:pPr latinLnBrk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它没有在等待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操作的结果</a:t>
            </a:r>
          </a:p>
          <a:p>
            <a:pPr latinLnBrk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它没有主动进入等待状态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也就是没有调用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'wait')</a:t>
            </a:r>
          </a:p>
          <a:p>
            <a:pPr latinLnBrk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没有被停止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例如：等待终止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一般来说，每个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内核当前活动进程数不大于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，则系统运行表现良好！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929FE-DE5A-4744-BC57-68FE38E4638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259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929FE-DE5A-4744-BC57-68FE38E4638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591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929FE-DE5A-4744-BC57-68FE38E4638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321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Viewing </a:t>
            </a:r>
            <a:r>
              <a:rPr lang="en-US" altLang="zh-CN" sz="1200" b="1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Xid</a:t>
            </a:r>
            <a:r>
              <a:rPr lang="en-US" altLang="zh-CN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Error Messages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Linux, the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error messages are placed in the location /var/log/messages.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Grep for “NVRM: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Xid”to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find all the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messages.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929FE-DE5A-4744-BC57-68FE38E4638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64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929FE-DE5A-4744-BC57-68FE38E4638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888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929FE-DE5A-4744-BC57-68FE38E4638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648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929FE-DE5A-4744-BC57-68FE38E4638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9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文件传输软件 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</a:t>
            </a:r>
            <a:r>
              <a:rPr lang="en-US" altLang="zh-CN" sz="1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Xftp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，服务器之间传文件的问题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929FE-DE5A-4744-BC57-68FE38E4638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641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929FE-DE5A-4744-BC57-68FE38E463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327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服务器之间传文件推荐用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rsync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929FE-DE5A-4744-BC57-68FE38E4638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567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929FE-DE5A-4744-BC57-68FE38E4638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471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929FE-DE5A-4744-BC57-68FE38E4638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155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929FE-DE5A-4744-BC57-68FE38E4638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813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929FE-DE5A-4744-BC57-68FE38E4638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483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929FE-DE5A-4744-BC57-68FE38E4638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246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929FE-DE5A-4744-BC57-68FE38E4638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45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929FE-DE5A-4744-BC57-68FE38E4638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005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929FE-DE5A-4744-BC57-68FE38E4638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938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929FE-DE5A-4744-BC57-68FE38E4638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5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929FE-DE5A-4744-BC57-68FE38E4638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08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6C325E3-9A67-4205-8E7E-6EC9FEAC40F9}"/>
              </a:ext>
            </a:extLst>
          </p:cNvPr>
          <p:cNvSpPr/>
          <p:nvPr userDrawn="1"/>
        </p:nvSpPr>
        <p:spPr>
          <a:xfrm rot="1534757">
            <a:off x="-961648" y="-603802"/>
            <a:ext cx="5772470" cy="6535941"/>
          </a:xfrm>
          <a:custGeom>
            <a:avLst/>
            <a:gdLst>
              <a:gd name="connsiteX0" fmla="*/ 0 w 5772470"/>
              <a:gd name="connsiteY0" fmla="*/ 1695879 h 6535941"/>
              <a:gd name="connsiteX1" fmla="*/ 3542860 w 5772470"/>
              <a:gd name="connsiteY1" fmla="*/ 0 h 6535941"/>
              <a:gd name="connsiteX2" fmla="*/ 5243255 w 5772470"/>
              <a:gd name="connsiteY2" fmla="*/ 0 h 6535941"/>
              <a:gd name="connsiteX3" fmla="*/ 5772470 w 5772470"/>
              <a:gd name="connsiteY3" fmla="*/ 529215 h 6535941"/>
              <a:gd name="connsiteX4" fmla="*/ 5772470 w 5772470"/>
              <a:gd name="connsiteY4" fmla="*/ 6006726 h 6535941"/>
              <a:gd name="connsiteX5" fmla="*/ 5243255 w 5772470"/>
              <a:gd name="connsiteY5" fmla="*/ 6535941 h 6535941"/>
              <a:gd name="connsiteX6" fmla="*/ 2316817 w 5772470"/>
              <a:gd name="connsiteY6" fmla="*/ 6535941 h 6535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2470" h="6535941">
                <a:moveTo>
                  <a:pt x="0" y="1695879"/>
                </a:moveTo>
                <a:lnTo>
                  <a:pt x="3542860" y="0"/>
                </a:lnTo>
                <a:lnTo>
                  <a:pt x="5243255" y="0"/>
                </a:lnTo>
                <a:cubicBezTo>
                  <a:pt x="5535532" y="0"/>
                  <a:pt x="5772470" y="236938"/>
                  <a:pt x="5772470" y="529215"/>
                </a:cubicBezTo>
                <a:lnTo>
                  <a:pt x="5772470" y="6006726"/>
                </a:lnTo>
                <a:cubicBezTo>
                  <a:pt x="5772470" y="6299003"/>
                  <a:pt x="5535532" y="6535941"/>
                  <a:pt x="5243255" y="6535941"/>
                </a:cubicBezTo>
                <a:lnTo>
                  <a:pt x="2316817" y="65359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0C1A216E-368A-4FE7-B1D3-549CE5D3487C}"/>
              </a:ext>
            </a:extLst>
          </p:cNvPr>
          <p:cNvSpPr/>
          <p:nvPr userDrawn="1"/>
        </p:nvSpPr>
        <p:spPr>
          <a:xfrm rot="1534757">
            <a:off x="2508072" y="406960"/>
            <a:ext cx="10630047" cy="6535942"/>
          </a:xfrm>
          <a:custGeom>
            <a:avLst/>
            <a:gdLst>
              <a:gd name="connsiteX0" fmla="*/ 0 w 10630047"/>
              <a:gd name="connsiteY0" fmla="*/ 1737887 h 6535942"/>
              <a:gd name="connsiteX1" fmla="*/ 3630618 w 10630047"/>
              <a:gd name="connsiteY1" fmla="*/ 0 h 6535942"/>
              <a:gd name="connsiteX2" fmla="*/ 8594363 w 10630047"/>
              <a:gd name="connsiteY2" fmla="*/ 0 h 6535942"/>
              <a:gd name="connsiteX3" fmla="*/ 10630047 w 10630047"/>
              <a:gd name="connsiteY3" fmla="*/ 4252746 h 6535942"/>
              <a:gd name="connsiteX4" fmla="*/ 5860227 w 10630047"/>
              <a:gd name="connsiteY4" fmla="*/ 6535941 h 6535942"/>
              <a:gd name="connsiteX5" fmla="*/ 529216 w 10630047"/>
              <a:gd name="connsiteY5" fmla="*/ 6535942 h 6535942"/>
              <a:gd name="connsiteX6" fmla="*/ 0 w 10630047"/>
              <a:gd name="connsiteY6" fmla="*/ 6006726 h 653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30047" h="6535942">
                <a:moveTo>
                  <a:pt x="0" y="1737887"/>
                </a:moveTo>
                <a:lnTo>
                  <a:pt x="3630618" y="0"/>
                </a:lnTo>
                <a:lnTo>
                  <a:pt x="8594363" y="0"/>
                </a:lnTo>
                <a:lnTo>
                  <a:pt x="10630047" y="4252746"/>
                </a:lnTo>
                <a:lnTo>
                  <a:pt x="5860227" y="6535941"/>
                </a:lnTo>
                <a:lnTo>
                  <a:pt x="529216" y="6535942"/>
                </a:lnTo>
                <a:cubicBezTo>
                  <a:pt x="236938" y="6535941"/>
                  <a:pt x="0" y="6299003"/>
                  <a:pt x="0" y="60067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7E85841-083E-4151-9BD7-F6F7E770DEF2}"/>
              </a:ext>
            </a:extLst>
          </p:cNvPr>
          <p:cNvSpPr/>
          <p:nvPr userDrawn="1"/>
        </p:nvSpPr>
        <p:spPr>
          <a:xfrm rot="1534757">
            <a:off x="1618494" y="-2035876"/>
            <a:ext cx="11079226" cy="6878693"/>
          </a:xfrm>
          <a:custGeom>
            <a:avLst/>
            <a:gdLst>
              <a:gd name="connsiteX0" fmla="*/ 0 w 11079226"/>
              <a:gd name="connsiteY0" fmla="*/ 4535048 h 6878693"/>
              <a:gd name="connsiteX1" fmla="*/ 9474166 w 11079226"/>
              <a:gd name="connsiteY1" fmla="*/ 0 h 6878693"/>
              <a:gd name="connsiteX2" fmla="*/ 11079226 w 11079226"/>
              <a:gd name="connsiteY2" fmla="*/ 3353130 h 6878693"/>
              <a:gd name="connsiteX3" fmla="*/ 11079226 w 11079226"/>
              <a:gd name="connsiteY3" fmla="*/ 6257922 h 6878693"/>
              <a:gd name="connsiteX4" fmla="*/ 10458455 w 11079226"/>
              <a:gd name="connsiteY4" fmla="*/ 6878693 h 6878693"/>
              <a:gd name="connsiteX5" fmla="*/ 620771 w 11079226"/>
              <a:gd name="connsiteY5" fmla="*/ 6878693 h 6878693"/>
              <a:gd name="connsiteX6" fmla="*/ 0 w 11079226"/>
              <a:gd name="connsiteY6" fmla="*/ 6257922 h 687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79226" h="6878693">
                <a:moveTo>
                  <a:pt x="0" y="4535048"/>
                </a:moveTo>
                <a:lnTo>
                  <a:pt x="9474166" y="0"/>
                </a:lnTo>
                <a:lnTo>
                  <a:pt x="11079226" y="3353130"/>
                </a:lnTo>
                <a:lnTo>
                  <a:pt x="11079226" y="6257922"/>
                </a:lnTo>
                <a:cubicBezTo>
                  <a:pt x="11079226" y="6600764"/>
                  <a:pt x="10801297" y="6878693"/>
                  <a:pt x="10458455" y="6878693"/>
                </a:cubicBezTo>
                <a:lnTo>
                  <a:pt x="620771" y="6878693"/>
                </a:lnTo>
                <a:cubicBezTo>
                  <a:pt x="277929" y="6878693"/>
                  <a:pt x="0" y="6600764"/>
                  <a:pt x="0" y="62579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56CF7EF-AC1E-4956-A4A7-E7537704A387}"/>
              </a:ext>
            </a:extLst>
          </p:cNvPr>
          <p:cNvCxnSpPr>
            <a:cxnSpLocks/>
          </p:cNvCxnSpPr>
          <p:nvPr userDrawn="1"/>
        </p:nvCxnSpPr>
        <p:spPr>
          <a:xfrm>
            <a:off x="4198256" y="2435888"/>
            <a:ext cx="6634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3AF6FBD-F21B-4092-993A-045253DDF332}"/>
              </a:ext>
            </a:extLst>
          </p:cNvPr>
          <p:cNvGrpSpPr/>
          <p:nvPr userDrawn="1"/>
        </p:nvGrpSpPr>
        <p:grpSpPr>
          <a:xfrm flipH="1" flipV="1">
            <a:off x="-3820047" y="2622701"/>
            <a:ext cx="6521450" cy="3311525"/>
            <a:chOff x="2946400" y="3860800"/>
            <a:chExt cx="6521450" cy="331152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DF0B779-9F5D-4CFD-BFCD-FE8C8C69E9E3}"/>
                </a:ext>
              </a:extLst>
            </p:cNvPr>
            <p:cNvCxnSpPr>
              <a:cxnSpLocks/>
            </p:cNvCxnSpPr>
            <p:nvPr/>
          </p:nvCxnSpPr>
          <p:spPr>
            <a:xfrm>
              <a:off x="3255169" y="4161763"/>
              <a:ext cx="6212681" cy="3010562"/>
            </a:xfrm>
            <a:prstGeom prst="lin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57793C9-302B-498D-BEE5-77DFA3605460}"/>
                </a:ext>
              </a:extLst>
            </p:cNvPr>
            <p:cNvSpPr/>
            <p:nvPr/>
          </p:nvSpPr>
          <p:spPr>
            <a:xfrm>
              <a:off x="2946400" y="3860800"/>
              <a:ext cx="508000" cy="508000"/>
            </a:xfrm>
            <a:prstGeom prst="ellips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7AB9E21-C9FD-4745-BBF2-129CAC5F31F5}"/>
                </a:ext>
              </a:extLst>
            </p:cNvPr>
            <p:cNvSpPr/>
            <p:nvPr/>
          </p:nvSpPr>
          <p:spPr>
            <a:xfrm flipH="1">
              <a:off x="3109912" y="4024312"/>
              <a:ext cx="180976" cy="180976"/>
            </a:xfrm>
            <a:prstGeom prst="ellipse">
              <a:avLst/>
            </a:prstGeom>
            <a:solidFill>
              <a:srgbClr val="DADD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E7CA67EC-B02E-4D8E-B6CD-68352198635D}"/>
              </a:ext>
            </a:extLst>
          </p:cNvPr>
          <p:cNvSpPr/>
          <p:nvPr userDrawn="1"/>
        </p:nvSpPr>
        <p:spPr>
          <a:xfrm rot="1534757">
            <a:off x="4582434" y="5782725"/>
            <a:ext cx="4874134" cy="470296"/>
          </a:xfrm>
          <a:custGeom>
            <a:avLst/>
            <a:gdLst>
              <a:gd name="connsiteX0" fmla="*/ 143618 w 4874134"/>
              <a:gd name="connsiteY0" fmla="*/ 18479 h 470296"/>
              <a:gd name="connsiteX1" fmla="*/ 235148 w 4874134"/>
              <a:gd name="connsiteY1" fmla="*/ 0 h 470296"/>
              <a:gd name="connsiteX2" fmla="*/ 4874134 w 4874134"/>
              <a:gd name="connsiteY2" fmla="*/ 0 h 470296"/>
              <a:gd name="connsiteX3" fmla="*/ 3891639 w 4874134"/>
              <a:gd name="connsiteY3" fmla="*/ 470296 h 470296"/>
              <a:gd name="connsiteX4" fmla="*/ 235148 w 4874134"/>
              <a:gd name="connsiteY4" fmla="*/ 470295 h 470296"/>
              <a:gd name="connsiteX5" fmla="*/ 0 w 4874134"/>
              <a:gd name="connsiteY5" fmla="*/ 235147 h 470296"/>
              <a:gd name="connsiteX6" fmla="*/ 0 w 4874134"/>
              <a:gd name="connsiteY6" fmla="*/ 235148 h 470296"/>
              <a:gd name="connsiteX7" fmla="*/ 143618 w 4874134"/>
              <a:gd name="connsiteY7" fmla="*/ 18479 h 47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4134" h="470296">
                <a:moveTo>
                  <a:pt x="143618" y="18479"/>
                </a:moveTo>
                <a:cubicBezTo>
                  <a:pt x="171751" y="6580"/>
                  <a:pt x="202681" y="0"/>
                  <a:pt x="235148" y="0"/>
                </a:cubicBezTo>
                <a:lnTo>
                  <a:pt x="4874134" y="0"/>
                </a:lnTo>
                <a:lnTo>
                  <a:pt x="3891639" y="470296"/>
                </a:lnTo>
                <a:lnTo>
                  <a:pt x="235148" y="470295"/>
                </a:lnTo>
                <a:cubicBezTo>
                  <a:pt x="105280" y="470295"/>
                  <a:pt x="0" y="365016"/>
                  <a:pt x="0" y="235147"/>
                </a:cubicBezTo>
                <a:lnTo>
                  <a:pt x="0" y="235148"/>
                </a:lnTo>
                <a:cubicBezTo>
                  <a:pt x="0" y="137747"/>
                  <a:pt x="59220" y="54176"/>
                  <a:pt x="143618" y="184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8A1321F-06E2-45E9-8879-4A56FE0ED7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7829" y="1225177"/>
            <a:ext cx="9043085" cy="1107996"/>
          </a:xfr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6600" b="1" kern="1200" noProof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时尚简约风格模板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71A3F5F6-480C-4154-BA21-EA8D793857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4769" y="2552849"/>
            <a:ext cx="3924300" cy="369332"/>
          </a:xfr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800" b="1" kern="12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297457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6044F544-7417-4778-8557-6AA82952A1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19809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31436DBC-A6EE-4CFB-B93B-8D0150213E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7108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A599EE02-986F-4016-AEC3-ABBD67BC49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2510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2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3F97C1A4-51E1-4517-9E00-0A0F0D20E5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92005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4A8A90EB-6D0E-4405-A720-37C0AE5867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19883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7C5621C0-F005-4A65-83CB-CC1E2BAF4B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4127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965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EB27C896-6D30-4ED7-852E-D76B823AF4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91199" y="1456645"/>
            <a:ext cx="5820229" cy="4465184"/>
          </a:xfrm>
          <a:custGeom>
            <a:avLst/>
            <a:gdLst>
              <a:gd name="connsiteX0" fmla="*/ 178072 w 5820229"/>
              <a:gd name="connsiteY0" fmla="*/ 0 h 4465184"/>
              <a:gd name="connsiteX1" fmla="*/ 5642157 w 5820229"/>
              <a:gd name="connsiteY1" fmla="*/ 0 h 4465184"/>
              <a:gd name="connsiteX2" fmla="*/ 5820229 w 5820229"/>
              <a:gd name="connsiteY2" fmla="*/ 178072 h 4465184"/>
              <a:gd name="connsiteX3" fmla="*/ 5820229 w 5820229"/>
              <a:gd name="connsiteY3" fmla="*/ 4287112 h 4465184"/>
              <a:gd name="connsiteX4" fmla="*/ 5642157 w 5820229"/>
              <a:gd name="connsiteY4" fmla="*/ 4465184 h 4465184"/>
              <a:gd name="connsiteX5" fmla="*/ 178072 w 5820229"/>
              <a:gd name="connsiteY5" fmla="*/ 4465184 h 4465184"/>
              <a:gd name="connsiteX6" fmla="*/ 0 w 5820229"/>
              <a:gd name="connsiteY6" fmla="*/ 4287112 h 4465184"/>
              <a:gd name="connsiteX7" fmla="*/ 0 w 5820229"/>
              <a:gd name="connsiteY7" fmla="*/ 178072 h 4465184"/>
              <a:gd name="connsiteX8" fmla="*/ 178072 w 5820229"/>
              <a:gd name="connsiteY8" fmla="*/ 0 h 446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0229" h="4465184">
                <a:moveTo>
                  <a:pt x="178072" y="0"/>
                </a:moveTo>
                <a:lnTo>
                  <a:pt x="5642157" y="0"/>
                </a:lnTo>
                <a:cubicBezTo>
                  <a:pt x="5740503" y="0"/>
                  <a:pt x="5820229" y="79726"/>
                  <a:pt x="5820229" y="178072"/>
                </a:cubicBezTo>
                <a:lnTo>
                  <a:pt x="5820229" y="4287112"/>
                </a:lnTo>
                <a:cubicBezTo>
                  <a:pt x="5820229" y="4385458"/>
                  <a:pt x="5740503" y="4465184"/>
                  <a:pt x="5642157" y="4465184"/>
                </a:cubicBezTo>
                <a:lnTo>
                  <a:pt x="178072" y="4465184"/>
                </a:lnTo>
                <a:cubicBezTo>
                  <a:pt x="79726" y="4465184"/>
                  <a:pt x="0" y="4385458"/>
                  <a:pt x="0" y="4287112"/>
                </a:cubicBezTo>
                <a:lnTo>
                  <a:pt x="0" y="178072"/>
                </a:lnTo>
                <a:cubicBezTo>
                  <a:pt x="0" y="79726"/>
                  <a:pt x="79726" y="0"/>
                  <a:pt x="17807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94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文版式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362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>
            <a:extLst>
              <a:ext uri="{FF2B5EF4-FFF2-40B4-BE49-F238E27FC236}">
                <a16:creationId xmlns:a16="http://schemas.microsoft.com/office/drawing/2014/main" id="{E667E667-310B-4CEA-B39D-BF04C060A52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0"/>
          <a:stretch/>
        </p:blipFill>
        <p:spPr bwMode="auto">
          <a:xfrm>
            <a:off x="116116" y="1456831"/>
            <a:ext cx="8550734" cy="501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49A5AE7A-11BD-4D0A-9715-8964C5FF52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97701" y="2491695"/>
            <a:ext cx="4686300" cy="2598284"/>
          </a:xfrm>
          <a:solidFill>
            <a:schemeClr val="bg1"/>
          </a:solidFill>
          <a:scene3d>
            <a:camera prst="perspectiveRight">
              <a:rot lat="20760000" lon="20047601" rev="6120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64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829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6C325E3-9A67-4205-8E7E-6EC9FEAC40F9}"/>
              </a:ext>
            </a:extLst>
          </p:cNvPr>
          <p:cNvSpPr/>
          <p:nvPr userDrawn="1"/>
        </p:nvSpPr>
        <p:spPr>
          <a:xfrm rot="1534757">
            <a:off x="-961648" y="-603802"/>
            <a:ext cx="5772470" cy="6535941"/>
          </a:xfrm>
          <a:custGeom>
            <a:avLst/>
            <a:gdLst>
              <a:gd name="connsiteX0" fmla="*/ 0 w 5772470"/>
              <a:gd name="connsiteY0" fmla="*/ 1695879 h 6535941"/>
              <a:gd name="connsiteX1" fmla="*/ 3542860 w 5772470"/>
              <a:gd name="connsiteY1" fmla="*/ 0 h 6535941"/>
              <a:gd name="connsiteX2" fmla="*/ 5243255 w 5772470"/>
              <a:gd name="connsiteY2" fmla="*/ 0 h 6535941"/>
              <a:gd name="connsiteX3" fmla="*/ 5772470 w 5772470"/>
              <a:gd name="connsiteY3" fmla="*/ 529215 h 6535941"/>
              <a:gd name="connsiteX4" fmla="*/ 5772470 w 5772470"/>
              <a:gd name="connsiteY4" fmla="*/ 6006726 h 6535941"/>
              <a:gd name="connsiteX5" fmla="*/ 5243255 w 5772470"/>
              <a:gd name="connsiteY5" fmla="*/ 6535941 h 6535941"/>
              <a:gd name="connsiteX6" fmla="*/ 2316817 w 5772470"/>
              <a:gd name="connsiteY6" fmla="*/ 6535941 h 6535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2470" h="6535941">
                <a:moveTo>
                  <a:pt x="0" y="1695879"/>
                </a:moveTo>
                <a:lnTo>
                  <a:pt x="3542860" y="0"/>
                </a:lnTo>
                <a:lnTo>
                  <a:pt x="5243255" y="0"/>
                </a:lnTo>
                <a:cubicBezTo>
                  <a:pt x="5535532" y="0"/>
                  <a:pt x="5772470" y="236938"/>
                  <a:pt x="5772470" y="529215"/>
                </a:cubicBezTo>
                <a:lnTo>
                  <a:pt x="5772470" y="6006726"/>
                </a:lnTo>
                <a:cubicBezTo>
                  <a:pt x="5772470" y="6299003"/>
                  <a:pt x="5535532" y="6535941"/>
                  <a:pt x="5243255" y="6535941"/>
                </a:cubicBezTo>
                <a:lnTo>
                  <a:pt x="2316817" y="65359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0C1A216E-368A-4FE7-B1D3-549CE5D3487C}"/>
              </a:ext>
            </a:extLst>
          </p:cNvPr>
          <p:cNvSpPr/>
          <p:nvPr userDrawn="1"/>
        </p:nvSpPr>
        <p:spPr>
          <a:xfrm rot="1534757">
            <a:off x="2508072" y="406960"/>
            <a:ext cx="10630047" cy="6535942"/>
          </a:xfrm>
          <a:custGeom>
            <a:avLst/>
            <a:gdLst>
              <a:gd name="connsiteX0" fmla="*/ 0 w 10630047"/>
              <a:gd name="connsiteY0" fmla="*/ 1737887 h 6535942"/>
              <a:gd name="connsiteX1" fmla="*/ 3630618 w 10630047"/>
              <a:gd name="connsiteY1" fmla="*/ 0 h 6535942"/>
              <a:gd name="connsiteX2" fmla="*/ 8594363 w 10630047"/>
              <a:gd name="connsiteY2" fmla="*/ 0 h 6535942"/>
              <a:gd name="connsiteX3" fmla="*/ 10630047 w 10630047"/>
              <a:gd name="connsiteY3" fmla="*/ 4252746 h 6535942"/>
              <a:gd name="connsiteX4" fmla="*/ 5860227 w 10630047"/>
              <a:gd name="connsiteY4" fmla="*/ 6535941 h 6535942"/>
              <a:gd name="connsiteX5" fmla="*/ 529216 w 10630047"/>
              <a:gd name="connsiteY5" fmla="*/ 6535942 h 6535942"/>
              <a:gd name="connsiteX6" fmla="*/ 0 w 10630047"/>
              <a:gd name="connsiteY6" fmla="*/ 6006726 h 653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30047" h="6535942">
                <a:moveTo>
                  <a:pt x="0" y="1737887"/>
                </a:moveTo>
                <a:lnTo>
                  <a:pt x="3630618" y="0"/>
                </a:lnTo>
                <a:lnTo>
                  <a:pt x="8594363" y="0"/>
                </a:lnTo>
                <a:lnTo>
                  <a:pt x="10630047" y="4252746"/>
                </a:lnTo>
                <a:lnTo>
                  <a:pt x="5860227" y="6535941"/>
                </a:lnTo>
                <a:lnTo>
                  <a:pt x="529216" y="6535942"/>
                </a:lnTo>
                <a:cubicBezTo>
                  <a:pt x="236938" y="6535941"/>
                  <a:pt x="0" y="6299003"/>
                  <a:pt x="0" y="60067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7E85841-083E-4151-9BD7-F6F7E770DEF2}"/>
              </a:ext>
            </a:extLst>
          </p:cNvPr>
          <p:cNvSpPr/>
          <p:nvPr userDrawn="1"/>
        </p:nvSpPr>
        <p:spPr>
          <a:xfrm rot="1534757">
            <a:off x="1603979" y="-2037486"/>
            <a:ext cx="11079226" cy="6878693"/>
          </a:xfrm>
          <a:custGeom>
            <a:avLst/>
            <a:gdLst>
              <a:gd name="connsiteX0" fmla="*/ 0 w 11079226"/>
              <a:gd name="connsiteY0" fmla="*/ 4535048 h 6878693"/>
              <a:gd name="connsiteX1" fmla="*/ 9474166 w 11079226"/>
              <a:gd name="connsiteY1" fmla="*/ 0 h 6878693"/>
              <a:gd name="connsiteX2" fmla="*/ 11079226 w 11079226"/>
              <a:gd name="connsiteY2" fmla="*/ 3353130 h 6878693"/>
              <a:gd name="connsiteX3" fmla="*/ 11079226 w 11079226"/>
              <a:gd name="connsiteY3" fmla="*/ 6257922 h 6878693"/>
              <a:gd name="connsiteX4" fmla="*/ 10458455 w 11079226"/>
              <a:gd name="connsiteY4" fmla="*/ 6878693 h 6878693"/>
              <a:gd name="connsiteX5" fmla="*/ 620771 w 11079226"/>
              <a:gd name="connsiteY5" fmla="*/ 6878693 h 6878693"/>
              <a:gd name="connsiteX6" fmla="*/ 0 w 11079226"/>
              <a:gd name="connsiteY6" fmla="*/ 6257922 h 687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79226" h="6878693">
                <a:moveTo>
                  <a:pt x="0" y="4535048"/>
                </a:moveTo>
                <a:lnTo>
                  <a:pt x="9474166" y="0"/>
                </a:lnTo>
                <a:lnTo>
                  <a:pt x="11079226" y="3353130"/>
                </a:lnTo>
                <a:lnTo>
                  <a:pt x="11079226" y="6257922"/>
                </a:lnTo>
                <a:cubicBezTo>
                  <a:pt x="11079226" y="6600764"/>
                  <a:pt x="10801297" y="6878693"/>
                  <a:pt x="10458455" y="6878693"/>
                </a:cubicBezTo>
                <a:lnTo>
                  <a:pt x="620771" y="6878693"/>
                </a:lnTo>
                <a:cubicBezTo>
                  <a:pt x="277929" y="6878693"/>
                  <a:pt x="0" y="6600764"/>
                  <a:pt x="0" y="62579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56CF7EF-AC1E-4956-A4A7-E7537704A387}"/>
              </a:ext>
            </a:extLst>
          </p:cNvPr>
          <p:cNvCxnSpPr>
            <a:cxnSpLocks/>
          </p:cNvCxnSpPr>
          <p:nvPr userDrawn="1"/>
        </p:nvCxnSpPr>
        <p:spPr>
          <a:xfrm>
            <a:off x="4198256" y="3132571"/>
            <a:ext cx="6634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3AF6FBD-F21B-4092-993A-045253DDF332}"/>
              </a:ext>
            </a:extLst>
          </p:cNvPr>
          <p:cNvGrpSpPr/>
          <p:nvPr userDrawn="1"/>
        </p:nvGrpSpPr>
        <p:grpSpPr>
          <a:xfrm flipH="1" flipV="1">
            <a:off x="-3820047" y="2622701"/>
            <a:ext cx="6521450" cy="3311525"/>
            <a:chOff x="2946400" y="3860800"/>
            <a:chExt cx="6521450" cy="331152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DF0B779-9F5D-4CFD-BFCD-FE8C8C69E9E3}"/>
                </a:ext>
              </a:extLst>
            </p:cNvPr>
            <p:cNvCxnSpPr>
              <a:cxnSpLocks/>
            </p:cNvCxnSpPr>
            <p:nvPr/>
          </p:nvCxnSpPr>
          <p:spPr>
            <a:xfrm>
              <a:off x="3255169" y="4161763"/>
              <a:ext cx="6212681" cy="3010562"/>
            </a:xfrm>
            <a:prstGeom prst="lin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57793C9-302B-498D-BEE5-77DFA3605460}"/>
                </a:ext>
              </a:extLst>
            </p:cNvPr>
            <p:cNvSpPr/>
            <p:nvPr/>
          </p:nvSpPr>
          <p:spPr>
            <a:xfrm>
              <a:off x="2946400" y="3860800"/>
              <a:ext cx="508000" cy="508000"/>
            </a:xfrm>
            <a:prstGeom prst="ellips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7AB9E21-C9FD-4745-BBF2-129CAC5F31F5}"/>
                </a:ext>
              </a:extLst>
            </p:cNvPr>
            <p:cNvSpPr/>
            <p:nvPr/>
          </p:nvSpPr>
          <p:spPr>
            <a:xfrm flipH="1">
              <a:off x="3109912" y="4024312"/>
              <a:ext cx="180976" cy="180976"/>
            </a:xfrm>
            <a:prstGeom prst="ellipse">
              <a:avLst/>
            </a:prstGeom>
            <a:solidFill>
              <a:srgbClr val="DADD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E7CA67EC-B02E-4D8E-B6CD-68352198635D}"/>
              </a:ext>
            </a:extLst>
          </p:cNvPr>
          <p:cNvSpPr/>
          <p:nvPr userDrawn="1"/>
        </p:nvSpPr>
        <p:spPr>
          <a:xfrm rot="1534757">
            <a:off x="4582434" y="5782725"/>
            <a:ext cx="4874134" cy="470296"/>
          </a:xfrm>
          <a:custGeom>
            <a:avLst/>
            <a:gdLst>
              <a:gd name="connsiteX0" fmla="*/ 143618 w 4874134"/>
              <a:gd name="connsiteY0" fmla="*/ 18479 h 470296"/>
              <a:gd name="connsiteX1" fmla="*/ 235148 w 4874134"/>
              <a:gd name="connsiteY1" fmla="*/ 0 h 470296"/>
              <a:gd name="connsiteX2" fmla="*/ 4874134 w 4874134"/>
              <a:gd name="connsiteY2" fmla="*/ 0 h 470296"/>
              <a:gd name="connsiteX3" fmla="*/ 3891639 w 4874134"/>
              <a:gd name="connsiteY3" fmla="*/ 470296 h 470296"/>
              <a:gd name="connsiteX4" fmla="*/ 235148 w 4874134"/>
              <a:gd name="connsiteY4" fmla="*/ 470295 h 470296"/>
              <a:gd name="connsiteX5" fmla="*/ 0 w 4874134"/>
              <a:gd name="connsiteY5" fmla="*/ 235147 h 470296"/>
              <a:gd name="connsiteX6" fmla="*/ 0 w 4874134"/>
              <a:gd name="connsiteY6" fmla="*/ 235148 h 470296"/>
              <a:gd name="connsiteX7" fmla="*/ 143618 w 4874134"/>
              <a:gd name="connsiteY7" fmla="*/ 18479 h 47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4134" h="470296">
                <a:moveTo>
                  <a:pt x="143618" y="18479"/>
                </a:moveTo>
                <a:cubicBezTo>
                  <a:pt x="171751" y="6580"/>
                  <a:pt x="202681" y="0"/>
                  <a:pt x="235148" y="0"/>
                </a:cubicBezTo>
                <a:lnTo>
                  <a:pt x="4874134" y="0"/>
                </a:lnTo>
                <a:lnTo>
                  <a:pt x="3891639" y="470296"/>
                </a:lnTo>
                <a:lnTo>
                  <a:pt x="235148" y="470295"/>
                </a:lnTo>
                <a:cubicBezTo>
                  <a:pt x="105280" y="470295"/>
                  <a:pt x="0" y="365016"/>
                  <a:pt x="0" y="235147"/>
                </a:cubicBezTo>
                <a:lnTo>
                  <a:pt x="0" y="235148"/>
                </a:lnTo>
                <a:cubicBezTo>
                  <a:pt x="0" y="137747"/>
                  <a:pt x="59220" y="54176"/>
                  <a:pt x="143618" y="184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8A1321F-06E2-45E9-8879-4A56FE0ED7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7829" y="1181635"/>
            <a:ext cx="9043085" cy="1862048"/>
          </a:xfr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1500" b="1" kern="1200" noProof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71A3F5F6-480C-4154-BA21-EA8D793857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73019" y="3309407"/>
            <a:ext cx="3924300" cy="369332"/>
          </a:xfr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800" b="1" kern="12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3685688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Arial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9660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1863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561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C6D9F24-3291-4052-94DE-B222333D819F}"/>
              </a:ext>
            </a:extLst>
          </p:cNvPr>
          <p:cNvSpPr/>
          <p:nvPr userDrawn="1"/>
        </p:nvSpPr>
        <p:spPr>
          <a:xfrm rot="1461033">
            <a:off x="-905369" y="-648426"/>
            <a:ext cx="5738706" cy="6535941"/>
          </a:xfrm>
          <a:custGeom>
            <a:avLst/>
            <a:gdLst>
              <a:gd name="connsiteX0" fmla="*/ 0 w 5738706"/>
              <a:gd name="connsiteY0" fmla="*/ 1691248 h 6535941"/>
              <a:gd name="connsiteX1" fmla="*/ 3736904 w 5738706"/>
              <a:gd name="connsiteY1" fmla="*/ 0 h 6535941"/>
              <a:gd name="connsiteX2" fmla="*/ 5209490 w 5738706"/>
              <a:gd name="connsiteY2" fmla="*/ 0 h 6535941"/>
              <a:gd name="connsiteX3" fmla="*/ 5738706 w 5738706"/>
              <a:gd name="connsiteY3" fmla="*/ 529215 h 6535941"/>
              <a:gd name="connsiteX4" fmla="*/ 5738705 w 5738706"/>
              <a:gd name="connsiteY4" fmla="*/ 6006726 h 6535941"/>
              <a:gd name="connsiteX5" fmla="*/ 5209490 w 5738706"/>
              <a:gd name="connsiteY5" fmla="*/ 6535941 h 6535941"/>
              <a:gd name="connsiteX6" fmla="*/ 2192610 w 5738706"/>
              <a:gd name="connsiteY6" fmla="*/ 6535941 h 6535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38706" h="6535941">
                <a:moveTo>
                  <a:pt x="0" y="1691248"/>
                </a:moveTo>
                <a:lnTo>
                  <a:pt x="3736904" y="0"/>
                </a:lnTo>
                <a:lnTo>
                  <a:pt x="5209490" y="0"/>
                </a:lnTo>
                <a:cubicBezTo>
                  <a:pt x="5501767" y="0"/>
                  <a:pt x="5738705" y="236938"/>
                  <a:pt x="5738706" y="529215"/>
                </a:cubicBezTo>
                <a:lnTo>
                  <a:pt x="5738705" y="6006726"/>
                </a:lnTo>
                <a:cubicBezTo>
                  <a:pt x="5738705" y="6299003"/>
                  <a:pt x="5501767" y="6535941"/>
                  <a:pt x="5209490" y="6535941"/>
                </a:cubicBezTo>
                <a:lnTo>
                  <a:pt x="2192610" y="65359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4AC81769-B89F-4E89-861C-F83015CD9903}"/>
              </a:ext>
            </a:extLst>
          </p:cNvPr>
          <p:cNvSpPr/>
          <p:nvPr userDrawn="1"/>
        </p:nvSpPr>
        <p:spPr>
          <a:xfrm rot="1461033">
            <a:off x="2923317" y="-1389685"/>
            <a:ext cx="10578993" cy="8422484"/>
          </a:xfrm>
          <a:custGeom>
            <a:avLst/>
            <a:gdLst>
              <a:gd name="connsiteX0" fmla="*/ 0 w 10578993"/>
              <a:gd name="connsiteY0" fmla="*/ 3508089 h 8422484"/>
              <a:gd name="connsiteX1" fmla="*/ 7751314 w 10578993"/>
              <a:gd name="connsiteY1" fmla="*/ 0 h 8422484"/>
              <a:gd name="connsiteX2" fmla="*/ 10578993 w 10578993"/>
              <a:gd name="connsiteY2" fmla="*/ 6247912 h 8422484"/>
              <a:gd name="connsiteX3" fmla="*/ 5774156 w 10578993"/>
              <a:gd name="connsiteY3" fmla="*/ 8422484 h 8422484"/>
              <a:gd name="connsiteX4" fmla="*/ 746456 w 10578993"/>
              <a:gd name="connsiteY4" fmla="*/ 8422484 h 8422484"/>
              <a:gd name="connsiteX5" fmla="*/ 0 w 10578993"/>
              <a:gd name="connsiteY5" fmla="*/ 7676028 h 842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78993" h="8422484">
                <a:moveTo>
                  <a:pt x="0" y="3508089"/>
                </a:moveTo>
                <a:lnTo>
                  <a:pt x="7751314" y="0"/>
                </a:lnTo>
                <a:lnTo>
                  <a:pt x="10578993" y="6247912"/>
                </a:lnTo>
                <a:lnTo>
                  <a:pt x="5774156" y="8422484"/>
                </a:lnTo>
                <a:lnTo>
                  <a:pt x="746456" y="8422484"/>
                </a:lnTo>
                <a:cubicBezTo>
                  <a:pt x="334200" y="8422484"/>
                  <a:pt x="1" y="8088284"/>
                  <a:pt x="0" y="76760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D1FB5B0-3B9E-4611-A71F-3300E7CCFBA9}"/>
              </a:ext>
            </a:extLst>
          </p:cNvPr>
          <p:cNvSpPr/>
          <p:nvPr userDrawn="1"/>
        </p:nvSpPr>
        <p:spPr>
          <a:xfrm rot="1461033">
            <a:off x="8514966" y="-398236"/>
            <a:ext cx="4721210" cy="4046278"/>
          </a:xfrm>
          <a:custGeom>
            <a:avLst/>
            <a:gdLst>
              <a:gd name="connsiteX0" fmla="*/ 1 w 4721210"/>
              <a:gd name="connsiteY0" fmla="*/ 1307931 h 4046278"/>
              <a:gd name="connsiteX1" fmla="*/ 2889946 w 4721210"/>
              <a:gd name="connsiteY1" fmla="*/ 0 h 4046278"/>
              <a:gd name="connsiteX2" fmla="*/ 4721210 w 4721210"/>
              <a:gd name="connsiteY2" fmla="*/ 4046278 h 4046278"/>
              <a:gd name="connsiteX3" fmla="*/ 529215 w 4721210"/>
              <a:gd name="connsiteY3" fmla="*/ 4046278 h 4046278"/>
              <a:gd name="connsiteX4" fmla="*/ 0 w 4721210"/>
              <a:gd name="connsiteY4" fmla="*/ 3517063 h 404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1210" h="4046278">
                <a:moveTo>
                  <a:pt x="1" y="1307931"/>
                </a:moveTo>
                <a:lnTo>
                  <a:pt x="2889946" y="0"/>
                </a:lnTo>
                <a:lnTo>
                  <a:pt x="4721210" y="4046278"/>
                </a:lnTo>
                <a:lnTo>
                  <a:pt x="529215" y="4046278"/>
                </a:lnTo>
                <a:cubicBezTo>
                  <a:pt x="236938" y="4046278"/>
                  <a:pt x="0" y="3809340"/>
                  <a:pt x="0" y="351706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9182188C-C240-44CD-AC8B-4343170F8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95725" y="1220398"/>
            <a:ext cx="3905250" cy="2646878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6600" b="1" i="1" kern="1200" noProof="0">
                <a:gradFill flip="none" rotWithShape="1">
                  <a:gsLst>
                    <a:gs pos="0">
                      <a:schemeClr val="accent3"/>
                    </a:gs>
                    <a:gs pos="100000">
                      <a:srgbClr val="8160EB"/>
                    </a:gs>
                    <a:gs pos="64000">
                      <a:schemeClr val="accent4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1" i="1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srgbClr val="66DDD5"/>
                    </a:gs>
                    <a:gs pos="100000">
                      <a:srgbClr val="8160EB"/>
                    </a:gs>
                    <a:gs pos="64000">
                      <a:srgbClr val="0081E1"/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16600" b="1" i="1" u="none" strike="noStrike" kern="1200" cap="none" spc="0" normalizeH="0" baseline="0" noProof="0">
              <a:ln>
                <a:noFill/>
              </a:ln>
              <a:gradFill flip="none" rotWithShape="1">
                <a:gsLst>
                  <a:gs pos="0">
                    <a:srgbClr val="66DDD5"/>
                  </a:gs>
                  <a:gs pos="100000">
                    <a:srgbClr val="8160EB"/>
                  </a:gs>
                  <a:gs pos="64000">
                    <a:srgbClr val="0081E1"/>
                  </a:gs>
                </a:gsLst>
                <a:lin ang="5400000" scaled="1"/>
                <a:tileRect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B746B37-BF8F-4C5B-9A06-C9F4C11830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62237" y="3727855"/>
            <a:ext cx="6867526" cy="1107996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66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284469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:a16="http://schemas.microsoft.com/office/drawing/2014/main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10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7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60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7666967C-6376-4B37-A5D7-2280C3932BE5}"/>
              </a:ext>
            </a:extLst>
          </p:cNvPr>
          <p:cNvSpPr/>
          <p:nvPr userDrawn="1"/>
        </p:nvSpPr>
        <p:spPr>
          <a:xfrm rot="19317930">
            <a:off x="-206426" y="-1058701"/>
            <a:ext cx="3958486" cy="2533744"/>
          </a:xfrm>
          <a:custGeom>
            <a:avLst/>
            <a:gdLst>
              <a:gd name="connsiteX0" fmla="*/ 719464 w 3958486"/>
              <a:gd name="connsiteY0" fmla="*/ 0 h 2533744"/>
              <a:gd name="connsiteX1" fmla="*/ 3958486 w 3958486"/>
              <a:gd name="connsiteY1" fmla="*/ 2533744 h 2533744"/>
              <a:gd name="connsiteX2" fmla="*/ 469762 w 3958486"/>
              <a:gd name="connsiteY2" fmla="*/ 2533744 h 2533744"/>
              <a:gd name="connsiteX3" fmla="*/ 0 w 3958486"/>
              <a:gd name="connsiteY3" fmla="*/ 2063982 h 2533744"/>
              <a:gd name="connsiteX4" fmla="*/ 0 w 3958486"/>
              <a:gd name="connsiteY4" fmla="*/ 919730 h 2533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8486" h="2533744">
                <a:moveTo>
                  <a:pt x="719464" y="0"/>
                </a:moveTo>
                <a:lnTo>
                  <a:pt x="3958486" y="2533744"/>
                </a:lnTo>
                <a:lnTo>
                  <a:pt x="469762" y="2533744"/>
                </a:lnTo>
                <a:cubicBezTo>
                  <a:pt x="210320" y="2533744"/>
                  <a:pt x="0" y="2323424"/>
                  <a:pt x="0" y="2063982"/>
                </a:cubicBezTo>
                <a:lnTo>
                  <a:pt x="0" y="919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D73F90-0606-4908-ABFA-812052F2FA14}"/>
              </a:ext>
            </a:extLst>
          </p:cNvPr>
          <p:cNvSpPr/>
          <p:nvPr userDrawn="1"/>
        </p:nvSpPr>
        <p:spPr>
          <a:xfrm>
            <a:off x="5335219" y="1388817"/>
            <a:ext cx="16384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spc="3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1600" b="1" spc="3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9D598D-8C80-409F-AF3D-FE5050423840}"/>
              </a:ext>
            </a:extLst>
          </p:cNvPr>
          <p:cNvSpPr txBox="1"/>
          <p:nvPr userDrawn="1"/>
        </p:nvSpPr>
        <p:spPr>
          <a:xfrm>
            <a:off x="4930454" y="515787"/>
            <a:ext cx="2329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8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AD5E4E-D8C0-457C-9C6B-323CFA025CBF}"/>
              </a:ext>
            </a:extLst>
          </p:cNvPr>
          <p:cNvCxnSpPr/>
          <p:nvPr userDrawn="1"/>
        </p:nvCxnSpPr>
        <p:spPr>
          <a:xfrm>
            <a:off x="5492252" y="1329454"/>
            <a:ext cx="1313398" cy="0"/>
          </a:xfrm>
          <a:prstGeom prst="line">
            <a:avLst/>
          </a:prstGeom>
          <a:ln w="63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0C0CE59-856D-46FF-A76B-614E58B2E298}"/>
              </a:ext>
            </a:extLst>
          </p:cNvPr>
          <p:cNvSpPr txBox="1"/>
          <p:nvPr userDrawn="1"/>
        </p:nvSpPr>
        <p:spPr>
          <a:xfrm>
            <a:off x="1512915" y="4179871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27FD7D-7957-4667-B4C7-C2AC84210FA1}"/>
              </a:ext>
            </a:extLst>
          </p:cNvPr>
          <p:cNvSpPr txBox="1"/>
          <p:nvPr userDrawn="1"/>
        </p:nvSpPr>
        <p:spPr>
          <a:xfrm>
            <a:off x="6810058" y="2541856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518650-1391-41AC-BB47-99386EB203D2}"/>
              </a:ext>
            </a:extLst>
          </p:cNvPr>
          <p:cNvSpPr txBox="1"/>
          <p:nvPr userDrawn="1"/>
        </p:nvSpPr>
        <p:spPr>
          <a:xfrm>
            <a:off x="6810058" y="4135355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1961855-67FD-4D32-B9D3-D1C2E7580852}"/>
              </a:ext>
            </a:extLst>
          </p:cNvPr>
          <p:cNvCxnSpPr>
            <a:cxnSpLocks/>
          </p:cNvCxnSpPr>
          <p:nvPr userDrawn="1"/>
        </p:nvCxnSpPr>
        <p:spPr>
          <a:xfrm>
            <a:off x="1774170" y="3566516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E7152E-CC43-4A35-83C3-13D656358D8A}"/>
              </a:ext>
            </a:extLst>
          </p:cNvPr>
          <p:cNvCxnSpPr>
            <a:cxnSpLocks/>
          </p:cNvCxnSpPr>
          <p:nvPr userDrawn="1"/>
        </p:nvCxnSpPr>
        <p:spPr>
          <a:xfrm>
            <a:off x="7128566" y="3566516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77B15D3-1F3D-4047-933A-CBBD6BF85091}"/>
              </a:ext>
            </a:extLst>
          </p:cNvPr>
          <p:cNvCxnSpPr>
            <a:cxnSpLocks/>
          </p:cNvCxnSpPr>
          <p:nvPr userDrawn="1"/>
        </p:nvCxnSpPr>
        <p:spPr>
          <a:xfrm>
            <a:off x="1774170" y="5198064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659376A-3983-4EE7-B0FE-9F89949B3352}"/>
              </a:ext>
            </a:extLst>
          </p:cNvPr>
          <p:cNvCxnSpPr>
            <a:cxnSpLocks/>
          </p:cNvCxnSpPr>
          <p:nvPr userDrawn="1"/>
        </p:nvCxnSpPr>
        <p:spPr>
          <a:xfrm>
            <a:off x="7128566" y="5198064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EFDCBC30-90EF-4999-935C-6C70C356BF1D}"/>
              </a:ext>
            </a:extLst>
          </p:cNvPr>
          <p:cNvSpPr/>
          <p:nvPr userDrawn="1"/>
        </p:nvSpPr>
        <p:spPr>
          <a:xfrm>
            <a:off x="7088699" y="708505"/>
            <a:ext cx="841374" cy="84137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8EE616F-83DC-4396-941A-CE7E028BCB75}"/>
              </a:ext>
            </a:extLst>
          </p:cNvPr>
          <p:cNvSpPr/>
          <p:nvPr userDrawn="1"/>
        </p:nvSpPr>
        <p:spPr>
          <a:xfrm>
            <a:off x="7662504" y="1236460"/>
            <a:ext cx="319651" cy="319651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943A73ED-F065-4B72-83EB-6682D5FE636B}"/>
              </a:ext>
            </a:extLst>
          </p:cNvPr>
          <p:cNvSpPr/>
          <p:nvPr userDrawn="1"/>
        </p:nvSpPr>
        <p:spPr>
          <a:xfrm rot="19317930">
            <a:off x="-875421" y="5109"/>
            <a:ext cx="2397897" cy="2015181"/>
          </a:xfrm>
          <a:custGeom>
            <a:avLst/>
            <a:gdLst>
              <a:gd name="connsiteX0" fmla="*/ 1576387 w 2397897"/>
              <a:gd name="connsiteY0" fmla="*/ 0 h 2015181"/>
              <a:gd name="connsiteX1" fmla="*/ 2397897 w 2397897"/>
              <a:gd name="connsiteY1" fmla="*/ 642631 h 2015181"/>
              <a:gd name="connsiteX2" fmla="*/ 2397897 w 2397897"/>
              <a:gd name="connsiteY2" fmla="*/ 1545419 h 2015181"/>
              <a:gd name="connsiteX3" fmla="*/ 1928135 w 2397897"/>
              <a:gd name="connsiteY3" fmla="*/ 2015181 h 2015181"/>
              <a:gd name="connsiteX4" fmla="*/ 0 w 2397897"/>
              <a:gd name="connsiteY4" fmla="*/ 2015181 h 201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7897" h="2015181">
                <a:moveTo>
                  <a:pt x="1576387" y="0"/>
                </a:moveTo>
                <a:lnTo>
                  <a:pt x="2397897" y="642631"/>
                </a:lnTo>
                <a:lnTo>
                  <a:pt x="2397897" y="1545419"/>
                </a:lnTo>
                <a:cubicBezTo>
                  <a:pt x="2397897" y="1804861"/>
                  <a:pt x="2187577" y="2015181"/>
                  <a:pt x="1928135" y="2015181"/>
                </a:cubicBezTo>
                <a:lnTo>
                  <a:pt x="0" y="2015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EA2759D9-2366-4283-81E0-16D2EC420698}"/>
              </a:ext>
            </a:extLst>
          </p:cNvPr>
          <p:cNvSpPr/>
          <p:nvPr userDrawn="1"/>
        </p:nvSpPr>
        <p:spPr>
          <a:xfrm rot="19333288">
            <a:off x="-383456" y="-476607"/>
            <a:ext cx="2422640" cy="1346307"/>
          </a:xfrm>
          <a:custGeom>
            <a:avLst/>
            <a:gdLst>
              <a:gd name="connsiteX0" fmla="*/ 685649 w 2422640"/>
              <a:gd name="connsiteY0" fmla="*/ 0 h 1346307"/>
              <a:gd name="connsiteX1" fmla="*/ 2422640 w 2422640"/>
              <a:gd name="connsiteY1" fmla="*/ 1346307 h 1346307"/>
              <a:gd name="connsiteX2" fmla="*/ 521221 w 2422640"/>
              <a:gd name="connsiteY2" fmla="*/ 1346307 h 1346307"/>
              <a:gd name="connsiteX3" fmla="*/ 4051 w 2422640"/>
              <a:gd name="connsiteY3" fmla="*/ 924801 h 1346307"/>
              <a:gd name="connsiteX4" fmla="*/ 0 w 2422640"/>
              <a:gd name="connsiteY4" fmla="*/ 884617 h 134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640" h="1346307">
                <a:moveTo>
                  <a:pt x="685649" y="0"/>
                </a:moveTo>
                <a:lnTo>
                  <a:pt x="2422640" y="1346307"/>
                </a:lnTo>
                <a:lnTo>
                  <a:pt x="521221" y="1346307"/>
                </a:lnTo>
                <a:cubicBezTo>
                  <a:pt x="266116" y="1346307"/>
                  <a:pt x="53275" y="1165354"/>
                  <a:pt x="4051" y="924801"/>
                </a:cubicBezTo>
                <a:lnTo>
                  <a:pt x="0" y="884617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2E2C6827-43A0-4007-80CB-7C4D4CAF3391}"/>
              </a:ext>
            </a:extLst>
          </p:cNvPr>
          <p:cNvSpPr/>
          <p:nvPr userDrawn="1"/>
        </p:nvSpPr>
        <p:spPr>
          <a:xfrm rot="19317930">
            <a:off x="10383262" y="4827181"/>
            <a:ext cx="2760000" cy="2098615"/>
          </a:xfrm>
          <a:custGeom>
            <a:avLst/>
            <a:gdLst>
              <a:gd name="connsiteX0" fmla="*/ 2760000 w 2760000"/>
              <a:gd name="connsiteY0" fmla="*/ 0 h 2098615"/>
              <a:gd name="connsiteX1" fmla="*/ 1118347 w 2760000"/>
              <a:gd name="connsiteY1" fmla="*/ 2098615 h 2098615"/>
              <a:gd name="connsiteX2" fmla="*/ 0 w 2760000"/>
              <a:gd name="connsiteY2" fmla="*/ 1223782 h 2098615"/>
              <a:gd name="connsiteX3" fmla="*/ 0 w 2760000"/>
              <a:gd name="connsiteY3" fmla="*/ 469762 h 2098615"/>
              <a:gd name="connsiteX4" fmla="*/ 469762 w 2760000"/>
              <a:gd name="connsiteY4" fmla="*/ 0 h 209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0000" h="2098615">
                <a:moveTo>
                  <a:pt x="2760000" y="0"/>
                </a:moveTo>
                <a:lnTo>
                  <a:pt x="1118347" y="2098615"/>
                </a:lnTo>
                <a:lnTo>
                  <a:pt x="0" y="1223782"/>
                </a:lnTo>
                <a:lnTo>
                  <a:pt x="0" y="469762"/>
                </a:lnTo>
                <a:cubicBezTo>
                  <a:pt x="0" y="210320"/>
                  <a:pt x="210320" y="0"/>
                  <a:pt x="4697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CEBDAC50-192B-4545-A03D-2EC4BBF65006}"/>
              </a:ext>
            </a:extLst>
          </p:cNvPr>
          <p:cNvSpPr/>
          <p:nvPr userDrawn="1"/>
        </p:nvSpPr>
        <p:spPr>
          <a:xfrm rot="19317930">
            <a:off x="10232169" y="6103326"/>
            <a:ext cx="2008903" cy="1337096"/>
          </a:xfrm>
          <a:custGeom>
            <a:avLst/>
            <a:gdLst>
              <a:gd name="connsiteX0" fmla="*/ 1801789 w 2008903"/>
              <a:gd name="connsiteY0" fmla="*/ 80229 h 1337096"/>
              <a:gd name="connsiteX1" fmla="*/ 2008903 w 2008903"/>
              <a:gd name="connsiteY1" fmla="*/ 469762 h 1337096"/>
              <a:gd name="connsiteX2" fmla="*/ 2008903 w 2008903"/>
              <a:gd name="connsiteY2" fmla="*/ 954073 h 1337096"/>
              <a:gd name="connsiteX3" fmla="*/ 1709282 w 2008903"/>
              <a:gd name="connsiteY3" fmla="*/ 1337096 h 1337096"/>
              <a:gd name="connsiteX4" fmla="*/ 0 w 2008903"/>
              <a:gd name="connsiteY4" fmla="*/ 0 h 1337096"/>
              <a:gd name="connsiteX5" fmla="*/ 1539141 w 2008903"/>
              <a:gd name="connsiteY5" fmla="*/ 0 h 1337096"/>
              <a:gd name="connsiteX6" fmla="*/ 1801789 w 2008903"/>
              <a:gd name="connsiteY6" fmla="*/ 80229 h 133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903" h="1337096">
                <a:moveTo>
                  <a:pt x="1801789" y="80229"/>
                </a:moveTo>
                <a:cubicBezTo>
                  <a:pt x="1926746" y="164648"/>
                  <a:pt x="2008904" y="307611"/>
                  <a:pt x="2008903" y="469762"/>
                </a:cubicBezTo>
                <a:lnTo>
                  <a:pt x="2008903" y="954073"/>
                </a:lnTo>
                <a:lnTo>
                  <a:pt x="1709282" y="1337096"/>
                </a:lnTo>
                <a:lnTo>
                  <a:pt x="0" y="0"/>
                </a:lnTo>
                <a:lnTo>
                  <a:pt x="1539141" y="0"/>
                </a:lnTo>
                <a:cubicBezTo>
                  <a:pt x="1636432" y="0"/>
                  <a:pt x="1726814" y="29576"/>
                  <a:pt x="1801789" y="802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63D76CC3-C00A-46A9-9277-1C54FE59FACF}"/>
              </a:ext>
            </a:extLst>
          </p:cNvPr>
          <p:cNvSpPr/>
          <p:nvPr userDrawn="1"/>
        </p:nvSpPr>
        <p:spPr>
          <a:xfrm rot="19333288">
            <a:off x="11349172" y="6046887"/>
            <a:ext cx="1254668" cy="877072"/>
          </a:xfrm>
          <a:custGeom>
            <a:avLst/>
            <a:gdLst>
              <a:gd name="connsiteX0" fmla="*/ 1254668 w 1254668"/>
              <a:gd name="connsiteY0" fmla="*/ 0 h 877072"/>
              <a:gd name="connsiteX1" fmla="*/ 574866 w 1254668"/>
              <a:gd name="connsiteY1" fmla="*/ 877072 h 877072"/>
              <a:gd name="connsiteX2" fmla="*/ 0 w 1254668"/>
              <a:gd name="connsiteY2" fmla="*/ 431506 h 877072"/>
              <a:gd name="connsiteX3" fmla="*/ 1008 w 1254668"/>
              <a:gd name="connsiteY3" fmla="*/ 421506 h 877072"/>
              <a:gd name="connsiteX4" fmla="*/ 518178 w 1254668"/>
              <a:gd name="connsiteY4" fmla="*/ 0 h 87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668" h="877072">
                <a:moveTo>
                  <a:pt x="1254668" y="0"/>
                </a:moveTo>
                <a:lnTo>
                  <a:pt x="574866" y="877072"/>
                </a:lnTo>
                <a:lnTo>
                  <a:pt x="0" y="431506"/>
                </a:lnTo>
                <a:lnTo>
                  <a:pt x="1008" y="421506"/>
                </a:lnTo>
                <a:cubicBezTo>
                  <a:pt x="50232" y="180953"/>
                  <a:pt x="263073" y="0"/>
                  <a:pt x="51817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F703B8-94D3-418D-AB2F-169A62CB30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3762" y="2924810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849082F-B449-494C-8F37-DBDE10876644}"/>
              </a:ext>
            </a:extLst>
          </p:cNvPr>
          <p:cNvSpPr/>
          <p:nvPr userDrawn="1"/>
        </p:nvSpPr>
        <p:spPr>
          <a:xfrm>
            <a:off x="1662314" y="2541856"/>
            <a:ext cx="10855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1" u="none" strike="noStrike" kern="1200" cap="none" spc="0" normalizeH="0" baseline="0" noProof="0">
                <a:ln>
                  <a:noFill/>
                </a:ln>
                <a:gradFill>
                  <a:gsLst>
                    <a:gs pos="49000">
                      <a:srgbClr val="2AA7DC"/>
                    </a:gs>
                    <a:gs pos="0">
                      <a:srgbClr val="66DDD5"/>
                    </a:gs>
                    <a:gs pos="100000">
                      <a:srgbClr val="8160EB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6000" b="0" i="1" u="none" strike="noStrike" kern="1200" cap="none" spc="0" normalizeH="0" baseline="0" noProof="0">
              <a:ln>
                <a:noFill/>
              </a:ln>
              <a:gradFill>
                <a:gsLst>
                  <a:gs pos="49000">
                    <a:srgbClr val="2AA7DC"/>
                  </a:gs>
                  <a:gs pos="0">
                    <a:srgbClr val="66DDD5"/>
                  </a:gs>
                  <a:gs pos="100000">
                    <a:srgbClr val="8160EB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文本占位符 4">
            <a:extLst>
              <a:ext uri="{FF2B5EF4-FFF2-40B4-BE49-F238E27FC236}">
                <a16:creationId xmlns:a16="http://schemas.microsoft.com/office/drawing/2014/main" id="{F3429432-D7D8-46F0-8F61-D68185690F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8820" y="4456678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2" name="文本占位符 4">
            <a:extLst>
              <a:ext uri="{FF2B5EF4-FFF2-40B4-BE49-F238E27FC236}">
                <a16:creationId xmlns:a16="http://schemas.microsoft.com/office/drawing/2014/main" id="{C63C83ED-44BE-4884-9E5B-935AABC408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3901" y="2926329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3" name="文本占位符 4">
            <a:extLst>
              <a:ext uri="{FF2B5EF4-FFF2-40B4-BE49-F238E27FC236}">
                <a16:creationId xmlns:a16="http://schemas.microsoft.com/office/drawing/2014/main" id="{2CCA0F2B-321B-4F62-AABC-C4566577C0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8959" y="4458197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5761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7666967C-6376-4B37-A5D7-2280C3932BE5}"/>
              </a:ext>
            </a:extLst>
          </p:cNvPr>
          <p:cNvSpPr/>
          <p:nvPr userDrawn="1"/>
        </p:nvSpPr>
        <p:spPr>
          <a:xfrm rot="19317930">
            <a:off x="-206426" y="-1058701"/>
            <a:ext cx="3958486" cy="2533744"/>
          </a:xfrm>
          <a:custGeom>
            <a:avLst/>
            <a:gdLst>
              <a:gd name="connsiteX0" fmla="*/ 719464 w 3958486"/>
              <a:gd name="connsiteY0" fmla="*/ 0 h 2533744"/>
              <a:gd name="connsiteX1" fmla="*/ 3958486 w 3958486"/>
              <a:gd name="connsiteY1" fmla="*/ 2533744 h 2533744"/>
              <a:gd name="connsiteX2" fmla="*/ 469762 w 3958486"/>
              <a:gd name="connsiteY2" fmla="*/ 2533744 h 2533744"/>
              <a:gd name="connsiteX3" fmla="*/ 0 w 3958486"/>
              <a:gd name="connsiteY3" fmla="*/ 2063982 h 2533744"/>
              <a:gd name="connsiteX4" fmla="*/ 0 w 3958486"/>
              <a:gd name="connsiteY4" fmla="*/ 919730 h 2533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8486" h="2533744">
                <a:moveTo>
                  <a:pt x="719464" y="0"/>
                </a:moveTo>
                <a:lnTo>
                  <a:pt x="3958486" y="2533744"/>
                </a:lnTo>
                <a:lnTo>
                  <a:pt x="469762" y="2533744"/>
                </a:lnTo>
                <a:cubicBezTo>
                  <a:pt x="210320" y="2533744"/>
                  <a:pt x="0" y="2323424"/>
                  <a:pt x="0" y="2063982"/>
                </a:cubicBezTo>
                <a:lnTo>
                  <a:pt x="0" y="919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D73F90-0606-4908-ABFA-812052F2FA14}"/>
              </a:ext>
            </a:extLst>
          </p:cNvPr>
          <p:cNvSpPr/>
          <p:nvPr userDrawn="1"/>
        </p:nvSpPr>
        <p:spPr>
          <a:xfrm>
            <a:off x="5335219" y="1388817"/>
            <a:ext cx="16384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spc="3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1600" b="1" spc="3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9D598D-8C80-409F-AF3D-FE5050423840}"/>
              </a:ext>
            </a:extLst>
          </p:cNvPr>
          <p:cNvSpPr txBox="1"/>
          <p:nvPr userDrawn="1"/>
        </p:nvSpPr>
        <p:spPr>
          <a:xfrm>
            <a:off x="4930454" y="515787"/>
            <a:ext cx="2329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8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AD5E4E-D8C0-457C-9C6B-323CFA025CBF}"/>
              </a:ext>
            </a:extLst>
          </p:cNvPr>
          <p:cNvCxnSpPr/>
          <p:nvPr userDrawn="1"/>
        </p:nvCxnSpPr>
        <p:spPr>
          <a:xfrm>
            <a:off x="5492252" y="1329454"/>
            <a:ext cx="1313398" cy="0"/>
          </a:xfrm>
          <a:prstGeom prst="line">
            <a:avLst/>
          </a:prstGeom>
          <a:ln w="63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1961855-67FD-4D32-B9D3-D1C2E7580852}"/>
              </a:ext>
            </a:extLst>
          </p:cNvPr>
          <p:cNvCxnSpPr>
            <a:cxnSpLocks/>
          </p:cNvCxnSpPr>
          <p:nvPr userDrawn="1"/>
        </p:nvCxnSpPr>
        <p:spPr>
          <a:xfrm>
            <a:off x="4451368" y="3145742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EFDCBC30-90EF-4999-935C-6C70C356BF1D}"/>
              </a:ext>
            </a:extLst>
          </p:cNvPr>
          <p:cNvSpPr/>
          <p:nvPr userDrawn="1"/>
        </p:nvSpPr>
        <p:spPr>
          <a:xfrm>
            <a:off x="7088699" y="708505"/>
            <a:ext cx="841374" cy="84137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8EE616F-83DC-4396-941A-CE7E028BCB75}"/>
              </a:ext>
            </a:extLst>
          </p:cNvPr>
          <p:cNvSpPr/>
          <p:nvPr userDrawn="1"/>
        </p:nvSpPr>
        <p:spPr>
          <a:xfrm>
            <a:off x="7662504" y="1236460"/>
            <a:ext cx="319651" cy="319651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943A73ED-F065-4B72-83EB-6682D5FE636B}"/>
              </a:ext>
            </a:extLst>
          </p:cNvPr>
          <p:cNvSpPr/>
          <p:nvPr userDrawn="1"/>
        </p:nvSpPr>
        <p:spPr>
          <a:xfrm rot="19317930">
            <a:off x="-875421" y="5109"/>
            <a:ext cx="2397897" cy="2015181"/>
          </a:xfrm>
          <a:custGeom>
            <a:avLst/>
            <a:gdLst>
              <a:gd name="connsiteX0" fmla="*/ 1576387 w 2397897"/>
              <a:gd name="connsiteY0" fmla="*/ 0 h 2015181"/>
              <a:gd name="connsiteX1" fmla="*/ 2397897 w 2397897"/>
              <a:gd name="connsiteY1" fmla="*/ 642631 h 2015181"/>
              <a:gd name="connsiteX2" fmla="*/ 2397897 w 2397897"/>
              <a:gd name="connsiteY2" fmla="*/ 1545419 h 2015181"/>
              <a:gd name="connsiteX3" fmla="*/ 1928135 w 2397897"/>
              <a:gd name="connsiteY3" fmla="*/ 2015181 h 2015181"/>
              <a:gd name="connsiteX4" fmla="*/ 0 w 2397897"/>
              <a:gd name="connsiteY4" fmla="*/ 2015181 h 201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7897" h="2015181">
                <a:moveTo>
                  <a:pt x="1576387" y="0"/>
                </a:moveTo>
                <a:lnTo>
                  <a:pt x="2397897" y="642631"/>
                </a:lnTo>
                <a:lnTo>
                  <a:pt x="2397897" y="1545419"/>
                </a:lnTo>
                <a:cubicBezTo>
                  <a:pt x="2397897" y="1804861"/>
                  <a:pt x="2187577" y="2015181"/>
                  <a:pt x="1928135" y="2015181"/>
                </a:cubicBezTo>
                <a:lnTo>
                  <a:pt x="0" y="2015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EA2759D9-2366-4283-81E0-16D2EC420698}"/>
              </a:ext>
            </a:extLst>
          </p:cNvPr>
          <p:cNvSpPr/>
          <p:nvPr userDrawn="1"/>
        </p:nvSpPr>
        <p:spPr>
          <a:xfrm rot="19333288">
            <a:off x="-383456" y="-476607"/>
            <a:ext cx="2422640" cy="1346307"/>
          </a:xfrm>
          <a:custGeom>
            <a:avLst/>
            <a:gdLst>
              <a:gd name="connsiteX0" fmla="*/ 685649 w 2422640"/>
              <a:gd name="connsiteY0" fmla="*/ 0 h 1346307"/>
              <a:gd name="connsiteX1" fmla="*/ 2422640 w 2422640"/>
              <a:gd name="connsiteY1" fmla="*/ 1346307 h 1346307"/>
              <a:gd name="connsiteX2" fmla="*/ 521221 w 2422640"/>
              <a:gd name="connsiteY2" fmla="*/ 1346307 h 1346307"/>
              <a:gd name="connsiteX3" fmla="*/ 4051 w 2422640"/>
              <a:gd name="connsiteY3" fmla="*/ 924801 h 1346307"/>
              <a:gd name="connsiteX4" fmla="*/ 0 w 2422640"/>
              <a:gd name="connsiteY4" fmla="*/ 884617 h 134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640" h="1346307">
                <a:moveTo>
                  <a:pt x="685649" y="0"/>
                </a:moveTo>
                <a:lnTo>
                  <a:pt x="2422640" y="1346307"/>
                </a:lnTo>
                <a:lnTo>
                  <a:pt x="521221" y="1346307"/>
                </a:lnTo>
                <a:cubicBezTo>
                  <a:pt x="266116" y="1346307"/>
                  <a:pt x="53275" y="1165354"/>
                  <a:pt x="4051" y="924801"/>
                </a:cubicBezTo>
                <a:lnTo>
                  <a:pt x="0" y="884617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2E2C6827-43A0-4007-80CB-7C4D4CAF3391}"/>
              </a:ext>
            </a:extLst>
          </p:cNvPr>
          <p:cNvSpPr/>
          <p:nvPr userDrawn="1"/>
        </p:nvSpPr>
        <p:spPr>
          <a:xfrm rot="19317930">
            <a:off x="10383262" y="4827181"/>
            <a:ext cx="2760000" cy="2098615"/>
          </a:xfrm>
          <a:custGeom>
            <a:avLst/>
            <a:gdLst>
              <a:gd name="connsiteX0" fmla="*/ 2760000 w 2760000"/>
              <a:gd name="connsiteY0" fmla="*/ 0 h 2098615"/>
              <a:gd name="connsiteX1" fmla="*/ 1118347 w 2760000"/>
              <a:gd name="connsiteY1" fmla="*/ 2098615 h 2098615"/>
              <a:gd name="connsiteX2" fmla="*/ 0 w 2760000"/>
              <a:gd name="connsiteY2" fmla="*/ 1223782 h 2098615"/>
              <a:gd name="connsiteX3" fmla="*/ 0 w 2760000"/>
              <a:gd name="connsiteY3" fmla="*/ 469762 h 2098615"/>
              <a:gd name="connsiteX4" fmla="*/ 469762 w 2760000"/>
              <a:gd name="connsiteY4" fmla="*/ 0 h 209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0000" h="2098615">
                <a:moveTo>
                  <a:pt x="2760000" y="0"/>
                </a:moveTo>
                <a:lnTo>
                  <a:pt x="1118347" y="2098615"/>
                </a:lnTo>
                <a:lnTo>
                  <a:pt x="0" y="1223782"/>
                </a:lnTo>
                <a:lnTo>
                  <a:pt x="0" y="469762"/>
                </a:lnTo>
                <a:cubicBezTo>
                  <a:pt x="0" y="210320"/>
                  <a:pt x="210320" y="0"/>
                  <a:pt x="4697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CEBDAC50-192B-4545-A03D-2EC4BBF65006}"/>
              </a:ext>
            </a:extLst>
          </p:cNvPr>
          <p:cNvSpPr/>
          <p:nvPr userDrawn="1"/>
        </p:nvSpPr>
        <p:spPr>
          <a:xfrm rot="19317930">
            <a:off x="10232169" y="6103326"/>
            <a:ext cx="2008903" cy="1337096"/>
          </a:xfrm>
          <a:custGeom>
            <a:avLst/>
            <a:gdLst>
              <a:gd name="connsiteX0" fmla="*/ 1801789 w 2008903"/>
              <a:gd name="connsiteY0" fmla="*/ 80229 h 1337096"/>
              <a:gd name="connsiteX1" fmla="*/ 2008903 w 2008903"/>
              <a:gd name="connsiteY1" fmla="*/ 469762 h 1337096"/>
              <a:gd name="connsiteX2" fmla="*/ 2008903 w 2008903"/>
              <a:gd name="connsiteY2" fmla="*/ 954073 h 1337096"/>
              <a:gd name="connsiteX3" fmla="*/ 1709282 w 2008903"/>
              <a:gd name="connsiteY3" fmla="*/ 1337096 h 1337096"/>
              <a:gd name="connsiteX4" fmla="*/ 0 w 2008903"/>
              <a:gd name="connsiteY4" fmla="*/ 0 h 1337096"/>
              <a:gd name="connsiteX5" fmla="*/ 1539141 w 2008903"/>
              <a:gd name="connsiteY5" fmla="*/ 0 h 1337096"/>
              <a:gd name="connsiteX6" fmla="*/ 1801789 w 2008903"/>
              <a:gd name="connsiteY6" fmla="*/ 80229 h 133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903" h="1337096">
                <a:moveTo>
                  <a:pt x="1801789" y="80229"/>
                </a:moveTo>
                <a:cubicBezTo>
                  <a:pt x="1926746" y="164648"/>
                  <a:pt x="2008904" y="307611"/>
                  <a:pt x="2008903" y="469762"/>
                </a:cubicBezTo>
                <a:lnTo>
                  <a:pt x="2008903" y="954073"/>
                </a:lnTo>
                <a:lnTo>
                  <a:pt x="1709282" y="1337096"/>
                </a:lnTo>
                <a:lnTo>
                  <a:pt x="0" y="0"/>
                </a:lnTo>
                <a:lnTo>
                  <a:pt x="1539141" y="0"/>
                </a:lnTo>
                <a:cubicBezTo>
                  <a:pt x="1636432" y="0"/>
                  <a:pt x="1726814" y="29576"/>
                  <a:pt x="1801789" y="802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63D76CC3-C00A-46A9-9277-1C54FE59FACF}"/>
              </a:ext>
            </a:extLst>
          </p:cNvPr>
          <p:cNvSpPr/>
          <p:nvPr userDrawn="1"/>
        </p:nvSpPr>
        <p:spPr>
          <a:xfrm rot="19333288">
            <a:off x="11349172" y="6046887"/>
            <a:ext cx="1254668" cy="877072"/>
          </a:xfrm>
          <a:custGeom>
            <a:avLst/>
            <a:gdLst>
              <a:gd name="connsiteX0" fmla="*/ 1254668 w 1254668"/>
              <a:gd name="connsiteY0" fmla="*/ 0 h 877072"/>
              <a:gd name="connsiteX1" fmla="*/ 574866 w 1254668"/>
              <a:gd name="connsiteY1" fmla="*/ 877072 h 877072"/>
              <a:gd name="connsiteX2" fmla="*/ 0 w 1254668"/>
              <a:gd name="connsiteY2" fmla="*/ 431506 h 877072"/>
              <a:gd name="connsiteX3" fmla="*/ 1008 w 1254668"/>
              <a:gd name="connsiteY3" fmla="*/ 421506 h 877072"/>
              <a:gd name="connsiteX4" fmla="*/ 518178 w 1254668"/>
              <a:gd name="connsiteY4" fmla="*/ 0 h 87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668" h="877072">
                <a:moveTo>
                  <a:pt x="1254668" y="0"/>
                </a:moveTo>
                <a:lnTo>
                  <a:pt x="574866" y="877072"/>
                </a:lnTo>
                <a:lnTo>
                  <a:pt x="0" y="431506"/>
                </a:lnTo>
                <a:lnTo>
                  <a:pt x="1008" y="421506"/>
                </a:lnTo>
                <a:cubicBezTo>
                  <a:pt x="50232" y="180953"/>
                  <a:pt x="263073" y="0"/>
                  <a:pt x="51817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F703B8-94D3-418D-AB2F-169A62CB30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10960" y="2504036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849082F-B449-494C-8F37-DBDE10876644}"/>
              </a:ext>
            </a:extLst>
          </p:cNvPr>
          <p:cNvSpPr/>
          <p:nvPr userDrawn="1"/>
        </p:nvSpPr>
        <p:spPr>
          <a:xfrm>
            <a:off x="4339512" y="2121082"/>
            <a:ext cx="10855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1" u="none" strike="noStrike" kern="1200" cap="none" spc="0" normalizeH="0" baseline="0" noProof="0">
                <a:ln>
                  <a:noFill/>
                </a:ln>
                <a:gradFill>
                  <a:gsLst>
                    <a:gs pos="49000">
                      <a:srgbClr val="2AA7DC"/>
                    </a:gs>
                    <a:gs pos="0">
                      <a:srgbClr val="66DDD5"/>
                    </a:gs>
                    <a:gs pos="100000">
                      <a:srgbClr val="8160EB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6000" b="0" i="1" u="none" strike="noStrike" kern="1200" cap="none" spc="0" normalizeH="0" baseline="0" noProof="0">
              <a:ln>
                <a:noFill/>
              </a:ln>
              <a:gradFill>
                <a:gsLst>
                  <a:gs pos="49000">
                    <a:srgbClr val="2AA7DC"/>
                  </a:gs>
                  <a:gs pos="0">
                    <a:srgbClr val="66DDD5"/>
                  </a:gs>
                  <a:gs pos="100000">
                    <a:srgbClr val="8160EB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9" name="直接连接符 17">
            <a:extLst>
              <a:ext uri="{FF2B5EF4-FFF2-40B4-BE49-F238E27FC236}">
                <a16:creationId xmlns:a16="http://schemas.microsoft.com/office/drawing/2014/main" id="{5A1A3946-9045-4A7A-A2D4-8A5A98966480}"/>
              </a:ext>
            </a:extLst>
          </p:cNvPr>
          <p:cNvCxnSpPr>
            <a:cxnSpLocks/>
          </p:cNvCxnSpPr>
          <p:nvPr userDrawn="1"/>
        </p:nvCxnSpPr>
        <p:spPr>
          <a:xfrm>
            <a:off x="4451368" y="4555116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占位符 4">
            <a:extLst>
              <a:ext uri="{FF2B5EF4-FFF2-40B4-BE49-F238E27FC236}">
                <a16:creationId xmlns:a16="http://schemas.microsoft.com/office/drawing/2014/main" id="{D8482DE3-C812-49FA-8BD0-530C9555B3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10960" y="3913410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5" name="矩形 29">
            <a:extLst>
              <a:ext uri="{FF2B5EF4-FFF2-40B4-BE49-F238E27FC236}">
                <a16:creationId xmlns:a16="http://schemas.microsoft.com/office/drawing/2014/main" id="{63C0C060-3773-44F3-B159-9529779ACAD8}"/>
              </a:ext>
            </a:extLst>
          </p:cNvPr>
          <p:cNvSpPr/>
          <p:nvPr userDrawn="1"/>
        </p:nvSpPr>
        <p:spPr>
          <a:xfrm>
            <a:off x="4339511" y="3530456"/>
            <a:ext cx="10855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49000">
                      <a:srgbClr val="2AA7DC"/>
                    </a:gs>
                    <a:gs pos="0">
                      <a:srgbClr val="66DDD5"/>
                    </a:gs>
                    <a:gs pos="100000">
                      <a:srgbClr val="8160EB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6000" b="0" i="1" u="none" strike="noStrike" kern="1200" cap="none" spc="0" normalizeH="0" baseline="0" noProof="0" dirty="0">
              <a:ln>
                <a:noFill/>
              </a:ln>
              <a:gradFill>
                <a:gsLst>
                  <a:gs pos="49000">
                    <a:srgbClr val="2AA7DC"/>
                  </a:gs>
                  <a:gs pos="0">
                    <a:srgbClr val="66DDD5"/>
                  </a:gs>
                  <a:gs pos="100000">
                    <a:srgbClr val="8160EB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6" name="直接连接符 17">
            <a:extLst>
              <a:ext uri="{FF2B5EF4-FFF2-40B4-BE49-F238E27FC236}">
                <a16:creationId xmlns:a16="http://schemas.microsoft.com/office/drawing/2014/main" id="{732435A0-3E6A-41D8-B1E7-2304A18590E5}"/>
              </a:ext>
            </a:extLst>
          </p:cNvPr>
          <p:cNvCxnSpPr>
            <a:cxnSpLocks/>
          </p:cNvCxnSpPr>
          <p:nvPr userDrawn="1"/>
        </p:nvCxnSpPr>
        <p:spPr>
          <a:xfrm>
            <a:off x="4451368" y="5956604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4">
            <a:extLst>
              <a:ext uri="{FF2B5EF4-FFF2-40B4-BE49-F238E27FC236}">
                <a16:creationId xmlns:a16="http://schemas.microsoft.com/office/drawing/2014/main" id="{10603615-C5AE-4CCC-B60A-2743F24470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10960" y="5314898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8" name="矩形 29">
            <a:extLst>
              <a:ext uri="{FF2B5EF4-FFF2-40B4-BE49-F238E27FC236}">
                <a16:creationId xmlns:a16="http://schemas.microsoft.com/office/drawing/2014/main" id="{BA7147CD-DFEC-46A8-8A42-37E97AFA0AE2}"/>
              </a:ext>
            </a:extLst>
          </p:cNvPr>
          <p:cNvSpPr/>
          <p:nvPr userDrawn="1"/>
        </p:nvSpPr>
        <p:spPr>
          <a:xfrm>
            <a:off x="4339511" y="4931944"/>
            <a:ext cx="10855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49000">
                      <a:srgbClr val="2AA7DC"/>
                    </a:gs>
                    <a:gs pos="0">
                      <a:srgbClr val="66DDD5"/>
                    </a:gs>
                    <a:gs pos="100000">
                      <a:srgbClr val="8160EB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6000" b="0" i="1" u="none" strike="noStrike" kern="1200" cap="none" spc="0" normalizeH="0" baseline="0" noProof="0" dirty="0">
              <a:ln>
                <a:noFill/>
              </a:ln>
              <a:gradFill>
                <a:gsLst>
                  <a:gs pos="49000">
                    <a:srgbClr val="2AA7DC"/>
                  </a:gs>
                  <a:gs pos="0">
                    <a:srgbClr val="66DDD5"/>
                  </a:gs>
                  <a:gs pos="100000">
                    <a:srgbClr val="8160EB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0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7666967C-6376-4B37-A5D7-2280C3932BE5}"/>
              </a:ext>
            </a:extLst>
          </p:cNvPr>
          <p:cNvSpPr/>
          <p:nvPr userDrawn="1"/>
        </p:nvSpPr>
        <p:spPr>
          <a:xfrm rot="19317930">
            <a:off x="-206426" y="-1058701"/>
            <a:ext cx="3958486" cy="2533744"/>
          </a:xfrm>
          <a:custGeom>
            <a:avLst/>
            <a:gdLst>
              <a:gd name="connsiteX0" fmla="*/ 719464 w 3958486"/>
              <a:gd name="connsiteY0" fmla="*/ 0 h 2533744"/>
              <a:gd name="connsiteX1" fmla="*/ 3958486 w 3958486"/>
              <a:gd name="connsiteY1" fmla="*/ 2533744 h 2533744"/>
              <a:gd name="connsiteX2" fmla="*/ 469762 w 3958486"/>
              <a:gd name="connsiteY2" fmla="*/ 2533744 h 2533744"/>
              <a:gd name="connsiteX3" fmla="*/ 0 w 3958486"/>
              <a:gd name="connsiteY3" fmla="*/ 2063982 h 2533744"/>
              <a:gd name="connsiteX4" fmla="*/ 0 w 3958486"/>
              <a:gd name="connsiteY4" fmla="*/ 919730 h 2533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8486" h="2533744">
                <a:moveTo>
                  <a:pt x="719464" y="0"/>
                </a:moveTo>
                <a:lnTo>
                  <a:pt x="3958486" y="2533744"/>
                </a:lnTo>
                <a:lnTo>
                  <a:pt x="469762" y="2533744"/>
                </a:lnTo>
                <a:cubicBezTo>
                  <a:pt x="210320" y="2533744"/>
                  <a:pt x="0" y="2323424"/>
                  <a:pt x="0" y="2063982"/>
                </a:cubicBezTo>
                <a:lnTo>
                  <a:pt x="0" y="919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D73F90-0606-4908-ABFA-812052F2FA14}"/>
              </a:ext>
            </a:extLst>
          </p:cNvPr>
          <p:cNvSpPr/>
          <p:nvPr userDrawn="1"/>
        </p:nvSpPr>
        <p:spPr>
          <a:xfrm>
            <a:off x="5335219" y="1388817"/>
            <a:ext cx="16384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spc="3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1600" b="1" spc="3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9D598D-8C80-409F-AF3D-FE5050423840}"/>
              </a:ext>
            </a:extLst>
          </p:cNvPr>
          <p:cNvSpPr txBox="1"/>
          <p:nvPr userDrawn="1"/>
        </p:nvSpPr>
        <p:spPr>
          <a:xfrm>
            <a:off x="4930454" y="515787"/>
            <a:ext cx="2329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8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AD5E4E-D8C0-457C-9C6B-323CFA025CBF}"/>
              </a:ext>
            </a:extLst>
          </p:cNvPr>
          <p:cNvCxnSpPr/>
          <p:nvPr userDrawn="1"/>
        </p:nvCxnSpPr>
        <p:spPr>
          <a:xfrm>
            <a:off x="5492252" y="1329454"/>
            <a:ext cx="1313398" cy="0"/>
          </a:xfrm>
          <a:prstGeom prst="line">
            <a:avLst/>
          </a:prstGeom>
          <a:ln w="63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0C0CE59-856D-46FF-A76B-614E58B2E298}"/>
              </a:ext>
            </a:extLst>
          </p:cNvPr>
          <p:cNvSpPr txBox="1"/>
          <p:nvPr userDrawn="1"/>
        </p:nvSpPr>
        <p:spPr>
          <a:xfrm>
            <a:off x="406966" y="4063759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27FD7D-7957-4667-B4C7-C2AC84210FA1}"/>
              </a:ext>
            </a:extLst>
          </p:cNvPr>
          <p:cNvSpPr txBox="1"/>
          <p:nvPr userDrawn="1"/>
        </p:nvSpPr>
        <p:spPr>
          <a:xfrm>
            <a:off x="4124918" y="2309627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518650-1391-41AC-BB47-99386EB203D2}"/>
              </a:ext>
            </a:extLst>
          </p:cNvPr>
          <p:cNvSpPr txBox="1"/>
          <p:nvPr userDrawn="1"/>
        </p:nvSpPr>
        <p:spPr>
          <a:xfrm>
            <a:off x="4124918" y="4019243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1961855-67FD-4D32-B9D3-D1C2E7580852}"/>
              </a:ext>
            </a:extLst>
          </p:cNvPr>
          <p:cNvCxnSpPr>
            <a:cxnSpLocks/>
          </p:cNvCxnSpPr>
          <p:nvPr userDrawn="1"/>
        </p:nvCxnSpPr>
        <p:spPr>
          <a:xfrm>
            <a:off x="668221" y="3333022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E7152E-CC43-4A35-83C3-13D656358D8A}"/>
              </a:ext>
            </a:extLst>
          </p:cNvPr>
          <p:cNvCxnSpPr>
            <a:cxnSpLocks/>
          </p:cNvCxnSpPr>
          <p:nvPr userDrawn="1"/>
        </p:nvCxnSpPr>
        <p:spPr>
          <a:xfrm>
            <a:off x="4429617" y="3333022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77B15D3-1F3D-4047-933A-CBBD6BF85091}"/>
              </a:ext>
            </a:extLst>
          </p:cNvPr>
          <p:cNvCxnSpPr>
            <a:cxnSpLocks/>
          </p:cNvCxnSpPr>
          <p:nvPr userDrawn="1"/>
        </p:nvCxnSpPr>
        <p:spPr>
          <a:xfrm>
            <a:off x="668221" y="5080687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659376A-3983-4EE7-B0FE-9F89949B3352}"/>
              </a:ext>
            </a:extLst>
          </p:cNvPr>
          <p:cNvCxnSpPr>
            <a:cxnSpLocks/>
          </p:cNvCxnSpPr>
          <p:nvPr userDrawn="1"/>
        </p:nvCxnSpPr>
        <p:spPr>
          <a:xfrm>
            <a:off x="4429617" y="5080687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EFDCBC30-90EF-4999-935C-6C70C356BF1D}"/>
              </a:ext>
            </a:extLst>
          </p:cNvPr>
          <p:cNvSpPr/>
          <p:nvPr userDrawn="1"/>
        </p:nvSpPr>
        <p:spPr>
          <a:xfrm>
            <a:off x="7088699" y="708505"/>
            <a:ext cx="841374" cy="84137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8EE616F-83DC-4396-941A-CE7E028BCB75}"/>
              </a:ext>
            </a:extLst>
          </p:cNvPr>
          <p:cNvSpPr/>
          <p:nvPr userDrawn="1"/>
        </p:nvSpPr>
        <p:spPr>
          <a:xfrm>
            <a:off x="7662504" y="1236460"/>
            <a:ext cx="319651" cy="319651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943A73ED-F065-4B72-83EB-6682D5FE636B}"/>
              </a:ext>
            </a:extLst>
          </p:cNvPr>
          <p:cNvSpPr/>
          <p:nvPr userDrawn="1"/>
        </p:nvSpPr>
        <p:spPr>
          <a:xfrm rot="19317930">
            <a:off x="-875421" y="5109"/>
            <a:ext cx="2397897" cy="2015181"/>
          </a:xfrm>
          <a:custGeom>
            <a:avLst/>
            <a:gdLst>
              <a:gd name="connsiteX0" fmla="*/ 1576387 w 2397897"/>
              <a:gd name="connsiteY0" fmla="*/ 0 h 2015181"/>
              <a:gd name="connsiteX1" fmla="*/ 2397897 w 2397897"/>
              <a:gd name="connsiteY1" fmla="*/ 642631 h 2015181"/>
              <a:gd name="connsiteX2" fmla="*/ 2397897 w 2397897"/>
              <a:gd name="connsiteY2" fmla="*/ 1545419 h 2015181"/>
              <a:gd name="connsiteX3" fmla="*/ 1928135 w 2397897"/>
              <a:gd name="connsiteY3" fmla="*/ 2015181 h 2015181"/>
              <a:gd name="connsiteX4" fmla="*/ 0 w 2397897"/>
              <a:gd name="connsiteY4" fmla="*/ 2015181 h 201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7897" h="2015181">
                <a:moveTo>
                  <a:pt x="1576387" y="0"/>
                </a:moveTo>
                <a:lnTo>
                  <a:pt x="2397897" y="642631"/>
                </a:lnTo>
                <a:lnTo>
                  <a:pt x="2397897" y="1545419"/>
                </a:lnTo>
                <a:cubicBezTo>
                  <a:pt x="2397897" y="1804861"/>
                  <a:pt x="2187577" y="2015181"/>
                  <a:pt x="1928135" y="2015181"/>
                </a:cubicBezTo>
                <a:lnTo>
                  <a:pt x="0" y="2015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EA2759D9-2366-4283-81E0-16D2EC420698}"/>
              </a:ext>
            </a:extLst>
          </p:cNvPr>
          <p:cNvSpPr/>
          <p:nvPr userDrawn="1"/>
        </p:nvSpPr>
        <p:spPr>
          <a:xfrm rot="19333288">
            <a:off x="-383456" y="-476607"/>
            <a:ext cx="2422640" cy="1346307"/>
          </a:xfrm>
          <a:custGeom>
            <a:avLst/>
            <a:gdLst>
              <a:gd name="connsiteX0" fmla="*/ 685649 w 2422640"/>
              <a:gd name="connsiteY0" fmla="*/ 0 h 1346307"/>
              <a:gd name="connsiteX1" fmla="*/ 2422640 w 2422640"/>
              <a:gd name="connsiteY1" fmla="*/ 1346307 h 1346307"/>
              <a:gd name="connsiteX2" fmla="*/ 521221 w 2422640"/>
              <a:gd name="connsiteY2" fmla="*/ 1346307 h 1346307"/>
              <a:gd name="connsiteX3" fmla="*/ 4051 w 2422640"/>
              <a:gd name="connsiteY3" fmla="*/ 924801 h 1346307"/>
              <a:gd name="connsiteX4" fmla="*/ 0 w 2422640"/>
              <a:gd name="connsiteY4" fmla="*/ 884617 h 134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640" h="1346307">
                <a:moveTo>
                  <a:pt x="685649" y="0"/>
                </a:moveTo>
                <a:lnTo>
                  <a:pt x="2422640" y="1346307"/>
                </a:lnTo>
                <a:lnTo>
                  <a:pt x="521221" y="1346307"/>
                </a:lnTo>
                <a:cubicBezTo>
                  <a:pt x="266116" y="1346307"/>
                  <a:pt x="53275" y="1165354"/>
                  <a:pt x="4051" y="924801"/>
                </a:cubicBezTo>
                <a:lnTo>
                  <a:pt x="0" y="884617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2E2C6827-43A0-4007-80CB-7C4D4CAF3391}"/>
              </a:ext>
            </a:extLst>
          </p:cNvPr>
          <p:cNvSpPr/>
          <p:nvPr userDrawn="1"/>
        </p:nvSpPr>
        <p:spPr>
          <a:xfrm rot="19317930">
            <a:off x="10383262" y="4827181"/>
            <a:ext cx="2760000" cy="2098615"/>
          </a:xfrm>
          <a:custGeom>
            <a:avLst/>
            <a:gdLst>
              <a:gd name="connsiteX0" fmla="*/ 2760000 w 2760000"/>
              <a:gd name="connsiteY0" fmla="*/ 0 h 2098615"/>
              <a:gd name="connsiteX1" fmla="*/ 1118347 w 2760000"/>
              <a:gd name="connsiteY1" fmla="*/ 2098615 h 2098615"/>
              <a:gd name="connsiteX2" fmla="*/ 0 w 2760000"/>
              <a:gd name="connsiteY2" fmla="*/ 1223782 h 2098615"/>
              <a:gd name="connsiteX3" fmla="*/ 0 w 2760000"/>
              <a:gd name="connsiteY3" fmla="*/ 469762 h 2098615"/>
              <a:gd name="connsiteX4" fmla="*/ 469762 w 2760000"/>
              <a:gd name="connsiteY4" fmla="*/ 0 h 209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0000" h="2098615">
                <a:moveTo>
                  <a:pt x="2760000" y="0"/>
                </a:moveTo>
                <a:lnTo>
                  <a:pt x="1118347" y="2098615"/>
                </a:lnTo>
                <a:lnTo>
                  <a:pt x="0" y="1223782"/>
                </a:lnTo>
                <a:lnTo>
                  <a:pt x="0" y="469762"/>
                </a:lnTo>
                <a:cubicBezTo>
                  <a:pt x="0" y="210320"/>
                  <a:pt x="210320" y="0"/>
                  <a:pt x="4697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CEBDAC50-192B-4545-A03D-2EC4BBF65006}"/>
              </a:ext>
            </a:extLst>
          </p:cNvPr>
          <p:cNvSpPr/>
          <p:nvPr userDrawn="1"/>
        </p:nvSpPr>
        <p:spPr>
          <a:xfrm rot="19317930">
            <a:off x="10232169" y="6103326"/>
            <a:ext cx="2008903" cy="1337096"/>
          </a:xfrm>
          <a:custGeom>
            <a:avLst/>
            <a:gdLst>
              <a:gd name="connsiteX0" fmla="*/ 1801789 w 2008903"/>
              <a:gd name="connsiteY0" fmla="*/ 80229 h 1337096"/>
              <a:gd name="connsiteX1" fmla="*/ 2008903 w 2008903"/>
              <a:gd name="connsiteY1" fmla="*/ 469762 h 1337096"/>
              <a:gd name="connsiteX2" fmla="*/ 2008903 w 2008903"/>
              <a:gd name="connsiteY2" fmla="*/ 954073 h 1337096"/>
              <a:gd name="connsiteX3" fmla="*/ 1709282 w 2008903"/>
              <a:gd name="connsiteY3" fmla="*/ 1337096 h 1337096"/>
              <a:gd name="connsiteX4" fmla="*/ 0 w 2008903"/>
              <a:gd name="connsiteY4" fmla="*/ 0 h 1337096"/>
              <a:gd name="connsiteX5" fmla="*/ 1539141 w 2008903"/>
              <a:gd name="connsiteY5" fmla="*/ 0 h 1337096"/>
              <a:gd name="connsiteX6" fmla="*/ 1801789 w 2008903"/>
              <a:gd name="connsiteY6" fmla="*/ 80229 h 133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903" h="1337096">
                <a:moveTo>
                  <a:pt x="1801789" y="80229"/>
                </a:moveTo>
                <a:cubicBezTo>
                  <a:pt x="1926746" y="164648"/>
                  <a:pt x="2008904" y="307611"/>
                  <a:pt x="2008903" y="469762"/>
                </a:cubicBezTo>
                <a:lnTo>
                  <a:pt x="2008903" y="954073"/>
                </a:lnTo>
                <a:lnTo>
                  <a:pt x="1709282" y="1337096"/>
                </a:lnTo>
                <a:lnTo>
                  <a:pt x="0" y="0"/>
                </a:lnTo>
                <a:lnTo>
                  <a:pt x="1539141" y="0"/>
                </a:lnTo>
                <a:cubicBezTo>
                  <a:pt x="1636432" y="0"/>
                  <a:pt x="1726814" y="29576"/>
                  <a:pt x="1801789" y="802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63D76CC3-C00A-46A9-9277-1C54FE59FACF}"/>
              </a:ext>
            </a:extLst>
          </p:cNvPr>
          <p:cNvSpPr/>
          <p:nvPr userDrawn="1"/>
        </p:nvSpPr>
        <p:spPr>
          <a:xfrm rot="19333288">
            <a:off x="11349172" y="6046887"/>
            <a:ext cx="1254668" cy="877072"/>
          </a:xfrm>
          <a:custGeom>
            <a:avLst/>
            <a:gdLst>
              <a:gd name="connsiteX0" fmla="*/ 1254668 w 1254668"/>
              <a:gd name="connsiteY0" fmla="*/ 0 h 877072"/>
              <a:gd name="connsiteX1" fmla="*/ 574866 w 1254668"/>
              <a:gd name="connsiteY1" fmla="*/ 877072 h 877072"/>
              <a:gd name="connsiteX2" fmla="*/ 0 w 1254668"/>
              <a:gd name="connsiteY2" fmla="*/ 431506 h 877072"/>
              <a:gd name="connsiteX3" fmla="*/ 1008 w 1254668"/>
              <a:gd name="connsiteY3" fmla="*/ 421506 h 877072"/>
              <a:gd name="connsiteX4" fmla="*/ 518178 w 1254668"/>
              <a:gd name="connsiteY4" fmla="*/ 0 h 87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668" h="877072">
                <a:moveTo>
                  <a:pt x="1254668" y="0"/>
                </a:moveTo>
                <a:lnTo>
                  <a:pt x="574866" y="877072"/>
                </a:lnTo>
                <a:lnTo>
                  <a:pt x="0" y="431506"/>
                </a:lnTo>
                <a:lnTo>
                  <a:pt x="1008" y="421506"/>
                </a:lnTo>
                <a:cubicBezTo>
                  <a:pt x="50232" y="180953"/>
                  <a:pt x="263073" y="0"/>
                  <a:pt x="51817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F703B8-94D3-418D-AB2F-169A62CB30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7813" y="2692581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849082F-B449-494C-8F37-DBDE10876644}"/>
              </a:ext>
            </a:extLst>
          </p:cNvPr>
          <p:cNvSpPr/>
          <p:nvPr userDrawn="1"/>
        </p:nvSpPr>
        <p:spPr>
          <a:xfrm>
            <a:off x="556365" y="2309627"/>
            <a:ext cx="10855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1" u="none" strike="noStrike" kern="1200" cap="none" spc="0" normalizeH="0" baseline="0" noProof="0">
                <a:ln>
                  <a:noFill/>
                </a:ln>
                <a:gradFill>
                  <a:gsLst>
                    <a:gs pos="49000">
                      <a:srgbClr val="2AA7DC"/>
                    </a:gs>
                    <a:gs pos="0">
                      <a:srgbClr val="66DDD5"/>
                    </a:gs>
                    <a:gs pos="100000">
                      <a:srgbClr val="8160EB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6000" b="0" i="1" u="none" strike="noStrike" kern="1200" cap="none" spc="0" normalizeH="0" baseline="0" noProof="0">
              <a:ln>
                <a:noFill/>
              </a:ln>
              <a:gradFill>
                <a:gsLst>
                  <a:gs pos="49000">
                    <a:srgbClr val="2AA7DC"/>
                  </a:gs>
                  <a:gs pos="0">
                    <a:srgbClr val="66DDD5"/>
                  </a:gs>
                  <a:gs pos="100000">
                    <a:srgbClr val="8160EB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文本占位符 4">
            <a:extLst>
              <a:ext uri="{FF2B5EF4-FFF2-40B4-BE49-F238E27FC236}">
                <a16:creationId xmlns:a16="http://schemas.microsoft.com/office/drawing/2014/main" id="{F3429432-D7D8-46F0-8F61-D68185690F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22871" y="4340566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2" name="文本占位符 4">
            <a:extLst>
              <a:ext uri="{FF2B5EF4-FFF2-40B4-BE49-F238E27FC236}">
                <a16:creationId xmlns:a16="http://schemas.microsoft.com/office/drawing/2014/main" id="{C63C83ED-44BE-4884-9E5B-935AABC408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8761" y="2694100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3" name="文本占位符 4">
            <a:extLst>
              <a:ext uri="{FF2B5EF4-FFF2-40B4-BE49-F238E27FC236}">
                <a16:creationId xmlns:a16="http://schemas.microsoft.com/office/drawing/2014/main" id="{2CCA0F2B-321B-4F62-AABC-C4566577C0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3819" y="4342085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3BB6AB1-2142-48E6-B534-556F55CE77D1}"/>
              </a:ext>
            </a:extLst>
          </p:cNvPr>
          <p:cNvSpPr txBox="1"/>
          <p:nvPr userDrawn="1"/>
        </p:nvSpPr>
        <p:spPr>
          <a:xfrm>
            <a:off x="7872505" y="2307097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4A15000-10EC-44DC-86B1-58B511036AE2}"/>
              </a:ext>
            </a:extLst>
          </p:cNvPr>
          <p:cNvSpPr txBox="1"/>
          <p:nvPr userDrawn="1"/>
        </p:nvSpPr>
        <p:spPr>
          <a:xfrm>
            <a:off x="7872505" y="4016713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AA751EA-7B22-4F74-BA01-448E9B12F6DF}"/>
              </a:ext>
            </a:extLst>
          </p:cNvPr>
          <p:cNvCxnSpPr>
            <a:cxnSpLocks/>
          </p:cNvCxnSpPr>
          <p:nvPr userDrawn="1"/>
        </p:nvCxnSpPr>
        <p:spPr>
          <a:xfrm>
            <a:off x="8191013" y="3333022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371163E-8D32-4577-B791-355C02864930}"/>
              </a:ext>
            </a:extLst>
          </p:cNvPr>
          <p:cNvCxnSpPr>
            <a:cxnSpLocks/>
          </p:cNvCxnSpPr>
          <p:nvPr userDrawn="1"/>
        </p:nvCxnSpPr>
        <p:spPr>
          <a:xfrm>
            <a:off x="8191013" y="5080687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4">
            <a:extLst>
              <a:ext uri="{FF2B5EF4-FFF2-40B4-BE49-F238E27FC236}">
                <a16:creationId xmlns:a16="http://schemas.microsoft.com/office/drawing/2014/main" id="{24345C9C-E2E5-4F1A-9AEC-8098FD1615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6348" y="2691570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8" name="文本占位符 4">
            <a:extLst>
              <a:ext uri="{FF2B5EF4-FFF2-40B4-BE49-F238E27FC236}">
                <a16:creationId xmlns:a16="http://schemas.microsoft.com/office/drawing/2014/main" id="{F716F73E-860F-4E7B-A598-5C540179AB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1406" y="4339555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43920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0873DE6B-C1B6-4A8E-81EC-BCE1E05FA0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3535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9E88FB8D-788B-421E-8EEB-BDCA2706B9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94187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81A274B5-2A0E-42E8-8231-95B6015C59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1A7C644C-37FE-472B-931F-011A71C888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98241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20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9E96E817-4586-4443-BDC9-4E3ABD911F1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1452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6D97D1A5-BA96-4BD9-8E1B-05ED15BCA53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40235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58A3836B-914D-420F-A2F1-442966187D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69018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17772CD9-C0E5-4A31-91E7-02E042FFD1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97801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1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2B27DF08-95D8-450F-AAE7-B6CB60FD49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6052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B261A416-E7E8-498B-8702-C610A128F8F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27535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E5B100C-500D-4EAC-9ACA-0ECACB061B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69018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D8A94565-B639-43A7-8218-D4E8A23A15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10501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5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AA1079-13FF-4C87-97F3-24088AD1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036A60-4E67-4902-B74C-AA0C45D55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8C8D7-6EA4-469A-A4C7-860236012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972AB-912B-449E-ACFF-B7F39EC2053A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E52F5-D62D-45C7-809C-F9AE87C71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C3F597-31A6-43D0-8A44-5F340D315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3AB6-3DCE-4D14-AA80-0D566E9A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7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5" r:id="rId2"/>
    <p:sldLayoutId id="2147483656" r:id="rId3"/>
    <p:sldLayoutId id="2147483667" r:id="rId4"/>
    <p:sldLayoutId id="2147483683" r:id="rId5"/>
    <p:sldLayoutId id="2147483669" r:id="rId6"/>
    <p:sldLayoutId id="2147483664" r:id="rId7"/>
    <p:sldLayoutId id="2147483663" r:id="rId8"/>
    <p:sldLayoutId id="2147483662" r:id="rId9"/>
    <p:sldLayoutId id="2147483661" r:id="rId10"/>
    <p:sldLayoutId id="2147483660" r:id="rId11"/>
    <p:sldLayoutId id="2147483665" r:id="rId12"/>
    <p:sldLayoutId id="2147483684" r:id="rId13"/>
    <p:sldLayoutId id="2147483676" r:id="rId14"/>
    <p:sldLayoutId id="2147483659" r:id="rId15"/>
    <p:sldLayoutId id="214748366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80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41980-DA8F-4E9E-B450-4CDAE0D9C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年终总结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27037C7-0C6C-47C2-A50D-7532CF72FB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04769" y="2552849"/>
            <a:ext cx="3924300" cy="646331"/>
          </a:xfrm>
        </p:spPr>
        <p:txBody>
          <a:bodyPr/>
          <a:lstStyle/>
          <a:p>
            <a:r>
              <a:rPr lang="zh-CN" altLang="en-US" dirty="0"/>
              <a:t>汇报人：张鼎</a:t>
            </a:r>
            <a:endParaRPr lang="en-US" altLang="zh-CN" dirty="0"/>
          </a:p>
          <a:p>
            <a:r>
              <a:rPr lang="zh-CN" altLang="en-US" dirty="0"/>
              <a:t>汇报时间：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01</a:t>
            </a:r>
            <a:r>
              <a:rPr lang="zh-CN" altLang="en-US" dirty="0"/>
              <a:t>月</a:t>
            </a:r>
            <a:r>
              <a:rPr lang="en-US" altLang="zh-CN" dirty="0"/>
              <a:t>16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8468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E3A9B-4108-409C-9B92-BE0FAB441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服务器</a:t>
            </a:r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81C49D-2C3B-4241-BFB3-C12B2890D2A1}"/>
              </a:ext>
            </a:extLst>
          </p:cNvPr>
          <p:cNvSpPr txBox="1"/>
          <p:nvPr/>
        </p:nvSpPr>
        <p:spPr>
          <a:xfrm>
            <a:off x="660400" y="1368683"/>
            <a:ext cx="10836275" cy="206928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配置、连接服务器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Xshell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alias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~/.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/config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6DF5FFF-D97A-4A77-ABBA-858FD4183007}"/>
              </a:ext>
            </a:extLst>
          </p:cNvPr>
          <p:cNvSpPr/>
          <p:nvPr/>
        </p:nvSpPr>
        <p:spPr>
          <a:xfrm>
            <a:off x="660400" y="1143070"/>
            <a:ext cx="1624558" cy="9088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3"/>
              </a:gs>
              <a:gs pos="1770">
                <a:schemeClr val="accent5"/>
              </a:gs>
              <a:gs pos="50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730489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E3A9B-4108-409C-9B92-BE0FAB441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服务器</a:t>
            </a:r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81C49D-2C3B-4241-BFB3-C12B2890D2A1}"/>
              </a:ext>
            </a:extLst>
          </p:cNvPr>
          <p:cNvSpPr txBox="1"/>
          <p:nvPr/>
        </p:nvSpPr>
        <p:spPr>
          <a:xfrm>
            <a:off x="660400" y="1368683"/>
            <a:ext cx="10836275" cy="130888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配置、连接服务器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Xshell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6DF5FFF-D97A-4A77-ABBA-858FD4183007}"/>
              </a:ext>
            </a:extLst>
          </p:cNvPr>
          <p:cNvSpPr/>
          <p:nvPr/>
        </p:nvSpPr>
        <p:spPr>
          <a:xfrm>
            <a:off x="660400" y="1143070"/>
            <a:ext cx="1624558" cy="9088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3"/>
              </a:gs>
              <a:gs pos="1770">
                <a:schemeClr val="accent5"/>
              </a:gs>
              <a:gs pos="50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412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E3A9B-4108-409C-9B92-BE0FAB441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服务器</a:t>
            </a:r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81C49D-2C3B-4241-BFB3-C12B2890D2A1}"/>
              </a:ext>
            </a:extLst>
          </p:cNvPr>
          <p:cNvSpPr txBox="1"/>
          <p:nvPr/>
        </p:nvSpPr>
        <p:spPr>
          <a:xfrm>
            <a:off x="660400" y="1368683"/>
            <a:ext cx="10836275" cy="130888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配置、连接服务器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alias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6DF5FFF-D97A-4A77-ABBA-858FD4183007}"/>
              </a:ext>
            </a:extLst>
          </p:cNvPr>
          <p:cNvSpPr/>
          <p:nvPr/>
        </p:nvSpPr>
        <p:spPr>
          <a:xfrm>
            <a:off x="660400" y="1143070"/>
            <a:ext cx="1624558" cy="9088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3"/>
              </a:gs>
              <a:gs pos="1770">
                <a:schemeClr val="accent5"/>
              </a:gs>
              <a:gs pos="50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34819F-DE3E-451C-AB45-DA6E3DB37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62" y="2812291"/>
            <a:ext cx="10836275" cy="386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05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E3A9B-4108-409C-9B92-BE0FAB441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服务器</a:t>
            </a:r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81C49D-2C3B-4241-BFB3-C12B2890D2A1}"/>
              </a:ext>
            </a:extLst>
          </p:cNvPr>
          <p:cNvSpPr txBox="1"/>
          <p:nvPr/>
        </p:nvSpPr>
        <p:spPr>
          <a:xfrm>
            <a:off x="660400" y="1368683"/>
            <a:ext cx="10836275" cy="130888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配置、连接服务器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~/.</a:t>
            </a:r>
            <a:r>
              <a:rPr lang="en-US" altLang="zh-CN" sz="2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/config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6DF5FFF-D97A-4A77-ABBA-858FD4183007}"/>
              </a:ext>
            </a:extLst>
          </p:cNvPr>
          <p:cNvSpPr/>
          <p:nvPr/>
        </p:nvSpPr>
        <p:spPr>
          <a:xfrm>
            <a:off x="660400" y="1143070"/>
            <a:ext cx="1624558" cy="9088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3"/>
              </a:gs>
              <a:gs pos="1770">
                <a:schemeClr val="accent5"/>
              </a:gs>
              <a:gs pos="50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EAC2AA-0500-420D-99CA-54DC49856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183" y="1484313"/>
            <a:ext cx="7343888" cy="504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13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E3A9B-4108-409C-9B92-BE0FAB441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服务器</a:t>
            </a:r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81C49D-2C3B-4241-BFB3-C12B2890D2A1}"/>
              </a:ext>
            </a:extLst>
          </p:cNvPr>
          <p:cNvSpPr txBox="1"/>
          <p:nvPr/>
        </p:nvSpPr>
        <p:spPr>
          <a:xfrm>
            <a:off x="660400" y="1368683"/>
            <a:ext cx="10836275" cy="16076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 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bash/</a:t>
            </a:r>
            <a:r>
              <a:rPr lang="en-US" altLang="zh-CN" sz="2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zsh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具体怎么切换，请看实验室服务与服务器信息腾讯文档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https://docs.qq.com/doc/DUGplUkF4T1h6cVhD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6DF5FFF-D97A-4A77-ABBA-858FD4183007}"/>
              </a:ext>
            </a:extLst>
          </p:cNvPr>
          <p:cNvSpPr/>
          <p:nvPr/>
        </p:nvSpPr>
        <p:spPr>
          <a:xfrm>
            <a:off x="660400" y="1143070"/>
            <a:ext cx="1624558" cy="9088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3"/>
              </a:gs>
              <a:gs pos="1770">
                <a:schemeClr val="accent5"/>
              </a:gs>
              <a:gs pos="50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621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E3A9B-4108-409C-9B92-BE0FAB441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服务器</a:t>
            </a:r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81C49D-2C3B-4241-BFB3-C12B2890D2A1}"/>
              </a:ext>
            </a:extLst>
          </p:cNvPr>
          <p:cNvSpPr txBox="1"/>
          <p:nvPr/>
        </p:nvSpPr>
        <p:spPr>
          <a:xfrm>
            <a:off x="660400" y="1368683"/>
            <a:ext cx="10836275" cy="114595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htop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、怎么看、怎么用、怎么配置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配置文件在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~/.config/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htop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htoprc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，但不建议大家手动编辑文件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6DF5FFF-D97A-4A77-ABBA-858FD4183007}"/>
              </a:ext>
            </a:extLst>
          </p:cNvPr>
          <p:cNvSpPr/>
          <p:nvPr/>
        </p:nvSpPr>
        <p:spPr>
          <a:xfrm>
            <a:off x="660400" y="1143070"/>
            <a:ext cx="1624558" cy="9088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3"/>
              </a:gs>
              <a:gs pos="1770">
                <a:schemeClr val="accent5"/>
              </a:gs>
              <a:gs pos="50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168343-98E9-48AE-B2D8-DD927C9AA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2600834"/>
            <a:ext cx="6239164" cy="414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96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E3A9B-4108-409C-9B92-BE0FAB441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服务器</a:t>
            </a:r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81C49D-2C3B-4241-BFB3-C12B2890D2A1}"/>
              </a:ext>
            </a:extLst>
          </p:cNvPr>
          <p:cNvSpPr txBox="1"/>
          <p:nvPr/>
        </p:nvSpPr>
        <p:spPr>
          <a:xfrm>
            <a:off x="660400" y="1368683"/>
            <a:ext cx="10836275" cy="114595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查看当前登录到服务器上的会话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6DF5FFF-D97A-4A77-ABBA-858FD4183007}"/>
              </a:ext>
            </a:extLst>
          </p:cNvPr>
          <p:cNvSpPr/>
          <p:nvPr/>
        </p:nvSpPr>
        <p:spPr>
          <a:xfrm>
            <a:off x="660400" y="1143070"/>
            <a:ext cx="1624558" cy="9088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3"/>
              </a:gs>
              <a:gs pos="1770">
                <a:schemeClr val="accent5"/>
              </a:gs>
              <a:gs pos="50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990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E3A9B-4108-409C-9B92-BE0FAB441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服务器</a:t>
            </a:r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81C49D-2C3B-4241-BFB3-C12B2890D2A1}"/>
              </a:ext>
            </a:extLst>
          </p:cNvPr>
          <p:cNvSpPr txBox="1"/>
          <p:nvPr/>
        </p:nvSpPr>
        <p:spPr>
          <a:xfrm>
            <a:off x="660400" y="1368683"/>
            <a:ext cx="10836275" cy="34542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uptime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1/5/15 mins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系统平均负载情况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系统平均负载被定义为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在特定时间间隔内运行队列中的平均进程数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一般来说，每个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内核当前活动进程数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不大于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，则系统运行表现良好！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6DF5FFF-D97A-4A77-ABBA-858FD4183007}"/>
              </a:ext>
            </a:extLst>
          </p:cNvPr>
          <p:cNvSpPr/>
          <p:nvPr/>
        </p:nvSpPr>
        <p:spPr>
          <a:xfrm>
            <a:off x="660400" y="1143070"/>
            <a:ext cx="1624558" cy="9088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3"/>
              </a:gs>
              <a:gs pos="1770">
                <a:schemeClr val="accent5"/>
              </a:gs>
              <a:gs pos="50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539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E3A9B-4108-409C-9B92-BE0FAB441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服务器</a:t>
            </a:r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81C49D-2C3B-4241-BFB3-C12B2890D2A1}"/>
              </a:ext>
            </a:extLst>
          </p:cNvPr>
          <p:cNvSpPr txBox="1"/>
          <p:nvPr/>
        </p:nvSpPr>
        <p:spPr>
          <a:xfrm>
            <a:off x="660400" y="1368683"/>
            <a:ext cx="10836275" cy="16076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nvidia-smi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6DF5FFF-D97A-4A77-ABBA-858FD4183007}"/>
              </a:ext>
            </a:extLst>
          </p:cNvPr>
          <p:cNvSpPr/>
          <p:nvPr/>
        </p:nvSpPr>
        <p:spPr>
          <a:xfrm>
            <a:off x="660400" y="1143070"/>
            <a:ext cx="1624558" cy="9088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3"/>
              </a:gs>
              <a:gs pos="1770">
                <a:schemeClr val="accent5"/>
              </a:gs>
              <a:gs pos="50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028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E3A9B-4108-409C-9B92-BE0FAB441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服务器</a:t>
            </a:r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81C49D-2C3B-4241-BFB3-C12B2890D2A1}"/>
              </a:ext>
            </a:extLst>
          </p:cNvPr>
          <p:cNvSpPr txBox="1"/>
          <p:nvPr/>
        </p:nvSpPr>
        <p:spPr>
          <a:xfrm>
            <a:off x="660400" y="1368683"/>
            <a:ext cx="10836275" cy="253094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怎么看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有哪些人在用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nvidia-smi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htop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nvidia-smi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aux | grep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fuser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（要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6DF5FFF-D97A-4A77-ABBA-858FD4183007}"/>
              </a:ext>
            </a:extLst>
          </p:cNvPr>
          <p:cNvSpPr/>
          <p:nvPr/>
        </p:nvSpPr>
        <p:spPr>
          <a:xfrm>
            <a:off x="660400" y="1143070"/>
            <a:ext cx="1624558" cy="9088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3"/>
              </a:gs>
              <a:gs pos="1770">
                <a:schemeClr val="accent5"/>
              </a:gs>
              <a:gs pos="50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497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B2A885-D29F-450C-A2AD-E9DA18E350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10960" y="2504036"/>
            <a:ext cx="2329673" cy="523220"/>
          </a:xfr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F100-BC48-42B3-8FCD-34D677C3AE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10960" y="3913410"/>
            <a:ext cx="2329673" cy="523220"/>
          </a:xfr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1FCF8-041B-4ADC-93D4-6D4F4DC851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10960" y="5314898"/>
            <a:ext cx="2329673" cy="523220"/>
          </a:xfr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Tips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7752490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E3A9B-4108-409C-9B92-BE0FAB441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服务器</a:t>
            </a:r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81C49D-2C3B-4241-BFB3-C12B2890D2A1}"/>
              </a:ext>
            </a:extLst>
          </p:cNvPr>
          <p:cNvSpPr txBox="1"/>
          <p:nvPr/>
        </p:nvSpPr>
        <p:spPr>
          <a:xfrm>
            <a:off x="660400" y="1368683"/>
            <a:ext cx="10836275" cy="530093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NVRM:Xid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Xid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message is an error report from the NVIDIA driver that is printed to the operating system's kernel log or event log.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Xid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messages indicate that a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general GPU error occurred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most often due to the driver programming the GPU incorrectly or to corruption of the commands sent to the GPU. The messages can be indicative of a hardware problem, an NVIDIA software problem, or a user application problem.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These messages provide diagnostic information that can be used by both users and NVIDIA to aid in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debugging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reported problems.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https://docs.nvidia.com/deploy/xid-errors/index.html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6DF5FFF-D97A-4A77-ABBA-858FD4183007}"/>
              </a:ext>
            </a:extLst>
          </p:cNvPr>
          <p:cNvSpPr/>
          <p:nvPr/>
        </p:nvSpPr>
        <p:spPr>
          <a:xfrm>
            <a:off x="660400" y="1143070"/>
            <a:ext cx="1624558" cy="9088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3"/>
              </a:gs>
              <a:gs pos="1770">
                <a:schemeClr val="accent5"/>
              </a:gs>
              <a:gs pos="50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922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E3A9B-4108-409C-9B92-BE0FAB441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服务器</a:t>
            </a:r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81C49D-2C3B-4241-BFB3-C12B2890D2A1}"/>
              </a:ext>
            </a:extLst>
          </p:cNvPr>
          <p:cNvSpPr txBox="1"/>
          <p:nvPr/>
        </p:nvSpPr>
        <p:spPr>
          <a:xfrm>
            <a:off x="660400" y="1368683"/>
            <a:ext cx="10836275" cy="114595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NVRM:Xid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6DF5FFF-D97A-4A77-ABBA-858FD4183007}"/>
              </a:ext>
            </a:extLst>
          </p:cNvPr>
          <p:cNvSpPr/>
          <p:nvPr/>
        </p:nvSpPr>
        <p:spPr>
          <a:xfrm>
            <a:off x="660400" y="1143070"/>
            <a:ext cx="1624558" cy="9088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3"/>
              </a:gs>
              <a:gs pos="1770">
                <a:schemeClr val="accent5"/>
              </a:gs>
              <a:gs pos="50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E893F6-FEAA-4D08-9CE7-5E1E31B91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49" y="2386012"/>
            <a:ext cx="69627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17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E3A9B-4108-409C-9B92-BE0FAB441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服务器</a:t>
            </a:r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81C49D-2C3B-4241-BFB3-C12B2890D2A1}"/>
              </a:ext>
            </a:extLst>
          </p:cNvPr>
          <p:cNvSpPr txBox="1"/>
          <p:nvPr/>
        </p:nvSpPr>
        <p:spPr>
          <a:xfrm>
            <a:off x="660400" y="1368683"/>
            <a:ext cx="10836275" cy="114595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NVRM:Xid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6DF5FFF-D97A-4A77-ABBA-858FD4183007}"/>
              </a:ext>
            </a:extLst>
          </p:cNvPr>
          <p:cNvSpPr/>
          <p:nvPr/>
        </p:nvSpPr>
        <p:spPr>
          <a:xfrm>
            <a:off x="660400" y="1143070"/>
            <a:ext cx="1624558" cy="9088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3"/>
              </a:gs>
              <a:gs pos="1770">
                <a:schemeClr val="accent5"/>
              </a:gs>
              <a:gs pos="50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FD2FA-FDAF-4F10-BD58-BAB86EA3AC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3" t="5432" r="8082" b="1462"/>
          <a:stretch/>
        </p:blipFill>
        <p:spPr>
          <a:xfrm>
            <a:off x="3450856" y="1143070"/>
            <a:ext cx="5290287" cy="549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32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E3A9B-4108-409C-9B92-BE0FAB441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服务器</a:t>
            </a:r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81C49D-2C3B-4241-BFB3-C12B2890D2A1}"/>
              </a:ext>
            </a:extLst>
          </p:cNvPr>
          <p:cNvSpPr txBox="1"/>
          <p:nvPr/>
        </p:nvSpPr>
        <p:spPr>
          <a:xfrm>
            <a:off x="660400" y="1368683"/>
            <a:ext cx="10836275" cy="114595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NVRM:Xid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6DF5FFF-D97A-4A77-ABBA-858FD4183007}"/>
              </a:ext>
            </a:extLst>
          </p:cNvPr>
          <p:cNvSpPr/>
          <p:nvPr/>
        </p:nvSpPr>
        <p:spPr>
          <a:xfrm>
            <a:off x="660400" y="1143070"/>
            <a:ext cx="1624558" cy="9088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3"/>
              </a:gs>
              <a:gs pos="1770">
                <a:schemeClr val="accent5"/>
              </a:gs>
              <a:gs pos="50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0FAED-0DCB-4039-A004-87F143D8FC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" t="5909" r="11605" b="9051"/>
          <a:stretch/>
        </p:blipFill>
        <p:spPr>
          <a:xfrm>
            <a:off x="3565725" y="1368683"/>
            <a:ext cx="5060549" cy="526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71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E3A9B-4108-409C-9B92-BE0FAB441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服务器</a:t>
            </a:r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81C49D-2C3B-4241-BFB3-C12B2890D2A1}"/>
              </a:ext>
            </a:extLst>
          </p:cNvPr>
          <p:cNvSpPr txBox="1"/>
          <p:nvPr/>
        </p:nvSpPr>
        <p:spPr>
          <a:xfrm>
            <a:off x="660400" y="1368683"/>
            <a:ext cx="10836275" cy="16076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传输文件 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2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Xftp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服务器之间传文件不要直接用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Xftp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6DF5FFF-D97A-4A77-ABBA-858FD4183007}"/>
              </a:ext>
            </a:extLst>
          </p:cNvPr>
          <p:cNvSpPr/>
          <p:nvPr/>
        </p:nvSpPr>
        <p:spPr>
          <a:xfrm>
            <a:off x="660400" y="1143070"/>
            <a:ext cx="1624558" cy="9088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3"/>
              </a:gs>
              <a:gs pos="1770">
                <a:schemeClr val="accent5"/>
              </a:gs>
              <a:gs pos="50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483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E3A9B-4108-409C-9B92-BE0FAB441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服务器</a:t>
            </a:r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81C49D-2C3B-4241-BFB3-C12B2890D2A1}"/>
              </a:ext>
            </a:extLst>
          </p:cNvPr>
          <p:cNvSpPr txBox="1"/>
          <p:nvPr/>
        </p:nvSpPr>
        <p:spPr>
          <a:xfrm>
            <a:off x="660400" y="1368683"/>
            <a:ext cx="10836275" cy="16076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传输文件 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2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rsync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服务器之间传文件推荐使用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rsync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6DF5FFF-D97A-4A77-ABBA-858FD4183007}"/>
              </a:ext>
            </a:extLst>
          </p:cNvPr>
          <p:cNvSpPr/>
          <p:nvPr/>
        </p:nvSpPr>
        <p:spPr>
          <a:xfrm>
            <a:off x="660400" y="1143070"/>
            <a:ext cx="1624558" cy="9088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3"/>
              </a:gs>
              <a:gs pos="1770">
                <a:schemeClr val="accent5"/>
              </a:gs>
              <a:gs pos="50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336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E3A9B-4108-409C-9B92-BE0FAB441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服务器</a:t>
            </a:r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81C49D-2C3B-4241-BFB3-C12B2890D2A1}"/>
              </a:ext>
            </a:extLst>
          </p:cNvPr>
          <p:cNvSpPr txBox="1"/>
          <p:nvPr/>
        </p:nvSpPr>
        <p:spPr>
          <a:xfrm>
            <a:off x="660400" y="1368683"/>
            <a:ext cx="10836275" cy="16076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压缩文件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 -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czvf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achive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filename&gt; &lt;source&gt;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 -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xvf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achive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filename&gt; &lt;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6DF5FFF-D97A-4A77-ABBA-858FD4183007}"/>
              </a:ext>
            </a:extLst>
          </p:cNvPr>
          <p:cNvSpPr/>
          <p:nvPr/>
        </p:nvSpPr>
        <p:spPr>
          <a:xfrm>
            <a:off x="660400" y="1143070"/>
            <a:ext cx="1624558" cy="9088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3"/>
              </a:gs>
              <a:gs pos="1770">
                <a:schemeClr val="accent5"/>
              </a:gs>
              <a:gs pos="50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09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E3A9B-4108-409C-9B92-BE0FAB441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服务器</a:t>
            </a:r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81C49D-2C3B-4241-BFB3-C12B2890D2A1}"/>
              </a:ext>
            </a:extLst>
          </p:cNvPr>
          <p:cNvSpPr txBox="1"/>
          <p:nvPr/>
        </p:nvSpPr>
        <p:spPr>
          <a:xfrm>
            <a:off x="660400" y="1368683"/>
            <a:ext cx="10836275" cy="29926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压缩文件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7z a -t7z -mx=9 &lt;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achive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filename&gt; &lt;source&gt;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最大压缩比（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mx=9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，默认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7z a -t7z -mx=9 -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mfb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=273 -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-md=31 -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myx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=9 -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mtm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=- -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mmt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mmtf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-md=1536m -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mmf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=bt3 -mmc=10000 -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mpb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=0 -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mlc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 &lt;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achive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filename&gt; &lt;source&gt;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最大压缩比，但非常耗费时间和内存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7z x &lt;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achive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filename&gt; &lt;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6DF5FFF-D97A-4A77-ABBA-858FD4183007}"/>
              </a:ext>
            </a:extLst>
          </p:cNvPr>
          <p:cNvSpPr/>
          <p:nvPr/>
        </p:nvSpPr>
        <p:spPr>
          <a:xfrm>
            <a:off x="660400" y="1143070"/>
            <a:ext cx="1624558" cy="9088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3"/>
              </a:gs>
              <a:gs pos="1770">
                <a:schemeClr val="accent5"/>
              </a:gs>
              <a:gs pos="50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93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E3A9B-4108-409C-9B92-BE0FAB441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服务器</a:t>
            </a:r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81C49D-2C3B-4241-BFB3-C12B2890D2A1}"/>
              </a:ext>
            </a:extLst>
          </p:cNvPr>
          <p:cNvSpPr txBox="1"/>
          <p:nvPr/>
        </p:nvSpPr>
        <p:spPr>
          <a:xfrm>
            <a:off x="660400" y="1368683"/>
            <a:ext cx="10836275" cy="16076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用远程连接传文件要注意的问题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大文件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压缩后再传输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6DF5FFF-D97A-4A77-ABBA-858FD4183007}"/>
              </a:ext>
            </a:extLst>
          </p:cNvPr>
          <p:cNvSpPr/>
          <p:nvPr/>
        </p:nvSpPr>
        <p:spPr>
          <a:xfrm>
            <a:off x="660400" y="1143070"/>
            <a:ext cx="1624558" cy="9088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3"/>
              </a:gs>
              <a:gs pos="1770">
                <a:schemeClr val="accent5"/>
              </a:gs>
              <a:gs pos="50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45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41980-DA8F-4E9E-B450-4CDAE0D9C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谢谢大家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AE0C054F-ACA8-4C62-A1CC-E710A47045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73019" y="3309407"/>
            <a:ext cx="3924300" cy="646331"/>
          </a:xfrm>
        </p:spPr>
        <p:txBody>
          <a:bodyPr/>
          <a:lstStyle/>
          <a:p>
            <a:r>
              <a:rPr lang="zh-CN" altLang="en-US" dirty="0"/>
              <a:t>汇报人：张鼎</a:t>
            </a:r>
            <a:endParaRPr lang="en-US" altLang="zh-CN" dirty="0"/>
          </a:p>
          <a:p>
            <a:r>
              <a:rPr lang="zh-CN" altLang="en-US" dirty="0"/>
              <a:t>汇报时间：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01</a:t>
            </a:r>
            <a:r>
              <a:rPr lang="zh-CN" altLang="en-US" dirty="0"/>
              <a:t>月</a:t>
            </a:r>
            <a:r>
              <a:rPr lang="en-US" altLang="zh-CN" dirty="0"/>
              <a:t>16</a:t>
            </a:r>
            <a:r>
              <a:rPr lang="zh-CN" altLang="en-US" dirty="0"/>
              <a:t>日</a:t>
            </a: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195910957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C73A759D-B876-4C91-A003-3FE9B4821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C2E54D50-30EE-4B38-BA79-F0DAE5EF3532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2691194193"/>
      </p:ext>
    </p:extLst>
  </p:cSld>
  <p:clrMapOvr>
    <a:masterClrMapping/>
  </p:clrMapOvr>
  <p:transition spd="slow">
    <p:strips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E3A9B-4108-409C-9B92-BE0FAB441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4DD821D-6B87-467C-8ED2-5CDDCA31E812}"/>
              </a:ext>
            </a:extLst>
          </p:cNvPr>
          <p:cNvGrpSpPr/>
          <p:nvPr/>
        </p:nvGrpSpPr>
        <p:grpSpPr>
          <a:xfrm>
            <a:off x="780473" y="2736606"/>
            <a:ext cx="4029477" cy="2638671"/>
            <a:chOff x="667657" y="4517316"/>
            <a:chExt cx="2192241" cy="2638671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381C49D-2C3B-4241-BFB3-C12B2890D2A1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zh-CN" altLang="en-US" sz="2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气象项目</a:t>
              </a:r>
              <a:endPara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F456E93-60A7-43D7-A4C7-2275C7A66E5F}"/>
                </a:ext>
              </a:extLst>
            </p:cNvPr>
            <p:cNvSpPr txBox="1"/>
            <p:nvPr/>
          </p:nvSpPr>
          <p:spPr>
            <a:xfrm>
              <a:off x="753083" y="5102091"/>
              <a:ext cx="2106815" cy="205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问答对生成</a:t>
              </a:r>
              <a:endPara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系统整体整合、测试</a:t>
              </a:r>
              <a:endPara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系统容器化</a:t>
              </a:r>
              <a:endPara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系统部署一键化，方便维护</a:t>
              </a:r>
              <a:endPara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系统部署</a:t>
              </a:r>
              <a:endPara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6DF5FFF-D97A-4A77-ABBA-858FD4183007}"/>
              </a:ext>
            </a:extLst>
          </p:cNvPr>
          <p:cNvSpPr/>
          <p:nvPr/>
        </p:nvSpPr>
        <p:spPr>
          <a:xfrm>
            <a:off x="660400" y="2438155"/>
            <a:ext cx="1624558" cy="9088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3"/>
              </a:gs>
              <a:gs pos="1770">
                <a:schemeClr val="accent5"/>
              </a:gs>
              <a:gs pos="50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610074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E3A9B-4108-409C-9B92-BE0FAB441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81C49D-2C3B-4241-BFB3-C12B2890D2A1}"/>
              </a:ext>
            </a:extLst>
          </p:cNvPr>
          <p:cNvSpPr txBox="1"/>
          <p:nvPr/>
        </p:nvSpPr>
        <p:spPr>
          <a:xfrm>
            <a:off x="660400" y="1368683"/>
            <a:ext cx="10792691" cy="419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增强远程连接服务的稳定性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配置、维护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配置、维护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白服网络配置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GitLab CI/CD 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服务配置完毕，可以正常使用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GitLab Registry 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服务配置完毕，可以正常使用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registry.git.pmnlplab.top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6DF5FFF-D97A-4A77-ABBA-858FD4183007}"/>
              </a:ext>
            </a:extLst>
          </p:cNvPr>
          <p:cNvSpPr/>
          <p:nvPr/>
        </p:nvSpPr>
        <p:spPr>
          <a:xfrm>
            <a:off x="660400" y="1143070"/>
            <a:ext cx="1624558" cy="9088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3"/>
              </a:gs>
              <a:gs pos="1770">
                <a:schemeClr val="accent5"/>
              </a:gs>
              <a:gs pos="50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10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E3A9B-4108-409C-9B92-BE0FAB441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81C49D-2C3B-4241-BFB3-C12B2890D2A1}"/>
              </a:ext>
            </a:extLst>
          </p:cNvPr>
          <p:cNvSpPr txBox="1"/>
          <p:nvPr/>
        </p:nvSpPr>
        <p:spPr>
          <a:xfrm>
            <a:off x="660400" y="1368683"/>
            <a:ext cx="10792691" cy="389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迁移阿里云产业数据库（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）到实验室内网服务器（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amax02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部署产业平台（演示、武汉开放数据应用大赛）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日常维护服务器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6DF5FFF-D97A-4A77-ABBA-858FD4183007}"/>
              </a:ext>
            </a:extLst>
          </p:cNvPr>
          <p:cNvSpPr/>
          <p:nvPr/>
        </p:nvSpPr>
        <p:spPr>
          <a:xfrm>
            <a:off x="660400" y="1143070"/>
            <a:ext cx="1624558" cy="9088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3"/>
              </a:gs>
              <a:gs pos="1770">
                <a:schemeClr val="accent5"/>
              </a:gs>
              <a:gs pos="50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87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C73A759D-B876-4C91-A003-3FE9B4821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C2E54D50-30EE-4B38-BA79-F0DAE5EF3532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展望</a:t>
            </a: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3039492345"/>
      </p:ext>
    </p:extLst>
  </p:cSld>
  <p:clrMapOvr>
    <a:masterClrMapping/>
  </p:clrMapOvr>
  <p:transition spd="slow">
    <p:strips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E3A9B-4108-409C-9B92-BE0FAB441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展望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81C49D-2C3B-4241-BFB3-C12B2890D2A1}"/>
              </a:ext>
            </a:extLst>
          </p:cNvPr>
          <p:cNvSpPr txBox="1"/>
          <p:nvPr/>
        </p:nvSpPr>
        <p:spPr>
          <a:xfrm>
            <a:off x="660400" y="1368683"/>
            <a:ext cx="10836275" cy="443198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专利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完成第一个，构想第二个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复习线性代数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调试服务器监控与报警系统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小程序？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刷题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完成服务器交接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服务器维护手册编写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完成财务交接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财务手册编写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6DF5FFF-D97A-4A77-ABBA-858FD4183007}"/>
              </a:ext>
            </a:extLst>
          </p:cNvPr>
          <p:cNvSpPr/>
          <p:nvPr/>
        </p:nvSpPr>
        <p:spPr>
          <a:xfrm>
            <a:off x="660400" y="1143070"/>
            <a:ext cx="1624558" cy="9088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3"/>
              </a:gs>
              <a:gs pos="1770">
                <a:schemeClr val="accent5"/>
              </a:gs>
              <a:gs pos="50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256321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C73A759D-B876-4C91-A003-3FE9B4821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C2E54D50-30EE-4B38-BA79-F0DAE5EF3532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服务器</a:t>
            </a:r>
            <a:r>
              <a:rPr lang="en-US" altLang="zh-CN" dirty="0"/>
              <a:t>Tips</a:t>
            </a: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169597575"/>
      </p:ext>
    </p:extLst>
  </p:cSld>
  <p:clrMapOvr>
    <a:masterClrMapping/>
  </p:clrMapOvr>
  <p:transition spd="slow">
    <p:strips dir="l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时尚简约风格模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304F"/>
      </a:accent1>
      <a:accent2>
        <a:srgbClr val="202743"/>
      </a:accent2>
      <a:accent3>
        <a:srgbClr val="66DDD5"/>
      </a:accent3>
      <a:accent4>
        <a:srgbClr val="0081E1"/>
      </a:accent4>
      <a:accent5>
        <a:srgbClr val="8160EB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857</Words>
  <Application>Microsoft Office PowerPoint</Application>
  <PresentationFormat>Widescreen</PresentationFormat>
  <Paragraphs>151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微软雅黑</vt:lpstr>
      <vt:lpstr>等线</vt:lpstr>
      <vt:lpstr>等线 Light</vt:lpstr>
      <vt:lpstr>Arial</vt:lpstr>
      <vt:lpstr>Century Gothic</vt:lpstr>
      <vt:lpstr>Segoe UI Light</vt:lpstr>
      <vt:lpstr>Wingdings</vt:lpstr>
      <vt:lpstr>Office 主题​​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Zhenyu Xu</dc:creator>
  <cp:lastModifiedBy>Ding Zhang</cp:lastModifiedBy>
  <cp:revision>150</cp:revision>
  <dcterms:created xsi:type="dcterms:W3CDTF">2019-09-17T00:55:24Z</dcterms:created>
  <dcterms:modified xsi:type="dcterms:W3CDTF">2021-01-16T06:13:14Z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t-zhenxu@microsoft.com</vt:lpwstr>
  </property>
  <property fmtid="{D5CDD505-2E9C-101B-9397-08002B2CF9AE}" pid="5" name="MSIP_Label_f42aa342-8706-4288-bd11-ebb85995028c_SetDate">
    <vt:lpwstr>2019-09-17T00:55:27.4921371Z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182648ba-116e-4ea7-b09c-ef40e8411546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