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1714" r:id="rId4"/>
    <p:sldId id="1709" r:id="rId5"/>
    <p:sldId id="1739" r:id="rId6"/>
    <p:sldId id="1736" r:id="rId7"/>
    <p:sldId id="1740" r:id="rId8"/>
    <p:sldId id="1738" r:id="rId9"/>
    <p:sldId id="1741" r:id="rId10"/>
    <p:sldId id="1742" r:id="rId11"/>
    <p:sldId id="1743" r:id="rId12"/>
    <p:sldId id="1744" r:id="rId13"/>
    <p:sldId id="1747" r:id="rId14"/>
    <p:sldId id="1704" r:id="rId15"/>
    <p:sldId id="1715" r:id="rId16"/>
    <p:sldId id="1746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9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24612" y="5201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期末总结报告</a:t>
            </a:r>
            <a:endParaRPr lang="zh-CN" altLang="en-US" sz="66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39956" y="2552834"/>
                <a:ext cx="3957318" cy="77886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rgbClr val="FCB53C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rgbClr val="FCB53C"/>
                  </a:solidFill>
                  <a:latin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2021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94" y="1088390"/>
            <a:ext cx="1322387" cy="421005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idx="1"/>
          </p:nvPr>
        </p:nvSpPr>
        <p:spPr>
          <a:xfrm>
            <a:off x="9746228" y="3841372"/>
            <a:ext cx="1774260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——</a:t>
            </a:r>
            <a:r>
              <a:rPr lang="zh-CN" altLang="en-US" dirty="0" smtClean="0"/>
              <a:t>彭美政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第一次中期验收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9924" y="1611313"/>
            <a:ext cx="160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SzPct val="50000"/>
            </a:pPr>
            <a:r>
              <a:rPr lang="zh-CN" altLang="en-US" sz="3600" b="1" dirty="0" smtClean="0">
                <a:solidFill>
                  <a:srgbClr val="FF0000"/>
                </a:solidFill>
              </a:rPr>
              <a:t>大失败</a:t>
            </a:r>
            <a:endParaRPr lang="en-US" altLang="zh-CN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4" y="2753933"/>
            <a:ext cx="610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架构总工提出要求：算法上必须要有所创新，可以发现现有检测技术无法检测到的问题，在性能表现等指标上至少有一项要优于现有的工具。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4" y="4383897"/>
            <a:ext cx="6104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外部归因：时间比较仓促，短时间内学习一项新的技术并使用不太熟练的语言进行开发有困难。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内部归因：此前会议的顺利导致我对项目验收的严肃性缺乏认识，在会议前没有与对方深入沟通，认真准备好答辩内容。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148" name="等腰三角形 147"/>
          <p:cNvSpPr/>
          <p:nvPr/>
        </p:nvSpPr>
        <p:spPr bwMode="auto">
          <a:xfrm rot="5400000">
            <a:off x="-340969" y="3392786"/>
            <a:ext cx="1706033" cy="10240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 dirty="0"/>
          </a:p>
        </p:txBody>
      </p:sp>
      <p:sp>
        <p:nvSpPr>
          <p:cNvPr id="149" name="任意多边形 148"/>
          <p:cNvSpPr/>
          <p:nvPr/>
        </p:nvSpPr>
        <p:spPr>
          <a:xfrm>
            <a:off x="1015633" y="3896363"/>
            <a:ext cx="1115501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/>
          </a:p>
        </p:txBody>
      </p:sp>
      <p:sp>
        <p:nvSpPr>
          <p:cNvPr id="172" name="椭圆 171"/>
          <p:cNvSpPr/>
          <p:nvPr/>
        </p:nvSpPr>
        <p:spPr>
          <a:xfrm>
            <a:off x="16995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5664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4333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7300286" y="3656275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167186" y="3656275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íṩḻîde"/>
          <p:cNvSpPr/>
          <p:nvPr/>
        </p:nvSpPr>
        <p:spPr bwMode="auto">
          <a:xfrm>
            <a:off x="716573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认识袁老师</a:t>
            </a:r>
            <a:endParaRPr lang="en-US" altLang="zh-CN" sz="1100" dirty="0" smtClean="0"/>
          </a:p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初步了解该项目</a:t>
            </a:r>
            <a:endParaRPr lang="en-US" altLang="zh-CN" sz="1100" dirty="0"/>
          </a:p>
        </p:txBody>
      </p:sp>
      <p:sp>
        <p:nvSpPr>
          <p:cNvPr id="178" name="ïś1îḓe"/>
          <p:cNvSpPr txBox="1"/>
          <p:nvPr/>
        </p:nvSpPr>
        <p:spPr bwMode="auto">
          <a:xfrm>
            <a:off x="716575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27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79" name="ïṩḷíďe"/>
          <p:cNvSpPr/>
          <p:nvPr/>
        </p:nvSpPr>
        <p:spPr bwMode="auto">
          <a:xfrm>
            <a:off x="2617125" y="5808190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与华为方面的负责人杨老师建立联系，进行了几次线上会议</a:t>
            </a:r>
            <a:endParaRPr lang="en-US" altLang="zh-CN" sz="1100" dirty="0"/>
          </a:p>
        </p:txBody>
      </p:sp>
      <p:sp>
        <p:nvSpPr>
          <p:cNvPr id="180" name="íslíḓê"/>
          <p:cNvSpPr txBox="1"/>
          <p:nvPr/>
        </p:nvSpPr>
        <p:spPr bwMode="auto">
          <a:xfrm>
            <a:off x="2617127" y="5366384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开学后不久</a:t>
            </a:r>
            <a:endParaRPr lang="en-US" altLang="zh-CN" sz="2000" b="1" dirty="0"/>
          </a:p>
        </p:txBody>
      </p:sp>
      <p:sp>
        <p:nvSpPr>
          <p:cNvPr id="181" name="ïṣļîḍê"/>
          <p:cNvSpPr/>
          <p:nvPr/>
        </p:nvSpPr>
        <p:spPr bwMode="auto">
          <a:xfrm>
            <a:off x="4485379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与华为负责人等进行第一次线下会议，展示了项目</a:t>
            </a:r>
            <a:r>
              <a:rPr lang="en-US" altLang="zh-CN" sz="1100" dirty="0" smtClean="0"/>
              <a:t>demo</a:t>
            </a:r>
            <a:endParaRPr lang="en-US" altLang="zh-CN" sz="1100" dirty="0"/>
          </a:p>
        </p:txBody>
      </p:sp>
      <p:sp>
        <p:nvSpPr>
          <p:cNvPr id="182" name="ïŝ1iḓé"/>
          <p:cNvSpPr txBox="1"/>
          <p:nvPr/>
        </p:nvSpPr>
        <p:spPr bwMode="auto">
          <a:xfrm>
            <a:off x="4485381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12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83" name="íṣḷïḑê"/>
          <p:cNvSpPr/>
          <p:nvPr/>
        </p:nvSpPr>
        <p:spPr bwMode="auto">
          <a:xfrm>
            <a:off x="6339755" y="580622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与华为软件架构总工等人进行中期验收会议</a:t>
            </a:r>
            <a:endParaRPr lang="en-US" altLang="zh-CN" sz="1100" dirty="0"/>
          </a:p>
        </p:txBody>
      </p:sp>
      <p:sp>
        <p:nvSpPr>
          <p:cNvPr id="184" name="ïṥḻiḍé"/>
          <p:cNvSpPr txBox="1"/>
          <p:nvPr/>
        </p:nvSpPr>
        <p:spPr bwMode="auto">
          <a:xfrm>
            <a:off x="6339757" y="536442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85" name="iṡḷiḓe"/>
          <p:cNvSpPr txBox="1"/>
          <p:nvPr/>
        </p:nvSpPr>
        <p:spPr>
          <a:xfrm>
            <a:off x="7023188" y="1650091"/>
            <a:ext cx="3011174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17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日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í$ḷíďé"/>
          <p:cNvSpPr txBox="1"/>
          <p:nvPr/>
        </p:nvSpPr>
        <p:spPr>
          <a:xfrm>
            <a:off x="7023188" y="2042603"/>
            <a:ext cx="3011174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第二次中期验收会议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87" name="直接连接符 186"/>
          <p:cNvCxnSpPr/>
          <p:nvPr/>
        </p:nvCxnSpPr>
        <p:spPr>
          <a:xfrm flipH="1">
            <a:off x="1940886" y="261520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3800454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674686" y="2610162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7541586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9408486" y="2610162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410308"/>
            <a:ext cx="10850563" cy="618392"/>
          </a:xfrm>
        </p:spPr>
        <p:txBody>
          <a:bodyPr/>
          <a:lstStyle/>
          <a:p>
            <a:r>
              <a:rPr lang="zh-CN" altLang="en-US" dirty="0" smtClean="0"/>
              <a:t>压力有点大的</a:t>
            </a:r>
            <a:r>
              <a:rPr lang="en-US" altLang="zh-CN" dirty="0" smtClean="0"/>
              <a:t>43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9924" y="2247900"/>
            <a:ext cx="61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此前方案全部推倒，读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，找算法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汲取了此前交流不足的教训，每周发送工作总结汇报邮件，与负责人杨老师随时进行交流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测试用例完全采用对方生产环境下的真实代码，尽可能还原软件的使用环境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最终代码量大约为</a:t>
            </a:r>
            <a:r>
              <a:rPr lang="en-US" altLang="zh-CN" dirty="0" smtClean="0"/>
              <a:t>4000+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410308"/>
            <a:ext cx="10850563" cy="618392"/>
          </a:xfrm>
        </p:spPr>
        <p:txBody>
          <a:bodyPr/>
          <a:lstStyle/>
          <a:p>
            <a:r>
              <a:rPr lang="zh-CN" altLang="en-US" dirty="0" smtClean="0"/>
              <a:t>总结与自我批评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9924" y="2247900"/>
            <a:ext cx="61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对待项目的态度不够端正，没有及时认识到项目的严肃性，对项目验收的要求标准也缺乏认知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不善交流和表达，常常闭门造车，导致最后做出的结果与与最初的设想与需求不符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拖延癌晚期，对需要完成的任务的工作量没有准确评估，也缺乏事先规划。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5978204" y="3575050"/>
            <a:ext cx="5229104" cy="895350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我想做什么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总体计划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9924" y="2247900"/>
            <a:ext cx="61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将项目做完以后尽快回归到日常的学习生活中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将自己这段时间以来学习到的内容沉淀一下，转化成为具体的成果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更多参与到实验室的管理工作当中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对自己的期待</a:t>
            </a:r>
            <a:endParaRPr lang="zh-CN" altLang="en-US" dirty="0"/>
          </a:p>
        </p:txBody>
      </p:sp>
      <p:sp>
        <p:nvSpPr>
          <p:cNvPr id="4" name="îŝļïde"/>
          <p:cNvSpPr/>
          <p:nvPr/>
        </p:nvSpPr>
        <p:spPr>
          <a:xfrm rot="2700000">
            <a:off x="3455104" y="3924777"/>
            <a:ext cx="2008703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" name="î$ḻïdè"/>
          <p:cNvSpPr/>
          <p:nvPr/>
        </p:nvSpPr>
        <p:spPr>
          <a:xfrm rot="8100000">
            <a:off x="3462175" y="4898412"/>
            <a:ext cx="2002532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6" name="ïs1ïḋé"/>
          <p:cNvSpPr/>
          <p:nvPr/>
        </p:nvSpPr>
        <p:spPr>
          <a:xfrm>
            <a:off x="1584999" y="4411489"/>
            <a:ext cx="3676748" cy="623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不要熬夜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ïṧḻiḋé"/>
          <p:cNvSpPr/>
          <p:nvPr/>
        </p:nvSpPr>
        <p:spPr>
          <a:xfrm rot="2700000">
            <a:off x="5533893" y="2954865"/>
            <a:ext cx="2008703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8" name="ïṣļíḓe"/>
          <p:cNvSpPr/>
          <p:nvPr/>
        </p:nvSpPr>
        <p:spPr>
          <a:xfrm rot="8100000">
            <a:off x="5540964" y="3928500"/>
            <a:ext cx="2002532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ïşľiḍé"/>
          <p:cNvSpPr/>
          <p:nvPr/>
        </p:nvSpPr>
        <p:spPr>
          <a:xfrm>
            <a:off x="3663788" y="3441577"/>
            <a:ext cx="3676748" cy="623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多看书，少看手机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ïšḷîdé"/>
          <p:cNvSpPr/>
          <p:nvPr/>
        </p:nvSpPr>
        <p:spPr>
          <a:xfrm rot="2700000">
            <a:off x="7616697" y="1973213"/>
            <a:ext cx="2008703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íşľíde"/>
          <p:cNvSpPr/>
          <p:nvPr/>
        </p:nvSpPr>
        <p:spPr>
          <a:xfrm rot="8100000">
            <a:off x="7623768" y="2946848"/>
            <a:ext cx="2002532" cy="62339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iṡ1ídè"/>
          <p:cNvSpPr/>
          <p:nvPr/>
        </p:nvSpPr>
        <p:spPr>
          <a:xfrm>
            <a:off x="5746592" y="2459925"/>
            <a:ext cx="3676748" cy="623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摆脱拖延症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8784" y="6138512"/>
            <a:ext cx="78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Inside the Mind of a Master Procrastinator——Tim Urban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545114" y="2996118"/>
            <a:ext cx="3024172" cy="1314060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5978204" y="3575050"/>
            <a:ext cx="5229104" cy="895350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我做了什么</a:t>
            </a:r>
            <a:endParaRPr lang="zh-CN" altLang="en-US" sz="60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148" name="等腰三角形 147"/>
          <p:cNvSpPr/>
          <p:nvPr/>
        </p:nvSpPr>
        <p:spPr bwMode="auto">
          <a:xfrm rot="5400000">
            <a:off x="-340969" y="3392786"/>
            <a:ext cx="1706033" cy="10240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 dirty="0"/>
          </a:p>
        </p:txBody>
      </p:sp>
      <p:sp>
        <p:nvSpPr>
          <p:cNvPr id="149" name="任意多边形 148"/>
          <p:cNvSpPr/>
          <p:nvPr/>
        </p:nvSpPr>
        <p:spPr>
          <a:xfrm>
            <a:off x="1015633" y="3896363"/>
            <a:ext cx="1115501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/>
          </a:p>
        </p:txBody>
      </p:sp>
      <p:sp>
        <p:nvSpPr>
          <p:cNvPr id="172" name="椭圆 171"/>
          <p:cNvSpPr/>
          <p:nvPr/>
        </p:nvSpPr>
        <p:spPr>
          <a:xfrm>
            <a:off x="16995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566486" y="3658238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433386" y="3658238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73002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1671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íṩḻîde"/>
          <p:cNvSpPr/>
          <p:nvPr/>
        </p:nvSpPr>
        <p:spPr bwMode="auto">
          <a:xfrm>
            <a:off x="716573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认识袁老师</a:t>
            </a:r>
            <a:endParaRPr lang="en-US" altLang="zh-CN" sz="1100" dirty="0" smtClean="0"/>
          </a:p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初步了解该项目</a:t>
            </a:r>
            <a:endParaRPr lang="en-US" altLang="zh-CN" sz="1100" dirty="0"/>
          </a:p>
        </p:txBody>
      </p:sp>
      <p:sp>
        <p:nvSpPr>
          <p:cNvPr id="178" name="ïś1îḓe"/>
          <p:cNvSpPr txBox="1"/>
          <p:nvPr/>
        </p:nvSpPr>
        <p:spPr bwMode="auto">
          <a:xfrm>
            <a:off x="716575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27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cxnSp>
        <p:nvCxnSpPr>
          <p:cNvPr id="187" name="直接连接符 186"/>
          <p:cNvCxnSpPr/>
          <p:nvPr/>
        </p:nvCxnSpPr>
        <p:spPr>
          <a:xfrm flipH="1">
            <a:off x="1940886" y="261520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入门阶段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9924" y="2247900"/>
            <a:ext cx="4655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看综述，了解背景知识以及业界主流方案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LLVM</a:t>
            </a:r>
            <a:r>
              <a:rPr lang="zh-CN" altLang="en-US" dirty="0" smtClean="0"/>
              <a:t>编译工具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LLVM IR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开发规范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帮助编写项目文档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148" name="等腰三角形 147"/>
          <p:cNvSpPr/>
          <p:nvPr/>
        </p:nvSpPr>
        <p:spPr bwMode="auto">
          <a:xfrm rot="5400000">
            <a:off x="-340969" y="3392786"/>
            <a:ext cx="1706033" cy="10240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 dirty="0"/>
          </a:p>
        </p:txBody>
      </p:sp>
      <p:sp>
        <p:nvSpPr>
          <p:cNvPr id="149" name="任意多边形 148"/>
          <p:cNvSpPr/>
          <p:nvPr/>
        </p:nvSpPr>
        <p:spPr>
          <a:xfrm>
            <a:off x="1015633" y="3896363"/>
            <a:ext cx="1115501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/>
          </a:p>
        </p:txBody>
      </p:sp>
      <p:sp>
        <p:nvSpPr>
          <p:cNvPr id="172" name="椭圆 171"/>
          <p:cNvSpPr/>
          <p:nvPr/>
        </p:nvSpPr>
        <p:spPr>
          <a:xfrm>
            <a:off x="16995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5664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433386" y="3658238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73002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1671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íṩḻîde"/>
          <p:cNvSpPr/>
          <p:nvPr/>
        </p:nvSpPr>
        <p:spPr bwMode="auto">
          <a:xfrm>
            <a:off x="716573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认识袁老师</a:t>
            </a:r>
            <a:endParaRPr lang="en-US" altLang="zh-CN" sz="1100" dirty="0" smtClean="0"/>
          </a:p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初步了解该项目</a:t>
            </a:r>
            <a:endParaRPr lang="en-US" altLang="zh-CN" sz="1100" dirty="0"/>
          </a:p>
        </p:txBody>
      </p:sp>
      <p:sp>
        <p:nvSpPr>
          <p:cNvPr id="178" name="ïś1îḓe"/>
          <p:cNvSpPr txBox="1"/>
          <p:nvPr/>
        </p:nvSpPr>
        <p:spPr bwMode="auto">
          <a:xfrm>
            <a:off x="716575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27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79" name="ïṩḷíďe"/>
          <p:cNvSpPr/>
          <p:nvPr/>
        </p:nvSpPr>
        <p:spPr bwMode="auto">
          <a:xfrm>
            <a:off x="2617125" y="5808190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与华为方面的负责人杨老师建立联系，进行了几次线上会议</a:t>
            </a:r>
            <a:endParaRPr lang="en-US" altLang="zh-CN" sz="1100" dirty="0"/>
          </a:p>
        </p:txBody>
      </p:sp>
      <p:sp>
        <p:nvSpPr>
          <p:cNvPr id="180" name="íslíḓê"/>
          <p:cNvSpPr txBox="1"/>
          <p:nvPr/>
        </p:nvSpPr>
        <p:spPr bwMode="auto">
          <a:xfrm>
            <a:off x="2617127" y="5366384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开学后不久</a:t>
            </a:r>
            <a:endParaRPr lang="en-US" altLang="zh-CN" sz="2000" b="1" dirty="0"/>
          </a:p>
        </p:txBody>
      </p:sp>
      <p:cxnSp>
        <p:nvCxnSpPr>
          <p:cNvPr id="187" name="直接连接符 186"/>
          <p:cNvCxnSpPr/>
          <p:nvPr/>
        </p:nvCxnSpPr>
        <p:spPr>
          <a:xfrm flipH="1">
            <a:off x="1940886" y="261520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3800454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逐步了解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9924" y="2247900"/>
            <a:ext cx="61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和华为负责人杨老师进行了几次交流，了解了项目的背景以及对方的需求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和袁老师讨论了一些解决方案，最后初步确定了一套算法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开始写项目代码，为之后的会议展示做准备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6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148" name="等腰三角形 147"/>
          <p:cNvSpPr/>
          <p:nvPr/>
        </p:nvSpPr>
        <p:spPr bwMode="auto">
          <a:xfrm rot="5400000">
            <a:off x="-340969" y="3392786"/>
            <a:ext cx="1706033" cy="10240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 dirty="0"/>
          </a:p>
        </p:txBody>
      </p:sp>
      <p:sp>
        <p:nvSpPr>
          <p:cNvPr id="149" name="任意多边形 148"/>
          <p:cNvSpPr/>
          <p:nvPr/>
        </p:nvSpPr>
        <p:spPr>
          <a:xfrm>
            <a:off x="1015633" y="3896363"/>
            <a:ext cx="1115501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/>
          </a:p>
        </p:txBody>
      </p:sp>
      <p:sp>
        <p:nvSpPr>
          <p:cNvPr id="172" name="椭圆 171"/>
          <p:cNvSpPr/>
          <p:nvPr/>
        </p:nvSpPr>
        <p:spPr>
          <a:xfrm>
            <a:off x="16995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5664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4333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73002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1671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íṩḻîde"/>
          <p:cNvSpPr/>
          <p:nvPr/>
        </p:nvSpPr>
        <p:spPr bwMode="auto">
          <a:xfrm>
            <a:off x="716573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认识袁老师</a:t>
            </a:r>
            <a:endParaRPr lang="en-US" altLang="zh-CN" sz="1100" dirty="0" smtClean="0"/>
          </a:p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初步了解该项目</a:t>
            </a:r>
            <a:endParaRPr lang="en-US" altLang="zh-CN" sz="1100" dirty="0"/>
          </a:p>
        </p:txBody>
      </p:sp>
      <p:sp>
        <p:nvSpPr>
          <p:cNvPr id="178" name="ïś1îḓe"/>
          <p:cNvSpPr txBox="1"/>
          <p:nvPr/>
        </p:nvSpPr>
        <p:spPr bwMode="auto">
          <a:xfrm>
            <a:off x="716575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27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79" name="ïṩḷíďe"/>
          <p:cNvSpPr/>
          <p:nvPr/>
        </p:nvSpPr>
        <p:spPr bwMode="auto">
          <a:xfrm>
            <a:off x="2617125" y="5808190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与华为方面的负责人杨老师建立联系，进行了几次线上会议</a:t>
            </a:r>
            <a:endParaRPr lang="en-US" altLang="zh-CN" sz="1100" dirty="0"/>
          </a:p>
        </p:txBody>
      </p:sp>
      <p:sp>
        <p:nvSpPr>
          <p:cNvPr id="180" name="íslíḓê"/>
          <p:cNvSpPr txBox="1"/>
          <p:nvPr/>
        </p:nvSpPr>
        <p:spPr bwMode="auto">
          <a:xfrm>
            <a:off x="2617127" y="5366384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开学后不久</a:t>
            </a:r>
            <a:endParaRPr lang="en-US" altLang="zh-CN" sz="2000" b="1" dirty="0"/>
          </a:p>
        </p:txBody>
      </p:sp>
      <p:sp>
        <p:nvSpPr>
          <p:cNvPr id="181" name="ïṣļîḍê"/>
          <p:cNvSpPr/>
          <p:nvPr/>
        </p:nvSpPr>
        <p:spPr bwMode="auto">
          <a:xfrm>
            <a:off x="4485379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与华为负责人等进行第一次线下会议，展示了项目</a:t>
            </a:r>
            <a:r>
              <a:rPr lang="en-US" altLang="zh-CN" sz="1100" dirty="0" smtClean="0"/>
              <a:t>demo</a:t>
            </a:r>
            <a:endParaRPr lang="en-US" altLang="zh-CN" sz="1100" dirty="0"/>
          </a:p>
        </p:txBody>
      </p:sp>
      <p:sp>
        <p:nvSpPr>
          <p:cNvPr id="182" name="ïŝ1iḓé"/>
          <p:cNvSpPr txBox="1"/>
          <p:nvPr/>
        </p:nvSpPr>
        <p:spPr bwMode="auto">
          <a:xfrm>
            <a:off x="4485381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12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cxnSp>
        <p:nvCxnSpPr>
          <p:cNvPr id="187" name="直接连接符 186"/>
          <p:cNvCxnSpPr/>
          <p:nvPr/>
        </p:nvCxnSpPr>
        <p:spPr>
          <a:xfrm flipH="1">
            <a:off x="1940886" y="261520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3800454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674686" y="2610162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第一次线下会议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9924" y="2247900"/>
            <a:ext cx="61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华为方</a:t>
            </a:r>
            <a:r>
              <a:rPr lang="zh-CN" altLang="en-US" dirty="0"/>
              <a:t>三</a:t>
            </a:r>
            <a:r>
              <a:rPr lang="zh-CN" altLang="en-US" dirty="0" smtClean="0"/>
              <a:t>位负责人，我方三位老师参与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PPT</a:t>
            </a:r>
            <a:r>
              <a:rPr lang="zh-CN" altLang="en-US" dirty="0" smtClean="0"/>
              <a:t>展示了目前的算法方案，并演示了现阶段的项目代码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会议后半段发散探讨了更多的合作可能性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对方对当前的方案与演示效果表示了认可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时间线</a:t>
            </a:r>
            <a:endParaRPr lang="zh-CN" altLang="en-US" dirty="0"/>
          </a:p>
        </p:txBody>
      </p:sp>
      <p:sp>
        <p:nvSpPr>
          <p:cNvPr id="148" name="等腰三角形 147"/>
          <p:cNvSpPr/>
          <p:nvPr/>
        </p:nvSpPr>
        <p:spPr bwMode="auto">
          <a:xfrm rot="5400000">
            <a:off x="-340969" y="3392786"/>
            <a:ext cx="1706033" cy="102409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 dirty="0"/>
          </a:p>
        </p:txBody>
      </p:sp>
      <p:sp>
        <p:nvSpPr>
          <p:cNvPr id="149" name="任意多边形 148"/>
          <p:cNvSpPr/>
          <p:nvPr/>
        </p:nvSpPr>
        <p:spPr>
          <a:xfrm>
            <a:off x="1015633" y="3896363"/>
            <a:ext cx="1115501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anchor="ctr"/>
          <a:lstStyle/>
          <a:p>
            <a:pPr algn="ctr" eaLnBrk="0" hangingPunct="0">
              <a:defRPr/>
            </a:pPr>
            <a:endParaRPr lang="zh-CN" altLang="en-US" sz="2399"/>
          </a:p>
        </p:txBody>
      </p:sp>
      <p:sp>
        <p:nvSpPr>
          <p:cNvPr id="172" name="椭圆 171"/>
          <p:cNvSpPr/>
          <p:nvPr/>
        </p:nvSpPr>
        <p:spPr>
          <a:xfrm>
            <a:off x="16995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5664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433386" y="3658238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7300286" y="3656275"/>
            <a:ext cx="482600" cy="4762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9167186" y="3656275"/>
            <a:ext cx="48260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íṩḻîde"/>
          <p:cNvSpPr/>
          <p:nvPr/>
        </p:nvSpPr>
        <p:spPr bwMode="auto">
          <a:xfrm>
            <a:off x="716573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认识袁老师</a:t>
            </a:r>
            <a:endParaRPr lang="en-US" altLang="zh-CN" sz="1100" dirty="0" smtClean="0"/>
          </a:p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初步了解该项目</a:t>
            </a:r>
            <a:endParaRPr lang="en-US" altLang="zh-CN" sz="1100" dirty="0"/>
          </a:p>
        </p:txBody>
      </p:sp>
      <p:sp>
        <p:nvSpPr>
          <p:cNvPr id="178" name="ïś1îḓe"/>
          <p:cNvSpPr txBox="1"/>
          <p:nvPr/>
        </p:nvSpPr>
        <p:spPr bwMode="auto">
          <a:xfrm>
            <a:off x="716575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27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79" name="ïṩḷíďe"/>
          <p:cNvSpPr/>
          <p:nvPr/>
        </p:nvSpPr>
        <p:spPr bwMode="auto">
          <a:xfrm>
            <a:off x="2617125" y="5808190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与华为方面的负责人杨老师建立联系，进行了几次线上会议</a:t>
            </a:r>
            <a:endParaRPr lang="en-US" altLang="zh-CN" sz="1100" dirty="0"/>
          </a:p>
        </p:txBody>
      </p:sp>
      <p:sp>
        <p:nvSpPr>
          <p:cNvPr id="180" name="íslíḓê"/>
          <p:cNvSpPr txBox="1"/>
          <p:nvPr/>
        </p:nvSpPr>
        <p:spPr bwMode="auto">
          <a:xfrm>
            <a:off x="2617127" y="5366384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开学后不久</a:t>
            </a:r>
            <a:endParaRPr lang="en-US" altLang="zh-CN" sz="2000" b="1" dirty="0"/>
          </a:p>
        </p:txBody>
      </p:sp>
      <p:sp>
        <p:nvSpPr>
          <p:cNvPr id="181" name="ïṣļîḍê"/>
          <p:cNvSpPr/>
          <p:nvPr/>
        </p:nvSpPr>
        <p:spPr bwMode="auto">
          <a:xfrm>
            <a:off x="4485379" y="209189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与华为负责人等进行第一次线下会议，展示了项目</a:t>
            </a:r>
            <a:r>
              <a:rPr lang="en-US" altLang="zh-CN" sz="1100" dirty="0" smtClean="0"/>
              <a:t>demo</a:t>
            </a:r>
            <a:endParaRPr lang="en-US" altLang="zh-CN" sz="1100" dirty="0"/>
          </a:p>
        </p:txBody>
      </p:sp>
      <p:sp>
        <p:nvSpPr>
          <p:cNvPr id="182" name="ïŝ1iḓé"/>
          <p:cNvSpPr txBox="1"/>
          <p:nvPr/>
        </p:nvSpPr>
        <p:spPr bwMode="auto">
          <a:xfrm>
            <a:off x="4485381" y="165009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12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sp>
        <p:nvSpPr>
          <p:cNvPr id="183" name="íṣḷïḑê"/>
          <p:cNvSpPr/>
          <p:nvPr/>
        </p:nvSpPr>
        <p:spPr bwMode="auto">
          <a:xfrm>
            <a:off x="6339755" y="5806227"/>
            <a:ext cx="2381456" cy="57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100" dirty="0" smtClean="0"/>
              <a:t>与华为软件架构总工等人进行中期验收会议</a:t>
            </a:r>
            <a:endParaRPr lang="en-US" altLang="zh-CN" sz="1100" dirty="0"/>
          </a:p>
        </p:txBody>
      </p:sp>
      <p:sp>
        <p:nvSpPr>
          <p:cNvPr id="184" name="ïṥḻiḍé"/>
          <p:cNvSpPr txBox="1"/>
          <p:nvPr/>
        </p:nvSpPr>
        <p:spPr bwMode="auto">
          <a:xfrm>
            <a:off x="6339757" y="5364421"/>
            <a:ext cx="2381455" cy="4463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11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日</a:t>
            </a:r>
            <a:endParaRPr lang="en-US" altLang="zh-CN" sz="2000" b="1" dirty="0"/>
          </a:p>
        </p:txBody>
      </p:sp>
      <p:cxnSp>
        <p:nvCxnSpPr>
          <p:cNvPr id="187" name="直接连接符 186"/>
          <p:cNvCxnSpPr/>
          <p:nvPr/>
        </p:nvCxnSpPr>
        <p:spPr>
          <a:xfrm flipH="1">
            <a:off x="1940886" y="261520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3800454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674686" y="2610162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7541586" y="4277840"/>
            <a:ext cx="7332" cy="96002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608</TotalTime>
  <Words>663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Impact</vt:lpstr>
      <vt:lpstr>主题5</vt:lpstr>
      <vt:lpstr>期末总结报告</vt:lpstr>
      <vt:lpstr>我做了什么</vt:lpstr>
      <vt:lpstr>时间线</vt:lpstr>
      <vt:lpstr>入门阶段</vt:lpstr>
      <vt:lpstr>时间线</vt:lpstr>
      <vt:lpstr>逐步了解</vt:lpstr>
      <vt:lpstr>时间线</vt:lpstr>
      <vt:lpstr>第一次线下会议</vt:lpstr>
      <vt:lpstr>时间线</vt:lpstr>
      <vt:lpstr>第一次中期验收</vt:lpstr>
      <vt:lpstr>时间线</vt:lpstr>
      <vt:lpstr>压力有点大的43天</vt:lpstr>
      <vt:lpstr>总结与自我批评</vt:lpstr>
      <vt:lpstr>我想做什么</vt:lpstr>
      <vt:lpstr>总体计划</vt:lpstr>
      <vt:lpstr>对自己的期待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彭美政</cp:lastModifiedBy>
  <cp:revision>30</cp:revision>
  <cp:lastPrinted>2017-09-04T16:00:00Z</cp:lastPrinted>
  <dcterms:created xsi:type="dcterms:W3CDTF">2017-09-04T16:00:00Z</dcterms:created>
  <dcterms:modified xsi:type="dcterms:W3CDTF">2021-01-16T04:02:18Z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2052-11.1.0.8013</vt:lpwstr>
  </property>
</Properties>
</file>