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4" r:id="rId2"/>
    <p:sldMasterId id="2147483652" r:id="rId3"/>
  </p:sldMasterIdLst>
  <p:notesMasterIdLst>
    <p:notesMasterId r:id="rId8"/>
  </p:notesMasterIdLst>
  <p:handoutMasterIdLst>
    <p:handoutMasterId r:id="rId9"/>
  </p:handoutMasterIdLst>
  <p:sldIdLst>
    <p:sldId id="256" r:id="rId4"/>
    <p:sldId id="1162" r:id="rId5"/>
    <p:sldId id="1156" r:id="rId6"/>
    <p:sldId id="116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6FDB6F"/>
    <a:srgbClr val="99CCFF"/>
    <a:srgbClr val="75DD75"/>
    <a:srgbClr val="7DA8FF"/>
    <a:srgbClr val="9BBCFF"/>
    <a:srgbClr val="FF6600"/>
    <a:srgbClr val="0000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40" autoAdjust="0"/>
    <p:restoredTop sz="94711" autoAdjust="0"/>
  </p:normalViewPr>
  <p:slideViewPr>
    <p:cSldViewPr>
      <p:cViewPr varScale="1">
        <p:scale>
          <a:sx n="68" d="100"/>
          <a:sy n="68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72"/>
    </p:cViewPr>
  </p:sorterViewPr>
  <p:notesViewPr>
    <p:cSldViewPr>
      <p:cViewPr varScale="1">
        <p:scale>
          <a:sx n="57" d="100"/>
          <a:sy n="57" d="100"/>
        </p:scale>
        <p:origin x="-121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CSST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 smtClean="0"/>
            </a:lvl1pPr>
          </a:lstStyle>
          <a:p>
            <a:pPr>
              <a:defRPr/>
            </a:pPr>
            <a:fld id="{BEF1F61F-6DEB-431A-8404-D27ABB0109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CSST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 smtClean="0"/>
            </a:lvl1pPr>
          </a:lstStyle>
          <a:p>
            <a:pPr>
              <a:defRPr/>
            </a:pPr>
            <a:fld id="{486E34DF-350D-4426-BA26-8C1D436000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E0E7B-C06B-4C22-A0F1-91508DBFEA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70778002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85B0-C06C-48B5-B281-2A7F730F59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450697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8963" y="0"/>
            <a:ext cx="2160587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29363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4DFC-9887-4BBD-B36D-B968FD8D3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4669677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0" y="4800600"/>
            <a:ext cx="91440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4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0" y="5791200"/>
            <a:ext cx="9144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rgbClr val="000066"/>
                </a:solidFill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457200" y="6553200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 bwMode="white">
          <a:xfrm>
            <a:off x="3124200" y="6553200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 bwMode="white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 smtClean="0"/>
            </a:lvl1pPr>
          </a:lstStyle>
          <a:p>
            <a:pPr>
              <a:defRPr/>
            </a:pPr>
            <a:fld id="{BD4A9E60-905B-4100-B3C6-A9F7010DE7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08451176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45F30-D95F-452A-BBFC-DAA41B1DA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74672224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8B1B5-F2C2-4FA9-9193-BFE300F16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2369633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FACB3-5959-4E42-8801-FE3C63E6A4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6642915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B8ADD-81B1-4B88-89FE-E74D08EBBA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374873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D1DA4-B42D-4D8F-9DF0-2284DD52D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08237901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BFC78-D2B3-45C5-8495-0A84D7CF1A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22993760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B81A1-79D4-41C0-AED1-4272D8F5ED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48084061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F614-FE3B-4FEE-BE9C-21D0052B3D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84989983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C875D-60A1-4B72-9F68-F3D37F573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1471169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21917-8E85-4D9F-88F8-BFD031781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17562005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DE9EA-E09C-4B2C-8EC0-3F59F67B53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0771116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149B3-C492-48BA-9582-EC620F9650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75970897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7E76-B98C-4B08-B5F1-A6D85C8685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79426310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257B0-8B5B-4A7D-A984-797B5B2FAA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2271733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F065-98BE-41F8-83EF-03CD47980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57918754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0B540-4431-4D32-94DD-5C9C3D0F01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5228942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DB44-CA9B-468C-B835-2320649674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40719146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8D47E-F84D-4B57-BD3D-DD266050AC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121895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F3CBC-CCA9-4343-8208-5CA1211789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14707485"/>
      </p:ext>
    </p:extLst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31A4F-7367-4228-B110-76F37CB1CB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27127020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487A8-EF73-425B-9842-ADAC3B1E27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27815454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5FAB8-0670-4B6A-8116-0959960C66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63490436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2CA67-BC1A-47B8-A75A-AD0EECB9E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65071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40507-5E99-4757-A4B2-5E6EC91593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82747064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3B00F-3EFD-4823-AAA6-F08462C770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135978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BD628-5352-43A6-A235-4824625017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4711765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4BAF-9AE8-4547-A509-BFAC4C7571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2048300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4D95D-FCE7-4029-A8A0-E9AD4B8EF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32615095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16260-0C99-4352-B255-E415852BC4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398530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0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 userDrawn="1"/>
        </p:nvSpPr>
        <p:spPr bwMode="auto">
          <a:xfrm>
            <a:off x="0" y="6557963"/>
            <a:ext cx="914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1788" y="0"/>
            <a:ext cx="749776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400" smtClean="0"/>
            </a:lvl1pPr>
          </a:lstStyle>
          <a:p>
            <a:pPr>
              <a:defRPr/>
            </a:pPr>
            <a:fld id="{3A93ACF5-EF96-4779-B7C2-2B2FA9120B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4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237288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53"/>
          <p:cNvGrpSpPr>
            <a:grpSpLocks/>
          </p:cNvGrpSpPr>
          <p:nvPr userDrawn="1"/>
        </p:nvGrpSpPr>
        <p:grpSpPr bwMode="auto">
          <a:xfrm>
            <a:off x="-2395538" y="1268413"/>
            <a:ext cx="4770438" cy="4824412"/>
            <a:chOff x="-1509" y="799"/>
            <a:chExt cx="3005" cy="3039"/>
          </a:xfrm>
        </p:grpSpPr>
        <p:sp>
          <p:nvSpPr>
            <p:cNvPr id="1034" name="AutoShape 51"/>
            <p:cNvSpPr>
              <a:spLocks noChangeArrowheads="1"/>
            </p:cNvSpPr>
            <p:nvPr userDrawn="1"/>
          </p:nvSpPr>
          <p:spPr bwMode="ltGray">
            <a:xfrm rot="5400000">
              <a:off x="-1526" y="816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solidFill>
              <a:srgbClr val="C5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6" name="AutoShape 52"/>
            <p:cNvSpPr>
              <a:spLocks noChangeArrowheads="1"/>
            </p:cNvSpPr>
            <p:nvPr userDrawn="1"/>
          </p:nvSpPr>
          <p:spPr bwMode="ltGray">
            <a:xfrm rot="5400000" flipH="1">
              <a:off x="-1270" y="1090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48000"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t" hangingPunct="1"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3FA80B6-5727-4F8E-B5AC-4D99D95AA8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 spd="med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2000">
          <a:solidFill>
            <a:schemeClr val="tx2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>
          <a:solidFill>
            <a:schemeClr val="tx2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400" smtClean="0"/>
            </a:lvl1pPr>
          </a:lstStyle>
          <a:p>
            <a:pPr>
              <a:defRPr/>
            </a:pPr>
            <a:fld id="{6EC7EE7D-A766-4679-BDDD-0B3F17B438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4200" name="WordArt 8"/>
          <p:cNvSpPr>
            <a:spLocks noChangeArrowheads="1" noChangeShapeType="1" noTextEdit="1"/>
          </p:cNvSpPr>
          <p:nvPr userDrawn="1"/>
        </p:nvSpPr>
        <p:spPr bwMode="gray">
          <a:xfrm>
            <a:off x="2855913" y="2754313"/>
            <a:ext cx="3432175" cy="13477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fontAlgn="t" hangingPunct="1">
              <a:defRPr/>
            </a:pPr>
            <a:r>
              <a:rPr lang="zh-CN" altLang="en-US" sz="40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楷体_GB2312"/>
                <a:ea typeface="楷体_GB2312"/>
              </a:rPr>
              <a:t>谢谢</a:t>
            </a:r>
            <a:r>
              <a:rPr lang="en-US" altLang="zh-CN" sz="40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楷体_GB2312"/>
                <a:ea typeface="楷体_GB2312"/>
              </a:rPr>
              <a:t>!</a:t>
            </a:r>
            <a:endParaRPr lang="zh-CN" altLang="en-US" sz="4000" kern="10">
              <a:ln w="19050">
                <a:solidFill>
                  <a:schemeClr val="bg1"/>
                </a:solidFill>
                <a:round/>
                <a:headEnd/>
                <a:tailEnd/>
              </a:ln>
              <a:solidFill>
                <a:srgbClr val="000099"/>
              </a:soli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楷体_GB2312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7"/>
          <p:cNvSpPr txBox="1">
            <a:spLocks noChangeArrowheads="1"/>
          </p:cNvSpPr>
          <p:nvPr/>
        </p:nvSpPr>
        <p:spPr bwMode="auto">
          <a:xfrm>
            <a:off x="0" y="1857364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2019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年中期工作总结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7172" name="副标题 4"/>
          <p:cNvSpPr>
            <a:spLocks/>
          </p:cNvSpPr>
          <p:nvPr/>
        </p:nvSpPr>
        <p:spPr bwMode="auto">
          <a:xfrm>
            <a:off x="714375" y="4014788"/>
            <a:ext cx="77771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000066"/>
                </a:solidFill>
                <a:ea typeface="楷体_GB2312" pitchFamily="49" charset="-122"/>
              </a:rPr>
              <a:t>田纲</a:t>
            </a:r>
            <a:endParaRPr lang="en-US" altLang="zh-CN" sz="1800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66"/>
                </a:solidFill>
                <a:ea typeface="楷体_GB2312" pitchFamily="49" charset="-122"/>
              </a:rPr>
              <a:t>2019.7.31</a:t>
            </a:r>
            <a:endParaRPr lang="zh-CN" altLang="en-US" sz="1800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项目开发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情况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431541" y="857232"/>
            <a:ext cx="8100900" cy="40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1.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 岩土洛宁监测系统（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2019.1-2019.7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）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完成系统编程和调测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工作，计划</a:t>
            </a:r>
            <a:r>
              <a:rPr lang="en-US" altLang="zh-CN" sz="1600" kern="0" dirty="0" smtClean="0">
                <a:solidFill>
                  <a:srgbClr val="FF0000"/>
                </a:solidFill>
                <a:latin typeface="Arial" charset="0"/>
              </a:rPr>
              <a:t>9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月份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完成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系统上线与整体验收；</a:t>
            </a:r>
            <a:endParaRPr lang="en-US" altLang="zh-CN" sz="16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主要参与人员：刘奔、杨辰珉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、银源、李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蓥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正；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 河南移动舆情监控（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2019.1-2019.6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）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完成</a:t>
            </a:r>
            <a:r>
              <a:rPr lang="en-US" altLang="zh-CN" sz="1600" kern="0" dirty="0" smtClean="0">
                <a:solidFill>
                  <a:srgbClr val="FF0000"/>
                </a:solidFill>
                <a:latin typeface="Arial" charset="0"/>
              </a:rPr>
              <a:t>2019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年的系统维护工作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；项目已结束；</a:t>
            </a:r>
            <a:endParaRPr lang="en-US" altLang="zh-CN" sz="16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主要参与人员：赵知非、倪刚、白春飞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；张鼎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、罗娟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智慧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水务平台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2019.6-2019.7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）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已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完成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15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%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完成需求调研，进行系统初步设计和方案设计阶段；计划</a:t>
            </a:r>
            <a:r>
              <a:rPr lang="en-US" altLang="zh-CN" sz="1600" kern="0" dirty="0" smtClean="0">
                <a:solidFill>
                  <a:srgbClr val="FF0000"/>
                </a:solidFill>
                <a:latin typeface="Arial" charset="0"/>
              </a:rPr>
              <a:t>5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个月完成整体的开发与部署；</a:t>
            </a:r>
            <a:endParaRPr lang="en-US" altLang="zh-CN" sz="16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参与人员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：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刘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奔、杨辰珉、银源、李蓥正、向旸、谢伟、叶茂鑫、许敏章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工程师：李欣林、杨建军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项目开发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情况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431541" y="928670"/>
            <a:ext cx="8100900" cy="40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4.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小米项目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~6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月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）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 smtClean="0">
                <a:solidFill>
                  <a:schemeClr val="tx2"/>
                </a:solidFill>
                <a:latin typeface="Arial" charset="0"/>
              </a:rPr>
              <a:t>8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个课题组：垂直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领域多轮问答；情感分析；多意图识别；歌曲推荐；阅读理解；短文本关键词抽取；答案生成；知识图谱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目前为</a:t>
            </a:r>
            <a:r>
              <a:rPr lang="en-US" altLang="zh-CN" sz="1600" kern="0" dirty="0" smtClean="0">
                <a:solidFill>
                  <a:schemeClr val="tx2"/>
                </a:solidFill>
                <a:latin typeface="Arial" charset="0"/>
              </a:rPr>
              <a:t>5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个子课题组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：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垂直领域多轮问答；情感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分析；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阅读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理解答案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生成；知识图谱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；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短文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本关键词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抽取；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基本完成前期任务书提出的任务要求，目前根据小米的新需求在进行真实数据调测和系统优化，新任务要求更加贴合实际的应用；计划</a:t>
            </a:r>
            <a:r>
              <a:rPr lang="en-US" altLang="zh-CN" sz="1600" kern="0" dirty="0" smtClean="0">
                <a:solidFill>
                  <a:srgbClr val="FF0000"/>
                </a:solidFill>
                <a:latin typeface="Arial" charset="0"/>
              </a:rPr>
              <a:t>9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月份顺利验收；</a:t>
            </a:r>
            <a:endParaRPr lang="en-US" altLang="zh-CN" sz="16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参与人员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：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李冬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、胡刚、贾旭、刘芳、贾旭、胡伟龙、金志欢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、黎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芮彤、潘佳鑫、罗娟、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张鼎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、郭天翼、韩玮光、黄婷、彭凯飞、杨璐等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项目开发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情况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431541" y="928670"/>
            <a:ext cx="8100900" cy="40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5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食品安全（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~6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月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）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 smtClean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个子课题系统：投入物风险预警、公共卫生系统、营养健康系统、舆情分析报警系统，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目前主要处于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需求</a:t>
            </a:r>
            <a:r>
              <a:rPr lang="zh-CN" altLang="en-US" sz="1600" kern="0" dirty="0" smtClean="0">
                <a:solidFill>
                  <a:srgbClr val="FF0000"/>
                </a:solidFill>
                <a:latin typeface="Arial" charset="0"/>
              </a:rPr>
              <a:t>调研和系统设计阶段；完成</a:t>
            </a:r>
            <a:r>
              <a:rPr lang="en-US" altLang="zh-CN" sz="1600" kern="0" dirty="0" smtClean="0">
                <a:solidFill>
                  <a:srgbClr val="FF0000"/>
                </a:solidFill>
                <a:latin typeface="Arial" charset="0"/>
              </a:rPr>
              <a:t>20%</a:t>
            </a:r>
            <a:endParaRPr lang="en-US" altLang="zh-CN" sz="16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后续设计方面需要依靠专业人员的合作，依赖数据的提供，算法模型的提供等；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参与人员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：贾旭、刘奔、朱涛、李博、云程、张鼎（舆情）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目录模板">
  <a:themeElements>
    <a:clrScheme name="目录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目录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目录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220l">
  <a:themeElements>
    <a:clrScheme name="cdb2004220l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cdb2004220l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220l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20l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20l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21787</TotalTime>
  <Words>392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目录模板</vt:lpstr>
      <vt:lpstr>cdb2004220l</vt:lpstr>
      <vt:lpstr>1_自定义设计方案</vt:lpstr>
      <vt:lpstr>幻灯片 1</vt:lpstr>
      <vt:lpstr>幻灯片 2</vt:lpstr>
      <vt:lpstr>幻灯片 3</vt:lpstr>
      <vt:lpstr>幻灯片 4</vt:lpstr>
    </vt:vector>
  </TitlesOfParts>
  <Company>csst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songang</dc:creator>
  <cp:lastModifiedBy>Microsoft</cp:lastModifiedBy>
  <cp:revision>2147</cp:revision>
  <dcterms:created xsi:type="dcterms:W3CDTF">2008-01-10T10:38:58Z</dcterms:created>
  <dcterms:modified xsi:type="dcterms:W3CDTF">2019-07-30T08:24:07Z</dcterms:modified>
</cp:coreProperties>
</file>