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7"/>
  </p:notesMasterIdLst>
  <p:sldIdLst>
    <p:sldId id="256" r:id="rId4"/>
    <p:sldId id="257" r:id="rId5"/>
    <p:sldId id="385" r:id="rId6"/>
    <p:sldId id="269" r:id="rId8"/>
    <p:sldId id="484" r:id="rId9"/>
    <p:sldId id="362" r:id="rId10"/>
    <p:sldId id="387" r:id="rId11"/>
    <p:sldId id="490" r:id="rId12"/>
    <p:sldId id="491" r:id="rId13"/>
    <p:sldId id="376" r:id="rId14"/>
    <p:sldId id="495" r:id="rId15"/>
    <p:sldId id="503" r:id="rId16"/>
    <p:sldId id="492" r:id="rId17"/>
    <p:sldId id="493" r:id="rId18"/>
    <p:sldId id="496" r:id="rId19"/>
    <p:sldId id="494" r:id="rId20"/>
    <p:sldId id="50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Although Deep Learning models have show their power in NLU, these models still require abundant labeled training data.</a:t>
            </a:r>
            <a:endParaRPr lang="en-US" altLang="zh-CN"/>
          </a:p>
          <a:p>
            <a:r>
              <a:rPr lang="en-US" altLang="zh-CN"/>
              <a:t>But for new domains, there are only a few samples. Thus, fewshot learning(Fei-Fei et al., 2006; Lake et al., 2015; Vinyals et al., 2016) has received more and more attention in rencent years (</a:t>
            </a:r>
            <a:r>
              <a:rPr lang="en-US" altLang="zh-CN">
                <a:sym typeface="+mn-ea"/>
              </a:rPr>
              <a:t> Yu et al.,2018;</a:t>
            </a:r>
            <a:r>
              <a:rPr lang="en-US" altLang="zh-CN"/>
              <a:t>Fritzler et a;., 2019;Geng et al., 2019; Hou et al., 2020; Su et al.,2020). These approaches extract transferable knowledge among  old domains and transferred to new domains quickly with few examples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Slot tagging(Tur and De Mori,2011) is a core task in natural language understanding(NLU) Which a key conponent of  task-oriented dialogue system(Young et al.,2013).Now, Slot tagging is usually formulatd as a sequence labeling problem(Mesnil et al., 2015;Sarikaya et al.,2016;Liu and Lane, 2016)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Slot tagging(Tur and De Mori,2011) is a core task in natural language understanding(NLU) Which a key conponent of  task-oriented dialogue system(Young et al.,2013).Now, Slot tagging is usually formulatd as a sequence labeling problem(Mesnil et al., 2015;Sarikaya et al.,2016;Liu and Lane, 2016)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Although Deep Learning models have show their power in NLU, these models still require abundant labeled training data.</a:t>
            </a:r>
            <a:endParaRPr lang="en-US" altLang="zh-CN"/>
          </a:p>
          <a:p>
            <a:r>
              <a:rPr lang="en-US" altLang="zh-CN"/>
              <a:t>But for new domains, there are only a few samples. Thus, fewshot learning(Fei-Fei et al., 2006; Lake et al., 2015; Vinyals et al., 2016) has received more and more attention in rencent years (Fritzler et a;., 2019; Geng et al., 2019; Hou et al., 2020). These approaches extract transferable knowledge among  old domains and transferred to new domains quickly with few examples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similarity-based few-shot learning motheds classify an item in a new domain according to its similarity with the representation of each class, and has been widely used in classification problems(Vinyals et al., 2016; Snell et al., 2017; Sung et al., 2018; Yan et al., 2018; Yu et al., 2018; Sun et al., 2019; Geng et al., 2019; Yoon et al., 2019)</a:t>
            </a:r>
            <a:endParaRPr lang="en-US" altLang="zh-CN">
              <a:sym typeface="+mn-ea"/>
            </a:endParaRPr>
          </a:p>
          <a:p>
            <a:r>
              <a:rPr lang="en-US" altLang="zh-CN"/>
              <a:t>A general encoder is learned in rich-resource domains to extract feature for items in resource domain and per class representation is obtained from few labeled samples(support set) by utilizing the encoder.</a:t>
            </a:r>
            <a:endParaRPr lang="en-US" altLang="zh-CN"/>
          </a:p>
          <a:p>
            <a:r>
              <a:rPr lang="en-US" altLang="zh-CN"/>
              <a:t>By considering both the item similarity and label dependency,  model Label-enhanced TapNet with CDT achieved state-of-the-art performance. Performance of the model has been further improved by using vector projection similarity(Su et al. 2020)</a:t>
            </a:r>
            <a:endParaRPr lang="en-US" altLang="zh-CN"/>
          </a:p>
          <a:p>
            <a:r>
              <a:rPr lang="en-US" altLang="zh-CN"/>
              <a:t>There is a problem in all previous similarity-based approaches(in slot tagging task), they pay too more attention to the word and ignore the importance of environment of the word. For example, “ add ghost on the dance floor to my autumn lounge playlist”, they will compute the similarity between “ghost on the dance floor” and class representation of class B/I-entity_name. This is rediculous, because we classify the entity name by its environment(“add” and “to”) rather than the words themselves.</a:t>
            </a:r>
            <a:r>
              <a:rPr lang="zh-CN" altLang="en-US"/>
              <a:t>他们看问题太不全面了</a:t>
            </a:r>
            <a:r>
              <a:rPr lang="en-US" altLang="zh-CN"/>
              <a:t>,</a:t>
            </a:r>
            <a:r>
              <a:rPr lang="zh-CN" altLang="en-US"/>
              <a:t>或者说期望于把中性词与环境融为一体而达到同时考虑的效果</a:t>
            </a:r>
            <a:r>
              <a:rPr lang="en-US" altLang="zh-CN"/>
              <a:t>,</a:t>
            </a:r>
            <a:r>
              <a:rPr lang="zh-CN" altLang="en-US"/>
              <a:t>但是这样会彼此干扰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  <a:p>
            <a:r>
              <a:rPr lang="en-US" altLang="zh-CN"/>
              <a:t>SimBert</a:t>
            </a:r>
            <a:endParaRPr lang="en-US" altLang="zh-CN"/>
          </a:p>
          <a:p>
            <a:r>
              <a:rPr lang="en-US" altLang="zh-CN"/>
              <a:t>TransferBERT</a:t>
            </a:r>
            <a:endParaRPr lang="en-US" altLang="zh-CN"/>
          </a:p>
          <a:p>
            <a:r>
              <a:rPr lang="en-US" altLang="zh-CN"/>
              <a:t>L-WPZ+CDT + PWE(LWCP)</a:t>
            </a:r>
            <a:endParaRPr lang="en-US" altLang="zh-CN"/>
          </a:p>
          <a:p>
            <a:r>
              <a:rPr lang="en-US" altLang="zh-CN"/>
              <a:t>L-TapNet+CDT + PWE(LTCP)</a:t>
            </a:r>
            <a:endParaRPr lang="en-US" altLang="zh-CN"/>
          </a:p>
          <a:p>
            <a:r>
              <a:rPr lang="en-US" altLang="zh-CN"/>
              <a:t>L-WPZ+CDT+PWE + VP(LWCPV)</a:t>
            </a:r>
            <a:endParaRPr lang="en-US" altLang="zh-CN"/>
          </a:p>
          <a:p>
            <a:r>
              <a:rPr lang="en-US" altLang="zh-CN">
                <a:sym typeface="+mn-ea"/>
              </a:rPr>
              <a:t>L-TapNet+CDT+PWE +VP(LTCPV)</a:t>
            </a:r>
            <a:endParaRPr lang="en-US" altLang="zh-CN">
              <a:sym typeface="+mn-ea"/>
            </a:endParaRPr>
          </a:p>
          <a:p>
            <a:r>
              <a:rPr lang="en-US" altLang="zh-CN"/>
              <a:t>borrow the results of these baseline from Hou and Su</a:t>
            </a:r>
            <a:endParaRPr lang="en-US" altLang="zh-CN"/>
          </a:p>
          <a:p>
            <a:r>
              <a:rPr lang="zh-CN" altLang="en-US"/>
              <a:t>缩写描述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7085" y="1705610"/>
            <a:ext cx="10628630" cy="115443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解耦上下文增强的少样本槽填充方法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90270"/>
            <a:ext cx="9144000" cy="2550459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汇报人：袁尤良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日期：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2021/10/26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研究目的与意义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4570" y="974090"/>
            <a:ext cx="81381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任务的重要性：</a:t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在瞬息万变的今天，对话的热点和主题不断发生变化，如何在低资源、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少样本的情况下进行领域适应是对槽填充任务提出的新的要求。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同时这也是任务型对话系统要在真实场景中落地的必经之路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4570" y="2884805"/>
            <a:ext cx="712978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当前挑战与问题：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包含大量参数的模型在少样本情境下极易过拟合，导致泛化性能低下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当前的方法借鉴于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领域，然而缺乏对</a:t>
            </a:r>
            <a:r>
              <a:rPr 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图像与文本之间差别的细致思考，从而导致自相关噪声的引入</a:t>
            </a:r>
            <a:endParaRPr 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当前方法关注于细粒度上的信息挖掘，缺乏基于全局视野的粗粒度文本信息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4570" y="5050155"/>
            <a:ext cx="7288530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研究目的：</a:t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旨在应对当前挑战，提升模型在少样本槽填充任务上的性能并推动任务型对话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系统在真实场景中的发展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55" y="2067560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研究背景与现状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研究目的与意义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研究思路及方法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研究思路及方法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390" y="1810385"/>
            <a:ext cx="950976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针对少样本情况下模型的脆弱性进行鲁棒增强的探究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对抗数据增强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heuristic pattern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探究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研究思路及方法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25" y="1369060"/>
            <a:ext cx="5996940" cy="3543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8260" y="5290185"/>
            <a:ext cx="70224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为消除之前方法导致的信息损失，提出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 Part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以显式利用粗粒度文本信息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研究思路及方法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180" y="4972050"/>
            <a:ext cx="9509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为消除自相关噪声的影响，设计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Context Attention Module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Local Window Module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分别获取局部视野和全局视野的去噪上下文词嵌入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2675890"/>
            <a:ext cx="3825240" cy="1287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70" y="2153920"/>
            <a:ext cx="536448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55" y="2067560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研究背景与现状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研究目的与意义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研究思路及方法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>
                <a:latin typeface="Cooper Black" panose="0208090404030B020404" charset="0"/>
                <a:cs typeface="Cooper Black" panose="0208090404030B020404" charset="0"/>
                <a:sym typeface="+mn-ea"/>
              </a:rPr>
              <a:t>总结</a:t>
            </a:r>
            <a:endParaRPr lang="zh-CN" altLang="en-US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0775" y="1721485"/>
            <a:ext cx="66757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本工作首先分析了少样本槽填充在当前时代背景下的重要性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对当前的挑战和当前方法存在的问题进行了深入的分析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针对现存的挑战设计了可行的方案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下一步：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在经典数据集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SNIPS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上进行实验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对实验结果进行分析并对方法进行改进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分析本方法的内在机理以及可能存在的不足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探讨在该任务上下一步的发展方向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>
                <a:latin typeface="Cooper Black" panose="0208090404030B020404" charset="0"/>
                <a:cs typeface="Cooper Black" panose="0208090404030B020404" charset="0"/>
                <a:sym typeface="+mn-ea"/>
              </a:rPr>
              <a:t>总结</a:t>
            </a:r>
            <a:endParaRPr lang="zh-CN" altLang="en-US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170" y="1310005"/>
            <a:ext cx="57232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绪论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1.1 研究背景和意义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1.2 国内外研究现状 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1.3 论文组织框架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研究目的与内容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2.1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研究意义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2.2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当前挑战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2.3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研究思路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4515" y="1310005"/>
            <a:ext cx="4897755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 实验设计与分析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3.1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研究范式及方法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3.2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实验环境的搭建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3.3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实验结果与分析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3.4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本章小结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总结与展望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3555" y="1721485"/>
            <a:ext cx="55149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		计划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2021.11 - 2021.12	相关文献阅读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2021.12 - 2022.1	设计方案，尝试实验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2022.1 - 2022.3	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分析并总结</a:t>
            </a:r>
            <a:endParaRPr lang="zh-CN" altLang="en-US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2022.3 - 2022.4	论文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撰写、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修改、定稿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2022.4 - 2022.5	准备答辩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63320" y="1736725"/>
            <a:ext cx="86379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Jixuan Wang, Kai Wei, Martin Radfar, Weiwei Zhang, Clement Chung: Encoding Syntactic Knowledge in Transformer Encoder for Intent Detection and Slot Filling. AAAI 2021: 13943-13951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Vinyals, Oriol, et al. "Matching networks for one shot learning." Advances in neural information processing systems 29 (2016): 3630-3638.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Jake Snell, Kevin Swersky, Richard S. Zemel: Prototypical Networks for Few-shot Learning. NIPS 2017: 4077-4087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Yutai Hou, Wanxiang Che, Yongkui Lai, Zhihan Zhou, Yijia Liu, Han Liu, Ting Liu: Few-shot Slot Tagging with Collapsed Dependency Transfer and Label-enhanced Task-adaptive Projection Network. ACL 2020: 1381-1393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Zhu, Su, et al. "Vector projection network for few-shot slot tagging in natural language understanding." arXiv preprint arXiv:2009.09568 (2020)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3725" y="2073910"/>
            <a:ext cx="49053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研究背景与现状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少样本学习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自然语言理解中的槽填充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研究目的与意义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研究思路及方法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296035"/>
            <a:ext cx="3985895" cy="28454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r="53253"/>
          <a:stretch>
            <a:fillRect/>
          </a:stretch>
        </p:blipFill>
        <p:spPr>
          <a:xfrm>
            <a:off x="6301740" y="1225550"/>
            <a:ext cx="4137025" cy="2986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1770" y="4319905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15860" y="4319905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9470" y="5009515"/>
            <a:ext cx="514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Matching Network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Prototype Network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为代表的工作在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领域掀起了少样本学习的热潮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003425"/>
            <a:ext cx="7278370" cy="329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78685" y="5507355"/>
            <a:ext cx="433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SLU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建立智能对话系统的重要一环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67420" y="3557905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SLU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9306560" y="3197860"/>
            <a:ext cx="243840" cy="1099185"/>
          </a:xfrm>
          <a:prstGeom prst="leftBrace">
            <a:avLst>
              <a:gd name="adj1" fmla="val 35327"/>
              <a:gd name="adj2" fmla="val 495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0400" y="3286760"/>
            <a:ext cx="1490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槽填充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+mj-lt"/>
              <a:buNone/>
            </a:pP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意图识别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995" y="2225040"/>
            <a:ext cx="6316980" cy="18592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30750" y="4798060"/>
            <a:ext cx="4338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输入：文本序列</a:t>
            </a:r>
            <a:endParaRPr 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输出：标注序列</a:t>
            </a:r>
            <a:endParaRPr 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0930" y="2038985"/>
            <a:ext cx="6906260" cy="24091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185" y="1487805"/>
            <a:ext cx="6073140" cy="2400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29580" y="3888105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53715" y="475488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基于神经网络的模型在两个经典数据集上取得了极好的表现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那么在少样本、低资源的情况下是否能保持一致的表现呢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7665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b="15769"/>
          <a:stretch>
            <a:fillRect/>
          </a:stretch>
        </p:blipFill>
        <p:spPr>
          <a:xfrm>
            <a:off x="1155065" y="1438910"/>
            <a:ext cx="5725160" cy="3445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9935" y="4994275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4595" y="2630805"/>
            <a:ext cx="37992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Yutai Hou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（参考文献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采用基于相似度计算的方法在少样本槽填充任务得到了良好的效果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Zhu Su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（参考文献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）采用归一化投影的方式解决了相似度计算中的偏置问题</a:t>
            </a:r>
            <a:endParaRPr lang="zh-CN" altLang="en-US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flipH="1">
            <a:off x="1642369" y="178480"/>
            <a:ext cx="10515600" cy="795338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研究背景与现状</a:t>
            </a:r>
            <a:endParaRPr lang="en-US" altLang="zh-CN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1169670"/>
            <a:ext cx="5431155" cy="2557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30" y="3939540"/>
            <a:ext cx="7406640" cy="2125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510" y="4775835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5510" y="2202180"/>
            <a:ext cx="170942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图片引用自参考文献</a:t>
            </a:r>
            <a:r>
              <a:rPr lang="en-US" altLang="zh-CN" sz="1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1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55" y="2067560"/>
            <a:ext cx="4905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研究背景与现状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研究目的与意义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研究思路及方法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indent="0" algn="l">
          <a:lnSpc>
            <a:spcPct val="150000"/>
          </a:lnSpc>
          <a:buFont typeface="+mj-lt"/>
          <a:buNone/>
          <a:defRPr lang="en-US" altLang="zh-CN"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0" algn="l" fontAlgn="auto">
          <a:lnSpc>
            <a:spcPct val="100000"/>
          </a:lnSpc>
          <a:buFont typeface="+mj-lt"/>
          <a:buNone/>
          <a:defRPr lang="en-US" altLang="zh-CN" b="1"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演示</Application>
  <PresentationFormat>宽屏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华文行楷</vt:lpstr>
      <vt:lpstr>Cooper Black</vt:lpstr>
      <vt:lpstr>Wingdings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 解耦上下文增强的少样本槽填充方法</vt:lpstr>
      <vt:lpstr>PowerPoint 演示文稿</vt:lpstr>
      <vt:lpstr>研究背景与现状</vt:lpstr>
      <vt:lpstr>研究背景与现状</vt:lpstr>
      <vt:lpstr>研究背景与现状</vt:lpstr>
      <vt:lpstr>研究背景与现状</vt:lpstr>
      <vt:lpstr>研究背景与现状</vt:lpstr>
      <vt:lpstr>研究背景与现状</vt:lpstr>
      <vt:lpstr>PowerPoint 演示文稿</vt:lpstr>
      <vt:lpstr>研究目的与意义</vt:lpstr>
      <vt:lpstr>PowerPoint 演示文稿</vt:lpstr>
      <vt:lpstr>研究思路及方法</vt:lpstr>
      <vt:lpstr>研究思路及方法</vt:lpstr>
      <vt:lpstr>研究思路及方法</vt:lpstr>
      <vt:lpstr>PowerPoint 演示文稿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种花家的鸢</cp:lastModifiedBy>
  <cp:revision>108</cp:revision>
  <dcterms:created xsi:type="dcterms:W3CDTF">2020-06-04T14:07:00Z</dcterms:created>
  <dcterms:modified xsi:type="dcterms:W3CDTF">2021-10-26T09:48:24Z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