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5" r:id="rId5"/>
    <p:sldId id="276" r:id="rId6"/>
    <p:sldId id="285" r:id="rId7"/>
    <p:sldId id="330" r:id="rId8"/>
    <p:sldId id="331" r:id="rId9"/>
    <p:sldId id="332" r:id="rId10"/>
    <p:sldId id="333" r:id="rId11"/>
    <p:sldId id="335" r:id="rId12"/>
    <p:sldId id="334" r:id="rId13"/>
    <p:sldId id="336" r:id="rId14"/>
    <p:sldId id="339" r:id="rId15"/>
    <p:sldId id="337" r:id="rId16"/>
    <p:sldId id="338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3" r:id="rId29"/>
    <p:sldId id="351" r:id="rId30"/>
    <p:sldId id="352" r:id="rId31"/>
    <p:sldId id="354" r:id="rId32"/>
    <p:sldId id="355" r:id="rId33"/>
    <p:sldId id="38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5BB7D7"/>
    <a:srgbClr val="F3F3FF"/>
    <a:srgbClr val="F8F8FF"/>
    <a:srgbClr val="D9D9D9"/>
    <a:srgbClr val="D7EDF5"/>
    <a:srgbClr val="55DDC6"/>
    <a:srgbClr val="D43A3A"/>
    <a:srgbClr val="1D4999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8" autoAdjust="0"/>
    <p:restoredTop sz="86331" autoAdjust="0"/>
  </p:normalViewPr>
  <p:slideViewPr>
    <p:cSldViewPr snapToGrid="0" showGuides="1">
      <p:cViewPr varScale="1">
        <p:scale>
          <a:sx n="62" d="100"/>
          <a:sy n="62" d="100"/>
        </p:scale>
        <p:origin x="162" y="42"/>
      </p:cViewPr>
      <p:guideLst>
        <p:guide orient="horz" pos="1350"/>
        <p:guide pos="6138"/>
        <p:guide pos="2413"/>
        <p:guide pos="3852"/>
        <p:guide pos="1732"/>
        <p:guide pos="5677"/>
        <p:guide pos="51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3C1CB-9996-48D8-9C78-F9DE30F31B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C248E-338E-4931-8CAB-00FFAAA042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8E71-F37A-4658-8055-25C5B9DC8B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66B1-0C10-4973-8526-06A814A1ED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8E71-F37A-4658-8055-25C5B9DC8B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66B1-0C10-4973-8526-06A814A1ED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78E71-F37A-4658-8055-25C5B9DC8B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366B1-0C10-4973-8526-06A814A1ED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/>
          <p:cNvGrpSpPr/>
          <p:nvPr/>
        </p:nvGrpSpPr>
        <p:grpSpPr>
          <a:xfrm>
            <a:off x="5623766" y="3563561"/>
            <a:ext cx="928468" cy="1846969"/>
            <a:chOff x="2110154" y="938434"/>
            <a:chExt cx="928468" cy="1846969"/>
          </a:xfrm>
        </p:grpSpPr>
        <p:sp>
          <p:nvSpPr>
            <p:cNvPr id="105" name="梯形 104"/>
            <p:cNvSpPr/>
            <p:nvPr/>
          </p:nvSpPr>
          <p:spPr>
            <a:xfrm>
              <a:off x="2110154" y="938595"/>
              <a:ext cx="928468" cy="1846808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6" name="梯形 105"/>
            <p:cNvSpPr>
              <a:spLocks noChangeAspect="1"/>
            </p:cNvSpPr>
            <p:nvPr/>
          </p:nvSpPr>
          <p:spPr>
            <a:xfrm>
              <a:off x="2288760" y="938434"/>
              <a:ext cx="576000" cy="1145720"/>
            </a:xfrm>
            <a:prstGeom prst="trapezoid">
              <a:avLst/>
            </a:prstGeom>
            <a:gradFill>
              <a:gsLst>
                <a:gs pos="20000">
                  <a:schemeClr val="tx1">
                    <a:lumMod val="50000"/>
                    <a:lumOff val="50000"/>
                  </a:schemeClr>
                </a:gs>
                <a:gs pos="71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84" name="组合 83"/>
          <p:cNvGrpSpPr>
            <a:grpSpLocks noChangeAspect="1"/>
          </p:cNvGrpSpPr>
          <p:nvPr/>
        </p:nvGrpSpPr>
        <p:grpSpPr>
          <a:xfrm>
            <a:off x="4989172" y="938595"/>
            <a:ext cx="2232000" cy="3204000"/>
            <a:chOff x="4032564" y="502494"/>
            <a:chExt cx="4140000" cy="4968000"/>
          </a:xfrm>
        </p:grpSpPr>
        <p:sp>
          <p:nvSpPr>
            <p:cNvPr id="85" name="任意多边形 84"/>
            <p:cNvSpPr/>
            <p:nvPr/>
          </p:nvSpPr>
          <p:spPr>
            <a:xfrm rot="10800000">
              <a:off x="4032564" y="2760690"/>
              <a:ext cx="2069451" cy="880008"/>
            </a:xfrm>
            <a:custGeom>
              <a:avLst/>
              <a:gdLst>
                <a:gd name="connsiteX0" fmla="*/ 1184554 w 2197557"/>
                <a:gd name="connsiteY0" fmla="*/ 880008 h 880008"/>
                <a:gd name="connsiteX1" fmla="*/ 0 w 2197557"/>
                <a:gd name="connsiteY1" fmla="*/ 880008 h 880008"/>
                <a:gd name="connsiteX2" fmla="*/ 0 w 2197557"/>
                <a:gd name="connsiteY2" fmla="*/ 259794 h 880008"/>
                <a:gd name="connsiteX3" fmla="*/ 1241675 w 2197557"/>
                <a:gd name="connsiteY3" fmla="*/ 259794 h 880008"/>
                <a:gd name="connsiteX4" fmla="*/ 1913681 w 2197557"/>
                <a:gd name="connsiteY4" fmla="*/ 0 h 880008"/>
                <a:gd name="connsiteX5" fmla="*/ 2197557 w 2197557"/>
                <a:gd name="connsiteY5" fmla="*/ 297379 h 880008"/>
                <a:gd name="connsiteX6" fmla="*/ 1848656 w 2197557"/>
                <a:gd name="connsiteY6" fmla="*/ 683679 h 88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7557" h="880008">
                  <a:moveTo>
                    <a:pt x="1184554" y="880008"/>
                  </a:moveTo>
                  <a:lnTo>
                    <a:pt x="0" y="880008"/>
                  </a:lnTo>
                  <a:lnTo>
                    <a:pt x="0" y="259794"/>
                  </a:lnTo>
                  <a:lnTo>
                    <a:pt x="1241675" y="259794"/>
                  </a:lnTo>
                  <a:lnTo>
                    <a:pt x="1913681" y="0"/>
                  </a:lnTo>
                  <a:lnTo>
                    <a:pt x="2197557" y="297379"/>
                  </a:lnTo>
                  <a:lnTo>
                    <a:pt x="1848656" y="683679"/>
                  </a:lnTo>
                  <a:close/>
                </a:path>
              </a:pathLst>
            </a:custGeom>
            <a:solidFill>
              <a:srgbClr val="5B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6" name="任意多边形 85"/>
            <p:cNvSpPr/>
            <p:nvPr/>
          </p:nvSpPr>
          <p:spPr>
            <a:xfrm rot="10800000" flipH="1">
              <a:off x="6103113" y="2759548"/>
              <a:ext cx="2069451" cy="880008"/>
            </a:xfrm>
            <a:custGeom>
              <a:avLst/>
              <a:gdLst>
                <a:gd name="connsiteX0" fmla="*/ 1184554 w 2197557"/>
                <a:gd name="connsiteY0" fmla="*/ 880008 h 880008"/>
                <a:gd name="connsiteX1" fmla="*/ 0 w 2197557"/>
                <a:gd name="connsiteY1" fmla="*/ 880008 h 880008"/>
                <a:gd name="connsiteX2" fmla="*/ 0 w 2197557"/>
                <a:gd name="connsiteY2" fmla="*/ 259794 h 880008"/>
                <a:gd name="connsiteX3" fmla="*/ 1241675 w 2197557"/>
                <a:gd name="connsiteY3" fmla="*/ 259794 h 880008"/>
                <a:gd name="connsiteX4" fmla="*/ 1913681 w 2197557"/>
                <a:gd name="connsiteY4" fmla="*/ 0 h 880008"/>
                <a:gd name="connsiteX5" fmla="*/ 2197557 w 2197557"/>
                <a:gd name="connsiteY5" fmla="*/ 297379 h 880008"/>
                <a:gd name="connsiteX6" fmla="*/ 1848656 w 2197557"/>
                <a:gd name="connsiteY6" fmla="*/ 683679 h 88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7557" h="880008">
                  <a:moveTo>
                    <a:pt x="1184554" y="880008"/>
                  </a:moveTo>
                  <a:lnTo>
                    <a:pt x="0" y="880008"/>
                  </a:lnTo>
                  <a:lnTo>
                    <a:pt x="0" y="259794"/>
                  </a:lnTo>
                  <a:lnTo>
                    <a:pt x="1241675" y="259794"/>
                  </a:lnTo>
                  <a:lnTo>
                    <a:pt x="1913681" y="0"/>
                  </a:lnTo>
                  <a:lnTo>
                    <a:pt x="2197557" y="297379"/>
                  </a:lnTo>
                  <a:lnTo>
                    <a:pt x="1848656" y="683679"/>
                  </a:lnTo>
                  <a:close/>
                </a:path>
              </a:pathLst>
            </a:custGeom>
            <a:solidFill>
              <a:srgbClr val="5B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87" name="组合 86"/>
            <p:cNvGrpSpPr>
              <a:grpSpLocks noChangeAspect="1"/>
            </p:cNvGrpSpPr>
            <p:nvPr/>
          </p:nvGrpSpPr>
          <p:grpSpPr>
            <a:xfrm>
              <a:off x="5001616" y="502494"/>
              <a:ext cx="2159702" cy="4968000"/>
              <a:chOff x="4467040" y="-510380"/>
              <a:chExt cx="3259118" cy="7497005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4869768" y="4318000"/>
                <a:ext cx="2450878" cy="2668625"/>
                <a:chOff x="5249595" y="3150385"/>
                <a:chExt cx="2450878" cy="2668625"/>
              </a:xfrm>
            </p:grpSpPr>
            <p:sp>
              <p:nvSpPr>
                <p:cNvPr id="100" name="任意多边形 99"/>
                <p:cNvSpPr/>
                <p:nvPr/>
              </p:nvSpPr>
              <p:spPr>
                <a:xfrm>
                  <a:off x="6475825" y="3152730"/>
                  <a:ext cx="1224648" cy="2666280"/>
                </a:xfrm>
                <a:custGeom>
                  <a:avLst/>
                  <a:gdLst>
                    <a:gd name="connsiteX0" fmla="*/ 613421 w 1224648"/>
                    <a:gd name="connsiteY0" fmla="*/ 0 h 2666280"/>
                    <a:gd name="connsiteX1" fmla="*/ 646147 w 1224648"/>
                    <a:gd name="connsiteY1" fmla="*/ 130898 h 2666280"/>
                    <a:gd name="connsiteX2" fmla="*/ 782610 w 1224648"/>
                    <a:gd name="connsiteY2" fmla="*/ 230289 h 2666280"/>
                    <a:gd name="connsiteX3" fmla="*/ 1197724 w 1224648"/>
                    <a:gd name="connsiteY3" fmla="*/ 1446453 h 2666280"/>
                    <a:gd name="connsiteX4" fmla="*/ 1184501 w 1224648"/>
                    <a:gd name="connsiteY4" fmla="*/ 1496956 h 2666280"/>
                    <a:gd name="connsiteX5" fmla="*/ 819999 w 1224648"/>
                    <a:gd name="connsiteY5" fmla="*/ 811084 h 2666280"/>
                    <a:gd name="connsiteX6" fmla="*/ 811059 w 1224648"/>
                    <a:gd name="connsiteY6" fmla="*/ 988143 h 2666280"/>
                    <a:gd name="connsiteX7" fmla="*/ 22504 w 1224648"/>
                    <a:gd name="connsiteY7" fmla="*/ 2645826 h 2666280"/>
                    <a:gd name="connsiteX8" fmla="*/ 0 w 1224648"/>
                    <a:gd name="connsiteY8" fmla="*/ 2666280 h 2666280"/>
                    <a:gd name="connsiteX9" fmla="*/ 0 w 1224648"/>
                    <a:gd name="connsiteY9" fmla="*/ 0 h 2666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24648" h="2666280">
                      <a:moveTo>
                        <a:pt x="613421" y="0"/>
                      </a:moveTo>
                      <a:lnTo>
                        <a:pt x="646147" y="130898"/>
                      </a:lnTo>
                      <a:lnTo>
                        <a:pt x="782610" y="230289"/>
                      </a:lnTo>
                      <a:cubicBezTo>
                        <a:pt x="1145776" y="539297"/>
                        <a:pt x="1289449" y="1010484"/>
                        <a:pt x="1197724" y="1446453"/>
                      </a:cubicBezTo>
                      <a:lnTo>
                        <a:pt x="1184501" y="1496956"/>
                      </a:lnTo>
                      <a:lnTo>
                        <a:pt x="819999" y="811084"/>
                      </a:lnTo>
                      <a:lnTo>
                        <a:pt x="811059" y="988143"/>
                      </a:lnTo>
                      <a:cubicBezTo>
                        <a:pt x="745563" y="1633059"/>
                        <a:pt x="456460" y="2211870"/>
                        <a:pt x="22504" y="2645826"/>
                      </a:cubicBezTo>
                      <a:lnTo>
                        <a:pt x="0" y="26662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700">
                    <a:alpha val="9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101" name="任意多边形 100"/>
                <p:cNvSpPr/>
                <p:nvPr/>
              </p:nvSpPr>
              <p:spPr>
                <a:xfrm flipH="1">
                  <a:off x="5249595" y="3150385"/>
                  <a:ext cx="1224648" cy="2666280"/>
                </a:xfrm>
                <a:custGeom>
                  <a:avLst/>
                  <a:gdLst>
                    <a:gd name="connsiteX0" fmla="*/ 613421 w 1224648"/>
                    <a:gd name="connsiteY0" fmla="*/ 0 h 2666280"/>
                    <a:gd name="connsiteX1" fmla="*/ 646147 w 1224648"/>
                    <a:gd name="connsiteY1" fmla="*/ 130898 h 2666280"/>
                    <a:gd name="connsiteX2" fmla="*/ 782610 w 1224648"/>
                    <a:gd name="connsiteY2" fmla="*/ 230289 h 2666280"/>
                    <a:gd name="connsiteX3" fmla="*/ 1197724 w 1224648"/>
                    <a:gd name="connsiteY3" fmla="*/ 1446453 h 2666280"/>
                    <a:gd name="connsiteX4" fmla="*/ 1184501 w 1224648"/>
                    <a:gd name="connsiteY4" fmla="*/ 1496956 h 2666280"/>
                    <a:gd name="connsiteX5" fmla="*/ 819999 w 1224648"/>
                    <a:gd name="connsiteY5" fmla="*/ 811084 h 2666280"/>
                    <a:gd name="connsiteX6" fmla="*/ 811059 w 1224648"/>
                    <a:gd name="connsiteY6" fmla="*/ 988143 h 2666280"/>
                    <a:gd name="connsiteX7" fmla="*/ 22504 w 1224648"/>
                    <a:gd name="connsiteY7" fmla="*/ 2645826 h 2666280"/>
                    <a:gd name="connsiteX8" fmla="*/ 0 w 1224648"/>
                    <a:gd name="connsiteY8" fmla="*/ 2666280 h 2666280"/>
                    <a:gd name="connsiteX9" fmla="*/ 0 w 1224648"/>
                    <a:gd name="connsiteY9" fmla="*/ 0 h 2666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24648" h="2666280">
                      <a:moveTo>
                        <a:pt x="613421" y="0"/>
                      </a:moveTo>
                      <a:lnTo>
                        <a:pt x="646147" y="130898"/>
                      </a:lnTo>
                      <a:lnTo>
                        <a:pt x="782610" y="230289"/>
                      </a:lnTo>
                      <a:cubicBezTo>
                        <a:pt x="1145776" y="539297"/>
                        <a:pt x="1289449" y="1010484"/>
                        <a:pt x="1197724" y="1446453"/>
                      </a:cubicBezTo>
                      <a:lnTo>
                        <a:pt x="1184501" y="1496956"/>
                      </a:lnTo>
                      <a:lnTo>
                        <a:pt x="819999" y="811084"/>
                      </a:lnTo>
                      <a:lnTo>
                        <a:pt x="811059" y="988143"/>
                      </a:lnTo>
                      <a:cubicBezTo>
                        <a:pt x="745563" y="1633059"/>
                        <a:pt x="456460" y="2211870"/>
                        <a:pt x="22504" y="2645826"/>
                      </a:cubicBezTo>
                      <a:lnTo>
                        <a:pt x="0" y="26662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24F">
                    <a:alpha val="9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91" name="组合 90"/>
              <p:cNvGrpSpPr/>
              <p:nvPr/>
            </p:nvGrpSpPr>
            <p:grpSpPr>
              <a:xfrm>
                <a:off x="5422776" y="4307490"/>
                <a:ext cx="1392753" cy="2047307"/>
                <a:chOff x="6590397" y="382604"/>
                <a:chExt cx="1392753" cy="2047307"/>
              </a:xfrm>
            </p:grpSpPr>
            <p:sp>
              <p:nvSpPr>
                <p:cNvPr id="98" name="任意多边形 97"/>
                <p:cNvSpPr>
                  <a:spLocks noChangeAspect="1"/>
                </p:cNvSpPr>
                <p:nvPr/>
              </p:nvSpPr>
              <p:spPr>
                <a:xfrm>
                  <a:off x="7282060" y="384952"/>
                  <a:ext cx="701090" cy="2044959"/>
                </a:xfrm>
                <a:custGeom>
                  <a:avLst/>
                  <a:gdLst>
                    <a:gd name="connsiteX0" fmla="*/ 83678 w 701090"/>
                    <a:gd name="connsiteY0" fmla="*/ 0 h 2044959"/>
                    <a:gd name="connsiteX1" fmla="*/ 141520 w 701090"/>
                    <a:gd name="connsiteY1" fmla="*/ 28595 h 2044959"/>
                    <a:gd name="connsiteX2" fmla="*/ 400526 w 701090"/>
                    <a:gd name="connsiteY2" fmla="*/ 229586 h 2044959"/>
                    <a:gd name="connsiteX3" fmla="*/ 648243 w 701090"/>
                    <a:gd name="connsiteY3" fmla="*/ 1317182 h 2044959"/>
                    <a:gd name="connsiteX4" fmla="*/ 632233 w 701090"/>
                    <a:gd name="connsiteY4" fmla="*/ 1359576 h 2044959"/>
                    <a:gd name="connsiteX5" fmla="*/ 505339 w 701090"/>
                    <a:gd name="connsiteY5" fmla="*/ 1045072 h 2044959"/>
                    <a:gd name="connsiteX6" fmla="*/ 500690 w 701090"/>
                    <a:gd name="connsiteY6" fmla="*/ 1079920 h 2044959"/>
                    <a:gd name="connsiteX7" fmla="*/ 109149 w 701090"/>
                    <a:gd name="connsiteY7" fmla="*/ 1924865 h 2044959"/>
                    <a:gd name="connsiteX8" fmla="*/ 0 w 701090"/>
                    <a:gd name="connsiteY8" fmla="*/ 2044959 h 2044959"/>
                    <a:gd name="connsiteX9" fmla="*/ 0 w 701090"/>
                    <a:gd name="connsiteY9" fmla="*/ 84971 h 2044959"/>
                    <a:gd name="connsiteX10" fmla="*/ 117961 w 701090"/>
                    <a:gd name="connsiteY10" fmla="*/ 84971 h 204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01090" h="2044959">
                      <a:moveTo>
                        <a:pt x="83678" y="0"/>
                      </a:moveTo>
                      <a:lnTo>
                        <a:pt x="141520" y="28595"/>
                      </a:lnTo>
                      <a:cubicBezTo>
                        <a:pt x="235194" y="80801"/>
                        <a:pt x="322692" y="147827"/>
                        <a:pt x="400526" y="229586"/>
                      </a:cubicBezTo>
                      <a:cubicBezTo>
                        <a:pt x="685916" y="529367"/>
                        <a:pt x="767079" y="949182"/>
                        <a:pt x="648243" y="1317182"/>
                      </a:cubicBezTo>
                      <a:lnTo>
                        <a:pt x="632233" y="1359576"/>
                      </a:lnTo>
                      <a:lnTo>
                        <a:pt x="505339" y="1045072"/>
                      </a:lnTo>
                      <a:lnTo>
                        <a:pt x="500690" y="1079920"/>
                      </a:lnTo>
                      <a:cubicBezTo>
                        <a:pt x="444023" y="1397165"/>
                        <a:pt x="306071" y="1686250"/>
                        <a:pt x="109149" y="1924865"/>
                      </a:cubicBezTo>
                      <a:lnTo>
                        <a:pt x="0" y="2044959"/>
                      </a:lnTo>
                      <a:lnTo>
                        <a:pt x="0" y="84971"/>
                      </a:lnTo>
                      <a:lnTo>
                        <a:pt x="117961" y="84971"/>
                      </a:lnTo>
                      <a:close/>
                    </a:path>
                  </a:pathLst>
                </a:custGeom>
                <a:solidFill>
                  <a:srgbClr val="D43A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99" name="任意多边形 98"/>
                <p:cNvSpPr>
                  <a:spLocks noChangeAspect="1"/>
                </p:cNvSpPr>
                <p:nvPr/>
              </p:nvSpPr>
              <p:spPr>
                <a:xfrm flipH="1">
                  <a:off x="6590397" y="382604"/>
                  <a:ext cx="701090" cy="2044959"/>
                </a:xfrm>
                <a:custGeom>
                  <a:avLst/>
                  <a:gdLst>
                    <a:gd name="connsiteX0" fmla="*/ 83678 w 701090"/>
                    <a:gd name="connsiteY0" fmla="*/ 0 h 2044959"/>
                    <a:gd name="connsiteX1" fmla="*/ 141520 w 701090"/>
                    <a:gd name="connsiteY1" fmla="*/ 28595 h 2044959"/>
                    <a:gd name="connsiteX2" fmla="*/ 400526 w 701090"/>
                    <a:gd name="connsiteY2" fmla="*/ 229586 h 2044959"/>
                    <a:gd name="connsiteX3" fmla="*/ 648243 w 701090"/>
                    <a:gd name="connsiteY3" fmla="*/ 1317182 h 2044959"/>
                    <a:gd name="connsiteX4" fmla="*/ 632233 w 701090"/>
                    <a:gd name="connsiteY4" fmla="*/ 1359576 h 2044959"/>
                    <a:gd name="connsiteX5" fmla="*/ 505339 w 701090"/>
                    <a:gd name="connsiteY5" fmla="*/ 1045072 h 2044959"/>
                    <a:gd name="connsiteX6" fmla="*/ 500690 w 701090"/>
                    <a:gd name="connsiteY6" fmla="*/ 1079920 h 2044959"/>
                    <a:gd name="connsiteX7" fmla="*/ 109149 w 701090"/>
                    <a:gd name="connsiteY7" fmla="*/ 1924865 h 2044959"/>
                    <a:gd name="connsiteX8" fmla="*/ 0 w 701090"/>
                    <a:gd name="connsiteY8" fmla="*/ 2044959 h 2044959"/>
                    <a:gd name="connsiteX9" fmla="*/ 0 w 701090"/>
                    <a:gd name="connsiteY9" fmla="*/ 84971 h 2044959"/>
                    <a:gd name="connsiteX10" fmla="*/ 117961 w 701090"/>
                    <a:gd name="connsiteY10" fmla="*/ 84971 h 204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01090" h="2044959">
                      <a:moveTo>
                        <a:pt x="83678" y="0"/>
                      </a:moveTo>
                      <a:lnTo>
                        <a:pt x="141520" y="28595"/>
                      </a:lnTo>
                      <a:cubicBezTo>
                        <a:pt x="235194" y="80801"/>
                        <a:pt x="322692" y="147827"/>
                        <a:pt x="400526" y="229586"/>
                      </a:cubicBezTo>
                      <a:cubicBezTo>
                        <a:pt x="685916" y="529367"/>
                        <a:pt x="767079" y="949182"/>
                        <a:pt x="648243" y="1317182"/>
                      </a:cubicBezTo>
                      <a:lnTo>
                        <a:pt x="632233" y="1359576"/>
                      </a:lnTo>
                      <a:lnTo>
                        <a:pt x="505339" y="1045072"/>
                      </a:lnTo>
                      <a:lnTo>
                        <a:pt x="500690" y="1079920"/>
                      </a:lnTo>
                      <a:cubicBezTo>
                        <a:pt x="444023" y="1397165"/>
                        <a:pt x="306071" y="1686250"/>
                        <a:pt x="109149" y="1924865"/>
                      </a:cubicBezTo>
                      <a:lnTo>
                        <a:pt x="0" y="2044959"/>
                      </a:lnTo>
                      <a:lnTo>
                        <a:pt x="0" y="84971"/>
                      </a:lnTo>
                      <a:lnTo>
                        <a:pt x="117961" y="84971"/>
                      </a:lnTo>
                      <a:close/>
                    </a:path>
                  </a:pathLst>
                </a:custGeom>
                <a:solidFill>
                  <a:srgbClr val="FB63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4775013" y="2863216"/>
                <a:ext cx="2641986" cy="1657642"/>
                <a:chOff x="4775007" y="1259500"/>
                <a:chExt cx="2641986" cy="1657642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96" name="任意多边形 95"/>
                <p:cNvSpPr/>
                <p:nvPr/>
              </p:nvSpPr>
              <p:spPr>
                <a:xfrm>
                  <a:off x="6096000" y="1259500"/>
                  <a:ext cx="1320993" cy="1657642"/>
                </a:xfrm>
                <a:custGeom>
                  <a:avLst/>
                  <a:gdLst>
                    <a:gd name="connsiteX0" fmla="*/ 0 w 1320993"/>
                    <a:gd name="connsiteY0" fmla="*/ 0 h 1657642"/>
                    <a:gd name="connsiteX1" fmla="*/ 1320993 w 1320993"/>
                    <a:gd name="connsiteY1" fmla="*/ 0 h 1657642"/>
                    <a:gd name="connsiteX2" fmla="*/ 1320993 w 1320993"/>
                    <a:gd name="connsiteY2" fmla="*/ 1254364 h 1657642"/>
                    <a:gd name="connsiteX3" fmla="*/ 1167768 w 1320993"/>
                    <a:gd name="connsiteY3" fmla="*/ 1485527 h 1657642"/>
                    <a:gd name="connsiteX4" fmla="*/ 1148074 w 1320993"/>
                    <a:gd name="connsiteY4" fmla="*/ 1491641 h 1657642"/>
                    <a:gd name="connsiteX5" fmla="*/ 1145495 w 1320993"/>
                    <a:gd name="connsiteY5" fmla="*/ 1504416 h 1657642"/>
                    <a:gd name="connsiteX6" fmla="*/ 914331 w 1320993"/>
                    <a:gd name="connsiteY6" fmla="*/ 1657642 h 1657642"/>
                    <a:gd name="connsiteX7" fmla="*/ 0 w 1320993"/>
                    <a:gd name="connsiteY7" fmla="*/ 1657642 h 1657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993" h="1657642">
                      <a:moveTo>
                        <a:pt x="0" y="0"/>
                      </a:moveTo>
                      <a:lnTo>
                        <a:pt x="1320993" y="0"/>
                      </a:lnTo>
                      <a:lnTo>
                        <a:pt x="1320993" y="1254364"/>
                      </a:lnTo>
                      <a:cubicBezTo>
                        <a:pt x="1320993" y="1358281"/>
                        <a:pt x="1257812" y="1447442"/>
                        <a:pt x="1167768" y="1485527"/>
                      </a:cubicBezTo>
                      <a:lnTo>
                        <a:pt x="1148074" y="1491641"/>
                      </a:lnTo>
                      <a:lnTo>
                        <a:pt x="1145495" y="1504416"/>
                      </a:lnTo>
                      <a:cubicBezTo>
                        <a:pt x="1107409" y="1594461"/>
                        <a:pt x="1018249" y="1657642"/>
                        <a:pt x="914331" y="1657642"/>
                      </a:cubicBezTo>
                      <a:lnTo>
                        <a:pt x="0" y="1657642"/>
                      </a:ln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97" name="任意多边形 96"/>
                <p:cNvSpPr/>
                <p:nvPr/>
              </p:nvSpPr>
              <p:spPr>
                <a:xfrm flipH="1">
                  <a:off x="4775007" y="1259500"/>
                  <a:ext cx="1320993" cy="1657642"/>
                </a:xfrm>
                <a:custGeom>
                  <a:avLst/>
                  <a:gdLst>
                    <a:gd name="connsiteX0" fmla="*/ 0 w 1320993"/>
                    <a:gd name="connsiteY0" fmla="*/ 0 h 1657642"/>
                    <a:gd name="connsiteX1" fmla="*/ 1320993 w 1320993"/>
                    <a:gd name="connsiteY1" fmla="*/ 0 h 1657642"/>
                    <a:gd name="connsiteX2" fmla="*/ 1320993 w 1320993"/>
                    <a:gd name="connsiteY2" fmla="*/ 1254364 h 1657642"/>
                    <a:gd name="connsiteX3" fmla="*/ 1167768 w 1320993"/>
                    <a:gd name="connsiteY3" fmla="*/ 1485527 h 1657642"/>
                    <a:gd name="connsiteX4" fmla="*/ 1148074 w 1320993"/>
                    <a:gd name="connsiteY4" fmla="*/ 1491641 h 1657642"/>
                    <a:gd name="connsiteX5" fmla="*/ 1145495 w 1320993"/>
                    <a:gd name="connsiteY5" fmla="*/ 1504416 h 1657642"/>
                    <a:gd name="connsiteX6" fmla="*/ 914331 w 1320993"/>
                    <a:gd name="connsiteY6" fmla="*/ 1657642 h 1657642"/>
                    <a:gd name="connsiteX7" fmla="*/ 0 w 1320993"/>
                    <a:gd name="connsiteY7" fmla="*/ 1657642 h 1657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993" h="1657642">
                      <a:moveTo>
                        <a:pt x="0" y="0"/>
                      </a:moveTo>
                      <a:lnTo>
                        <a:pt x="1320993" y="0"/>
                      </a:lnTo>
                      <a:lnTo>
                        <a:pt x="1320993" y="1254364"/>
                      </a:lnTo>
                      <a:cubicBezTo>
                        <a:pt x="1320993" y="1358281"/>
                        <a:pt x="1257812" y="1447442"/>
                        <a:pt x="1167768" y="1485527"/>
                      </a:cubicBezTo>
                      <a:lnTo>
                        <a:pt x="1148074" y="1491641"/>
                      </a:lnTo>
                      <a:lnTo>
                        <a:pt x="1145495" y="1504416"/>
                      </a:lnTo>
                      <a:cubicBezTo>
                        <a:pt x="1107409" y="1594461"/>
                        <a:pt x="1018249" y="1657642"/>
                        <a:pt x="914331" y="1657642"/>
                      </a:cubicBezTo>
                      <a:lnTo>
                        <a:pt x="0" y="1657642"/>
                      </a:ln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4467040" y="-510380"/>
                <a:ext cx="3259118" cy="4669532"/>
                <a:chOff x="4467034" y="1037066"/>
                <a:chExt cx="3259118" cy="4669532"/>
              </a:xfrm>
            </p:grpSpPr>
            <p:sp>
              <p:nvSpPr>
                <p:cNvPr id="94" name="任意多边形 93"/>
                <p:cNvSpPr/>
                <p:nvPr/>
              </p:nvSpPr>
              <p:spPr>
                <a:xfrm>
                  <a:off x="6097185" y="1037066"/>
                  <a:ext cx="1628967" cy="4669532"/>
                </a:xfrm>
                <a:custGeom>
                  <a:avLst/>
                  <a:gdLst>
                    <a:gd name="connsiteX0" fmla="*/ 0 w 737043"/>
                    <a:gd name="connsiteY0" fmla="*/ 0 h 2112772"/>
                    <a:gd name="connsiteX1" fmla="*/ 40881 w 737043"/>
                    <a:gd name="connsiteY1" fmla="*/ 30570 h 2112772"/>
                    <a:gd name="connsiteX2" fmla="*/ 737043 w 737043"/>
                    <a:gd name="connsiteY2" fmla="*/ 1506750 h 2112772"/>
                    <a:gd name="connsiteX3" fmla="*/ 688056 w 737043"/>
                    <a:gd name="connsiteY3" fmla="*/ 1938781 h 2112772"/>
                    <a:gd name="connsiteX4" fmla="*/ 637506 w 737043"/>
                    <a:gd name="connsiteY4" fmla="*/ 2112772 h 2112772"/>
                    <a:gd name="connsiteX5" fmla="*/ 0 w 737043"/>
                    <a:gd name="connsiteY5" fmla="*/ 2112772 h 211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7043" h="2112772">
                      <a:moveTo>
                        <a:pt x="0" y="0"/>
                      </a:moveTo>
                      <a:lnTo>
                        <a:pt x="40881" y="30570"/>
                      </a:lnTo>
                      <a:cubicBezTo>
                        <a:pt x="466045" y="381447"/>
                        <a:pt x="737043" y="912451"/>
                        <a:pt x="737043" y="1506750"/>
                      </a:cubicBezTo>
                      <a:cubicBezTo>
                        <a:pt x="737043" y="1655325"/>
                        <a:pt x="720106" y="1799943"/>
                        <a:pt x="688056" y="1938781"/>
                      </a:cubicBezTo>
                      <a:lnTo>
                        <a:pt x="637506" y="2112772"/>
                      </a:lnTo>
                      <a:lnTo>
                        <a:pt x="0" y="211277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95" name="任意多边形 94"/>
                <p:cNvSpPr/>
                <p:nvPr/>
              </p:nvSpPr>
              <p:spPr>
                <a:xfrm flipH="1">
                  <a:off x="4467034" y="1037066"/>
                  <a:ext cx="1628966" cy="4669532"/>
                </a:xfrm>
                <a:custGeom>
                  <a:avLst/>
                  <a:gdLst>
                    <a:gd name="connsiteX0" fmla="*/ 0 w 737043"/>
                    <a:gd name="connsiteY0" fmla="*/ 0 h 2112772"/>
                    <a:gd name="connsiteX1" fmla="*/ 40881 w 737043"/>
                    <a:gd name="connsiteY1" fmla="*/ 30570 h 2112772"/>
                    <a:gd name="connsiteX2" fmla="*/ 737043 w 737043"/>
                    <a:gd name="connsiteY2" fmla="*/ 1506750 h 2112772"/>
                    <a:gd name="connsiteX3" fmla="*/ 688056 w 737043"/>
                    <a:gd name="connsiteY3" fmla="*/ 1938781 h 2112772"/>
                    <a:gd name="connsiteX4" fmla="*/ 637506 w 737043"/>
                    <a:gd name="connsiteY4" fmla="*/ 2112772 h 2112772"/>
                    <a:gd name="connsiteX5" fmla="*/ 0 w 737043"/>
                    <a:gd name="connsiteY5" fmla="*/ 2112772 h 211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7043" h="2112772">
                      <a:moveTo>
                        <a:pt x="0" y="0"/>
                      </a:moveTo>
                      <a:lnTo>
                        <a:pt x="40881" y="30570"/>
                      </a:lnTo>
                      <a:cubicBezTo>
                        <a:pt x="466045" y="381447"/>
                        <a:pt x="737043" y="912451"/>
                        <a:pt x="737043" y="1506750"/>
                      </a:cubicBezTo>
                      <a:cubicBezTo>
                        <a:pt x="737043" y="1655325"/>
                        <a:pt x="720106" y="1799943"/>
                        <a:pt x="688056" y="1938781"/>
                      </a:cubicBezTo>
                      <a:lnTo>
                        <a:pt x="637506" y="2112772"/>
                      </a:lnTo>
                      <a:lnTo>
                        <a:pt x="0" y="2112772"/>
                      </a:lnTo>
                      <a:close/>
                    </a:path>
                  </a:pathLst>
                </a:custGeom>
                <a:solidFill>
                  <a:srgbClr val="FFFB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  <p:sp>
          <p:nvSpPr>
            <p:cNvPr id="89" name="任意多边形 88"/>
            <p:cNvSpPr/>
            <p:nvPr/>
          </p:nvSpPr>
          <p:spPr>
            <a:xfrm>
              <a:off x="5396881" y="1108223"/>
              <a:ext cx="1347665" cy="260749"/>
            </a:xfrm>
            <a:custGeom>
              <a:avLst/>
              <a:gdLst>
                <a:gd name="connsiteX0" fmla="*/ 704499 w 1347664"/>
                <a:gd name="connsiteY0" fmla="*/ 100958 h 260748"/>
                <a:gd name="connsiteX1" fmla="*/ 704499 w 1347664"/>
                <a:gd name="connsiteY1" fmla="*/ 257136 h 260748"/>
                <a:gd name="connsiteX2" fmla="*/ 682732 w 1347664"/>
                <a:gd name="connsiteY2" fmla="*/ 258299 h 260748"/>
                <a:gd name="connsiteX3" fmla="*/ 682732 w 1347664"/>
                <a:gd name="connsiteY3" fmla="*/ 101976 h 260748"/>
                <a:gd name="connsiteX4" fmla="*/ 83608 w 1347664"/>
                <a:gd name="connsiteY4" fmla="*/ 22131 h 260748"/>
                <a:gd name="connsiteX5" fmla="*/ 96178 w 1347664"/>
                <a:gd name="connsiteY5" fmla="*/ 26748 h 260748"/>
                <a:gd name="connsiteX6" fmla="*/ 642715 w 1347664"/>
                <a:gd name="connsiteY6" fmla="*/ 103847 h 260748"/>
                <a:gd name="connsiteX7" fmla="*/ 681947 w 1347664"/>
                <a:gd name="connsiteY7" fmla="*/ 102013 h 260748"/>
                <a:gd name="connsiteX8" fmla="*/ 681947 w 1347664"/>
                <a:gd name="connsiteY8" fmla="*/ 258341 h 260748"/>
                <a:gd name="connsiteX9" fmla="*/ 636888 w 1347664"/>
                <a:gd name="connsiteY9" fmla="*/ 260748 h 260748"/>
                <a:gd name="connsiteX10" fmla="*/ 22986 w 1347664"/>
                <a:gd name="connsiteY10" fmla="*/ 161363 h 260748"/>
                <a:gd name="connsiteX11" fmla="*/ 0 w 1347664"/>
                <a:gd name="connsiteY11" fmla="*/ 151311 h 260748"/>
                <a:gd name="connsiteX12" fmla="*/ 25829 w 1347664"/>
                <a:gd name="connsiteY12" fmla="*/ 104432 h 260748"/>
                <a:gd name="connsiteX13" fmla="*/ 1265535 w 1347664"/>
                <a:gd name="connsiteY13" fmla="*/ 0 h 260748"/>
                <a:gd name="connsiteX14" fmla="*/ 1338850 w 1347664"/>
                <a:gd name="connsiteY14" fmla="*/ 104432 h 260748"/>
                <a:gd name="connsiteX15" fmla="*/ 1347664 w 1347664"/>
                <a:gd name="connsiteY15" fmla="*/ 120430 h 260748"/>
                <a:gd name="connsiteX16" fmla="*/ 1293839 w 1347664"/>
                <a:gd name="connsiteY16" fmla="*/ 145138 h 260748"/>
                <a:gd name="connsiteX17" fmla="*/ 858174 w 1347664"/>
                <a:gd name="connsiteY17" fmla="*/ 248925 h 260748"/>
                <a:gd name="connsiteX18" fmla="*/ 705284 w 1347664"/>
                <a:gd name="connsiteY18" fmla="*/ 257094 h 260748"/>
                <a:gd name="connsiteX19" fmla="*/ 705284 w 1347664"/>
                <a:gd name="connsiteY19" fmla="*/ 100921 h 260748"/>
                <a:gd name="connsiteX20" fmla="*/ 837080 w 1347664"/>
                <a:gd name="connsiteY20" fmla="*/ 94758 h 260748"/>
                <a:gd name="connsiteX21" fmla="*/ 1228946 w 1347664"/>
                <a:gd name="connsiteY21" fmla="*/ 14052 h 26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47664" h="260748">
                  <a:moveTo>
                    <a:pt x="704499" y="100958"/>
                  </a:moveTo>
                  <a:lnTo>
                    <a:pt x="704499" y="257136"/>
                  </a:lnTo>
                  <a:lnTo>
                    <a:pt x="682732" y="258299"/>
                  </a:lnTo>
                  <a:lnTo>
                    <a:pt x="682732" y="101976"/>
                  </a:lnTo>
                  <a:close/>
                  <a:moveTo>
                    <a:pt x="83608" y="22131"/>
                  </a:moveTo>
                  <a:lnTo>
                    <a:pt x="96178" y="26748"/>
                  </a:lnTo>
                  <a:cubicBezTo>
                    <a:pt x="257121" y="75796"/>
                    <a:pt x="443737" y="103847"/>
                    <a:pt x="642715" y="103847"/>
                  </a:cubicBezTo>
                  <a:lnTo>
                    <a:pt x="681947" y="102013"/>
                  </a:lnTo>
                  <a:lnTo>
                    <a:pt x="681947" y="258341"/>
                  </a:lnTo>
                  <a:lnTo>
                    <a:pt x="636888" y="260748"/>
                  </a:lnTo>
                  <a:cubicBezTo>
                    <a:pt x="409485" y="260748"/>
                    <a:pt x="198228" y="224110"/>
                    <a:pt x="22986" y="161363"/>
                  </a:cubicBezTo>
                  <a:lnTo>
                    <a:pt x="0" y="151311"/>
                  </a:lnTo>
                  <a:lnTo>
                    <a:pt x="25829" y="104432"/>
                  </a:lnTo>
                  <a:close/>
                  <a:moveTo>
                    <a:pt x="1265535" y="0"/>
                  </a:moveTo>
                  <a:lnTo>
                    <a:pt x="1338850" y="104432"/>
                  </a:lnTo>
                  <a:lnTo>
                    <a:pt x="1347664" y="120430"/>
                  </a:lnTo>
                  <a:lnTo>
                    <a:pt x="1293839" y="145138"/>
                  </a:lnTo>
                  <a:cubicBezTo>
                    <a:pt x="1167013" y="195407"/>
                    <a:pt x="1018997" y="231484"/>
                    <a:pt x="858174" y="248925"/>
                  </a:cubicBezTo>
                  <a:lnTo>
                    <a:pt x="705284" y="257094"/>
                  </a:lnTo>
                  <a:lnTo>
                    <a:pt x="705284" y="100921"/>
                  </a:lnTo>
                  <a:lnTo>
                    <a:pt x="837080" y="94758"/>
                  </a:lnTo>
                  <a:cubicBezTo>
                    <a:pt x="979023" y="81320"/>
                    <a:pt x="1111517" y="53426"/>
                    <a:pt x="1228946" y="14052"/>
                  </a:cubicBezTo>
                  <a:close/>
                </a:path>
              </a:pathLst>
            </a:custGeom>
            <a:solidFill>
              <a:srgbClr val="5B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82" name="任意多边形 81"/>
          <p:cNvSpPr/>
          <p:nvPr/>
        </p:nvSpPr>
        <p:spPr>
          <a:xfrm>
            <a:off x="422033" y="3792350"/>
            <a:ext cx="11542133" cy="296504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-267283" y="2934481"/>
            <a:ext cx="13296469" cy="3943545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4" name="任意多边形 103"/>
          <p:cNvSpPr>
            <a:spLocks noChangeAspect="1"/>
          </p:cNvSpPr>
          <p:nvPr/>
        </p:nvSpPr>
        <p:spPr>
          <a:xfrm>
            <a:off x="5838095" y="1617785"/>
            <a:ext cx="504000" cy="504000"/>
          </a:xfrm>
          <a:custGeom>
            <a:avLst/>
            <a:gdLst>
              <a:gd name="connsiteX0" fmla="*/ 553992 w 1111348"/>
              <a:gd name="connsiteY0" fmla="*/ 67992 h 1111348"/>
              <a:gd name="connsiteX1" fmla="*/ 67992 w 1111348"/>
              <a:gd name="connsiteY1" fmla="*/ 553992 h 1111348"/>
              <a:gd name="connsiteX2" fmla="*/ 553992 w 1111348"/>
              <a:gd name="connsiteY2" fmla="*/ 1039992 h 1111348"/>
              <a:gd name="connsiteX3" fmla="*/ 1039992 w 1111348"/>
              <a:gd name="connsiteY3" fmla="*/ 553992 h 1111348"/>
              <a:gd name="connsiteX4" fmla="*/ 553992 w 1111348"/>
              <a:gd name="connsiteY4" fmla="*/ 67992 h 1111348"/>
              <a:gd name="connsiteX5" fmla="*/ 555674 w 1111348"/>
              <a:gd name="connsiteY5" fmla="*/ 0 h 1111348"/>
              <a:gd name="connsiteX6" fmla="*/ 1111348 w 1111348"/>
              <a:gd name="connsiteY6" fmla="*/ 555674 h 1111348"/>
              <a:gd name="connsiteX7" fmla="*/ 555674 w 1111348"/>
              <a:gd name="connsiteY7" fmla="*/ 1111348 h 1111348"/>
              <a:gd name="connsiteX8" fmla="*/ 0 w 1111348"/>
              <a:gd name="connsiteY8" fmla="*/ 555674 h 1111348"/>
              <a:gd name="connsiteX9" fmla="*/ 555674 w 1111348"/>
              <a:gd name="connsiteY9" fmla="*/ 0 h 111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1348" h="1111348">
                <a:moveTo>
                  <a:pt x="553992" y="67992"/>
                </a:moveTo>
                <a:cubicBezTo>
                  <a:pt x="285582" y="67992"/>
                  <a:pt x="67992" y="285582"/>
                  <a:pt x="67992" y="553992"/>
                </a:cubicBezTo>
                <a:cubicBezTo>
                  <a:pt x="67992" y="822402"/>
                  <a:pt x="285582" y="1039992"/>
                  <a:pt x="553992" y="1039992"/>
                </a:cubicBezTo>
                <a:cubicBezTo>
                  <a:pt x="822402" y="1039992"/>
                  <a:pt x="1039992" y="822402"/>
                  <a:pt x="1039992" y="553992"/>
                </a:cubicBezTo>
                <a:cubicBezTo>
                  <a:pt x="1039992" y="285582"/>
                  <a:pt x="822402" y="67992"/>
                  <a:pt x="553992" y="67992"/>
                </a:cubicBezTo>
                <a:close/>
                <a:moveTo>
                  <a:pt x="555674" y="0"/>
                </a:moveTo>
                <a:cubicBezTo>
                  <a:pt x="862564" y="0"/>
                  <a:pt x="1111348" y="248784"/>
                  <a:pt x="1111348" y="555674"/>
                </a:cubicBezTo>
                <a:cubicBezTo>
                  <a:pt x="1111348" y="862564"/>
                  <a:pt x="862564" y="1111348"/>
                  <a:pt x="555674" y="1111348"/>
                </a:cubicBezTo>
                <a:cubicBezTo>
                  <a:pt x="248784" y="1111348"/>
                  <a:pt x="0" y="862564"/>
                  <a:pt x="0" y="555674"/>
                </a:cubicBezTo>
                <a:cubicBezTo>
                  <a:pt x="0" y="248784"/>
                  <a:pt x="248784" y="0"/>
                  <a:pt x="555674" y="0"/>
                </a:cubicBez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1772" y="4859373"/>
            <a:ext cx="98355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</a:t>
            </a:r>
            <a:r>
              <a:rPr lang="zh-CN" altLang="en-US" sz="48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实时推送</a:t>
            </a:r>
            <a:r>
              <a:rPr lang="en-US" altLang="zh-CN" sz="48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--</a:t>
            </a:r>
            <a:r>
              <a:rPr lang="en-US" altLang="zh-CN" sz="48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Netty+WebSocket</a:t>
            </a:r>
            <a:endParaRPr lang="en-US" altLang="zh-CN" sz="48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5779424" y="1575108"/>
            <a:ext cx="610717" cy="612000"/>
            <a:chOff x="4011923" y="917922"/>
            <a:chExt cx="4327014" cy="4336103"/>
          </a:xfrm>
        </p:grpSpPr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4018937" y="934025"/>
              <a:ext cx="4320000" cy="4320000"/>
            </a:xfrm>
            <a:prstGeom prst="ellipse">
              <a:avLst/>
            </a:prstGeom>
            <a:solidFill>
              <a:srgbClr val="5B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3" name="任意多边形 42"/>
            <p:cNvSpPr>
              <a:spLocks noChangeAspect="1"/>
            </p:cNvSpPr>
            <p:nvPr/>
          </p:nvSpPr>
          <p:spPr>
            <a:xfrm>
              <a:off x="4011923" y="917922"/>
              <a:ext cx="4320000" cy="4320000"/>
            </a:xfrm>
            <a:custGeom>
              <a:avLst/>
              <a:gdLst>
                <a:gd name="connsiteX0" fmla="*/ 2172331 w 4320000"/>
                <a:gd name="connsiteY0" fmla="*/ 195257 h 4320000"/>
                <a:gd name="connsiteX1" fmla="*/ 192331 w 4320000"/>
                <a:gd name="connsiteY1" fmla="*/ 2175257 h 4320000"/>
                <a:gd name="connsiteX2" fmla="*/ 2172331 w 4320000"/>
                <a:gd name="connsiteY2" fmla="*/ 4155257 h 4320000"/>
                <a:gd name="connsiteX3" fmla="*/ 4152331 w 4320000"/>
                <a:gd name="connsiteY3" fmla="*/ 2175257 h 4320000"/>
                <a:gd name="connsiteX4" fmla="*/ 2172331 w 4320000"/>
                <a:gd name="connsiteY4" fmla="*/ 195257 h 4320000"/>
                <a:gd name="connsiteX5" fmla="*/ 2160000 w 4320000"/>
                <a:gd name="connsiteY5" fmla="*/ 0 h 4320000"/>
                <a:gd name="connsiteX6" fmla="*/ 4320000 w 4320000"/>
                <a:gd name="connsiteY6" fmla="*/ 2160000 h 4320000"/>
                <a:gd name="connsiteX7" fmla="*/ 2160000 w 4320000"/>
                <a:gd name="connsiteY7" fmla="*/ 4320000 h 4320000"/>
                <a:gd name="connsiteX8" fmla="*/ 0 w 4320000"/>
                <a:gd name="connsiteY8" fmla="*/ 2160000 h 4320000"/>
                <a:gd name="connsiteX9" fmla="*/ 2160000 w 4320000"/>
                <a:gd name="connsiteY9" fmla="*/ 0 h 43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20000" h="4320000">
                  <a:moveTo>
                    <a:pt x="2172331" y="195257"/>
                  </a:moveTo>
                  <a:cubicBezTo>
                    <a:pt x="1078807" y="195257"/>
                    <a:pt x="192331" y="1081733"/>
                    <a:pt x="192331" y="2175257"/>
                  </a:cubicBezTo>
                  <a:cubicBezTo>
                    <a:pt x="192331" y="3268781"/>
                    <a:pt x="1078807" y="4155257"/>
                    <a:pt x="2172331" y="4155257"/>
                  </a:cubicBezTo>
                  <a:cubicBezTo>
                    <a:pt x="3265855" y="4155257"/>
                    <a:pt x="4152331" y="3268781"/>
                    <a:pt x="4152331" y="2175257"/>
                  </a:cubicBezTo>
                  <a:cubicBezTo>
                    <a:pt x="4152331" y="1081733"/>
                    <a:pt x="3265855" y="195257"/>
                    <a:pt x="2172331" y="195257"/>
                  </a:cubicBezTo>
                  <a:close/>
                  <a:moveTo>
                    <a:pt x="2160000" y="0"/>
                  </a:moveTo>
                  <a:cubicBezTo>
                    <a:pt x="3352935" y="0"/>
                    <a:pt x="4320000" y="967065"/>
                    <a:pt x="4320000" y="2160000"/>
                  </a:cubicBezTo>
                  <a:cubicBezTo>
                    <a:pt x="4320000" y="3352935"/>
                    <a:pt x="3352935" y="4320000"/>
                    <a:pt x="2160000" y="4320000"/>
                  </a:cubicBezTo>
                  <a:cubicBezTo>
                    <a:pt x="967065" y="4320000"/>
                    <a:pt x="0" y="3352935"/>
                    <a:pt x="0" y="2160000"/>
                  </a:cubicBezTo>
                  <a:cubicBezTo>
                    <a:pt x="0" y="967065"/>
                    <a:pt x="967065" y="0"/>
                    <a:pt x="216000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775654" y="5702306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向旸</a:t>
            </a:r>
            <a:endParaRPr lang="zh-CN" altLang="en-US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hidden="1"/>
          <p:cNvSpPr/>
          <p:nvPr/>
        </p:nvSpPr>
        <p:spPr>
          <a:xfrm rot="3598561">
            <a:off x="3699401" y="597954"/>
            <a:ext cx="6044707" cy="7235923"/>
          </a:xfrm>
          <a:custGeom>
            <a:avLst/>
            <a:gdLst>
              <a:gd name="connsiteX0" fmla="*/ 0 w 7863840"/>
              <a:gd name="connsiteY0" fmla="*/ 0 h 7209307"/>
              <a:gd name="connsiteX1" fmla="*/ 7863840 w 7863840"/>
              <a:gd name="connsiteY1" fmla="*/ 0 h 7209307"/>
              <a:gd name="connsiteX2" fmla="*/ 7863840 w 7863840"/>
              <a:gd name="connsiteY2" fmla="*/ 7209307 h 7209307"/>
              <a:gd name="connsiteX3" fmla="*/ 0 w 7863840"/>
              <a:gd name="connsiteY3" fmla="*/ 7209307 h 7209307"/>
              <a:gd name="connsiteX4" fmla="*/ 0 w 7863840"/>
              <a:gd name="connsiteY4" fmla="*/ 0 h 7209307"/>
              <a:gd name="connsiteX0-1" fmla="*/ 0 w 7863840"/>
              <a:gd name="connsiteY0-2" fmla="*/ 0 h 7221734"/>
              <a:gd name="connsiteX1-3" fmla="*/ 7863840 w 7863840"/>
              <a:gd name="connsiteY1-4" fmla="*/ 0 h 7221734"/>
              <a:gd name="connsiteX2-5" fmla="*/ 7863840 w 7863840"/>
              <a:gd name="connsiteY2-6" fmla="*/ 7209307 h 7221734"/>
              <a:gd name="connsiteX3-7" fmla="*/ 1819133 w 7863840"/>
              <a:gd name="connsiteY3-8" fmla="*/ 7221734 h 7221734"/>
              <a:gd name="connsiteX4-9" fmla="*/ 0 w 7863840"/>
              <a:gd name="connsiteY4-10" fmla="*/ 7209307 h 7221734"/>
              <a:gd name="connsiteX5" fmla="*/ 0 w 7863840"/>
              <a:gd name="connsiteY5" fmla="*/ 0 h 7221734"/>
              <a:gd name="connsiteX0-11" fmla="*/ 0 w 7863840"/>
              <a:gd name="connsiteY0-12" fmla="*/ 14189 h 7235923"/>
              <a:gd name="connsiteX1-13" fmla="*/ 5849960 w 7863840"/>
              <a:gd name="connsiteY1-14" fmla="*/ 0 h 7235923"/>
              <a:gd name="connsiteX2-15" fmla="*/ 7863840 w 7863840"/>
              <a:gd name="connsiteY2-16" fmla="*/ 14189 h 7235923"/>
              <a:gd name="connsiteX3-17" fmla="*/ 7863840 w 7863840"/>
              <a:gd name="connsiteY3-18" fmla="*/ 7223496 h 7235923"/>
              <a:gd name="connsiteX4-19" fmla="*/ 1819133 w 7863840"/>
              <a:gd name="connsiteY4-20" fmla="*/ 7235923 h 7235923"/>
              <a:gd name="connsiteX5-21" fmla="*/ 0 w 7863840"/>
              <a:gd name="connsiteY5-22" fmla="*/ 7223496 h 7235923"/>
              <a:gd name="connsiteX6" fmla="*/ 0 w 7863840"/>
              <a:gd name="connsiteY6" fmla="*/ 14189 h 7235923"/>
              <a:gd name="connsiteX0-23" fmla="*/ 0 w 7863840"/>
              <a:gd name="connsiteY0-24" fmla="*/ 14189 h 7235923"/>
              <a:gd name="connsiteX1-25" fmla="*/ 5849960 w 7863840"/>
              <a:gd name="connsiteY1-26" fmla="*/ 0 h 7235923"/>
              <a:gd name="connsiteX2-27" fmla="*/ 7863840 w 7863840"/>
              <a:gd name="connsiteY2-28" fmla="*/ 14189 h 7235923"/>
              <a:gd name="connsiteX3-29" fmla="*/ 7863840 w 7863840"/>
              <a:gd name="connsiteY3-30" fmla="*/ 7223496 h 7235923"/>
              <a:gd name="connsiteX4-31" fmla="*/ 1819133 w 7863840"/>
              <a:gd name="connsiteY4-32" fmla="*/ 7235923 h 7235923"/>
              <a:gd name="connsiteX5-33" fmla="*/ 2091240 w 7863840"/>
              <a:gd name="connsiteY5-34" fmla="*/ 6998744 h 7235923"/>
              <a:gd name="connsiteX6-35" fmla="*/ 0 w 7863840"/>
              <a:gd name="connsiteY6-36" fmla="*/ 14189 h 7235923"/>
              <a:gd name="connsiteX0-37" fmla="*/ 3068721 w 6044707"/>
              <a:gd name="connsiteY0-38" fmla="*/ 3774336 h 7235923"/>
              <a:gd name="connsiteX1-39" fmla="*/ 4030827 w 6044707"/>
              <a:gd name="connsiteY1-40" fmla="*/ 0 h 7235923"/>
              <a:gd name="connsiteX2-41" fmla="*/ 6044707 w 6044707"/>
              <a:gd name="connsiteY2-42" fmla="*/ 14189 h 7235923"/>
              <a:gd name="connsiteX3-43" fmla="*/ 6044707 w 6044707"/>
              <a:gd name="connsiteY3-44" fmla="*/ 7223496 h 7235923"/>
              <a:gd name="connsiteX4-45" fmla="*/ 0 w 6044707"/>
              <a:gd name="connsiteY4-46" fmla="*/ 7235923 h 7235923"/>
              <a:gd name="connsiteX5-47" fmla="*/ 272107 w 6044707"/>
              <a:gd name="connsiteY5-48" fmla="*/ 6998744 h 7235923"/>
              <a:gd name="connsiteX6-49" fmla="*/ 3068721 w 6044707"/>
              <a:gd name="connsiteY6-50" fmla="*/ 3774336 h 7235923"/>
              <a:gd name="connsiteX0-51" fmla="*/ 3068721 w 6044707"/>
              <a:gd name="connsiteY0-52" fmla="*/ 3774336 h 7235923"/>
              <a:gd name="connsiteX1-53" fmla="*/ 3515877 w 6044707"/>
              <a:gd name="connsiteY1-54" fmla="*/ 1935332 h 7235923"/>
              <a:gd name="connsiteX2-55" fmla="*/ 4030827 w 6044707"/>
              <a:gd name="connsiteY2-56" fmla="*/ 0 h 7235923"/>
              <a:gd name="connsiteX3-57" fmla="*/ 6044707 w 6044707"/>
              <a:gd name="connsiteY3-58" fmla="*/ 14189 h 7235923"/>
              <a:gd name="connsiteX4-59" fmla="*/ 6044707 w 6044707"/>
              <a:gd name="connsiteY4-60" fmla="*/ 7223496 h 7235923"/>
              <a:gd name="connsiteX5-61" fmla="*/ 0 w 6044707"/>
              <a:gd name="connsiteY5-62" fmla="*/ 7235923 h 7235923"/>
              <a:gd name="connsiteX6-63" fmla="*/ 272107 w 6044707"/>
              <a:gd name="connsiteY6-64" fmla="*/ 6998744 h 7235923"/>
              <a:gd name="connsiteX7" fmla="*/ 3068721 w 6044707"/>
              <a:gd name="connsiteY7" fmla="*/ 3774336 h 7235923"/>
              <a:gd name="connsiteX0-65" fmla="*/ 3068721 w 6044707"/>
              <a:gd name="connsiteY0-66" fmla="*/ 3774336 h 7235923"/>
              <a:gd name="connsiteX1-67" fmla="*/ 3515877 w 6044707"/>
              <a:gd name="connsiteY1-68" fmla="*/ 1935332 h 7235923"/>
              <a:gd name="connsiteX2-69" fmla="*/ 3515877 w 6044707"/>
              <a:gd name="connsiteY2-70" fmla="*/ 1935332 h 7235923"/>
              <a:gd name="connsiteX3-71" fmla="*/ 4030827 w 6044707"/>
              <a:gd name="connsiteY3-72" fmla="*/ 0 h 7235923"/>
              <a:gd name="connsiteX4-73" fmla="*/ 6044707 w 6044707"/>
              <a:gd name="connsiteY4-74" fmla="*/ 14189 h 7235923"/>
              <a:gd name="connsiteX5-75" fmla="*/ 6044707 w 6044707"/>
              <a:gd name="connsiteY5-76" fmla="*/ 7223496 h 7235923"/>
              <a:gd name="connsiteX6-77" fmla="*/ 0 w 6044707"/>
              <a:gd name="connsiteY6-78" fmla="*/ 7235923 h 7235923"/>
              <a:gd name="connsiteX7-79" fmla="*/ 272107 w 6044707"/>
              <a:gd name="connsiteY7-80" fmla="*/ 6998744 h 7235923"/>
              <a:gd name="connsiteX8" fmla="*/ 3068721 w 6044707"/>
              <a:gd name="connsiteY8" fmla="*/ 3774336 h 7235923"/>
              <a:gd name="connsiteX0-81" fmla="*/ 3068721 w 6044707"/>
              <a:gd name="connsiteY0-82" fmla="*/ 3774336 h 7235923"/>
              <a:gd name="connsiteX1-83" fmla="*/ 3515877 w 6044707"/>
              <a:gd name="connsiteY1-84" fmla="*/ 1935332 h 7235923"/>
              <a:gd name="connsiteX2-85" fmla="*/ 3661658 w 6044707"/>
              <a:gd name="connsiteY2-86" fmla="*/ 1944144 h 7235923"/>
              <a:gd name="connsiteX3-87" fmla="*/ 4030827 w 6044707"/>
              <a:gd name="connsiteY3-88" fmla="*/ 0 h 7235923"/>
              <a:gd name="connsiteX4-89" fmla="*/ 6044707 w 6044707"/>
              <a:gd name="connsiteY4-90" fmla="*/ 14189 h 7235923"/>
              <a:gd name="connsiteX5-91" fmla="*/ 6044707 w 6044707"/>
              <a:gd name="connsiteY5-92" fmla="*/ 7223496 h 7235923"/>
              <a:gd name="connsiteX6-93" fmla="*/ 0 w 6044707"/>
              <a:gd name="connsiteY6-94" fmla="*/ 7235923 h 7235923"/>
              <a:gd name="connsiteX7-95" fmla="*/ 272107 w 6044707"/>
              <a:gd name="connsiteY7-96" fmla="*/ 6998744 h 7235923"/>
              <a:gd name="connsiteX8-97" fmla="*/ 3068721 w 6044707"/>
              <a:gd name="connsiteY8-98" fmla="*/ 3774336 h 7235923"/>
              <a:gd name="connsiteX0-99" fmla="*/ 3068721 w 6044707"/>
              <a:gd name="connsiteY0-100" fmla="*/ 3774336 h 7235923"/>
              <a:gd name="connsiteX1-101" fmla="*/ 3388902 w 6044707"/>
              <a:gd name="connsiteY1-102" fmla="*/ 2390008 h 7235923"/>
              <a:gd name="connsiteX2-103" fmla="*/ 3515877 w 6044707"/>
              <a:gd name="connsiteY2-104" fmla="*/ 1935332 h 7235923"/>
              <a:gd name="connsiteX3-105" fmla="*/ 3661658 w 6044707"/>
              <a:gd name="connsiteY3-106" fmla="*/ 1944144 h 7235923"/>
              <a:gd name="connsiteX4-107" fmla="*/ 4030827 w 6044707"/>
              <a:gd name="connsiteY4-108" fmla="*/ 0 h 7235923"/>
              <a:gd name="connsiteX5-109" fmla="*/ 6044707 w 6044707"/>
              <a:gd name="connsiteY5-110" fmla="*/ 14189 h 7235923"/>
              <a:gd name="connsiteX6-111" fmla="*/ 6044707 w 6044707"/>
              <a:gd name="connsiteY6-112" fmla="*/ 7223496 h 7235923"/>
              <a:gd name="connsiteX7-113" fmla="*/ 0 w 6044707"/>
              <a:gd name="connsiteY7-114" fmla="*/ 7235923 h 7235923"/>
              <a:gd name="connsiteX8-115" fmla="*/ 272107 w 6044707"/>
              <a:gd name="connsiteY8-116" fmla="*/ 6998744 h 7235923"/>
              <a:gd name="connsiteX9" fmla="*/ 3068721 w 6044707"/>
              <a:gd name="connsiteY9" fmla="*/ 3774336 h 7235923"/>
              <a:gd name="connsiteX0-117" fmla="*/ 3068721 w 6044707"/>
              <a:gd name="connsiteY0-118" fmla="*/ 3774336 h 7235923"/>
              <a:gd name="connsiteX1-119" fmla="*/ 3388902 w 6044707"/>
              <a:gd name="connsiteY1-120" fmla="*/ 2390008 h 7235923"/>
              <a:gd name="connsiteX2-121" fmla="*/ 3607607 w 6044707"/>
              <a:gd name="connsiteY2-122" fmla="*/ 2063780 h 7235923"/>
              <a:gd name="connsiteX3-123" fmla="*/ 3661658 w 6044707"/>
              <a:gd name="connsiteY3-124" fmla="*/ 1944144 h 7235923"/>
              <a:gd name="connsiteX4-125" fmla="*/ 4030827 w 6044707"/>
              <a:gd name="connsiteY4-126" fmla="*/ 0 h 7235923"/>
              <a:gd name="connsiteX5-127" fmla="*/ 6044707 w 6044707"/>
              <a:gd name="connsiteY5-128" fmla="*/ 14189 h 7235923"/>
              <a:gd name="connsiteX6-129" fmla="*/ 6044707 w 6044707"/>
              <a:gd name="connsiteY6-130" fmla="*/ 7223496 h 7235923"/>
              <a:gd name="connsiteX7-131" fmla="*/ 0 w 6044707"/>
              <a:gd name="connsiteY7-132" fmla="*/ 7235923 h 7235923"/>
              <a:gd name="connsiteX8-133" fmla="*/ 272107 w 6044707"/>
              <a:gd name="connsiteY8-134" fmla="*/ 6998744 h 7235923"/>
              <a:gd name="connsiteX9-135" fmla="*/ 3068721 w 6044707"/>
              <a:gd name="connsiteY9-136" fmla="*/ 3774336 h 7235923"/>
              <a:gd name="connsiteX0-137" fmla="*/ 3068721 w 6044707"/>
              <a:gd name="connsiteY0-138" fmla="*/ 3774336 h 7235923"/>
              <a:gd name="connsiteX1-139" fmla="*/ 3573387 w 6044707"/>
              <a:gd name="connsiteY1-140" fmla="*/ 2436274 h 7235923"/>
              <a:gd name="connsiteX2-141" fmla="*/ 3607607 w 6044707"/>
              <a:gd name="connsiteY2-142" fmla="*/ 2063780 h 7235923"/>
              <a:gd name="connsiteX3-143" fmla="*/ 3661658 w 6044707"/>
              <a:gd name="connsiteY3-144" fmla="*/ 1944144 h 7235923"/>
              <a:gd name="connsiteX4-145" fmla="*/ 4030827 w 6044707"/>
              <a:gd name="connsiteY4-146" fmla="*/ 0 h 7235923"/>
              <a:gd name="connsiteX5-147" fmla="*/ 6044707 w 6044707"/>
              <a:gd name="connsiteY5-148" fmla="*/ 14189 h 7235923"/>
              <a:gd name="connsiteX6-149" fmla="*/ 6044707 w 6044707"/>
              <a:gd name="connsiteY6-150" fmla="*/ 7223496 h 7235923"/>
              <a:gd name="connsiteX7-151" fmla="*/ 0 w 6044707"/>
              <a:gd name="connsiteY7-152" fmla="*/ 7235923 h 7235923"/>
              <a:gd name="connsiteX8-153" fmla="*/ 272107 w 6044707"/>
              <a:gd name="connsiteY8-154" fmla="*/ 6998744 h 7235923"/>
              <a:gd name="connsiteX9-155" fmla="*/ 3068721 w 6044707"/>
              <a:gd name="connsiteY9-156" fmla="*/ 3774336 h 7235923"/>
              <a:gd name="connsiteX0-157" fmla="*/ 3068721 w 6044707"/>
              <a:gd name="connsiteY0-158" fmla="*/ 3774336 h 7235923"/>
              <a:gd name="connsiteX1-159" fmla="*/ 3389348 w 6044707"/>
              <a:gd name="connsiteY1-160" fmla="*/ 2963585 h 7235923"/>
              <a:gd name="connsiteX2-161" fmla="*/ 3573387 w 6044707"/>
              <a:gd name="connsiteY2-162" fmla="*/ 2436274 h 7235923"/>
              <a:gd name="connsiteX3-163" fmla="*/ 3607607 w 6044707"/>
              <a:gd name="connsiteY3-164" fmla="*/ 2063780 h 7235923"/>
              <a:gd name="connsiteX4-165" fmla="*/ 3661658 w 6044707"/>
              <a:gd name="connsiteY4-166" fmla="*/ 1944144 h 7235923"/>
              <a:gd name="connsiteX5-167" fmla="*/ 4030827 w 6044707"/>
              <a:gd name="connsiteY5-168" fmla="*/ 0 h 7235923"/>
              <a:gd name="connsiteX6-169" fmla="*/ 6044707 w 6044707"/>
              <a:gd name="connsiteY6-170" fmla="*/ 14189 h 7235923"/>
              <a:gd name="connsiteX7-171" fmla="*/ 6044707 w 6044707"/>
              <a:gd name="connsiteY7-172" fmla="*/ 7223496 h 7235923"/>
              <a:gd name="connsiteX8-173" fmla="*/ 0 w 6044707"/>
              <a:gd name="connsiteY8-174" fmla="*/ 7235923 h 7235923"/>
              <a:gd name="connsiteX9-175" fmla="*/ 272107 w 6044707"/>
              <a:gd name="connsiteY9-176" fmla="*/ 6998744 h 7235923"/>
              <a:gd name="connsiteX10" fmla="*/ 3068721 w 6044707"/>
              <a:gd name="connsiteY10" fmla="*/ 3774336 h 7235923"/>
              <a:gd name="connsiteX0-177" fmla="*/ 3068721 w 6044707"/>
              <a:gd name="connsiteY0-178" fmla="*/ 3774336 h 7235923"/>
              <a:gd name="connsiteX1-179" fmla="*/ 3444649 w 6044707"/>
              <a:gd name="connsiteY1-180" fmla="*/ 2920107 h 7235923"/>
              <a:gd name="connsiteX2-181" fmla="*/ 3573387 w 6044707"/>
              <a:gd name="connsiteY2-182" fmla="*/ 2436274 h 7235923"/>
              <a:gd name="connsiteX3-183" fmla="*/ 3607607 w 6044707"/>
              <a:gd name="connsiteY3-184" fmla="*/ 2063780 h 7235923"/>
              <a:gd name="connsiteX4-185" fmla="*/ 3661658 w 6044707"/>
              <a:gd name="connsiteY4-186" fmla="*/ 1944144 h 7235923"/>
              <a:gd name="connsiteX5-187" fmla="*/ 4030827 w 6044707"/>
              <a:gd name="connsiteY5-188" fmla="*/ 0 h 7235923"/>
              <a:gd name="connsiteX6-189" fmla="*/ 6044707 w 6044707"/>
              <a:gd name="connsiteY6-190" fmla="*/ 14189 h 7235923"/>
              <a:gd name="connsiteX7-191" fmla="*/ 6044707 w 6044707"/>
              <a:gd name="connsiteY7-192" fmla="*/ 7223496 h 7235923"/>
              <a:gd name="connsiteX8-193" fmla="*/ 0 w 6044707"/>
              <a:gd name="connsiteY8-194" fmla="*/ 7235923 h 7235923"/>
              <a:gd name="connsiteX9-195" fmla="*/ 272107 w 6044707"/>
              <a:gd name="connsiteY9-196" fmla="*/ 6998744 h 7235923"/>
              <a:gd name="connsiteX10-197" fmla="*/ 3068721 w 6044707"/>
              <a:gd name="connsiteY10-198" fmla="*/ 3774336 h 7235923"/>
              <a:gd name="connsiteX0-199" fmla="*/ 3068721 w 6044707"/>
              <a:gd name="connsiteY0-200" fmla="*/ 3774336 h 7235923"/>
              <a:gd name="connsiteX1-201" fmla="*/ 3444649 w 6044707"/>
              <a:gd name="connsiteY1-202" fmla="*/ 2920107 h 7235923"/>
              <a:gd name="connsiteX2-203" fmla="*/ 3573387 w 6044707"/>
              <a:gd name="connsiteY2-204" fmla="*/ 2436274 h 7235923"/>
              <a:gd name="connsiteX3-205" fmla="*/ 3607607 w 6044707"/>
              <a:gd name="connsiteY3-206" fmla="*/ 2063780 h 7235923"/>
              <a:gd name="connsiteX4-207" fmla="*/ 3661658 w 6044707"/>
              <a:gd name="connsiteY4-208" fmla="*/ 1944144 h 7235923"/>
              <a:gd name="connsiteX5-209" fmla="*/ 4030827 w 6044707"/>
              <a:gd name="connsiteY5-210" fmla="*/ 0 h 7235923"/>
              <a:gd name="connsiteX6-211" fmla="*/ 6044707 w 6044707"/>
              <a:gd name="connsiteY6-212" fmla="*/ 14189 h 7235923"/>
              <a:gd name="connsiteX7-213" fmla="*/ 6044707 w 6044707"/>
              <a:gd name="connsiteY7-214" fmla="*/ 7223496 h 7235923"/>
              <a:gd name="connsiteX8-215" fmla="*/ 0 w 6044707"/>
              <a:gd name="connsiteY8-216" fmla="*/ 7235923 h 7235923"/>
              <a:gd name="connsiteX9-217" fmla="*/ 272107 w 6044707"/>
              <a:gd name="connsiteY9-218" fmla="*/ 6998744 h 7235923"/>
              <a:gd name="connsiteX10-219" fmla="*/ 1865463 w 6044707"/>
              <a:gd name="connsiteY10-220" fmla="*/ 5130561 h 7235923"/>
              <a:gd name="connsiteX11" fmla="*/ 3068721 w 6044707"/>
              <a:gd name="connsiteY11" fmla="*/ 3774336 h 7235923"/>
              <a:gd name="connsiteX0-221" fmla="*/ 3068721 w 6044707"/>
              <a:gd name="connsiteY0-222" fmla="*/ 3774336 h 7235923"/>
              <a:gd name="connsiteX1-223" fmla="*/ 3444649 w 6044707"/>
              <a:gd name="connsiteY1-224" fmla="*/ 2920107 h 7235923"/>
              <a:gd name="connsiteX2-225" fmla="*/ 3573387 w 6044707"/>
              <a:gd name="connsiteY2-226" fmla="*/ 2436274 h 7235923"/>
              <a:gd name="connsiteX3-227" fmla="*/ 3607607 w 6044707"/>
              <a:gd name="connsiteY3-228" fmla="*/ 2063780 h 7235923"/>
              <a:gd name="connsiteX4-229" fmla="*/ 3661658 w 6044707"/>
              <a:gd name="connsiteY4-230" fmla="*/ 1944144 h 7235923"/>
              <a:gd name="connsiteX5-231" fmla="*/ 4030827 w 6044707"/>
              <a:gd name="connsiteY5-232" fmla="*/ 0 h 7235923"/>
              <a:gd name="connsiteX6-233" fmla="*/ 6044707 w 6044707"/>
              <a:gd name="connsiteY6-234" fmla="*/ 14189 h 7235923"/>
              <a:gd name="connsiteX7-235" fmla="*/ 6044707 w 6044707"/>
              <a:gd name="connsiteY7-236" fmla="*/ 7223496 h 7235923"/>
              <a:gd name="connsiteX8-237" fmla="*/ 0 w 6044707"/>
              <a:gd name="connsiteY8-238" fmla="*/ 7235923 h 7235923"/>
              <a:gd name="connsiteX9-239" fmla="*/ 272107 w 6044707"/>
              <a:gd name="connsiteY9-240" fmla="*/ 6998744 h 7235923"/>
              <a:gd name="connsiteX10-241" fmla="*/ 2369641 w 6044707"/>
              <a:gd name="connsiteY10-242" fmla="*/ 5406842 h 7235923"/>
              <a:gd name="connsiteX11-243" fmla="*/ 3068721 w 6044707"/>
              <a:gd name="connsiteY11-244" fmla="*/ 3774336 h 72359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  <a:cxn ang="0">
                <a:pos x="connsiteX8-97" y="connsiteY8-98"/>
              </a:cxn>
              <a:cxn ang="0">
                <a:pos x="connsiteX9-135" y="connsiteY9-136"/>
              </a:cxn>
              <a:cxn ang="0">
                <a:pos x="connsiteX10-197" y="connsiteY10-198"/>
              </a:cxn>
              <a:cxn ang="0">
                <a:pos x="connsiteX11-243" y="connsiteY11-244"/>
              </a:cxn>
            </a:cxnLst>
            <a:rect l="l" t="t" r="r" b="b"/>
            <a:pathLst>
              <a:path w="6044707" h="7235923">
                <a:moveTo>
                  <a:pt x="3068721" y="3774336"/>
                </a:moveTo>
                <a:lnTo>
                  <a:pt x="3444649" y="2920107"/>
                </a:lnTo>
                <a:lnTo>
                  <a:pt x="3573387" y="2436274"/>
                </a:lnTo>
                <a:lnTo>
                  <a:pt x="3607607" y="2063780"/>
                </a:lnTo>
                <a:lnTo>
                  <a:pt x="3661658" y="1944144"/>
                </a:lnTo>
                <a:lnTo>
                  <a:pt x="4030827" y="0"/>
                </a:lnTo>
                <a:lnTo>
                  <a:pt x="6044707" y="14189"/>
                </a:lnTo>
                <a:lnTo>
                  <a:pt x="6044707" y="7223496"/>
                </a:lnTo>
                <a:lnTo>
                  <a:pt x="0" y="7235923"/>
                </a:lnTo>
                <a:lnTo>
                  <a:pt x="272107" y="6998744"/>
                </a:lnTo>
                <a:lnTo>
                  <a:pt x="2369641" y="5406842"/>
                </a:lnTo>
                <a:lnTo>
                  <a:pt x="3068721" y="3774336"/>
                </a:lnTo>
                <a:close/>
              </a:path>
            </a:pathLst>
          </a:custGeom>
          <a:solidFill>
            <a:srgbClr val="1F4E79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任意多边形 282"/>
          <p:cNvSpPr>
            <a:spLocks noChangeAspect="1"/>
          </p:cNvSpPr>
          <p:nvPr/>
        </p:nvSpPr>
        <p:spPr>
          <a:xfrm>
            <a:off x="46575" y="392259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62025" y="1643380"/>
            <a:ext cx="525589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有什么特点？</a:t>
            </a:r>
            <a:endParaRPr lang="zh-CN" altLang="en-US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2.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http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有什么区别？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3.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有了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http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，为什么还要有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WebSocket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？</a:t>
            </a:r>
            <a:endParaRPr lang="zh-CN" altLang="en-US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4.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Socket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什么关系？</a:t>
            </a:r>
            <a:endParaRPr lang="zh-CN" altLang="en-US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5.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有了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Socket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，为什么还需要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WebSocket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？</a:t>
            </a:r>
            <a:endParaRPr lang="zh-CN" altLang="en-US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15976" y="1139258"/>
            <a:ext cx="1105135" cy="504096"/>
            <a:chOff x="4893159" y="1762174"/>
            <a:chExt cx="1105135" cy="504096"/>
          </a:xfrm>
        </p:grpSpPr>
        <p:sp>
          <p:nvSpPr>
            <p:cNvPr id="148" name="任意多边形 147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7" name="任意多边形 146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-33106" y="4348684"/>
            <a:ext cx="1105135" cy="504096"/>
            <a:chOff x="4893159" y="1762174"/>
            <a:chExt cx="1105135" cy="504096"/>
          </a:xfrm>
        </p:grpSpPr>
        <p:sp>
          <p:nvSpPr>
            <p:cNvPr id="151" name="任意多边形 150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2" name="任意多边形 151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6040" y="476250"/>
            <a:ext cx="46113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WebSocket</a:t>
            </a:r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是什么</a:t>
            </a:r>
            <a:endParaRPr lang="zh-CN" altLang="en-US" sz="40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9655" y="1183005"/>
            <a:ext cx="5655310" cy="345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hidden="1"/>
          <p:cNvSpPr/>
          <p:nvPr/>
        </p:nvSpPr>
        <p:spPr>
          <a:xfrm rot="3598561">
            <a:off x="3699401" y="597954"/>
            <a:ext cx="6044707" cy="7235923"/>
          </a:xfrm>
          <a:custGeom>
            <a:avLst/>
            <a:gdLst>
              <a:gd name="connsiteX0" fmla="*/ 0 w 7863840"/>
              <a:gd name="connsiteY0" fmla="*/ 0 h 7209307"/>
              <a:gd name="connsiteX1" fmla="*/ 7863840 w 7863840"/>
              <a:gd name="connsiteY1" fmla="*/ 0 h 7209307"/>
              <a:gd name="connsiteX2" fmla="*/ 7863840 w 7863840"/>
              <a:gd name="connsiteY2" fmla="*/ 7209307 h 7209307"/>
              <a:gd name="connsiteX3" fmla="*/ 0 w 7863840"/>
              <a:gd name="connsiteY3" fmla="*/ 7209307 h 7209307"/>
              <a:gd name="connsiteX4" fmla="*/ 0 w 7863840"/>
              <a:gd name="connsiteY4" fmla="*/ 0 h 7209307"/>
              <a:gd name="connsiteX0-1" fmla="*/ 0 w 7863840"/>
              <a:gd name="connsiteY0-2" fmla="*/ 0 h 7221734"/>
              <a:gd name="connsiteX1-3" fmla="*/ 7863840 w 7863840"/>
              <a:gd name="connsiteY1-4" fmla="*/ 0 h 7221734"/>
              <a:gd name="connsiteX2-5" fmla="*/ 7863840 w 7863840"/>
              <a:gd name="connsiteY2-6" fmla="*/ 7209307 h 7221734"/>
              <a:gd name="connsiteX3-7" fmla="*/ 1819133 w 7863840"/>
              <a:gd name="connsiteY3-8" fmla="*/ 7221734 h 7221734"/>
              <a:gd name="connsiteX4-9" fmla="*/ 0 w 7863840"/>
              <a:gd name="connsiteY4-10" fmla="*/ 7209307 h 7221734"/>
              <a:gd name="connsiteX5" fmla="*/ 0 w 7863840"/>
              <a:gd name="connsiteY5" fmla="*/ 0 h 7221734"/>
              <a:gd name="connsiteX0-11" fmla="*/ 0 w 7863840"/>
              <a:gd name="connsiteY0-12" fmla="*/ 14189 h 7235923"/>
              <a:gd name="connsiteX1-13" fmla="*/ 5849960 w 7863840"/>
              <a:gd name="connsiteY1-14" fmla="*/ 0 h 7235923"/>
              <a:gd name="connsiteX2-15" fmla="*/ 7863840 w 7863840"/>
              <a:gd name="connsiteY2-16" fmla="*/ 14189 h 7235923"/>
              <a:gd name="connsiteX3-17" fmla="*/ 7863840 w 7863840"/>
              <a:gd name="connsiteY3-18" fmla="*/ 7223496 h 7235923"/>
              <a:gd name="connsiteX4-19" fmla="*/ 1819133 w 7863840"/>
              <a:gd name="connsiteY4-20" fmla="*/ 7235923 h 7235923"/>
              <a:gd name="connsiteX5-21" fmla="*/ 0 w 7863840"/>
              <a:gd name="connsiteY5-22" fmla="*/ 7223496 h 7235923"/>
              <a:gd name="connsiteX6" fmla="*/ 0 w 7863840"/>
              <a:gd name="connsiteY6" fmla="*/ 14189 h 7235923"/>
              <a:gd name="connsiteX0-23" fmla="*/ 0 w 7863840"/>
              <a:gd name="connsiteY0-24" fmla="*/ 14189 h 7235923"/>
              <a:gd name="connsiteX1-25" fmla="*/ 5849960 w 7863840"/>
              <a:gd name="connsiteY1-26" fmla="*/ 0 h 7235923"/>
              <a:gd name="connsiteX2-27" fmla="*/ 7863840 w 7863840"/>
              <a:gd name="connsiteY2-28" fmla="*/ 14189 h 7235923"/>
              <a:gd name="connsiteX3-29" fmla="*/ 7863840 w 7863840"/>
              <a:gd name="connsiteY3-30" fmla="*/ 7223496 h 7235923"/>
              <a:gd name="connsiteX4-31" fmla="*/ 1819133 w 7863840"/>
              <a:gd name="connsiteY4-32" fmla="*/ 7235923 h 7235923"/>
              <a:gd name="connsiteX5-33" fmla="*/ 2091240 w 7863840"/>
              <a:gd name="connsiteY5-34" fmla="*/ 6998744 h 7235923"/>
              <a:gd name="connsiteX6-35" fmla="*/ 0 w 7863840"/>
              <a:gd name="connsiteY6-36" fmla="*/ 14189 h 7235923"/>
              <a:gd name="connsiteX0-37" fmla="*/ 3068721 w 6044707"/>
              <a:gd name="connsiteY0-38" fmla="*/ 3774336 h 7235923"/>
              <a:gd name="connsiteX1-39" fmla="*/ 4030827 w 6044707"/>
              <a:gd name="connsiteY1-40" fmla="*/ 0 h 7235923"/>
              <a:gd name="connsiteX2-41" fmla="*/ 6044707 w 6044707"/>
              <a:gd name="connsiteY2-42" fmla="*/ 14189 h 7235923"/>
              <a:gd name="connsiteX3-43" fmla="*/ 6044707 w 6044707"/>
              <a:gd name="connsiteY3-44" fmla="*/ 7223496 h 7235923"/>
              <a:gd name="connsiteX4-45" fmla="*/ 0 w 6044707"/>
              <a:gd name="connsiteY4-46" fmla="*/ 7235923 h 7235923"/>
              <a:gd name="connsiteX5-47" fmla="*/ 272107 w 6044707"/>
              <a:gd name="connsiteY5-48" fmla="*/ 6998744 h 7235923"/>
              <a:gd name="connsiteX6-49" fmla="*/ 3068721 w 6044707"/>
              <a:gd name="connsiteY6-50" fmla="*/ 3774336 h 7235923"/>
              <a:gd name="connsiteX0-51" fmla="*/ 3068721 w 6044707"/>
              <a:gd name="connsiteY0-52" fmla="*/ 3774336 h 7235923"/>
              <a:gd name="connsiteX1-53" fmla="*/ 3515877 w 6044707"/>
              <a:gd name="connsiteY1-54" fmla="*/ 1935332 h 7235923"/>
              <a:gd name="connsiteX2-55" fmla="*/ 4030827 w 6044707"/>
              <a:gd name="connsiteY2-56" fmla="*/ 0 h 7235923"/>
              <a:gd name="connsiteX3-57" fmla="*/ 6044707 w 6044707"/>
              <a:gd name="connsiteY3-58" fmla="*/ 14189 h 7235923"/>
              <a:gd name="connsiteX4-59" fmla="*/ 6044707 w 6044707"/>
              <a:gd name="connsiteY4-60" fmla="*/ 7223496 h 7235923"/>
              <a:gd name="connsiteX5-61" fmla="*/ 0 w 6044707"/>
              <a:gd name="connsiteY5-62" fmla="*/ 7235923 h 7235923"/>
              <a:gd name="connsiteX6-63" fmla="*/ 272107 w 6044707"/>
              <a:gd name="connsiteY6-64" fmla="*/ 6998744 h 7235923"/>
              <a:gd name="connsiteX7" fmla="*/ 3068721 w 6044707"/>
              <a:gd name="connsiteY7" fmla="*/ 3774336 h 7235923"/>
              <a:gd name="connsiteX0-65" fmla="*/ 3068721 w 6044707"/>
              <a:gd name="connsiteY0-66" fmla="*/ 3774336 h 7235923"/>
              <a:gd name="connsiteX1-67" fmla="*/ 3515877 w 6044707"/>
              <a:gd name="connsiteY1-68" fmla="*/ 1935332 h 7235923"/>
              <a:gd name="connsiteX2-69" fmla="*/ 3515877 w 6044707"/>
              <a:gd name="connsiteY2-70" fmla="*/ 1935332 h 7235923"/>
              <a:gd name="connsiteX3-71" fmla="*/ 4030827 w 6044707"/>
              <a:gd name="connsiteY3-72" fmla="*/ 0 h 7235923"/>
              <a:gd name="connsiteX4-73" fmla="*/ 6044707 w 6044707"/>
              <a:gd name="connsiteY4-74" fmla="*/ 14189 h 7235923"/>
              <a:gd name="connsiteX5-75" fmla="*/ 6044707 w 6044707"/>
              <a:gd name="connsiteY5-76" fmla="*/ 7223496 h 7235923"/>
              <a:gd name="connsiteX6-77" fmla="*/ 0 w 6044707"/>
              <a:gd name="connsiteY6-78" fmla="*/ 7235923 h 7235923"/>
              <a:gd name="connsiteX7-79" fmla="*/ 272107 w 6044707"/>
              <a:gd name="connsiteY7-80" fmla="*/ 6998744 h 7235923"/>
              <a:gd name="connsiteX8" fmla="*/ 3068721 w 6044707"/>
              <a:gd name="connsiteY8" fmla="*/ 3774336 h 7235923"/>
              <a:gd name="connsiteX0-81" fmla="*/ 3068721 w 6044707"/>
              <a:gd name="connsiteY0-82" fmla="*/ 3774336 h 7235923"/>
              <a:gd name="connsiteX1-83" fmla="*/ 3515877 w 6044707"/>
              <a:gd name="connsiteY1-84" fmla="*/ 1935332 h 7235923"/>
              <a:gd name="connsiteX2-85" fmla="*/ 3661658 w 6044707"/>
              <a:gd name="connsiteY2-86" fmla="*/ 1944144 h 7235923"/>
              <a:gd name="connsiteX3-87" fmla="*/ 4030827 w 6044707"/>
              <a:gd name="connsiteY3-88" fmla="*/ 0 h 7235923"/>
              <a:gd name="connsiteX4-89" fmla="*/ 6044707 w 6044707"/>
              <a:gd name="connsiteY4-90" fmla="*/ 14189 h 7235923"/>
              <a:gd name="connsiteX5-91" fmla="*/ 6044707 w 6044707"/>
              <a:gd name="connsiteY5-92" fmla="*/ 7223496 h 7235923"/>
              <a:gd name="connsiteX6-93" fmla="*/ 0 w 6044707"/>
              <a:gd name="connsiteY6-94" fmla="*/ 7235923 h 7235923"/>
              <a:gd name="connsiteX7-95" fmla="*/ 272107 w 6044707"/>
              <a:gd name="connsiteY7-96" fmla="*/ 6998744 h 7235923"/>
              <a:gd name="connsiteX8-97" fmla="*/ 3068721 w 6044707"/>
              <a:gd name="connsiteY8-98" fmla="*/ 3774336 h 7235923"/>
              <a:gd name="connsiteX0-99" fmla="*/ 3068721 w 6044707"/>
              <a:gd name="connsiteY0-100" fmla="*/ 3774336 h 7235923"/>
              <a:gd name="connsiteX1-101" fmla="*/ 3388902 w 6044707"/>
              <a:gd name="connsiteY1-102" fmla="*/ 2390008 h 7235923"/>
              <a:gd name="connsiteX2-103" fmla="*/ 3515877 w 6044707"/>
              <a:gd name="connsiteY2-104" fmla="*/ 1935332 h 7235923"/>
              <a:gd name="connsiteX3-105" fmla="*/ 3661658 w 6044707"/>
              <a:gd name="connsiteY3-106" fmla="*/ 1944144 h 7235923"/>
              <a:gd name="connsiteX4-107" fmla="*/ 4030827 w 6044707"/>
              <a:gd name="connsiteY4-108" fmla="*/ 0 h 7235923"/>
              <a:gd name="connsiteX5-109" fmla="*/ 6044707 w 6044707"/>
              <a:gd name="connsiteY5-110" fmla="*/ 14189 h 7235923"/>
              <a:gd name="connsiteX6-111" fmla="*/ 6044707 w 6044707"/>
              <a:gd name="connsiteY6-112" fmla="*/ 7223496 h 7235923"/>
              <a:gd name="connsiteX7-113" fmla="*/ 0 w 6044707"/>
              <a:gd name="connsiteY7-114" fmla="*/ 7235923 h 7235923"/>
              <a:gd name="connsiteX8-115" fmla="*/ 272107 w 6044707"/>
              <a:gd name="connsiteY8-116" fmla="*/ 6998744 h 7235923"/>
              <a:gd name="connsiteX9" fmla="*/ 3068721 w 6044707"/>
              <a:gd name="connsiteY9" fmla="*/ 3774336 h 7235923"/>
              <a:gd name="connsiteX0-117" fmla="*/ 3068721 w 6044707"/>
              <a:gd name="connsiteY0-118" fmla="*/ 3774336 h 7235923"/>
              <a:gd name="connsiteX1-119" fmla="*/ 3388902 w 6044707"/>
              <a:gd name="connsiteY1-120" fmla="*/ 2390008 h 7235923"/>
              <a:gd name="connsiteX2-121" fmla="*/ 3607607 w 6044707"/>
              <a:gd name="connsiteY2-122" fmla="*/ 2063780 h 7235923"/>
              <a:gd name="connsiteX3-123" fmla="*/ 3661658 w 6044707"/>
              <a:gd name="connsiteY3-124" fmla="*/ 1944144 h 7235923"/>
              <a:gd name="connsiteX4-125" fmla="*/ 4030827 w 6044707"/>
              <a:gd name="connsiteY4-126" fmla="*/ 0 h 7235923"/>
              <a:gd name="connsiteX5-127" fmla="*/ 6044707 w 6044707"/>
              <a:gd name="connsiteY5-128" fmla="*/ 14189 h 7235923"/>
              <a:gd name="connsiteX6-129" fmla="*/ 6044707 w 6044707"/>
              <a:gd name="connsiteY6-130" fmla="*/ 7223496 h 7235923"/>
              <a:gd name="connsiteX7-131" fmla="*/ 0 w 6044707"/>
              <a:gd name="connsiteY7-132" fmla="*/ 7235923 h 7235923"/>
              <a:gd name="connsiteX8-133" fmla="*/ 272107 w 6044707"/>
              <a:gd name="connsiteY8-134" fmla="*/ 6998744 h 7235923"/>
              <a:gd name="connsiteX9-135" fmla="*/ 3068721 w 6044707"/>
              <a:gd name="connsiteY9-136" fmla="*/ 3774336 h 7235923"/>
              <a:gd name="connsiteX0-137" fmla="*/ 3068721 w 6044707"/>
              <a:gd name="connsiteY0-138" fmla="*/ 3774336 h 7235923"/>
              <a:gd name="connsiteX1-139" fmla="*/ 3573387 w 6044707"/>
              <a:gd name="connsiteY1-140" fmla="*/ 2436274 h 7235923"/>
              <a:gd name="connsiteX2-141" fmla="*/ 3607607 w 6044707"/>
              <a:gd name="connsiteY2-142" fmla="*/ 2063780 h 7235923"/>
              <a:gd name="connsiteX3-143" fmla="*/ 3661658 w 6044707"/>
              <a:gd name="connsiteY3-144" fmla="*/ 1944144 h 7235923"/>
              <a:gd name="connsiteX4-145" fmla="*/ 4030827 w 6044707"/>
              <a:gd name="connsiteY4-146" fmla="*/ 0 h 7235923"/>
              <a:gd name="connsiteX5-147" fmla="*/ 6044707 w 6044707"/>
              <a:gd name="connsiteY5-148" fmla="*/ 14189 h 7235923"/>
              <a:gd name="connsiteX6-149" fmla="*/ 6044707 w 6044707"/>
              <a:gd name="connsiteY6-150" fmla="*/ 7223496 h 7235923"/>
              <a:gd name="connsiteX7-151" fmla="*/ 0 w 6044707"/>
              <a:gd name="connsiteY7-152" fmla="*/ 7235923 h 7235923"/>
              <a:gd name="connsiteX8-153" fmla="*/ 272107 w 6044707"/>
              <a:gd name="connsiteY8-154" fmla="*/ 6998744 h 7235923"/>
              <a:gd name="connsiteX9-155" fmla="*/ 3068721 w 6044707"/>
              <a:gd name="connsiteY9-156" fmla="*/ 3774336 h 7235923"/>
              <a:gd name="connsiteX0-157" fmla="*/ 3068721 w 6044707"/>
              <a:gd name="connsiteY0-158" fmla="*/ 3774336 h 7235923"/>
              <a:gd name="connsiteX1-159" fmla="*/ 3389348 w 6044707"/>
              <a:gd name="connsiteY1-160" fmla="*/ 2963585 h 7235923"/>
              <a:gd name="connsiteX2-161" fmla="*/ 3573387 w 6044707"/>
              <a:gd name="connsiteY2-162" fmla="*/ 2436274 h 7235923"/>
              <a:gd name="connsiteX3-163" fmla="*/ 3607607 w 6044707"/>
              <a:gd name="connsiteY3-164" fmla="*/ 2063780 h 7235923"/>
              <a:gd name="connsiteX4-165" fmla="*/ 3661658 w 6044707"/>
              <a:gd name="connsiteY4-166" fmla="*/ 1944144 h 7235923"/>
              <a:gd name="connsiteX5-167" fmla="*/ 4030827 w 6044707"/>
              <a:gd name="connsiteY5-168" fmla="*/ 0 h 7235923"/>
              <a:gd name="connsiteX6-169" fmla="*/ 6044707 w 6044707"/>
              <a:gd name="connsiteY6-170" fmla="*/ 14189 h 7235923"/>
              <a:gd name="connsiteX7-171" fmla="*/ 6044707 w 6044707"/>
              <a:gd name="connsiteY7-172" fmla="*/ 7223496 h 7235923"/>
              <a:gd name="connsiteX8-173" fmla="*/ 0 w 6044707"/>
              <a:gd name="connsiteY8-174" fmla="*/ 7235923 h 7235923"/>
              <a:gd name="connsiteX9-175" fmla="*/ 272107 w 6044707"/>
              <a:gd name="connsiteY9-176" fmla="*/ 6998744 h 7235923"/>
              <a:gd name="connsiteX10" fmla="*/ 3068721 w 6044707"/>
              <a:gd name="connsiteY10" fmla="*/ 3774336 h 7235923"/>
              <a:gd name="connsiteX0-177" fmla="*/ 3068721 w 6044707"/>
              <a:gd name="connsiteY0-178" fmla="*/ 3774336 h 7235923"/>
              <a:gd name="connsiteX1-179" fmla="*/ 3444649 w 6044707"/>
              <a:gd name="connsiteY1-180" fmla="*/ 2920107 h 7235923"/>
              <a:gd name="connsiteX2-181" fmla="*/ 3573387 w 6044707"/>
              <a:gd name="connsiteY2-182" fmla="*/ 2436274 h 7235923"/>
              <a:gd name="connsiteX3-183" fmla="*/ 3607607 w 6044707"/>
              <a:gd name="connsiteY3-184" fmla="*/ 2063780 h 7235923"/>
              <a:gd name="connsiteX4-185" fmla="*/ 3661658 w 6044707"/>
              <a:gd name="connsiteY4-186" fmla="*/ 1944144 h 7235923"/>
              <a:gd name="connsiteX5-187" fmla="*/ 4030827 w 6044707"/>
              <a:gd name="connsiteY5-188" fmla="*/ 0 h 7235923"/>
              <a:gd name="connsiteX6-189" fmla="*/ 6044707 w 6044707"/>
              <a:gd name="connsiteY6-190" fmla="*/ 14189 h 7235923"/>
              <a:gd name="connsiteX7-191" fmla="*/ 6044707 w 6044707"/>
              <a:gd name="connsiteY7-192" fmla="*/ 7223496 h 7235923"/>
              <a:gd name="connsiteX8-193" fmla="*/ 0 w 6044707"/>
              <a:gd name="connsiteY8-194" fmla="*/ 7235923 h 7235923"/>
              <a:gd name="connsiteX9-195" fmla="*/ 272107 w 6044707"/>
              <a:gd name="connsiteY9-196" fmla="*/ 6998744 h 7235923"/>
              <a:gd name="connsiteX10-197" fmla="*/ 3068721 w 6044707"/>
              <a:gd name="connsiteY10-198" fmla="*/ 3774336 h 7235923"/>
              <a:gd name="connsiteX0-199" fmla="*/ 3068721 w 6044707"/>
              <a:gd name="connsiteY0-200" fmla="*/ 3774336 h 7235923"/>
              <a:gd name="connsiteX1-201" fmla="*/ 3444649 w 6044707"/>
              <a:gd name="connsiteY1-202" fmla="*/ 2920107 h 7235923"/>
              <a:gd name="connsiteX2-203" fmla="*/ 3573387 w 6044707"/>
              <a:gd name="connsiteY2-204" fmla="*/ 2436274 h 7235923"/>
              <a:gd name="connsiteX3-205" fmla="*/ 3607607 w 6044707"/>
              <a:gd name="connsiteY3-206" fmla="*/ 2063780 h 7235923"/>
              <a:gd name="connsiteX4-207" fmla="*/ 3661658 w 6044707"/>
              <a:gd name="connsiteY4-208" fmla="*/ 1944144 h 7235923"/>
              <a:gd name="connsiteX5-209" fmla="*/ 4030827 w 6044707"/>
              <a:gd name="connsiteY5-210" fmla="*/ 0 h 7235923"/>
              <a:gd name="connsiteX6-211" fmla="*/ 6044707 w 6044707"/>
              <a:gd name="connsiteY6-212" fmla="*/ 14189 h 7235923"/>
              <a:gd name="connsiteX7-213" fmla="*/ 6044707 w 6044707"/>
              <a:gd name="connsiteY7-214" fmla="*/ 7223496 h 7235923"/>
              <a:gd name="connsiteX8-215" fmla="*/ 0 w 6044707"/>
              <a:gd name="connsiteY8-216" fmla="*/ 7235923 h 7235923"/>
              <a:gd name="connsiteX9-217" fmla="*/ 272107 w 6044707"/>
              <a:gd name="connsiteY9-218" fmla="*/ 6998744 h 7235923"/>
              <a:gd name="connsiteX10-219" fmla="*/ 1865463 w 6044707"/>
              <a:gd name="connsiteY10-220" fmla="*/ 5130561 h 7235923"/>
              <a:gd name="connsiteX11" fmla="*/ 3068721 w 6044707"/>
              <a:gd name="connsiteY11" fmla="*/ 3774336 h 7235923"/>
              <a:gd name="connsiteX0-221" fmla="*/ 3068721 w 6044707"/>
              <a:gd name="connsiteY0-222" fmla="*/ 3774336 h 7235923"/>
              <a:gd name="connsiteX1-223" fmla="*/ 3444649 w 6044707"/>
              <a:gd name="connsiteY1-224" fmla="*/ 2920107 h 7235923"/>
              <a:gd name="connsiteX2-225" fmla="*/ 3573387 w 6044707"/>
              <a:gd name="connsiteY2-226" fmla="*/ 2436274 h 7235923"/>
              <a:gd name="connsiteX3-227" fmla="*/ 3607607 w 6044707"/>
              <a:gd name="connsiteY3-228" fmla="*/ 2063780 h 7235923"/>
              <a:gd name="connsiteX4-229" fmla="*/ 3661658 w 6044707"/>
              <a:gd name="connsiteY4-230" fmla="*/ 1944144 h 7235923"/>
              <a:gd name="connsiteX5-231" fmla="*/ 4030827 w 6044707"/>
              <a:gd name="connsiteY5-232" fmla="*/ 0 h 7235923"/>
              <a:gd name="connsiteX6-233" fmla="*/ 6044707 w 6044707"/>
              <a:gd name="connsiteY6-234" fmla="*/ 14189 h 7235923"/>
              <a:gd name="connsiteX7-235" fmla="*/ 6044707 w 6044707"/>
              <a:gd name="connsiteY7-236" fmla="*/ 7223496 h 7235923"/>
              <a:gd name="connsiteX8-237" fmla="*/ 0 w 6044707"/>
              <a:gd name="connsiteY8-238" fmla="*/ 7235923 h 7235923"/>
              <a:gd name="connsiteX9-239" fmla="*/ 272107 w 6044707"/>
              <a:gd name="connsiteY9-240" fmla="*/ 6998744 h 7235923"/>
              <a:gd name="connsiteX10-241" fmla="*/ 2369641 w 6044707"/>
              <a:gd name="connsiteY10-242" fmla="*/ 5406842 h 7235923"/>
              <a:gd name="connsiteX11-243" fmla="*/ 3068721 w 6044707"/>
              <a:gd name="connsiteY11-244" fmla="*/ 3774336 h 72359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  <a:cxn ang="0">
                <a:pos x="connsiteX8-97" y="connsiteY8-98"/>
              </a:cxn>
              <a:cxn ang="0">
                <a:pos x="connsiteX9-135" y="connsiteY9-136"/>
              </a:cxn>
              <a:cxn ang="0">
                <a:pos x="connsiteX10-197" y="connsiteY10-198"/>
              </a:cxn>
              <a:cxn ang="0">
                <a:pos x="connsiteX11-243" y="connsiteY11-244"/>
              </a:cxn>
            </a:cxnLst>
            <a:rect l="l" t="t" r="r" b="b"/>
            <a:pathLst>
              <a:path w="6044707" h="7235923">
                <a:moveTo>
                  <a:pt x="3068721" y="3774336"/>
                </a:moveTo>
                <a:lnTo>
                  <a:pt x="3444649" y="2920107"/>
                </a:lnTo>
                <a:lnTo>
                  <a:pt x="3573387" y="2436274"/>
                </a:lnTo>
                <a:lnTo>
                  <a:pt x="3607607" y="2063780"/>
                </a:lnTo>
                <a:lnTo>
                  <a:pt x="3661658" y="1944144"/>
                </a:lnTo>
                <a:lnTo>
                  <a:pt x="4030827" y="0"/>
                </a:lnTo>
                <a:lnTo>
                  <a:pt x="6044707" y="14189"/>
                </a:lnTo>
                <a:lnTo>
                  <a:pt x="6044707" y="7223496"/>
                </a:lnTo>
                <a:lnTo>
                  <a:pt x="0" y="7235923"/>
                </a:lnTo>
                <a:lnTo>
                  <a:pt x="272107" y="6998744"/>
                </a:lnTo>
                <a:lnTo>
                  <a:pt x="2369641" y="5406842"/>
                </a:lnTo>
                <a:lnTo>
                  <a:pt x="3068721" y="3774336"/>
                </a:lnTo>
                <a:close/>
              </a:path>
            </a:pathLst>
          </a:custGeom>
          <a:solidFill>
            <a:srgbClr val="1F4E79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任意多边形 282"/>
          <p:cNvSpPr>
            <a:spLocks noChangeAspect="1"/>
          </p:cNvSpPr>
          <p:nvPr/>
        </p:nvSpPr>
        <p:spPr>
          <a:xfrm>
            <a:off x="46575" y="392259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336040" y="1338580"/>
            <a:ext cx="8952865" cy="279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220000"/>
              </a:lnSpc>
              <a:buClr>
                <a:srgbClr val="512373"/>
              </a:buClr>
              <a:buSzPct val="150000"/>
            </a:pPr>
            <a:r>
              <a:rPr 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</a:t>
            </a: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支持双向通信，实时性更强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220000"/>
              </a:lnSpc>
              <a:buClr>
                <a:srgbClr val="512373"/>
              </a:buClr>
              <a:buSzPct val="150000"/>
            </a:pPr>
            <a:r>
              <a:rPr 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2.</a:t>
            </a: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可以发送文本，也可以发送二进制数据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220000"/>
              </a:lnSpc>
              <a:buClr>
                <a:srgbClr val="512373"/>
              </a:buClr>
              <a:buSzPct val="150000"/>
            </a:pPr>
            <a:r>
              <a:rPr 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3.</a:t>
            </a: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数据格式比较轻量</a:t>
            </a:r>
            <a:r>
              <a:rPr 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通信高效</a:t>
            </a:r>
            <a:r>
              <a:rPr 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首部信息很小，通信量也相应减少了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220000"/>
              </a:lnSpc>
              <a:buClr>
                <a:srgbClr val="512373"/>
              </a:buClr>
              <a:buSzPct val="150000"/>
            </a:pPr>
            <a:r>
              <a:rPr 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4.部分浏览器不支持，浏览器支持的程度与方式有区别，需要各种兼容写法。</a:t>
            </a:r>
            <a:endParaRPr lang="en-US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15976" y="1112588"/>
            <a:ext cx="1105135" cy="504096"/>
            <a:chOff x="4893159" y="1762174"/>
            <a:chExt cx="1105135" cy="504096"/>
          </a:xfrm>
        </p:grpSpPr>
        <p:sp>
          <p:nvSpPr>
            <p:cNvPr id="148" name="任意多边形 147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7" name="任意多边形 146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-33106" y="4348684"/>
            <a:ext cx="1105135" cy="504096"/>
            <a:chOff x="4893159" y="1762174"/>
            <a:chExt cx="1105135" cy="504096"/>
          </a:xfrm>
        </p:grpSpPr>
        <p:sp>
          <p:nvSpPr>
            <p:cNvPr id="151" name="任意多边形 150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2" name="任意多边形 151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6040" y="476250"/>
            <a:ext cx="46113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WebSocket</a:t>
            </a:r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特点</a:t>
            </a:r>
            <a:endParaRPr lang="zh-CN" altLang="en-US" sz="40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6040" y="4138295"/>
            <a:ext cx="7626350" cy="122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 51"/>
          <p:cNvSpPr/>
          <p:nvPr/>
        </p:nvSpPr>
        <p:spPr>
          <a:xfrm rot="10800000">
            <a:off x="435857" y="-143175"/>
            <a:ext cx="11542133" cy="309600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-884025" y="5058"/>
            <a:ext cx="13356000" cy="3744000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17582" y="5201605"/>
            <a:ext cx="54203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WebSocket</a:t>
            </a:r>
            <a:r>
              <a:rPr lang="zh-CN" altLang="en-US" sz="44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协议格式</a:t>
            </a:r>
            <a:endParaRPr lang="zh-CN" altLang="en-US" sz="44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0640" y="821055"/>
            <a:ext cx="7252970" cy="4380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hidden="1"/>
          <p:cNvSpPr/>
          <p:nvPr/>
        </p:nvSpPr>
        <p:spPr>
          <a:xfrm rot="3598561">
            <a:off x="3699401" y="597954"/>
            <a:ext cx="6044707" cy="7235923"/>
          </a:xfrm>
          <a:custGeom>
            <a:avLst/>
            <a:gdLst>
              <a:gd name="connsiteX0" fmla="*/ 0 w 7863840"/>
              <a:gd name="connsiteY0" fmla="*/ 0 h 7209307"/>
              <a:gd name="connsiteX1" fmla="*/ 7863840 w 7863840"/>
              <a:gd name="connsiteY1" fmla="*/ 0 h 7209307"/>
              <a:gd name="connsiteX2" fmla="*/ 7863840 w 7863840"/>
              <a:gd name="connsiteY2" fmla="*/ 7209307 h 7209307"/>
              <a:gd name="connsiteX3" fmla="*/ 0 w 7863840"/>
              <a:gd name="connsiteY3" fmla="*/ 7209307 h 7209307"/>
              <a:gd name="connsiteX4" fmla="*/ 0 w 7863840"/>
              <a:gd name="connsiteY4" fmla="*/ 0 h 7209307"/>
              <a:gd name="connsiteX0-1" fmla="*/ 0 w 7863840"/>
              <a:gd name="connsiteY0-2" fmla="*/ 0 h 7221734"/>
              <a:gd name="connsiteX1-3" fmla="*/ 7863840 w 7863840"/>
              <a:gd name="connsiteY1-4" fmla="*/ 0 h 7221734"/>
              <a:gd name="connsiteX2-5" fmla="*/ 7863840 w 7863840"/>
              <a:gd name="connsiteY2-6" fmla="*/ 7209307 h 7221734"/>
              <a:gd name="connsiteX3-7" fmla="*/ 1819133 w 7863840"/>
              <a:gd name="connsiteY3-8" fmla="*/ 7221734 h 7221734"/>
              <a:gd name="connsiteX4-9" fmla="*/ 0 w 7863840"/>
              <a:gd name="connsiteY4-10" fmla="*/ 7209307 h 7221734"/>
              <a:gd name="connsiteX5" fmla="*/ 0 w 7863840"/>
              <a:gd name="connsiteY5" fmla="*/ 0 h 7221734"/>
              <a:gd name="connsiteX0-11" fmla="*/ 0 w 7863840"/>
              <a:gd name="connsiteY0-12" fmla="*/ 14189 h 7235923"/>
              <a:gd name="connsiteX1-13" fmla="*/ 5849960 w 7863840"/>
              <a:gd name="connsiteY1-14" fmla="*/ 0 h 7235923"/>
              <a:gd name="connsiteX2-15" fmla="*/ 7863840 w 7863840"/>
              <a:gd name="connsiteY2-16" fmla="*/ 14189 h 7235923"/>
              <a:gd name="connsiteX3-17" fmla="*/ 7863840 w 7863840"/>
              <a:gd name="connsiteY3-18" fmla="*/ 7223496 h 7235923"/>
              <a:gd name="connsiteX4-19" fmla="*/ 1819133 w 7863840"/>
              <a:gd name="connsiteY4-20" fmla="*/ 7235923 h 7235923"/>
              <a:gd name="connsiteX5-21" fmla="*/ 0 w 7863840"/>
              <a:gd name="connsiteY5-22" fmla="*/ 7223496 h 7235923"/>
              <a:gd name="connsiteX6" fmla="*/ 0 w 7863840"/>
              <a:gd name="connsiteY6" fmla="*/ 14189 h 7235923"/>
              <a:gd name="connsiteX0-23" fmla="*/ 0 w 7863840"/>
              <a:gd name="connsiteY0-24" fmla="*/ 14189 h 7235923"/>
              <a:gd name="connsiteX1-25" fmla="*/ 5849960 w 7863840"/>
              <a:gd name="connsiteY1-26" fmla="*/ 0 h 7235923"/>
              <a:gd name="connsiteX2-27" fmla="*/ 7863840 w 7863840"/>
              <a:gd name="connsiteY2-28" fmla="*/ 14189 h 7235923"/>
              <a:gd name="connsiteX3-29" fmla="*/ 7863840 w 7863840"/>
              <a:gd name="connsiteY3-30" fmla="*/ 7223496 h 7235923"/>
              <a:gd name="connsiteX4-31" fmla="*/ 1819133 w 7863840"/>
              <a:gd name="connsiteY4-32" fmla="*/ 7235923 h 7235923"/>
              <a:gd name="connsiteX5-33" fmla="*/ 2091240 w 7863840"/>
              <a:gd name="connsiteY5-34" fmla="*/ 6998744 h 7235923"/>
              <a:gd name="connsiteX6-35" fmla="*/ 0 w 7863840"/>
              <a:gd name="connsiteY6-36" fmla="*/ 14189 h 7235923"/>
              <a:gd name="connsiteX0-37" fmla="*/ 3068721 w 6044707"/>
              <a:gd name="connsiteY0-38" fmla="*/ 3774336 h 7235923"/>
              <a:gd name="connsiteX1-39" fmla="*/ 4030827 w 6044707"/>
              <a:gd name="connsiteY1-40" fmla="*/ 0 h 7235923"/>
              <a:gd name="connsiteX2-41" fmla="*/ 6044707 w 6044707"/>
              <a:gd name="connsiteY2-42" fmla="*/ 14189 h 7235923"/>
              <a:gd name="connsiteX3-43" fmla="*/ 6044707 w 6044707"/>
              <a:gd name="connsiteY3-44" fmla="*/ 7223496 h 7235923"/>
              <a:gd name="connsiteX4-45" fmla="*/ 0 w 6044707"/>
              <a:gd name="connsiteY4-46" fmla="*/ 7235923 h 7235923"/>
              <a:gd name="connsiteX5-47" fmla="*/ 272107 w 6044707"/>
              <a:gd name="connsiteY5-48" fmla="*/ 6998744 h 7235923"/>
              <a:gd name="connsiteX6-49" fmla="*/ 3068721 w 6044707"/>
              <a:gd name="connsiteY6-50" fmla="*/ 3774336 h 7235923"/>
              <a:gd name="connsiteX0-51" fmla="*/ 3068721 w 6044707"/>
              <a:gd name="connsiteY0-52" fmla="*/ 3774336 h 7235923"/>
              <a:gd name="connsiteX1-53" fmla="*/ 3515877 w 6044707"/>
              <a:gd name="connsiteY1-54" fmla="*/ 1935332 h 7235923"/>
              <a:gd name="connsiteX2-55" fmla="*/ 4030827 w 6044707"/>
              <a:gd name="connsiteY2-56" fmla="*/ 0 h 7235923"/>
              <a:gd name="connsiteX3-57" fmla="*/ 6044707 w 6044707"/>
              <a:gd name="connsiteY3-58" fmla="*/ 14189 h 7235923"/>
              <a:gd name="connsiteX4-59" fmla="*/ 6044707 w 6044707"/>
              <a:gd name="connsiteY4-60" fmla="*/ 7223496 h 7235923"/>
              <a:gd name="connsiteX5-61" fmla="*/ 0 w 6044707"/>
              <a:gd name="connsiteY5-62" fmla="*/ 7235923 h 7235923"/>
              <a:gd name="connsiteX6-63" fmla="*/ 272107 w 6044707"/>
              <a:gd name="connsiteY6-64" fmla="*/ 6998744 h 7235923"/>
              <a:gd name="connsiteX7" fmla="*/ 3068721 w 6044707"/>
              <a:gd name="connsiteY7" fmla="*/ 3774336 h 7235923"/>
              <a:gd name="connsiteX0-65" fmla="*/ 3068721 w 6044707"/>
              <a:gd name="connsiteY0-66" fmla="*/ 3774336 h 7235923"/>
              <a:gd name="connsiteX1-67" fmla="*/ 3515877 w 6044707"/>
              <a:gd name="connsiteY1-68" fmla="*/ 1935332 h 7235923"/>
              <a:gd name="connsiteX2-69" fmla="*/ 3515877 w 6044707"/>
              <a:gd name="connsiteY2-70" fmla="*/ 1935332 h 7235923"/>
              <a:gd name="connsiteX3-71" fmla="*/ 4030827 w 6044707"/>
              <a:gd name="connsiteY3-72" fmla="*/ 0 h 7235923"/>
              <a:gd name="connsiteX4-73" fmla="*/ 6044707 w 6044707"/>
              <a:gd name="connsiteY4-74" fmla="*/ 14189 h 7235923"/>
              <a:gd name="connsiteX5-75" fmla="*/ 6044707 w 6044707"/>
              <a:gd name="connsiteY5-76" fmla="*/ 7223496 h 7235923"/>
              <a:gd name="connsiteX6-77" fmla="*/ 0 w 6044707"/>
              <a:gd name="connsiteY6-78" fmla="*/ 7235923 h 7235923"/>
              <a:gd name="connsiteX7-79" fmla="*/ 272107 w 6044707"/>
              <a:gd name="connsiteY7-80" fmla="*/ 6998744 h 7235923"/>
              <a:gd name="connsiteX8" fmla="*/ 3068721 w 6044707"/>
              <a:gd name="connsiteY8" fmla="*/ 3774336 h 7235923"/>
              <a:gd name="connsiteX0-81" fmla="*/ 3068721 w 6044707"/>
              <a:gd name="connsiteY0-82" fmla="*/ 3774336 h 7235923"/>
              <a:gd name="connsiteX1-83" fmla="*/ 3515877 w 6044707"/>
              <a:gd name="connsiteY1-84" fmla="*/ 1935332 h 7235923"/>
              <a:gd name="connsiteX2-85" fmla="*/ 3661658 w 6044707"/>
              <a:gd name="connsiteY2-86" fmla="*/ 1944144 h 7235923"/>
              <a:gd name="connsiteX3-87" fmla="*/ 4030827 w 6044707"/>
              <a:gd name="connsiteY3-88" fmla="*/ 0 h 7235923"/>
              <a:gd name="connsiteX4-89" fmla="*/ 6044707 w 6044707"/>
              <a:gd name="connsiteY4-90" fmla="*/ 14189 h 7235923"/>
              <a:gd name="connsiteX5-91" fmla="*/ 6044707 w 6044707"/>
              <a:gd name="connsiteY5-92" fmla="*/ 7223496 h 7235923"/>
              <a:gd name="connsiteX6-93" fmla="*/ 0 w 6044707"/>
              <a:gd name="connsiteY6-94" fmla="*/ 7235923 h 7235923"/>
              <a:gd name="connsiteX7-95" fmla="*/ 272107 w 6044707"/>
              <a:gd name="connsiteY7-96" fmla="*/ 6998744 h 7235923"/>
              <a:gd name="connsiteX8-97" fmla="*/ 3068721 w 6044707"/>
              <a:gd name="connsiteY8-98" fmla="*/ 3774336 h 7235923"/>
              <a:gd name="connsiteX0-99" fmla="*/ 3068721 w 6044707"/>
              <a:gd name="connsiteY0-100" fmla="*/ 3774336 h 7235923"/>
              <a:gd name="connsiteX1-101" fmla="*/ 3388902 w 6044707"/>
              <a:gd name="connsiteY1-102" fmla="*/ 2390008 h 7235923"/>
              <a:gd name="connsiteX2-103" fmla="*/ 3515877 w 6044707"/>
              <a:gd name="connsiteY2-104" fmla="*/ 1935332 h 7235923"/>
              <a:gd name="connsiteX3-105" fmla="*/ 3661658 w 6044707"/>
              <a:gd name="connsiteY3-106" fmla="*/ 1944144 h 7235923"/>
              <a:gd name="connsiteX4-107" fmla="*/ 4030827 w 6044707"/>
              <a:gd name="connsiteY4-108" fmla="*/ 0 h 7235923"/>
              <a:gd name="connsiteX5-109" fmla="*/ 6044707 w 6044707"/>
              <a:gd name="connsiteY5-110" fmla="*/ 14189 h 7235923"/>
              <a:gd name="connsiteX6-111" fmla="*/ 6044707 w 6044707"/>
              <a:gd name="connsiteY6-112" fmla="*/ 7223496 h 7235923"/>
              <a:gd name="connsiteX7-113" fmla="*/ 0 w 6044707"/>
              <a:gd name="connsiteY7-114" fmla="*/ 7235923 h 7235923"/>
              <a:gd name="connsiteX8-115" fmla="*/ 272107 w 6044707"/>
              <a:gd name="connsiteY8-116" fmla="*/ 6998744 h 7235923"/>
              <a:gd name="connsiteX9" fmla="*/ 3068721 w 6044707"/>
              <a:gd name="connsiteY9" fmla="*/ 3774336 h 7235923"/>
              <a:gd name="connsiteX0-117" fmla="*/ 3068721 w 6044707"/>
              <a:gd name="connsiteY0-118" fmla="*/ 3774336 h 7235923"/>
              <a:gd name="connsiteX1-119" fmla="*/ 3388902 w 6044707"/>
              <a:gd name="connsiteY1-120" fmla="*/ 2390008 h 7235923"/>
              <a:gd name="connsiteX2-121" fmla="*/ 3607607 w 6044707"/>
              <a:gd name="connsiteY2-122" fmla="*/ 2063780 h 7235923"/>
              <a:gd name="connsiteX3-123" fmla="*/ 3661658 w 6044707"/>
              <a:gd name="connsiteY3-124" fmla="*/ 1944144 h 7235923"/>
              <a:gd name="connsiteX4-125" fmla="*/ 4030827 w 6044707"/>
              <a:gd name="connsiteY4-126" fmla="*/ 0 h 7235923"/>
              <a:gd name="connsiteX5-127" fmla="*/ 6044707 w 6044707"/>
              <a:gd name="connsiteY5-128" fmla="*/ 14189 h 7235923"/>
              <a:gd name="connsiteX6-129" fmla="*/ 6044707 w 6044707"/>
              <a:gd name="connsiteY6-130" fmla="*/ 7223496 h 7235923"/>
              <a:gd name="connsiteX7-131" fmla="*/ 0 w 6044707"/>
              <a:gd name="connsiteY7-132" fmla="*/ 7235923 h 7235923"/>
              <a:gd name="connsiteX8-133" fmla="*/ 272107 w 6044707"/>
              <a:gd name="connsiteY8-134" fmla="*/ 6998744 h 7235923"/>
              <a:gd name="connsiteX9-135" fmla="*/ 3068721 w 6044707"/>
              <a:gd name="connsiteY9-136" fmla="*/ 3774336 h 7235923"/>
              <a:gd name="connsiteX0-137" fmla="*/ 3068721 w 6044707"/>
              <a:gd name="connsiteY0-138" fmla="*/ 3774336 h 7235923"/>
              <a:gd name="connsiteX1-139" fmla="*/ 3573387 w 6044707"/>
              <a:gd name="connsiteY1-140" fmla="*/ 2436274 h 7235923"/>
              <a:gd name="connsiteX2-141" fmla="*/ 3607607 w 6044707"/>
              <a:gd name="connsiteY2-142" fmla="*/ 2063780 h 7235923"/>
              <a:gd name="connsiteX3-143" fmla="*/ 3661658 w 6044707"/>
              <a:gd name="connsiteY3-144" fmla="*/ 1944144 h 7235923"/>
              <a:gd name="connsiteX4-145" fmla="*/ 4030827 w 6044707"/>
              <a:gd name="connsiteY4-146" fmla="*/ 0 h 7235923"/>
              <a:gd name="connsiteX5-147" fmla="*/ 6044707 w 6044707"/>
              <a:gd name="connsiteY5-148" fmla="*/ 14189 h 7235923"/>
              <a:gd name="connsiteX6-149" fmla="*/ 6044707 w 6044707"/>
              <a:gd name="connsiteY6-150" fmla="*/ 7223496 h 7235923"/>
              <a:gd name="connsiteX7-151" fmla="*/ 0 w 6044707"/>
              <a:gd name="connsiteY7-152" fmla="*/ 7235923 h 7235923"/>
              <a:gd name="connsiteX8-153" fmla="*/ 272107 w 6044707"/>
              <a:gd name="connsiteY8-154" fmla="*/ 6998744 h 7235923"/>
              <a:gd name="connsiteX9-155" fmla="*/ 3068721 w 6044707"/>
              <a:gd name="connsiteY9-156" fmla="*/ 3774336 h 7235923"/>
              <a:gd name="connsiteX0-157" fmla="*/ 3068721 w 6044707"/>
              <a:gd name="connsiteY0-158" fmla="*/ 3774336 h 7235923"/>
              <a:gd name="connsiteX1-159" fmla="*/ 3389348 w 6044707"/>
              <a:gd name="connsiteY1-160" fmla="*/ 2963585 h 7235923"/>
              <a:gd name="connsiteX2-161" fmla="*/ 3573387 w 6044707"/>
              <a:gd name="connsiteY2-162" fmla="*/ 2436274 h 7235923"/>
              <a:gd name="connsiteX3-163" fmla="*/ 3607607 w 6044707"/>
              <a:gd name="connsiteY3-164" fmla="*/ 2063780 h 7235923"/>
              <a:gd name="connsiteX4-165" fmla="*/ 3661658 w 6044707"/>
              <a:gd name="connsiteY4-166" fmla="*/ 1944144 h 7235923"/>
              <a:gd name="connsiteX5-167" fmla="*/ 4030827 w 6044707"/>
              <a:gd name="connsiteY5-168" fmla="*/ 0 h 7235923"/>
              <a:gd name="connsiteX6-169" fmla="*/ 6044707 w 6044707"/>
              <a:gd name="connsiteY6-170" fmla="*/ 14189 h 7235923"/>
              <a:gd name="connsiteX7-171" fmla="*/ 6044707 w 6044707"/>
              <a:gd name="connsiteY7-172" fmla="*/ 7223496 h 7235923"/>
              <a:gd name="connsiteX8-173" fmla="*/ 0 w 6044707"/>
              <a:gd name="connsiteY8-174" fmla="*/ 7235923 h 7235923"/>
              <a:gd name="connsiteX9-175" fmla="*/ 272107 w 6044707"/>
              <a:gd name="connsiteY9-176" fmla="*/ 6998744 h 7235923"/>
              <a:gd name="connsiteX10" fmla="*/ 3068721 w 6044707"/>
              <a:gd name="connsiteY10" fmla="*/ 3774336 h 7235923"/>
              <a:gd name="connsiteX0-177" fmla="*/ 3068721 w 6044707"/>
              <a:gd name="connsiteY0-178" fmla="*/ 3774336 h 7235923"/>
              <a:gd name="connsiteX1-179" fmla="*/ 3444649 w 6044707"/>
              <a:gd name="connsiteY1-180" fmla="*/ 2920107 h 7235923"/>
              <a:gd name="connsiteX2-181" fmla="*/ 3573387 w 6044707"/>
              <a:gd name="connsiteY2-182" fmla="*/ 2436274 h 7235923"/>
              <a:gd name="connsiteX3-183" fmla="*/ 3607607 w 6044707"/>
              <a:gd name="connsiteY3-184" fmla="*/ 2063780 h 7235923"/>
              <a:gd name="connsiteX4-185" fmla="*/ 3661658 w 6044707"/>
              <a:gd name="connsiteY4-186" fmla="*/ 1944144 h 7235923"/>
              <a:gd name="connsiteX5-187" fmla="*/ 4030827 w 6044707"/>
              <a:gd name="connsiteY5-188" fmla="*/ 0 h 7235923"/>
              <a:gd name="connsiteX6-189" fmla="*/ 6044707 w 6044707"/>
              <a:gd name="connsiteY6-190" fmla="*/ 14189 h 7235923"/>
              <a:gd name="connsiteX7-191" fmla="*/ 6044707 w 6044707"/>
              <a:gd name="connsiteY7-192" fmla="*/ 7223496 h 7235923"/>
              <a:gd name="connsiteX8-193" fmla="*/ 0 w 6044707"/>
              <a:gd name="connsiteY8-194" fmla="*/ 7235923 h 7235923"/>
              <a:gd name="connsiteX9-195" fmla="*/ 272107 w 6044707"/>
              <a:gd name="connsiteY9-196" fmla="*/ 6998744 h 7235923"/>
              <a:gd name="connsiteX10-197" fmla="*/ 3068721 w 6044707"/>
              <a:gd name="connsiteY10-198" fmla="*/ 3774336 h 7235923"/>
              <a:gd name="connsiteX0-199" fmla="*/ 3068721 w 6044707"/>
              <a:gd name="connsiteY0-200" fmla="*/ 3774336 h 7235923"/>
              <a:gd name="connsiteX1-201" fmla="*/ 3444649 w 6044707"/>
              <a:gd name="connsiteY1-202" fmla="*/ 2920107 h 7235923"/>
              <a:gd name="connsiteX2-203" fmla="*/ 3573387 w 6044707"/>
              <a:gd name="connsiteY2-204" fmla="*/ 2436274 h 7235923"/>
              <a:gd name="connsiteX3-205" fmla="*/ 3607607 w 6044707"/>
              <a:gd name="connsiteY3-206" fmla="*/ 2063780 h 7235923"/>
              <a:gd name="connsiteX4-207" fmla="*/ 3661658 w 6044707"/>
              <a:gd name="connsiteY4-208" fmla="*/ 1944144 h 7235923"/>
              <a:gd name="connsiteX5-209" fmla="*/ 4030827 w 6044707"/>
              <a:gd name="connsiteY5-210" fmla="*/ 0 h 7235923"/>
              <a:gd name="connsiteX6-211" fmla="*/ 6044707 w 6044707"/>
              <a:gd name="connsiteY6-212" fmla="*/ 14189 h 7235923"/>
              <a:gd name="connsiteX7-213" fmla="*/ 6044707 w 6044707"/>
              <a:gd name="connsiteY7-214" fmla="*/ 7223496 h 7235923"/>
              <a:gd name="connsiteX8-215" fmla="*/ 0 w 6044707"/>
              <a:gd name="connsiteY8-216" fmla="*/ 7235923 h 7235923"/>
              <a:gd name="connsiteX9-217" fmla="*/ 272107 w 6044707"/>
              <a:gd name="connsiteY9-218" fmla="*/ 6998744 h 7235923"/>
              <a:gd name="connsiteX10-219" fmla="*/ 1865463 w 6044707"/>
              <a:gd name="connsiteY10-220" fmla="*/ 5130561 h 7235923"/>
              <a:gd name="connsiteX11" fmla="*/ 3068721 w 6044707"/>
              <a:gd name="connsiteY11" fmla="*/ 3774336 h 7235923"/>
              <a:gd name="connsiteX0-221" fmla="*/ 3068721 w 6044707"/>
              <a:gd name="connsiteY0-222" fmla="*/ 3774336 h 7235923"/>
              <a:gd name="connsiteX1-223" fmla="*/ 3444649 w 6044707"/>
              <a:gd name="connsiteY1-224" fmla="*/ 2920107 h 7235923"/>
              <a:gd name="connsiteX2-225" fmla="*/ 3573387 w 6044707"/>
              <a:gd name="connsiteY2-226" fmla="*/ 2436274 h 7235923"/>
              <a:gd name="connsiteX3-227" fmla="*/ 3607607 w 6044707"/>
              <a:gd name="connsiteY3-228" fmla="*/ 2063780 h 7235923"/>
              <a:gd name="connsiteX4-229" fmla="*/ 3661658 w 6044707"/>
              <a:gd name="connsiteY4-230" fmla="*/ 1944144 h 7235923"/>
              <a:gd name="connsiteX5-231" fmla="*/ 4030827 w 6044707"/>
              <a:gd name="connsiteY5-232" fmla="*/ 0 h 7235923"/>
              <a:gd name="connsiteX6-233" fmla="*/ 6044707 w 6044707"/>
              <a:gd name="connsiteY6-234" fmla="*/ 14189 h 7235923"/>
              <a:gd name="connsiteX7-235" fmla="*/ 6044707 w 6044707"/>
              <a:gd name="connsiteY7-236" fmla="*/ 7223496 h 7235923"/>
              <a:gd name="connsiteX8-237" fmla="*/ 0 w 6044707"/>
              <a:gd name="connsiteY8-238" fmla="*/ 7235923 h 7235923"/>
              <a:gd name="connsiteX9-239" fmla="*/ 272107 w 6044707"/>
              <a:gd name="connsiteY9-240" fmla="*/ 6998744 h 7235923"/>
              <a:gd name="connsiteX10-241" fmla="*/ 2369641 w 6044707"/>
              <a:gd name="connsiteY10-242" fmla="*/ 5406842 h 7235923"/>
              <a:gd name="connsiteX11-243" fmla="*/ 3068721 w 6044707"/>
              <a:gd name="connsiteY11-244" fmla="*/ 3774336 h 72359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  <a:cxn ang="0">
                <a:pos x="connsiteX8-97" y="connsiteY8-98"/>
              </a:cxn>
              <a:cxn ang="0">
                <a:pos x="connsiteX9-135" y="connsiteY9-136"/>
              </a:cxn>
              <a:cxn ang="0">
                <a:pos x="connsiteX10-197" y="connsiteY10-198"/>
              </a:cxn>
              <a:cxn ang="0">
                <a:pos x="connsiteX11-243" y="connsiteY11-244"/>
              </a:cxn>
            </a:cxnLst>
            <a:rect l="l" t="t" r="r" b="b"/>
            <a:pathLst>
              <a:path w="6044707" h="7235923">
                <a:moveTo>
                  <a:pt x="3068721" y="3774336"/>
                </a:moveTo>
                <a:lnTo>
                  <a:pt x="3444649" y="2920107"/>
                </a:lnTo>
                <a:lnTo>
                  <a:pt x="3573387" y="2436274"/>
                </a:lnTo>
                <a:lnTo>
                  <a:pt x="3607607" y="2063780"/>
                </a:lnTo>
                <a:lnTo>
                  <a:pt x="3661658" y="1944144"/>
                </a:lnTo>
                <a:lnTo>
                  <a:pt x="4030827" y="0"/>
                </a:lnTo>
                <a:lnTo>
                  <a:pt x="6044707" y="14189"/>
                </a:lnTo>
                <a:lnTo>
                  <a:pt x="6044707" y="7223496"/>
                </a:lnTo>
                <a:lnTo>
                  <a:pt x="0" y="7235923"/>
                </a:lnTo>
                <a:lnTo>
                  <a:pt x="272107" y="6998744"/>
                </a:lnTo>
                <a:lnTo>
                  <a:pt x="2369641" y="5406842"/>
                </a:lnTo>
                <a:lnTo>
                  <a:pt x="3068721" y="3774336"/>
                </a:lnTo>
                <a:close/>
              </a:path>
            </a:pathLst>
          </a:custGeom>
          <a:solidFill>
            <a:srgbClr val="1F4E79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任意多边形 282"/>
          <p:cNvSpPr>
            <a:spLocks noChangeAspect="1"/>
          </p:cNvSpPr>
          <p:nvPr/>
        </p:nvSpPr>
        <p:spPr>
          <a:xfrm>
            <a:off x="46575" y="392259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62025" y="1643380"/>
            <a:ext cx="5255895" cy="3599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1.http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是半双工，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WebSocket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是全双工</a:t>
            </a:r>
            <a:endParaRPr lang="zh-CN" altLang="en-US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2.http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为短连接，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WebSocke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为长连接，都基于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TCP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3.</a:t>
            </a: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W</a:t>
            </a:r>
            <a:r>
              <a:rPr 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ebSocket</a:t>
            </a: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连接建立之后，数据的传输使用帧来传递，不再需要Request消息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4.WebSocket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可以实现服务端主动推送</a:t>
            </a:r>
            <a:endParaRPr lang="zh-CN" altLang="en-US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>
                <a:srgbClr val="512373"/>
              </a:buClr>
              <a:buSzPct val="150000"/>
            </a:pPr>
            <a:endParaRPr lang="zh-CN" altLang="en-US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15976" y="1139258"/>
            <a:ext cx="1105135" cy="504096"/>
            <a:chOff x="4893159" y="1762174"/>
            <a:chExt cx="1105135" cy="504096"/>
          </a:xfrm>
        </p:grpSpPr>
        <p:sp>
          <p:nvSpPr>
            <p:cNvPr id="148" name="任意多边形 147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7" name="任意多边形 146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-33106" y="4348684"/>
            <a:ext cx="1105135" cy="504096"/>
            <a:chOff x="4893159" y="1762174"/>
            <a:chExt cx="1105135" cy="504096"/>
          </a:xfrm>
        </p:grpSpPr>
        <p:sp>
          <p:nvSpPr>
            <p:cNvPr id="151" name="任意多边形 150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2" name="任意多边形 151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6040" y="476250"/>
            <a:ext cx="46113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Http</a:t>
            </a:r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对比</a:t>
            </a:r>
            <a:endParaRPr lang="zh-CN" altLang="en-US" sz="40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6320" y="982345"/>
            <a:ext cx="5988050" cy="476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57718" y="327552"/>
            <a:ext cx="6115981" cy="4072996"/>
            <a:chOff x="5343526" y="327552"/>
            <a:chExt cx="6115981" cy="4072996"/>
          </a:xfrm>
        </p:grpSpPr>
        <p:sp>
          <p:nvSpPr>
            <p:cNvPr id="11" name="任意多边形 10"/>
            <p:cNvSpPr/>
            <p:nvPr/>
          </p:nvSpPr>
          <p:spPr>
            <a:xfrm>
              <a:off x="5343526" y="1271585"/>
              <a:ext cx="4743450" cy="3128963"/>
            </a:xfrm>
            <a:custGeom>
              <a:avLst/>
              <a:gdLst>
                <a:gd name="connsiteX0" fmla="*/ 4743450 w 4743450"/>
                <a:gd name="connsiteY0" fmla="*/ 0 h 3128963"/>
                <a:gd name="connsiteX1" fmla="*/ 3543300 w 4743450"/>
                <a:gd name="connsiteY1" fmla="*/ 685800 h 3128963"/>
                <a:gd name="connsiteX2" fmla="*/ 3657600 w 4743450"/>
                <a:gd name="connsiteY2" fmla="*/ 228600 h 3128963"/>
                <a:gd name="connsiteX3" fmla="*/ 4086225 w 4743450"/>
                <a:gd name="connsiteY3" fmla="*/ 1471613 h 3128963"/>
                <a:gd name="connsiteX4" fmla="*/ 0 w 4743450"/>
                <a:gd name="connsiteY4" fmla="*/ 3128963 h 312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3450" h="3128963">
                  <a:moveTo>
                    <a:pt x="4743450" y="0"/>
                  </a:moveTo>
                  <a:cubicBezTo>
                    <a:pt x="4233862" y="323850"/>
                    <a:pt x="3724275" y="647700"/>
                    <a:pt x="3543300" y="685800"/>
                  </a:cubicBezTo>
                  <a:cubicBezTo>
                    <a:pt x="3362325" y="723900"/>
                    <a:pt x="3567113" y="97631"/>
                    <a:pt x="3657600" y="228600"/>
                  </a:cubicBezTo>
                  <a:cubicBezTo>
                    <a:pt x="3748087" y="359569"/>
                    <a:pt x="4695825" y="988219"/>
                    <a:pt x="4086225" y="1471613"/>
                  </a:cubicBezTo>
                  <a:cubicBezTo>
                    <a:pt x="3476625" y="1955007"/>
                    <a:pt x="666750" y="2874169"/>
                    <a:pt x="0" y="3128963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5" name="组合 4"/>
            <p:cNvGrpSpPr>
              <a:grpSpLocks noChangeAspect="1"/>
            </p:cNvGrpSpPr>
            <p:nvPr/>
          </p:nvGrpSpPr>
          <p:grpSpPr>
            <a:xfrm rot="3111275">
              <a:off x="10232020" y="108065"/>
              <a:ext cx="1008000" cy="1446974"/>
              <a:chOff x="4989172" y="938595"/>
              <a:chExt cx="2232000" cy="3204000"/>
            </a:xfrm>
          </p:grpSpPr>
          <p:grpSp>
            <p:nvGrpSpPr>
              <p:cNvPr id="84" name="组合 83"/>
              <p:cNvGrpSpPr>
                <a:grpSpLocks noChangeAspect="1"/>
              </p:cNvGrpSpPr>
              <p:nvPr/>
            </p:nvGrpSpPr>
            <p:grpSpPr>
              <a:xfrm>
                <a:off x="4989172" y="938595"/>
                <a:ext cx="2232000" cy="3204000"/>
                <a:chOff x="4032564" y="502494"/>
                <a:chExt cx="4140000" cy="4968000"/>
              </a:xfrm>
            </p:grpSpPr>
            <p:sp>
              <p:nvSpPr>
                <p:cNvPr id="85" name="任意多边形 84"/>
                <p:cNvSpPr/>
                <p:nvPr/>
              </p:nvSpPr>
              <p:spPr>
                <a:xfrm rot="10800000">
                  <a:off x="4032564" y="2760690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86" name="任意多边形 85"/>
                <p:cNvSpPr/>
                <p:nvPr/>
              </p:nvSpPr>
              <p:spPr>
                <a:xfrm rot="10800000" flipH="1">
                  <a:off x="6103113" y="2759548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grpSp>
              <p:nvGrpSpPr>
                <p:cNvPr id="87" name="组合 86"/>
                <p:cNvGrpSpPr>
                  <a:grpSpLocks noChangeAspect="1"/>
                </p:cNvGrpSpPr>
                <p:nvPr/>
              </p:nvGrpSpPr>
              <p:grpSpPr>
                <a:xfrm>
                  <a:off x="5001617" y="502494"/>
                  <a:ext cx="2159701" cy="4968000"/>
                  <a:chOff x="4467040" y="-510380"/>
                  <a:chExt cx="3259116" cy="7497005"/>
                </a:xfrm>
              </p:grpSpPr>
              <p:grpSp>
                <p:nvGrpSpPr>
                  <p:cNvPr id="90" name="组合 89"/>
                  <p:cNvGrpSpPr/>
                  <p:nvPr/>
                </p:nvGrpSpPr>
                <p:grpSpPr>
                  <a:xfrm>
                    <a:off x="4869768" y="4318000"/>
                    <a:ext cx="2450878" cy="2668625"/>
                    <a:chOff x="5249595" y="3150385"/>
                    <a:chExt cx="2450878" cy="2668625"/>
                  </a:xfrm>
                </p:grpSpPr>
                <p:sp>
                  <p:nvSpPr>
                    <p:cNvPr id="100" name="任意多边形 99"/>
                    <p:cNvSpPr/>
                    <p:nvPr/>
                  </p:nvSpPr>
                  <p:spPr>
                    <a:xfrm>
                      <a:off x="6475825" y="3152730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D700">
                        <a:alpha val="9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101" name="任意多边形 100"/>
                    <p:cNvSpPr/>
                    <p:nvPr/>
                  </p:nvSpPr>
                  <p:spPr>
                    <a:xfrm flipH="1">
                      <a:off x="5249595" y="3150385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E24F">
                        <a:alpha val="9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1" name="组合 90"/>
                  <p:cNvGrpSpPr/>
                  <p:nvPr/>
                </p:nvGrpSpPr>
                <p:grpSpPr>
                  <a:xfrm>
                    <a:off x="5422776" y="4307490"/>
                    <a:ext cx="1392753" cy="2047307"/>
                    <a:chOff x="6590397" y="382604"/>
                    <a:chExt cx="1392753" cy="2047307"/>
                  </a:xfrm>
                </p:grpSpPr>
                <p:sp>
                  <p:nvSpPr>
                    <p:cNvPr id="98" name="任意多边形 97"/>
                    <p:cNvSpPr>
                      <a:spLocks noChangeAspect="1"/>
                    </p:cNvSpPr>
                    <p:nvPr/>
                  </p:nvSpPr>
                  <p:spPr>
                    <a:xfrm>
                      <a:off x="7282060" y="384952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D43A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9" name="任意多边形 98"/>
                    <p:cNvSpPr>
                      <a:spLocks noChangeAspect="1"/>
                    </p:cNvSpPr>
                    <p:nvPr/>
                  </p:nvSpPr>
                  <p:spPr>
                    <a:xfrm flipH="1">
                      <a:off x="6590397" y="382604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FB637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2" name="组合 91"/>
                  <p:cNvGrpSpPr/>
                  <p:nvPr/>
                </p:nvGrpSpPr>
                <p:grpSpPr>
                  <a:xfrm>
                    <a:off x="4775013" y="2863216"/>
                    <a:ext cx="2641986" cy="1657642"/>
                    <a:chOff x="4775007" y="1259500"/>
                    <a:chExt cx="2641986" cy="1657642"/>
                  </a:xfrm>
                  <a:solidFill>
                    <a:schemeClr val="accent5">
                      <a:lumMod val="75000"/>
                    </a:schemeClr>
                  </a:solidFill>
                </p:grpSpPr>
                <p:sp>
                  <p:nvSpPr>
                    <p:cNvPr id="96" name="任意多边形 95"/>
                    <p:cNvSpPr/>
                    <p:nvPr/>
                  </p:nvSpPr>
                  <p:spPr>
                    <a:xfrm>
                      <a:off x="6096000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solidFill>
                      <a:srgbClr val="5BB7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7" name="任意多边形 96"/>
                    <p:cNvSpPr/>
                    <p:nvPr/>
                  </p:nvSpPr>
                  <p:spPr>
                    <a:xfrm flipH="1">
                      <a:off x="4775007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solidFill>
                      <a:srgbClr val="5BB7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3" name="组合 92"/>
                  <p:cNvGrpSpPr/>
                  <p:nvPr/>
                </p:nvGrpSpPr>
                <p:grpSpPr>
                  <a:xfrm>
                    <a:off x="4467040" y="-510380"/>
                    <a:ext cx="3259116" cy="4669532"/>
                    <a:chOff x="4467034" y="1037066"/>
                    <a:chExt cx="3259116" cy="4669532"/>
                  </a:xfrm>
                </p:grpSpPr>
                <p:sp>
                  <p:nvSpPr>
                    <p:cNvPr id="94" name="任意多边形 93"/>
                    <p:cNvSpPr/>
                    <p:nvPr/>
                  </p:nvSpPr>
                  <p:spPr>
                    <a:xfrm>
                      <a:off x="609718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5" name="任意多边形 94"/>
                    <p:cNvSpPr/>
                    <p:nvPr/>
                  </p:nvSpPr>
                  <p:spPr>
                    <a:xfrm flipH="1">
                      <a:off x="446703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rgbClr val="FFFB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89" name="任意多边形 88"/>
                <p:cNvSpPr/>
                <p:nvPr/>
              </p:nvSpPr>
              <p:spPr>
                <a:xfrm>
                  <a:off x="5396882" y="1108223"/>
                  <a:ext cx="1347664" cy="260748"/>
                </a:xfrm>
                <a:custGeom>
                  <a:avLst/>
                  <a:gdLst>
                    <a:gd name="connsiteX0" fmla="*/ 704499 w 1347664"/>
                    <a:gd name="connsiteY0" fmla="*/ 100958 h 260748"/>
                    <a:gd name="connsiteX1" fmla="*/ 704499 w 1347664"/>
                    <a:gd name="connsiteY1" fmla="*/ 257136 h 260748"/>
                    <a:gd name="connsiteX2" fmla="*/ 682732 w 1347664"/>
                    <a:gd name="connsiteY2" fmla="*/ 258299 h 260748"/>
                    <a:gd name="connsiteX3" fmla="*/ 682732 w 1347664"/>
                    <a:gd name="connsiteY3" fmla="*/ 101976 h 260748"/>
                    <a:gd name="connsiteX4" fmla="*/ 83608 w 1347664"/>
                    <a:gd name="connsiteY4" fmla="*/ 22131 h 260748"/>
                    <a:gd name="connsiteX5" fmla="*/ 96178 w 1347664"/>
                    <a:gd name="connsiteY5" fmla="*/ 26748 h 260748"/>
                    <a:gd name="connsiteX6" fmla="*/ 642715 w 1347664"/>
                    <a:gd name="connsiteY6" fmla="*/ 103847 h 260748"/>
                    <a:gd name="connsiteX7" fmla="*/ 681947 w 1347664"/>
                    <a:gd name="connsiteY7" fmla="*/ 102013 h 260748"/>
                    <a:gd name="connsiteX8" fmla="*/ 681947 w 1347664"/>
                    <a:gd name="connsiteY8" fmla="*/ 258341 h 260748"/>
                    <a:gd name="connsiteX9" fmla="*/ 636888 w 1347664"/>
                    <a:gd name="connsiteY9" fmla="*/ 260748 h 260748"/>
                    <a:gd name="connsiteX10" fmla="*/ 22986 w 1347664"/>
                    <a:gd name="connsiteY10" fmla="*/ 161363 h 260748"/>
                    <a:gd name="connsiteX11" fmla="*/ 0 w 1347664"/>
                    <a:gd name="connsiteY11" fmla="*/ 151311 h 260748"/>
                    <a:gd name="connsiteX12" fmla="*/ 25829 w 1347664"/>
                    <a:gd name="connsiteY12" fmla="*/ 104432 h 260748"/>
                    <a:gd name="connsiteX13" fmla="*/ 1265535 w 1347664"/>
                    <a:gd name="connsiteY13" fmla="*/ 0 h 260748"/>
                    <a:gd name="connsiteX14" fmla="*/ 1338850 w 1347664"/>
                    <a:gd name="connsiteY14" fmla="*/ 104432 h 260748"/>
                    <a:gd name="connsiteX15" fmla="*/ 1347664 w 1347664"/>
                    <a:gd name="connsiteY15" fmla="*/ 120430 h 260748"/>
                    <a:gd name="connsiteX16" fmla="*/ 1293839 w 1347664"/>
                    <a:gd name="connsiteY16" fmla="*/ 145138 h 260748"/>
                    <a:gd name="connsiteX17" fmla="*/ 858174 w 1347664"/>
                    <a:gd name="connsiteY17" fmla="*/ 248925 h 260748"/>
                    <a:gd name="connsiteX18" fmla="*/ 705284 w 1347664"/>
                    <a:gd name="connsiteY18" fmla="*/ 257094 h 260748"/>
                    <a:gd name="connsiteX19" fmla="*/ 705284 w 1347664"/>
                    <a:gd name="connsiteY19" fmla="*/ 100921 h 260748"/>
                    <a:gd name="connsiteX20" fmla="*/ 837080 w 1347664"/>
                    <a:gd name="connsiteY20" fmla="*/ 94758 h 260748"/>
                    <a:gd name="connsiteX21" fmla="*/ 1228946 w 1347664"/>
                    <a:gd name="connsiteY21" fmla="*/ 14052 h 260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47664" h="260748">
                      <a:moveTo>
                        <a:pt x="704499" y="100958"/>
                      </a:moveTo>
                      <a:lnTo>
                        <a:pt x="704499" y="257136"/>
                      </a:lnTo>
                      <a:lnTo>
                        <a:pt x="682732" y="258299"/>
                      </a:lnTo>
                      <a:lnTo>
                        <a:pt x="682732" y="101976"/>
                      </a:lnTo>
                      <a:close/>
                      <a:moveTo>
                        <a:pt x="83608" y="22131"/>
                      </a:moveTo>
                      <a:lnTo>
                        <a:pt x="96178" y="26748"/>
                      </a:lnTo>
                      <a:cubicBezTo>
                        <a:pt x="257121" y="75796"/>
                        <a:pt x="443737" y="103847"/>
                        <a:pt x="642715" y="103847"/>
                      </a:cubicBezTo>
                      <a:lnTo>
                        <a:pt x="681947" y="102013"/>
                      </a:lnTo>
                      <a:lnTo>
                        <a:pt x="681947" y="258341"/>
                      </a:lnTo>
                      <a:lnTo>
                        <a:pt x="636888" y="260748"/>
                      </a:lnTo>
                      <a:cubicBezTo>
                        <a:pt x="409485" y="260748"/>
                        <a:pt x="198228" y="224110"/>
                        <a:pt x="22986" y="161363"/>
                      </a:cubicBezTo>
                      <a:lnTo>
                        <a:pt x="0" y="151311"/>
                      </a:lnTo>
                      <a:lnTo>
                        <a:pt x="25829" y="104432"/>
                      </a:lnTo>
                      <a:close/>
                      <a:moveTo>
                        <a:pt x="1265535" y="0"/>
                      </a:moveTo>
                      <a:lnTo>
                        <a:pt x="1338850" y="104432"/>
                      </a:lnTo>
                      <a:lnTo>
                        <a:pt x="1347664" y="120430"/>
                      </a:lnTo>
                      <a:lnTo>
                        <a:pt x="1293839" y="145138"/>
                      </a:lnTo>
                      <a:cubicBezTo>
                        <a:pt x="1167013" y="195407"/>
                        <a:pt x="1018997" y="231484"/>
                        <a:pt x="858174" y="248925"/>
                      </a:cubicBezTo>
                      <a:lnTo>
                        <a:pt x="705284" y="257094"/>
                      </a:lnTo>
                      <a:lnTo>
                        <a:pt x="705284" y="100921"/>
                      </a:lnTo>
                      <a:lnTo>
                        <a:pt x="837080" y="94758"/>
                      </a:lnTo>
                      <a:cubicBezTo>
                        <a:pt x="979023" y="81320"/>
                        <a:pt x="1111517" y="53426"/>
                        <a:pt x="1228946" y="14052"/>
                      </a:cubicBez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104" name="任意多边形 103"/>
              <p:cNvSpPr>
                <a:spLocks noChangeAspect="1"/>
              </p:cNvSpPr>
              <p:nvPr/>
            </p:nvSpPr>
            <p:spPr>
              <a:xfrm>
                <a:off x="5838095" y="1617785"/>
                <a:ext cx="504000" cy="504000"/>
              </a:xfrm>
              <a:custGeom>
                <a:avLst/>
                <a:gdLst>
                  <a:gd name="connsiteX0" fmla="*/ 553992 w 1111348"/>
                  <a:gd name="connsiteY0" fmla="*/ 67992 h 1111348"/>
                  <a:gd name="connsiteX1" fmla="*/ 67992 w 1111348"/>
                  <a:gd name="connsiteY1" fmla="*/ 553992 h 1111348"/>
                  <a:gd name="connsiteX2" fmla="*/ 553992 w 1111348"/>
                  <a:gd name="connsiteY2" fmla="*/ 1039992 h 1111348"/>
                  <a:gd name="connsiteX3" fmla="*/ 1039992 w 1111348"/>
                  <a:gd name="connsiteY3" fmla="*/ 553992 h 1111348"/>
                  <a:gd name="connsiteX4" fmla="*/ 553992 w 1111348"/>
                  <a:gd name="connsiteY4" fmla="*/ 67992 h 1111348"/>
                  <a:gd name="connsiteX5" fmla="*/ 555674 w 1111348"/>
                  <a:gd name="connsiteY5" fmla="*/ 0 h 1111348"/>
                  <a:gd name="connsiteX6" fmla="*/ 1111348 w 1111348"/>
                  <a:gd name="connsiteY6" fmla="*/ 555674 h 1111348"/>
                  <a:gd name="connsiteX7" fmla="*/ 555674 w 1111348"/>
                  <a:gd name="connsiteY7" fmla="*/ 1111348 h 1111348"/>
                  <a:gd name="connsiteX8" fmla="*/ 0 w 1111348"/>
                  <a:gd name="connsiteY8" fmla="*/ 555674 h 1111348"/>
                  <a:gd name="connsiteX9" fmla="*/ 555674 w 1111348"/>
                  <a:gd name="connsiteY9" fmla="*/ 0 h 111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8" h="1111348">
                    <a:moveTo>
                      <a:pt x="553992" y="67992"/>
                    </a:moveTo>
                    <a:cubicBezTo>
                      <a:pt x="285582" y="67992"/>
                      <a:pt x="67992" y="285582"/>
                      <a:pt x="67992" y="553992"/>
                    </a:cubicBezTo>
                    <a:cubicBezTo>
                      <a:pt x="67992" y="822402"/>
                      <a:pt x="285582" y="1039992"/>
                      <a:pt x="553992" y="1039992"/>
                    </a:cubicBezTo>
                    <a:cubicBezTo>
                      <a:pt x="822402" y="1039992"/>
                      <a:pt x="1039992" y="822402"/>
                      <a:pt x="1039992" y="553992"/>
                    </a:cubicBezTo>
                    <a:cubicBezTo>
                      <a:pt x="1039992" y="285582"/>
                      <a:pt x="822402" y="67992"/>
                      <a:pt x="553992" y="67992"/>
                    </a:cubicBezTo>
                    <a:close/>
                    <a:moveTo>
                      <a:pt x="555674" y="0"/>
                    </a:moveTo>
                    <a:cubicBezTo>
                      <a:pt x="862564" y="0"/>
                      <a:pt x="1111348" y="248784"/>
                      <a:pt x="1111348" y="555674"/>
                    </a:cubicBezTo>
                    <a:cubicBezTo>
                      <a:pt x="1111348" y="862564"/>
                      <a:pt x="862564" y="1111348"/>
                      <a:pt x="555674" y="1111348"/>
                    </a:cubicBezTo>
                    <a:cubicBezTo>
                      <a:pt x="248784" y="1111348"/>
                      <a:pt x="0" y="862564"/>
                      <a:pt x="0" y="555674"/>
                    </a:cubicBezTo>
                    <a:cubicBezTo>
                      <a:pt x="0" y="248784"/>
                      <a:pt x="248784" y="0"/>
                      <a:pt x="555674" y="0"/>
                    </a:cubicBezTo>
                    <a:close/>
                  </a:path>
                </a:pathLst>
              </a:cu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37" name="组合 36"/>
              <p:cNvGrpSpPr>
                <a:grpSpLocks noChangeAspect="1"/>
              </p:cNvGrpSpPr>
              <p:nvPr/>
            </p:nvGrpSpPr>
            <p:grpSpPr>
              <a:xfrm>
                <a:off x="5779424" y="1575108"/>
                <a:ext cx="610717" cy="612000"/>
                <a:chOff x="4011923" y="917922"/>
                <a:chExt cx="4327014" cy="4336103"/>
              </a:xfrm>
            </p:grpSpPr>
            <p:sp>
              <p:nvSpPr>
                <p:cNvPr id="38" name="椭圆 37"/>
                <p:cNvSpPr>
                  <a:spLocks noChangeAspect="1"/>
                </p:cNvSpPr>
                <p:nvPr/>
              </p:nvSpPr>
              <p:spPr>
                <a:xfrm>
                  <a:off x="4018937" y="934025"/>
                  <a:ext cx="4320000" cy="432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39" name="任意多边形 38"/>
                <p:cNvSpPr/>
                <p:nvPr/>
              </p:nvSpPr>
              <p:spPr>
                <a:xfrm rot="2011872">
                  <a:off x="4770727" y="1561426"/>
                  <a:ext cx="3561122" cy="3293807"/>
                </a:xfrm>
                <a:custGeom>
                  <a:avLst/>
                  <a:gdLst>
                    <a:gd name="connsiteX0" fmla="*/ 2158543 w 3561122"/>
                    <a:gd name="connsiteY0" fmla="*/ 1376057 h 3293807"/>
                    <a:gd name="connsiteX1" fmla="*/ 702628 w 3561122"/>
                    <a:gd name="connsiteY1" fmla="*/ 2369337 h 3293807"/>
                    <a:gd name="connsiteX2" fmla="*/ 1661366 w 3561122"/>
                    <a:gd name="connsiteY2" fmla="*/ 2916854 h 3293807"/>
                    <a:gd name="connsiteX3" fmla="*/ 2458936 w 3561122"/>
                    <a:gd name="connsiteY3" fmla="*/ 2119880 h 3293807"/>
                    <a:gd name="connsiteX4" fmla="*/ 958074 w 3561122"/>
                    <a:gd name="connsiteY4" fmla="*/ 5671 h 3293807"/>
                    <a:gd name="connsiteX5" fmla="*/ 2662098 w 3561122"/>
                    <a:gd name="connsiteY5" fmla="*/ 0 h 3293807"/>
                    <a:gd name="connsiteX6" fmla="*/ 2765672 w 3561122"/>
                    <a:gd name="connsiteY6" fmla="*/ 76266 h 3293807"/>
                    <a:gd name="connsiteX7" fmla="*/ 3201432 w 3561122"/>
                    <a:gd name="connsiteY7" fmla="*/ 558050 h 3293807"/>
                    <a:gd name="connsiteX8" fmla="*/ 2932684 w 3561122"/>
                    <a:gd name="connsiteY8" fmla="*/ 3274714 h 3293807"/>
                    <a:gd name="connsiteX9" fmla="*/ 2917256 w 3561122"/>
                    <a:gd name="connsiteY9" fmla="*/ 3288707 h 3293807"/>
                    <a:gd name="connsiteX10" fmla="*/ 2074350 w 3561122"/>
                    <a:gd name="connsiteY10" fmla="*/ 3293807 h 3293807"/>
                    <a:gd name="connsiteX11" fmla="*/ 926718 w 3561122"/>
                    <a:gd name="connsiteY11" fmla="*/ 2550460 h 3293807"/>
                    <a:gd name="connsiteX12" fmla="*/ 0 w 3561122"/>
                    <a:gd name="connsiteY12" fmla="*/ 2543075 h 3293807"/>
                    <a:gd name="connsiteX13" fmla="*/ 290701 w 3561122"/>
                    <a:gd name="connsiteY13" fmla="*/ 2186011 h 3293807"/>
                    <a:gd name="connsiteX14" fmla="*/ 474955 w 3561122"/>
                    <a:gd name="connsiteY14" fmla="*/ 1912920 h 3293807"/>
                    <a:gd name="connsiteX15" fmla="*/ 1133594 w 3561122"/>
                    <a:gd name="connsiteY15" fmla="*/ 1440068 h 3293807"/>
                    <a:gd name="connsiteX16" fmla="*/ 723333 w 3561122"/>
                    <a:gd name="connsiteY16" fmla="*/ 677605 h 3293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61122" h="3293807">
                      <a:moveTo>
                        <a:pt x="2158543" y="1376057"/>
                      </a:moveTo>
                      <a:lnTo>
                        <a:pt x="702628" y="2369337"/>
                      </a:lnTo>
                      <a:lnTo>
                        <a:pt x="1661366" y="2916854"/>
                      </a:lnTo>
                      <a:lnTo>
                        <a:pt x="2458936" y="2119880"/>
                      </a:lnTo>
                      <a:close/>
                      <a:moveTo>
                        <a:pt x="958074" y="5671"/>
                      </a:moveTo>
                      <a:lnTo>
                        <a:pt x="2662098" y="0"/>
                      </a:lnTo>
                      <a:lnTo>
                        <a:pt x="2765672" y="76266"/>
                      </a:lnTo>
                      <a:cubicBezTo>
                        <a:pt x="2930365" y="210545"/>
                        <a:pt x="3077875" y="371598"/>
                        <a:pt x="3201432" y="558050"/>
                      </a:cubicBezTo>
                      <a:cubicBezTo>
                        <a:pt x="3778027" y="1428162"/>
                        <a:pt x="3641903" y="2563115"/>
                        <a:pt x="2932684" y="3274714"/>
                      </a:cubicBezTo>
                      <a:lnTo>
                        <a:pt x="2917256" y="3288707"/>
                      </a:lnTo>
                      <a:lnTo>
                        <a:pt x="2074350" y="3293807"/>
                      </a:lnTo>
                      <a:lnTo>
                        <a:pt x="926718" y="2550460"/>
                      </a:lnTo>
                      <a:lnTo>
                        <a:pt x="0" y="2543075"/>
                      </a:lnTo>
                      <a:lnTo>
                        <a:pt x="290701" y="2186011"/>
                      </a:lnTo>
                      <a:lnTo>
                        <a:pt x="474955" y="1912920"/>
                      </a:lnTo>
                      <a:lnTo>
                        <a:pt x="1133594" y="1440068"/>
                      </a:lnTo>
                      <a:lnTo>
                        <a:pt x="723333" y="677605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0" name="任意多边形 39"/>
                <p:cNvSpPr/>
                <p:nvPr/>
              </p:nvSpPr>
              <p:spPr>
                <a:xfrm>
                  <a:off x="5162223" y="2152409"/>
                  <a:ext cx="1950718" cy="2675497"/>
                </a:xfrm>
                <a:custGeom>
                  <a:avLst/>
                  <a:gdLst>
                    <a:gd name="connsiteX0" fmla="*/ 1650973 w 1950718"/>
                    <a:gd name="connsiteY0" fmla="*/ 1265588 h 2675497"/>
                    <a:gd name="connsiteX1" fmla="*/ 1487620 w 1950718"/>
                    <a:gd name="connsiteY1" fmla="*/ 1305237 h 2675497"/>
                    <a:gd name="connsiteX2" fmla="*/ 1244970 w 1950718"/>
                    <a:gd name="connsiteY2" fmla="*/ 1444801 h 2675497"/>
                    <a:gd name="connsiteX3" fmla="*/ 1156157 w 1950718"/>
                    <a:gd name="connsiteY3" fmla="*/ 1803225 h 2675497"/>
                    <a:gd name="connsiteX4" fmla="*/ 1311580 w 1950718"/>
                    <a:gd name="connsiteY4" fmla="*/ 1766748 h 2675497"/>
                    <a:gd name="connsiteX5" fmla="*/ 1551058 w 1950718"/>
                    <a:gd name="connsiteY5" fmla="*/ 1635115 h 2675497"/>
                    <a:gd name="connsiteX6" fmla="*/ 1650973 w 1950718"/>
                    <a:gd name="connsiteY6" fmla="*/ 1265588 h 2675497"/>
                    <a:gd name="connsiteX7" fmla="*/ 299744 w 1950718"/>
                    <a:gd name="connsiteY7" fmla="*/ 1265588 h 2675497"/>
                    <a:gd name="connsiteX8" fmla="*/ 399659 w 1950718"/>
                    <a:gd name="connsiteY8" fmla="*/ 1635115 h 2675497"/>
                    <a:gd name="connsiteX9" fmla="*/ 794560 w 1950718"/>
                    <a:gd name="connsiteY9" fmla="*/ 1803225 h 2675497"/>
                    <a:gd name="connsiteX10" fmla="*/ 783459 w 1950718"/>
                    <a:gd name="connsiteY10" fmla="*/ 1666834 h 2675497"/>
                    <a:gd name="connsiteX11" fmla="*/ 705747 w 1950718"/>
                    <a:gd name="connsiteY11" fmla="*/ 1444801 h 2675497"/>
                    <a:gd name="connsiteX12" fmla="*/ 299744 w 1950718"/>
                    <a:gd name="connsiteY12" fmla="*/ 1265588 h 2675497"/>
                    <a:gd name="connsiteX13" fmla="*/ 975359 w 1950718"/>
                    <a:gd name="connsiteY13" fmla="*/ 0 h 2675497"/>
                    <a:gd name="connsiteX14" fmla="*/ 1706481 w 1950718"/>
                    <a:gd name="connsiteY14" fmla="*/ 275956 h 2675497"/>
                    <a:gd name="connsiteX15" fmla="*/ 1950718 w 1950718"/>
                    <a:gd name="connsiteY15" fmla="*/ 951570 h 2675497"/>
                    <a:gd name="connsiteX16" fmla="*/ 1768334 w 1950718"/>
                    <a:gd name="connsiteY16" fmla="*/ 1825428 h 2675497"/>
                    <a:gd name="connsiteX17" fmla="*/ 1370260 w 1950718"/>
                    <a:gd name="connsiteY17" fmla="*/ 2442363 h 2675497"/>
                    <a:gd name="connsiteX18" fmla="*/ 975359 w 1950718"/>
                    <a:gd name="connsiteY18" fmla="*/ 2675497 h 2675497"/>
                    <a:gd name="connsiteX19" fmla="*/ 580457 w 1950718"/>
                    <a:gd name="connsiteY19" fmla="*/ 2442363 h 2675497"/>
                    <a:gd name="connsiteX20" fmla="*/ 182384 w 1950718"/>
                    <a:gd name="connsiteY20" fmla="*/ 1825428 h 2675497"/>
                    <a:gd name="connsiteX21" fmla="*/ 0 w 1950718"/>
                    <a:gd name="connsiteY21" fmla="*/ 951570 h 2675497"/>
                    <a:gd name="connsiteX22" fmla="*/ 244236 w 1950718"/>
                    <a:gd name="connsiteY22" fmla="*/ 275956 h 2675497"/>
                    <a:gd name="connsiteX23" fmla="*/ 975359 w 1950718"/>
                    <a:gd name="connsiteY23" fmla="*/ 0 h 2675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950718" h="2675497">
                      <a:moveTo>
                        <a:pt x="1650973" y="1265588"/>
                      </a:moveTo>
                      <a:cubicBezTo>
                        <a:pt x="1590707" y="1276161"/>
                        <a:pt x="1536256" y="1289378"/>
                        <a:pt x="1487620" y="1305237"/>
                      </a:cubicBezTo>
                      <a:cubicBezTo>
                        <a:pt x="1370260" y="1342243"/>
                        <a:pt x="1289377" y="1388764"/>
                        <a:pt x="1244970" y="1444801"/>
                      </a:cubicBezTo>
                      <a:cubicBezTo>
                        <a:pt x="1189991" y="1515640"/>
                        <a:pt x="1160386" y="1635115"/>
                        <a:pt x="1156157" y="1803225"/>
                      </a:cubicBezTo>
                      <a:cubicBezTo>
                        <a:pt x="1212194" y="1793709"/>
                        <a:pt x="1264002" y="1781551"/>
                        <a:pt x="1311580" y="1766748"/>
                      </a:cubicBezTo>
                      <a:cubicBezTo>
                        <a:pt x="1424711" y="1731857"/>
                        <a:pt x="1504537" y="1687980"/>
                        <a:pt x="1551058" y="1635115"/>
                      </a:cubicBezTo>
                      <a:cubicBezTo>
                        <a:pt x="1622955" y="1553703"/>
                        <a:pt x="1656260" y="1430527"/>
                        <a:pt x="1650973" y="1265588"/>
                      </a:cubicBezTo>
                      <a:close/>
                      <a:moveTo>
                        <a:pt x="299744" y="1265588"/>
                      </a:moveTo>
                      <a:cubicBezTo>
                        <a:pt x="294458" y="1430527"/>
                        <a:pt x="327762" y="1553703"/>
                        <a:pt x="399659" y="1635115"/>
                      </a:cubicBezTo>
                      <a:cubicBezTo>
                        <a:pt x="468384" y="1713355"/>
                        <a:pt x="600017" y="1769392"/>
                        <a:pt x="794560" y="1803225"/>
                      </a:cubicBezTo>
                      <a:cubicBezTo>
                        <a:pt x="793503" y="1754589"/>
                        <a:pt x="789803" y="1709126"/>
                        <a:pt x="783459" y="1666834"/>
                      </a:cubicBezTo>
                      <a:cubicBezTo>
                        <a:pt x="767599" y="1567447"/>
                        <a:pt x="741695" y="1493436"/>
                        <a:pt x="705747" y="1444801"/>
                      </a:cubicBezTo>
                      <a:cubicBezTo>
                        <a:pt x="640195" y="1360217"/>
                        <a:pt x="504860" y="1300479"/>
                        <a:pt x="299744" y="1265588"/>
                      </a:cubicBezTo>
                      <a:close/>
                      <a:moveTo>
                        <a:pt x="975359" y="0"/>
                      </a:moveTo>
                      <a:cubicBezTo>
                        <a:pt x="1288320" y="0"/>
                        <a:pt x="1532027" y="91986"/>
                        <a:pt x="1706481" y="275956"/>
                      </a:cubicBezTo>
                      <a:cubicBezTo>
                        <a:pt x="1869306" y="447238"/>
                        <a:pt x="1950718" y="672443"/>
                        <a:pt x="1950718" y="951570"/>
                      </a:cubicBezTo>
                      <a:cubicBezTo>
                        <a:pt x="1950718" y="1248672"/>
                        <a:pt x="1889923" y="1539958"/>
                        <a:pt x="1768334" y="1825428"/>
                      </a:cubicBezTo>
                      <a:cubicBezTo>
                        <a:pt x="1663661" y="2070722"/>
                        <a:pt x="1530970" y="2276367"/>
                        <a:pt x="1370260" y="2442363"/>
                      </a:cubicBezTo>
                      <a:cubicBezTo>
                        <a:pt x="1219066" y="2597786"/>
                        <a:pt x="1087432" y="2675497"/>
                        <a:pt x="975359" y="2675497"/>
                      </a:cubicBezTo>
                      <a:cubicBezTo>
                        <a:pt x="863285" y="2675497"/>
                        <a:pt x="731651" y="2597786"/>
                        <a:pt x="580457" y="2442363"/>
                      </a:cubicBezTo>
                      <a:cubicBezTo>
                        <a:pt x="419748" y="2276367"/>
                        <a:pt x="287057" y="2070722"/>
                        <a:pt x="182384" y="1825428"/>
                      </a:cubicBezTo>
                      <a:cubicBezTo>
                        <a:pt x="60794" y="1539958"/>
                        <a:pt x="0" y="1248672"/>
                        <a:pt x="0" y="951570"/>
                      </a:cubicBezTo>
                      <a:cubicBezTo>
                        <a:pt x="0" y="672443"/>
                        <a:pt x="81412" y="447238"/>
                        <a:pt x="244236" y="275956"/>
                      </a:cubicBezTo>
                      <a:cubicBezTo>
                        <a:pt x="418690" y="91986"/>
                        <a:pt x="662398" y="0"/>
                        <a:pt x="97535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1" name="任意多边形 40"/>
                <p:cNvSpPr>
                  <a:spLocks noChangeAspect="1"/>
                </p:cNvSpPr>
                <p:nvPr/>
              </p:nvSpPr>
              <p:spPr>
                <a:xfrm>
                  <a:off x="4543320" y="1393942"/>
                  <a:ext cx="3164526" cy="1584000"/>
                </a:xfrm>
                <a:custGeom>
                  <a:avLst/>
                  <a:gdLst>
                    <a:gd name="connsiteX0" fmla="*/ 448642 w 1461848"/>
                    <a:gd name="connsiteY0" fmla="*/ 0 h 731726"/>
                    <a:gd name="connsiteX1" fmla="*/ 730941 w 1461848"/>
                    <a:gd name="connsiteY1" fmla="*/ 99914 h 731726"/>
                    <a:gd name="connsiteX2" fmla="*/ 1013240 w 1461848"/>
                    <a:gd name="connsiteY2" fmla="*/ 0 h 731726"/>
                    <a:gd name="connsiteX3" fmla="*/ 1129014 w 1461848"/>
                    <a:gd name="connsiteY3" fmla="*/ 550324 h 731726"/>
                    <a:gd name="connsiteX4" fmla="*/ 1461848 w 1461848"/>
                    <a:gd name="connsiteY4" fmla="*/ 731726 h 731726"/>
                    <a:gd name="connsiteX5" fmla="*/ 0 w 1461848"/>
                    <a:gd name="connsiteY5" fmla="*/ 731726 h 731726"/>
                    <a:gd name="connsiteX6" fmla="*/ 326524 w 1461848"/>
                    <a:gd name="connsiteY6" fmla="*/ 550324 h 73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1848" h="731726">
                      <a:moveTo>
                        <a:pt x="448642" y="0"/>
                      </a:moveTo>
                      <a:lnTo>
                        <a:pt x="730941" y="99914"/>
                      </a:lnTo>
                      <a:lnTo>
                        <a:pt x="1013240" y="0"/>
                      </a:lnTo>
                      <a:lnTo>
                        <a:pt x="1129014" y="550324"/>
                      </a:lnTo>
                      <a:lnTo>
                        <a:pt x="1461848" y="731726"/>
                      </a:lnTo>
                      <a:lnTo>
                        <a:pt x="0" y="731726"/>
                      </a:lnTo>
                      <a:lnTo>
                        <a:pt x="326524" y="55032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>
                  <a:off x="5243937" y="2368509"/>
                  <a:ext cx="1735141" cy="202706"/>
                </a:xfrm>
                <a:custGeom>
                  <a:avLst/>
                  <a:gdLst>
                    <a:gd name="connsiteX0" fmla="*/ 44981 w 1735141"/>
                    <a:gd name="connsiteY0" fmla="*/ 0 h 202706"/>
                    <a:gd name="connsiteX1" fmla="*/ 1692497 w 1735141"/>
                    <a:gd name="connsiteY1" fmla="*/ 0 h 202706"/>
                    <a:gd name="connsiteX2" fmla="*/ 1735141 w 1735141"/>
                    <a:gd name="connsiteY2" fmla="*/ 202706 h 202706"/>
                    <a:gd name="connsiteX3" fmla="*/ 0 w 1735141"/>
                    <a:gd name="connsiteY3" fmla="*/ 202706 h 20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5141" h="202706">
                      <a:moveTo>
                        <a:pt x="44981" y="0"/>
                      </a:moveTo>
                      <a:lnTo>
                        <a:pt x="1692497" y="0"/>
                      </a:lnTo>
                      <a:lnTo>
                        <a:pt x="1735141" y="202706"/>
                      </a:lnTo>
                      <a:lnTo>
                        <a:pt x="0" y="202706"/>
                      </a:lnTo>
                      <a:close/>
                    </a:path>
                  </a:pathLst>
                </a:cu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3" name="任意多边形 42"/>
                <p:cNvSpPr>
                  <a:spLocks noChangeAspect="1"/>
                </p:cNvSpPr>
                <p:nvPr/>
              </p:nvSpPr>
              <p:spPr>
                <a:xfrm>
                  <a:off x="4011923" y="917922"/>
                  <a:ext cx="4320000" cy="4320000"/>
                </a:xfrm>
                <a:custGeom>
                  <a:avLst/>
                  <a:gdLst>
                    <a:gd name="connsiteX0" fmla="*/ 2172331 w 4320000"/>
                    <a:gd name="connsiteY0" fmla="*/ 195257 h 4320000"/>
                    <a:gd name="connsiteX1" fmla="*/ 192331 w 4320000"/>
                    <a:gd name="connsiteY1" fmla="*/ 2175257 h 4320000"/>
                    <a:gd name="connsiteX2" fmla="*/ 2172331 w 4320000"/>
                    <a:gd name="connsiteY2" fmla="*/ 4155257 h 4320000"/>
                    <a:gd name="connsiteX3" fmla="*/ 4152331 w 4320000"/>
                    <a:gd name="connsiteY3" fmla="*/ 2175257 h 4320000"/>
                    <a:gd name="connsiteX4" fmla="*/ 2172331 w 4320000"/>
                    <a:gd name="connsiteY4" fmla="*/ 195257 h 4320000"/>
                    <a:gd name="connsiteX5" fmla="*/ 2160000 w 4320000"/>
                    <a:gd name="connsiteY5" fmla="*/ 0 h 4320000"/>
                    <a:gd name="connsiteX6" fmla="*/ 4320000 w 4320000"/>
                    <a:gd name="connsiteY6" fmla="*/ 2160000 h 4320000"/>
                    <a:gd name="connsiteX7" fmla="*/ 2160000 w 4320000"/>
                    <a:gd name="connsiteY7" fmla="*/ 4320000 h 4320000"/>
                    <a:gd name="connsiteX8" fmla="*/ 0 w 4320000"/>
                    <a:gd name="connsiteY8" fmla="*/ 2160000 h 4320000"/>
                    <a:gd name="connsiteX9" fmla="*/ 2160000 w 4320000"/>
                    <a:gd name="connsiteY9" fmla="*/ 0 h 43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20000" h="4320000">
                      <a:moveTo>
                        <a:pt x="2172331" y="195257"/>
                      </a:moveTo>
                      <a:cubicBezTo>
                        <a:pt x="1078807" y="195257"/>
                        <a:pt x="192331" y="1081733"/>
                        <a:pt x="192331" y="2175257"/>
                      </a:cubicBezTo>
                      <a:cubicBezTo>
                        <a:pt x="192331" y="3268781"/>
                        <a:pt x="1078807" y="4155257"/>
                        <a:pt x="2172331" y="4155257"/>
                      </a:cubicBezTo>
                      <a:cubicBezTo>
                        <a:pt x="3265855" y="4155257"/>
                        <a:pt x="4152331" y="3268781"/>
                        <a:pt x="4152331" y="2175257"/>
                      </a:cubicBezTo>
                      <a:cubicBezTo>
                        <a:pt x="4152331" y="1081733"/>
                        <a:pt x="3265855" y="195257"/>
                        <a:pt x="2172331" y="195257"/>
                      </a:cubicBezTo>
                      <a:close/>
                      <a:moveTo>
                        <a:pt x="2160000" y="0"/>
                      </a:moveTo>
                      <a:cubicBezTo>
                        <a:pt x="3352935" y="0"/>
                        <a:pt x="4320000" y="967065"/>
                        <a:pt x="4320000" y="2160000"/>
                      </a:cubicBezTo>
                      <a:cubicBezTo>
                        <a:pt x="4320000" y="3352935"/>
                        <a:pt x="3352935" y="4320000"/>
                        <a:pt x="2160000" y="4320000"/>
                      </a:cubicBezTo>
                      <a:cubicBezTo>
                        <a:pt x="967065" y="4320000"/>
                        <a:pt x="0" y="3352935"/>
                        <a:pt x="0" y="2160000"/>
                      </a:cubicBezTo>
                      <a:cubicBezTo>
                        <a:pt x="0" y="967065"/>
                        <a:pt x="967065" y="0"/>
                        <a:pt x="21600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</p:grpSp>
      <p:sp>
        <p:nvSpPr>
          <p:cNvPr id="82" name="任意多边形 81"/>
          <p:cNvSpPr/>
          <p:nvPr/>
        </p:nvSpPr>
        <p:spPr>
          <a:xfrm>
            <a:off x="422033" y="3792350"/>
            <a:ext cx="11542133" cy="296504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-267283" y="2934481"/>
            <a:ext cx="13296469" cy="3943545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6337" y="5060033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5B9BD5">
                    <a:lumMod val="50000"/>
                  </a:srgbClr>
                </a:solidFill>
                <a:uFillTx/>
                <a:latin typeface="华文细黑" charset="0"/>
                <a:ea typeface="华文细黑" panose="02010600040101010101" pitchFamily="2" charset="-122"/>
              </a:rPr>
              <a:t>请求报文头部</a:t>
            </a:r>
            <a:endParaRPr lang="zh-CN" altLang="en-US" sz="3600" dirty="0" smtClean="0">
              <a:solidFill>
                <a:srgbClr val="5B9BD5">
                  <a:lumMod val="50000"/>
                </a:srgbClr>
              </a:solidFill>
              <a:uFillTx/>
              <a:latin typeface="华文细黑" charset="0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0" y="958215"/>
            <a:ext cx="7464425" cy="3094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57718" y="327552"/>
            <a:ext cx="6115981" cy="4072996"/>
            <a:chOff x="5343526" y="327552"/>
            <a:chExt cx="6115981" cy="4072996"/>
          </a:xfrm>
        </p:grpSpPr>
        <p:sp>
          <p:nvSpPr>
            <p:cNvPr id="11" name="任意多边形 10"/>
            <p:cNvSpPr/>
            <p:nvPr/>
          </p:nvSpPr>
          <p:spPr>
            <a:xfrm>
              <a:off x="5343526" y="1271585"/>
              <a:ext cx="4743450" cy="3128963"/>
            </a:xfrm>
            <a:custGeom>
              <a:avLst/>
              <a:gdLst>
                <a:gd name="connsiteX0" fmla="*/ 4743450 w 4743450"/>
                <a:gd name="connsiteY0" fmla="*/ 0 h 3128963"/>
                <a:gd name="connsiteX1" fmla="*/ 3543300 w 4743450"/>
                <a:gd name="connsiteY1" fmla="*/ 685800 h 3128963"/>
                <a:gd name="connsiteX2" fmla="*/ 3657600 w 4743450"/>
                <a:gd name="connsiteY2" fmla="*/ 228600 h 3128963"/>
                <a:gd name="connsiteX3" fmla="*/ 4086225 w 4743450"/>
                <a:gd name="connsiteY3" fmla="*/ 1471613 h 3128963"/>
                <a:gd name="connsiteX4" fmla="*/ 0 w 4743450"/>
                <a:gd name="connsiteY4" fmla="*/ 3128963 h 312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3450" h="3128963">
                  <a:moveTo>
                    <a:pt x="4743450" y="0"/>
                  </a:moveTo>
                  <a:cubicBezTo>
                    <a:pt x="4233862" y="323850"/>
                    <a:pt x="3724275" y="647700"/>
                    <a:pt x="3543300" y="685800"/>
                  </a:cubicBezTo>
                  <a:cubicBezTo>
                    <a:pt x="3362325" y="723900"/>
                    <a:pt x="3567113" y="97631"/>
                    <a:pt x="3657600" y="228600"/>
                  </a:cubicBezTo>
                  <a:cubicBezTo>
                    <a:pt x="3748087" y="359569"/>
                    <a:pt x="4695825" y="988219"/>
                    <a:pt x="4086225" y="1471613"/>
                  </a:cubicBezTo>
                  <a:cubicBezTo>
                    <a:pt x="3476625" y="1955007"/>
                    <a:pt x="666750" y="2874169"/>
                    <a:pt x="0" y="3128963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5" name="组合 4"/>
            <p:cNvGrpSpPr>
              <a:grpSpLocks noChangeAspect="1"/>
            </p:cNvGrpSpPr>
            <p:nvPr/>
          </p:nvGrpSpPr>
          <p:grpSpPr>
            <a:xfrm rot="3111275">
              <a:off x="10232020" y="108065"/>
              <a:ext cx="1008000" cy="1446974"/>
              <a:chOff x="4989172" y="938595"/>
              <a:chExt cx="2232000" cy="3204000"/>
            </a:xfrm>
          </p:grpSpPr>
          <p:grpSp>
            <p:nvGrpSpPr>
              <p:cNvPr id="84" name="组合 83"/>
              <p:cNvGrpSpPr>
                <a:grpSpLocks noChangeAspect="1"/>
              </p:cNvGrpSpPr>
              <p:nvPr/>
            </p:nvGrpSpPr>
            <p:grpSpPr>
              <a:xfrm>
                <a:off x="4989172" y="938595"/>
                <a:ext cx="2232000" cy="3204000"/>
                <a:chOff x="4032564" y="502494"/>
                <a:chExt cx="4140000" cy="4968000"/>
              </a:xfrm>
            </p:grpSpPr>
            <p:sp>
              <p:nvSpPr>
                <p:cNvPr id="85" name="任意多边形 84"/>
                <p:cNvSpPr/>
                <p:nvPr/>
              </p:nvSpPr>
              <p:spPr>
                <a:xfrm rot="10800000">
                  <a:off x="4032564" y="2760690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86" name="任意多边形 85"/>
                <p:cNvSpPr/>
                <p:nvPr/>
              </p:nvSpPr>
              <p:spPr>
                <a:xfrm rot="10800000" flipH="1">
                  <a:off x="6103113" y="2759548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grpSp>
              <p:nvGrpSpPr>
                <p:cNvPr id="87" name="组合 86"/>
                <p:cNvGrpSpPr>
                  <a:grpSpLocks noChangeAspect="1"/>
                </p:cNvGrpSpPr>
                <p:nvPr/>
              </p:nvGrpSpPr>
              <p:grpSpPr>
                <a:xfrm>
                  <a:off x="5001617" y="502494"/>
                  <a:ext cx="2159701" cy="4968000"/>
                  <a:chOff x="4467040" y="-510380"/>
                  <a:chExt cx="3259116" cy="7497005"/>
                </a:xfrm>
              </p:grpSpPr>
              <p:grpSp>
                <p:nvGrpSpPr>
                  <p:cNvPr id="90" name="组合 89"/>
                  <p:cNvGrpSpPr/>
                  <p:nvPr/>
                </p:nvGrpSpPr>
                <p:grpSpPr>
                  <a:xfrm>
                    <a:off x="4869768" y="4318000"/>
                    <a:ext cx="2450878" cy="2668625"/>
                    <a:chOff x="5249595" y="3150385"/>
                    <a:chExt cx="2450878" cy="2668625"/>
                  </a:xfrm>
                </p:grpSpPr>
                <p:sp>
                  <p:nvSpPr>
                    <p:cNvPr id="100" name="任意多边形 99"/>
                    <p:cNvSpPr/>
                    <p:nvPr/>
                  </p:nvSpPr>
                  <p:spPr>
                    <a:xfrm>
                      <a:off x="6475825" y="3152730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D700">
                        <a:alpha val="9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101" name="任意多边形 100"/>
                    <p:cNvSpPr/>
                    <p:nvPr/>
                  </p:nvSpPr>
                  <p:spPr>
                    <a:xfrm flipH="1">
                      <a:off x="5249595" y="3150385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E24F">
                        <a:alpha val="9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1" name="组合 90"/>
                  <p:cNvGrpSpPr/>
                  <p:nvPr/>
                </p:nvGrpSpPr>
                <p:grpSpPr>
                  <a:xfrm>
                    <a:off x="5422776" y="4307490"/>
                    <a:ext cx="1392753" cy="2047307"/>
                    <a:chOff x="6590397" y="382604"/>
                    <a:chExt cx="1392753" cy="2047307"/>
                  </a:xfrm>
                </p:grpSpPr>
                <p:sp>
                  <p:nvSpPr>
                    <p:cNvPr id="98" name="任意多边形 97"/>
                    <p:cNvSpPr>
                      <a:spLocks noChangeAspect="1"/>
                    </p:cNvSpPr>
                    <p:nvPr/>
                  </p:nvSpPr>
                  <p:spPr>
                    <a:xfrm>
                      <a:off x="7282060" y="384952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D43A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9" name="任意多边形 98"/>
                    <p:cNvSpPr>
                      <a:spLocks noChangeAspect="1"/>
                    </p:cNvSpPr>
                    <p:nvPr/>
                  </p:nvSpPr>
                  <p:spPr>
                    <a:xfrm flipH="1">
                      <a:off x="6590397" y="382604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FB637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2" name="组合 91"/>
                  <p:cNvGrpSpPr/>
                  <p:nvPr/>
                </p:nvGrpSpPr>
                <p:grpSpPr>
                  <a:xfrm>
                    <a:off x="4775013" y="2863216"/>
                    <a:ext cx="2641986" cy="1657642"/>
                    <a:chOff x="4775007" y="1259500"/>
                    <a:chExt cx="2641986" cy="1657642"/>
                  </a:xfrm>
                  <a:solidFill>
                    <a:schemeClr val="accent5">
                      <a:lumMod val="75000"/>
                    </a:schemeClr>
                  </a:solidFill>
                </p:grpSpPr>
                <p:sp>
                  <p:nvSpPr>
                    <p:cNvPr id="96" name="任意多边形 95"/>
                    <p:cNvSpPr/>
                    <p:nvPr/>
                  </p:nvSpPr>
                  <p:spPr>
                    <a:xfrm>
                      <a:off x="6096000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solidFill>
                      <a:srgbClr val="5BB7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7" name="任意多边形 96"/>
                    <p:cNvSpPr/>
                    <p:nvPr/>
                  </p:nvSpPr>
                  <p:spPr>
                    <a:xfrm flipH="1">
                      <a:off x="4775007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solidFill>
                      <a:srgbClr val="5BB7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3" name="组合 92"/>
                  <p:cNvGrpSpPr/>
                  <p:nvPr/>
                </p:nvGrpSpPr>
                <p:grpSpPr>
                  <a:xfrm>
                    <a:off x="4467040" y="-510380"/>
                    <a:ext cx="3259116" cy="4669532"/>
                    <a:chOff x="4467034" y="1037066"/>
                    <a:chExt cx="3259116" cy="4669532"/>
                  </a:xfrm>
                </p:grpSpPr>
                <p:sp>
                  <p:nvSpPr>
                    <p:cNvPr id="94" name="任意多边形 93"/>
                    <p:cNvSpPr/>
                    <p:nvPr/>
                  </p:nvSpPr>
                  <p:spPr>
                    <a:xfrm>
                      <a:off x="609718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5" name="任意多边形 94"/>
                    <p:cNvSpPr/>
                    <p:nvPr/>
                  </p:nvSpPr>
                  <p:spPr>
                    <a:xfrm flipH="1">
                      <a:off x="446703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rgbClr val="FFFB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89" name="任意多边形 88"/>
                <p:cNvSpPr/>
                <p:nvPr/>
              </p:nvSpPr>
              <p:spPr>
                <a:xfrm>
                  <a:off x="5396882" y="1108223"/>
                  <a:ext cx="1347664" cy="260748"/>
                </a:xfrm>
                <a:custGeom>
                  <a:avLst/>
                  <a:gdLst>
                    <a:gd name="connsiteX0" fmla="*/ 704499 w 1347664"/>
                    <a:gd name="connsiteY0" fmla="*/ 100958 h 260748"/>
                    <a:gd name="connsiteX1" fmla="*/ 704499 w 1347664"/>
                    <a:gd name="connsiteY1" fmla="*/ 257136 h 260748"/>
                    <a:gd name="connsiteX2" fmla="*/ 682732 w 1347664"/>
                    <a:gd name="connsiteY2" fmla="*/ 258299 h 260748"/>
                    <a:gd name="connsiteX3" fmla="*/ 682732 w 1347664"/>
                    <a:gd name="connsiteY3" fmla="*/ 101976 h 260748"/>
                    <a:gd name="connsiteX4" fmla="*/ 83608 w 1347664"/>
                    <a:gd name="connsiteY4" fmla="*/ 22131 h 260748"/>
                    <a:gd name="connsiteX5" fmla="*/ 96178 w 1347664"/>
                    <a:gd name="connsiteY5" fmla="*/ 26748 h 260748"/>
                    <a:gd name="connsiteX6" fmla="*/ 642715 w 1347664"/>
                    <a:gd name="connsiteY6" fmla="*/ 103847 h 260748"/>
                    <a:gd name="connsiteX7" fmla="*/ 681947 w 1347664"/>
                    <a:gd name="connsiteY7" fmla="*/ 102013 h 260748"/>
                    <a:gd name="connsiteX8" fmla="*/ 681947 w 1347664"/>
                    <a:gd name="connsiteY8" fmla="*/ 258341 h 260748"/>
                    <a:gd name="connsiteX9" fmla="*/ 636888 w 1347664"/>
                    <a:gd name="connsiteY9" fmla="*/ 260748 h 260748"/>
                    <a:gd name="connsiteX10" fmla="*/ 22986 w 1347664"/>
                    <a:gd name="connsiteY10" fmla="*/ 161363 h 260748"/>
                    <a:gd name="connsiteX11" fmla="*/ 0 w 1347664"/>
                    <a:gd name="connsiteY11" fmla="*/ 151311 h 260748"/>
                    <a:gd name="connsiteX12" fmla="*/ 25829 w 1347664"/>
                    <a:gd name="connsiteY12" fmla="*/ 104432 h 260748"/>
                    <a:gd name="connsiteX13" fmla="*/ 1265535 w 1347664"/>
                    <a:gd name="connsiteY13" fmla="*/ 0 h 260748"/>
                    <a:gd name="connsiteX14" fmla="*/ 1338850 w 1347664"/>
                    <a:gd name="connsiteY14" fmla="*/ 104432 h 260748"/>
                    <a:gd name="connsiteX15" fmla="*/ 1347664 w 1347664"/>
                    <a:gd name="connsiteY15" fmla="*/ 120430 h 260748"/>
                    <a:gd name="connsiteX16" fmla="*/ 1293839 w 1347664"/>
                    <a:gd name="connsiteY16" fmla="*/ 145138 h 260748"/>
                    <a:gd name="connsiteX17" fmla="*/ 858174 w 1347664"/>
                    <a:gd name="connsiteY17" fmla="*/ 248925 h 260748"/>
                    <a:gd name="connsiteX18" fmla="*/ 705284 w 1347664"/>
                    <a:gd name="connsiteY18" fmla="*/ 257094 h 260748"/>
                    <a:gd name="connsiteX19" fmla="*/ 705284 w 1347664"/>
                    <a:gd name="connsiteY19" fmla="*/ 100921 h 260748"/>
                    <a:gd name="connsiteX20" fmla="*/ 837080 w 1347664"/>
                    <a:gd name="connsiteY20" fmla="*/ 94758 h 260748"/>
                    <a:gd name="connsiteX21" fmla="*/ 1228946 w 1347664"/>
                    <a:gd name="connsiteY21" fmla="*/ 14052 h 260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47664" h="260748">
                      <a:moveTo>
                        <a:pt x="704499" y="100958"/>
                      </a:moveTo>
                      <a:lnTo>
                        <a:pt x="704499" y="257136"/>
                      </a:lnTo>
                      <a:lnTo>
                        <a:pt x="682732" y="258299"/>
                      </a:lnTo>
                      <a:lnTo>
                        <a:pt x="682732" y="101976"/>
                      </a:lnTo>
                      <a:close/>
                      <a:moveTo>
                        <a:pt x="83608" y="22131"/>
                      </a:moveTo>
                      <a:lnTo>
                        <a:pt x="96178" y="26748"/>
                      </a:lnTo>
                      <a:cubicBezTo>
                        <a:pt x="257121" y="75796"/>
                        <a:pt x="443737" y="103847"/>
                        <a:pt x="642715" y="103847"/>
                      </a:cubicBezTo>
                      <a:lnTo>
                        <a:pt x="681947" y="102013"/>
                      </a:lnTo>
                      <a:lnTo>
                        <a:pt x="681947" y="258341"/>
                      </a:lnTo>
                      <a:lnTo>
                        <a:pt x="636888" y="260748"/>
                      </a:lnTo>
                      <a:cubicBezTo>
                        <a:pt x="409485" y="260748"/>
                        <a:pt x="198228" y="224110"/>
                        <a:pt x="22986" y="161363"/>
                      </a:cubicBezTo>
                      <a:lnTo>
                        <a:pt x="0" y="151311"/>
                      </a:lnTo>
                      <a:lnTo>
                        <a:pt x="25829" y="104432"/>
                      </a:lnTo>
                      <a:close/>
                      <a:moveTo>
                        <a:pt x="1265535" y="0"/>
                      </a:moveTo>
                      <a:lnTo>
                        <a:pt x="1338850" y="104432"/>
                      </a:lnTo>
                      <a:lnTo>
                        <a:pt x="1347664" y="120430"/>
                      </a:lnTo>
                      <a:lnTo>
                        <a:pt x="1293839" y="145138"/>
                      </a:lnTo>
                      <a:cubicBezTo>
                        <a:pt x="1167013" y="195407"/>
                        <a:pt x="1018997" y="231484"/>
                        <a:pt x="858174" y="248925"/>
                      </a:cubicBezTo>
                      <a:lnTo>
                        <a:pt x="705284" y="257094"/>
                      </a:lnTo>
                      <a:lnTo>
                        <a:pt x="705284" y="100921"/>
                      </a:lnTo>
                      <a:lnTo>
                        <a:pt x="837080" y="94758"/>
                      </a:lnTo>
                      <a:cubicBezTo>
                        <a:pt x="979023" y="81320"/>
                        <a:pt x="1111517" y="53426"/>
                        <a:pt x="1228946" y="14052"/>
                      </a:cubicBez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104" name="任意多边形 103"/>
              <p:cNvSpPr>
                <a:spLocks noChangeAspect="1"/>
              </p:cNvSpPr>
              <p:nvPr/>
            </p:nvSpPr>
            <p:spPr>
              <a:xfrm>
                <a:off x="5838095" y="1617785"/>
                <a:ext cx="504000" cy="504000"/>
              </a:xfrm>
              <a:custGeom>
                <a:avLst/>
                <a:gdLst>
                  <a:gd name="connsiteX0" fmla="*/ 553992 w 1111348"/>
                  <a:gd name="connsiteY0" fmla="*/ 67992 h 1111348"/>
                  <a:gd name="connsiteX1" fmla="*/ 67992 w 1111348"/>
                  <a:gd name="connsiteY1" fmla="*/ 553992 h 1111348"/>
                  <a:gd name="connsiteX2" fmla="*/ 553992 w 1111348"/>
                  <a:gd name="connsiteY2" fmla="*/ 1039992 h 1111348"/>
                  <a:gd name="connsiteX3" fmla="*/ 1039992 w 1111348"/>
                  <a:gd name="connsiteY3" fmla="*/ 553992 h 1111348"/>
                  <a:gd name="connsiteX4" fmla="*/ 553992 w 1111348"/>
                  <a:gd name="connsiteY4" fmla="*/ 67992 h 1111348"/>
                  <a:gd name="connsiteX5" fmla="*/ 555674 w 1111348"/>
                  <a:gd name="connsiteY5" fmla="*/ 0 h 1111348"/>
                  <a:gd name="connsiteX6" fmla="*/ 1111348 w 1111348"/>
                  <a:gd name="connsiteY6" fmla="*/ 555674 h 1111348"/>
                  <a:gd name="connsiteX7" fmla="*/ 555674 w 1111348"/>
                  <a:gd name="connsiteY7" fmla="*/ 1111348 h 1111348"/>
                  <a:gd name="connsiteX8" fmla="*/ 0 w 1111348"/>
                  <a:gd name="connsiteY8" fmla="*/ 555674 h 1111348"/>
                  <a:gd name="connsiteX9" fmla="*/ 555674 w 1111348"/>
                  <a:gd name="connsiteY9" fmla="*/ 0 h 111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8" h="1111348">
                    <a:moveTo>
                      <a:pt x="553992" y="67992"/>
                    </a:moveTo>
                    <a:cubicBezTo>
                      <a:pt x="285582" y="67992"/>
                      <a:pt x="67992" y="285582"/>
                      <a:pt x="67992" y="553992"/>
                    </a:cubicBezTo>
                    <a:cubicBezTo>
                      <a:pt x="67992" y="822402"/>
                      <a:pt x="285582" y="1039992"/>
                      <a:pt x="553992" y="1039992"/>
                    </a:cubicBezTo>
                    <a:cubicBezTo>
                      <a:pt x="822402" y="1039992"/>
                      <a:pt x="1039992" y="822402"/>
                      <a:pt x="1039992" y="553992"/>
                    </a:cubicBezTo>
                    <a:cubicBezTo>
                      <a:pt x="1039992" y="285582"/>
                      <a:pt x="822402" y="67992"/>
                      <a:pt x="553992" y="67992"/>
                    </a:cubicBezTo>
                    <a:close/>
                    <a:moveTo>
                      <a:pt x="555674" y="0"/>
                    </a:moveTo>
                    <a:cubicBezTo>
                      <a:pt x="862564" y="0"/>
                      <a:pt x="1111348" y="248784"/>
                      <a:pt x="1111348" y="555674"/>
                    </a:cubicBezTo>
                    <a:cubicBezTo>
                      <a:pt x="1111348" y="862564"/>
                      <a:pt x="862564" y="1111348"/>
                      <a:pt x="555674" y="1111348"/>
                    </a:cubicBezTo>
                    <a:cubicBezTo>
                      <a:pt x="248784" y="1111348"/>
                      <a:pt x="0" y="862564"/>
                      <a:pt x="0" y="555674"/>
                    </a:cubicBezTo>
                    <a:cubicBezTo>
                      <a:pt x="0" y="248784"/>
                      <a:pt x="248784" y="0"/>
                      <a:pt x="555674" y="0"/>
                    </a:cubicBezTo>
                    <a:close/>
                  </a:path>
                </a:pathLst>
              </a:cu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37" name="组合 36"/>
              <p:cNvGrpSpPr>
                <a:grpSpLocks noChangeAspect="1"/>
              </p:cNvGrpSpPr>
              <p:nvPr/>
            </p:nvGrpSpPr>
            <p:grpSpPr>
              <a:xfrm>
                <a:off x="5779424" y="1575108"/>
                <a:ext cx="610717" cy="612000"/>
                <a:chOff x="4011923" y="917922"/>
                <a:chExt cx="4327014" cy="4336103"/>
              </a:xfrm>
            </p:grpSpPr>
            <p:sp>
              <p:nvSpPr>
                <p:cNvPr id="38" name="椭圆 37"/>
                <p:cNvSpPr>
                  <a:spLocks noChangeAspect="1"/>
                </p:cNvSpPr>
                <p:nvPr/>
              </p:nvSpPr>
              <p:spPr>
                <a:xfrm>
                  <a:off x="4018937" y="934025"/>
                  <a:ext cx="4320000" cy="432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39" name="任意多边形 38"/>
                <p:cNvSpPr/>
                <p:nvPr/>
              </p:nvSpPr>
              <p:spPr>
                <a:xfrm rot="2011872">
                  <a:off x="4770727" y="1561426"/>
                  <a:ext cx="3561122" cy="3293807"/>
                </a:xfrm>
                <a:custGeom>
                  <a:avLst/>
                  <a:gdLst>
                    <a:gd name="connsiteX0" fmla="*/ 2158543 w 3561122"/>
                    <a:gd name="connsiteY0" fmla="*/ 1376057 h 3293807"/>
                    <a:gd name="connsiteX1" fmla="*/ 702628 w 3561122"/>
                    <a:gd name="connsiteY1" fmla="*/ 2369337 h 3293807"/>
                    <a:gd name="connsiteX2" fmla="*/ 1661366 w 3561122"/>
                    <a:gd name="connsiteY2" fmla="*/ 2916854 h 3293807"/>
                    <a:gd name="connsiteX3" fmla="*/ 2458936 w 3561122"/>
                    <a:gd name="connsiteY3" fmla="*/ 2119880 h 3293807"/>
                    <a:gd name="connsiteX4" fmla="*/ 958074 w 3561122"/>
                    <a:gd name="connsiteY4" fmla="*/ 5671 h 3293807"/>
                    <a:gd name="connsiteX5" fmla="*/ 2662098 w 3561122"/>
                    <a:gd name="connsiteY5" fmla="*/ 0 h 3293807"/>
                    <a:gd name="connsiteX6" fmla="*/ 2765672 w 3561122"/>
                    <a:gd name="connsiteY6" fmla="*/ 76266 h 3293807"/>
                    <a:gd name="connsiteX7" fmla="*/ 3201432 w 3561122"/>
                    <a:gd name="connsiteY7" fmla="*/ 558050 h 3293807"/>
                    <a:gd name="connsiteX8" fmla="*/ 2932684 w 3561122"/>
                    <a:gd name="connsiteY8" fmla="*/ 3274714 h 3293807"/>
                    <a:gd name="connsiteX9" fmla="*/ 2917256 w 3561122"/>
                    <a:gd name="connsiteY9" fmla="*/ 3288707 h 3293807"/>
                    <a:gd name="connsiteX10" fmla="*/ 2074350 w 3561122"/>
                    <a:gd name="connsiteY10" fmla="*/ 3293807 h 3293807"/>
                    <a:gd name="connsiteX11" fmla="*/ 926718 w 3561122"/>
                    <a:gd name="connsiteY11" fmla="*/ 2550460 h 3293807"/>
                    <a:gd name="connsiteX12" fmla="*/ 0 w 3561122"/>
                    <a:gd name="connsiteY12" fmla="*/ 2543075 h 3293807"/>
                    <a:gd name="connsiteX13" fmla="*/ 290701 w 3561122"/>
                    <a:gd name="connsiteY13" fmla="*/ 2186011 h 3293807"/>
                    <a:gd name="connsiteX14" fmla="*/ 474955 w 3561122"/>
                    <a:gd name="connsiteY14" fmla="*/ 1912920 h 3293807"/>
                    <a:gd name="connsiteX15" fmla="*/ 1133594 w 3561122"/>
                    <a:gd name="connsiteY15" fmla="*/ 1440068 h 3293807"/>
                    <a:gd name="connsiteX16" fmla="*/ 723333 w 3561122"/>
                    <a:gd name="connsiteY16" fmla="*/ 677605 h 3293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61122" h="3293807">
                      <a:moveTo>
                        <a:pt x="2158543" y="1376057"/>
                      </a:moveTo>
                      <a:lnTo>
                        <a:pt x="702628" y="2369337"/>
                      </a:lnTo>
                      <a:lnTo>
                        <a:pt x="1661366" y="2916854"/>
                      </a:lnTo>
                      <a:lnTo>
                        <a:pt x="2458936" y="2119880"/>
                      </a:lnTo>
                      <a:close/>
                      <a:moveTo>
                        <a:pt x="958074" y="5671"/>
                      </a:moveTo>
                      <a:lnTo>
                        <a:pt x="2662098" y="0"/>
                      </a:lnTo>
                      <a:lnTo>
                        <a:pt x="2765672" y="76266"/>
                      </a:lnTo>
                      <a:cubicBezTo>
                        <a:pt x="2930365" y="210545"/>
                        <a:pt x="3077875" y="371598"/>
                        <a:pt x="3201432" y="558050"/>
                      </a:cubicBezTo>
                      <a:cubicBezTo>
                        <a:pt x="3778027" y="1428162"/>
                        <a:pt x="3641903" y="2563115"/>
                        <a:pt x="2932684" y="3274714"/>
                      </a:cubicBezTo>
                      <a:lnTo>
                        <a:pt x="2917256" y="3288707"/>
                      </a:lnTo>
                      <a:lnTo>
                        <a:pt x="2074350" y="3293807"/>
                      </a:lnTo>
                      <a:lnTo>
                        <a:pt x="926718" y="2550460"/>
                      </a:lnTo>
                      <a:lnTo>
                        <a:pt x="0" y="2543075"/>
                      </a:lnTo>
                      <a:lnTo>
                        <a:pt x="290701" y="2186011"/>
                      </a:lnTo>
                      <a:lnTo>
                        <a:pt x="474955" y="1912920"/>
                      </a:lnTo>
                      <a:lnTo>
                        <a:pt x="1133594" y="1440068"/>
                      </a:lnTo>
                      <a:lnTo>
                        <a:pt x="723333" y="677605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0" name="任意多边形 39"/>
                <p:cNvSpPr/>
                <p:nvPr/>
              </p:nvSpPr>
              <p:spPr>
                <a:xfrm>
                  <a:off x="5162223" y="2152409"/>
                  <a:ext cx="1950718" cy="2675497"/>
                </a:xfrm>
                <a:custGeom>
                  <a:avLst/>
                  <a:gdLst>
                    <a:gd name="connsiteX0" fmla="*/ 1650973 w 1950718"/>
                    <a:gd name="connsiteY0" fmla="*/ 1265588 h 2675497"/>
                    <a:gd name="connsiteX1" fmla="*/ 1487620 w 1950718"/>
                    <a:gd name="connsiteY1" fmla="*/ 1305237 h 2675497"/>
                    <a:gd name="connsiteX2" fmla="*/ 1244970 w 1950718"/>
                    <a:gd name="connsiteY2" fmla="*/ 1444801 h 2675497"/>
                    <a:gd name="connsiteX3" fmla="*/ 1156157 w 1950718"/>
                    <a:gd name="connsiteY3" fmla="*/ 1803225 h 2675497"/>
                    <a:gd name="connsiteX4" fmla="*/ 1311580 w 1950718"/>
                    <a:gd name="connsiteY4" fmla="*/ 1766748 h 2675497"/>
                    <a:gd name="connsiteX5" fmla="*/ 1551058 w 1950718"/>
                    <a:gd name="connsiteY5" fmla="*/ 1635115 h 2675497"/>
                    <a:gd name="connsiteX6" fmla="*/ 1650973 w 1950718"/>
                    <a:gd name="connsiteY6" fmla="*/ 1265588 h 2675497"/>
                    <a:gd name="connsiteX7" fmla="*/ 299744 w 1950718"/>
                    <a:gd name="connsiteY7" fmla="*/ 1265588 h 2675497"/>
                    <a:gd name="connsiteX8" fmla="*/ 399659 w 1950718"/>
                    <a:gd name="connsiteY8" fmla="*/ 1635115 h 2675497"/>
                    <a:gd name="connsiteX9" fmla="*/ 794560 w 1950718"/>
                    <a:gd name="connsiteY9" fmla="*/ 1803225 h 2675497"/>
                    <a:gd name="connsiteX10" fmla="*/ 783459 w 1950718"/>
                    <a:gd name="connsiteY10" fmla="*/ 1666834 h 2675497"/>
                    <a:gd name="connsiteX11" fmla="*/ 705747 w 1950718"/>
                    <a:gd name="connsiteY11" fmla="*/ 1444801 h 2675497"/>
                    <a:gd name="connsiteX12" fmla="*/ 299744 w 1950718"/>
                    <a:gd name="connsiteY12" fmla="*/ 1265588 h 2675497"/>
                    <a:gd name="connsiteX13" fmla="*/ 975359 w 1950718"/>
                    <a:gd name="connsiteY13" fmla="*/ 0 h 2675497"/>
                    <a:gd name="connsiteX14" fmla="*/ 1706481 w 1950718"/>
                    <a:gd name="connsiteY14" fmla="*/ 275956 h 2675497"/>
                    <a:gd name="connsiteX15" fmla="*/ 1950718 w 1950718"/>
                    <a:gd name="connsiteY15" fmla="*/ 951570 h 2675497"/>
                    <a:gd name="connsiteX16" fmla="*/ 1768334 w 1950718"/>
                    <a:gd name="connsiteY16" fmla="*/ 1825428 h 2675497"/>
                    <a:gd name="connsiteX17" fmla="*/ 1370260 w 1950718"/>
                    <a:gd name="connsiteY17" fmla="*/ 2442363 h 2675497"/>
                    <a:gd name="connsiteX18" fmla="*/ 975359 w 1950718"/>
                    <a:gd name="connsiteY18" fmla="*/ 2675497 h 2675497"/>
                    <a:gd name="connsiteX19" fmla="*/ 580457 w 1950718"/>
                    <a:gd name="connsiteY19" fmla="*/ 2442363 h 2675497"/>
                    <a:gd name="connsiteX20" fmla="*/ 182384 w 1950718"/>
                    <a:gd name="connsiteY20" fmla="*/ 1825428 h 2675497"/>
                    <a:gd name="connsiteX21" fmla="*/ 0 w 1950718"/>
                    <a:gd name="connsiteY21" fmla="*/ 951570 h 2675497"/>
                    <a:gd name="connsiteX22" fmla="*/ 244236 w 1950718"/>
                    <a:gd name="connsiteY22" fmla="*/ 275956 h 2675497"/>
                    <a:gd name="connsiteX23" fmla="*/ 975359 w 1950718"/>
                    <a:gd name="connsiteY23" fmla="*/ 0 h 2675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950718" h="2675497">
                      <a:moveTo>
                        <a:pt x="1650973" y="1265588"/>
                      </a:moveTo>
                      <a:cubicBezTo>
                        <a:pt x="1590707" y="1276161"/>
                        <a:pt x="1536256" y="1289378"/>
                        <a:pt x="1487620" y="1305237"/>
                      </a:cubicBezTo>
                      <a:cubicBezTo>
                        <a:pt x="1370260" y="1342243"/>
                        <a:pt x="1289377" y="1388764"/>
                        <a:pt x="1244970" y="1444801"/>
                      </a:cubicBezTo>
                      <a:cubicBezTo>
                        <a:pt x="1189991" y="1515640"/>
                        <a:pt x="1160386" y="1635115"/>
                        <a:pt x="1156157" y="1803225"/>
                      </a:cubicBezTo>
                      <a:cubicBezTo>
                        <a:pt x="1212194" y="1793709"/>
                        <a:pt x="1264002" y="1781551"/>
                        <a:pt x="1311580" y="1766748"/>
                      </a:cubicBezTo>
                      <a:cubicBezTo>
                        <a:pt x="1424711" y="1731857"/>
                        <a:pt x="1504537" y="1687980"/>
                        <a:pt x="1551058" y="1635115"/>
                      </a:cubicBezTo>
                      <a:cubicBezTo>
                        <a:pt x="1622955" y="1553703"/>
                        <a:pt x="1656260" y="1430527"/>
                        <a:pt x="1650973" y="1265588"/>
                      </a:cubicBezTo>
                      <a:close/>
                      <a:moveTo>
                        <a:pt x="299744" y="1265588"/>
                      </a:moveTo>
                      <a:cubicBezTo>
                        <a:pt x="294458" y="1430527"/>
                        <a:pt x="327762" y="1553703"/>
                        <a:pt x="399659" y="1635115"/>
                      </a:cubicBezTo>
                      <a:cubicBezTo>
                        <a:pt x="468384" y="1713355"/>
                        <a:pt x="600017" y="1769392"/>
                        <a:pt x="794560" y="1803225"/>
                      </a:cubicBezTo>
                      <a:cubicBezTo>
                        <a:pt x="793503" y="1754589"/>
                        <a:pt x="789803" y="1709126"/>
                        <a:pt x="783459" y="1666834"/>
                      </a:cubicBezTo>
                      <a:cubicBezTo>
                        <a:pt x="767599" y="1567447"/>
                        <a:pt x="741695" y="1493436"/>
                        <a:pt x="705747" y="1444801"/>
                      </a:cubicBezTo>
                      <a:cubicBezTo>
                        <a:pt x="640195" y="1360217"/>
                        <a:pt x="504860" y="1300479"/>
                        <a:pt x="299744" y="1265588"/>
                      </a:cubicBezTo>
                      <a:close/>
                      <a:moveTo>
                        <a:pt x="975359" y="0"/>
                      </a:moveTo>
                      <a:cubicBezTo>
                        <a:pt x="1288320" y="0"/>
                        <a:pt x="1532027" y="91986"/>
                        <a:pt x="1706481" y="275956"/>
                      </a:cubicBezTo>
                      <a:cubicBezTo>
                        <a:pt x="1869306" y="447238"/>
                        <a:pt x="1950718" y="672443"/>
                        <a:pt x="1950718" y="951570"/>
                      </a:cubicBezTo>
                      <a:cubicBezTo>
                        <a:pt x="1950718" y="1248672"/>
                        <a:pt x="1889923" y="1539958"/>
                        <a:pt x="1768334" y="1825428"/>
                      </a:cubicBezTo>
                      <a:cubicBezTo>
                        <a:pt x="1663661" y="2070722"/>
                        <a:pt x="1530970" y="2276367"/>
                        <a:pt x="1370260" y="2442363"/>
                      </a:cubicBezTo>
                      <a:cubicBezTo>
                        <a:pt x="1219066" y="2597786"/>
                        <a:pt x="1087432" y="2675497"/>
                        <a:pt x="975359" y="2675497"/>
                      </a:cubicBezTo>
                      <a:cubicBezTo>
                        <a:pt x="863285" y="2675497"/>
                        <a:pt x="731651" y="2597786"/>
                        <a:pt x="580457" y="2442363"/>
                      </a:cubicBezTo>
                      <a:cubicBezTo>
                        <a:pt x="419748" y="2276367"/>
                        <a:pt x="287057" y="2070722"/>
                        <a:pt x="182384" y="1825428"/>
                      </a:cubicBezTo>
                      <a:cubicBezTo>
                        <a:pt x="60794" y="1539958"/>
                        <a:pt x="0" y="1248672"/>
                        <a:pt x="0" y="951570"/>
                      </a:cubicBezTo>
                      <a:cubicBezTo>
                        <a:pt x="0" y="672443"/>
                        <a:pt x="81412" y="447238"/>
                        <a:pt x="244236" y="275956"/>
                      </a:cubicBezTo>
                      <a:cubicBezTo>
                        <a:pt x="418690" y="91986"/>
                        <a:pt x="662398" y="0"/>
                        <a:pt x="97535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1" name="任意多边形 40"/>
                <p:cNvSpPr>
                  <a:spLocks noChangeAspect="1"/>
                </p:cNvSpPr>
                <p:nvPr/>
              </p:nvSpPr>
              <p:spPr>
                <a:xfrm>
                  <a:off x="4543320" y="1393942"/>
                  <a:ext cx="3164526" cy="1584000"/>
                </a:xfrm>
                <a:custGeom>
                  <a:avLst/>
                  <a:gdLst>
                    <a:gd name="connsiteX0" fmla="*/ 448642 w 1461848"/>
                    <a:gd name="connsiteY0" fmla="*/ 0 h 731726"/>
                    <a:gd name="connsiteX1" fmla="*/ 730941 w 1461848"/>
                    <a:gd name="connsiteY1" fmla="*/ 99914 h 731726"/>
                    <a:gd name="connsiteX2" fmla="*/ 1013240 w 1461848"/>
                    <a:gd name="connsiteY2" fmla="*/ 0 h 731726"/>
                    <a:gd name="connsiteX3" fmla="*/ 1129014 w 1461848"/>
                    <a:gd name="connsiteY3" fmla="*/ 550324 h 731726"/>
                    <a:gd name="connsiteX4" fmla="*/ 1461848 w 1461848"/>
                    <a:gd name="connsiteY4" fmla="*/ 731726 h 731726"/>
                    <a:gd name="connsiteX5" fmla="*/ 0 w 1461848"/>
                    <a:gd name="connsiteY5" fmla="*/ 731726 h 731726"/>
                    <a:gd name="connsiteX6" fmla="*/ 326524 w 1461848"/>
                    <a:gd name="connsiteY6" fmla="*/ 550324 h 73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1848" h="731726">
                      <a:moveTo>
                        <a:pt x="448642" y="0"/>
                      </a:moveTo>
                      <a:lnTo>
                        <a:pt x="730941" y="99914"/>
                      </a:lnTo>
                      <a:lnTo>
                        <a:pt x="1013240" y="0"/>
                      </a:lnTo>
                      <a:lnTo>
                        <a:pt x="1129014" y="550324"/>
                      </a:lnTo>
                      <a:lnTo>
                        <a:pt x="1461848" y="731726"/>
                      </a:lnTo>
                      <a:lnTo>
                        <a:pt x="0" y="731726"/>
                      </a:lnTo>
                      <a:lnTo>
                        <a:pt x="326524" y="55032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>
                  <a:off x="5243937" y="2368509"/>
                  <a:ext cx="1735141" cy="202706"/>
                </a:xfrm>
                <a:custGeom>
                  <a:avLst/>
                  <a:gdLst>
                    <a:gd name="connsiteX0" fmla="*/ 44981 w 1735141"/>
                    <a:gd name="connsiteY0" fmla="*/ 0 h 202706"/>
                    <a:gd name="connsiteX1" fmla="*/ 1692497 w 1735141"/>
                    <a:gd name="connsiteY1" fmla="*/ 0 h 202706"/>
                    <a:gd name="connsiteX2" fmla="*/ 1735141 w 1735141"/>
                    <a:gd name="connsiteY2" fmla="*/ 202706 h 202706"/>
                    <a:gd name="connsiteX3" fmla="*/ 0 w 1735141"/>
                    <a:gd name="connsiteY3" fmla="*/ 202706 h 20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5141" h="202706">
                      <a:moveTo>
                        <a:pt x="44981" y="0"/>
                      </a:moveTo>
                      <a:lnTo>
                        <a:pt x="1692497" y="0"/>
                      </a:lnTo>
                      <a:lnTo>
                        <a:pt x="1735141" y="202706"/>
                      </a:lnTo>
                      <a:lnTo>
                        <a:pt x="0" y="202706"/>
                      </a:lnTo>
                      <a:close/>
                    </a:path>
                  </a:pathLst>
                </a:cu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3" name="任意多边形 42"/>
                <p:cNvSpPr>
                  <a:spLocks noChangeAspect="1"/>
                </p:cNvSpPr>
                <p:nvPr/>
              </p:nvSpPr>
              <p:spPr>
                <a:xfrm>
                  <a:off x="4011923" y="917922"/>
                  <a:ext cx="4320000" cy="4320000"/>
                </a:xfrm>
                <a:custGeom>
                  <a:avLst/>
                  <a:gdLst>
                    <a:gd name="connsiteX0" fmla="*/ 2172331 w 4320000"/>
                    <a:gd name="connsiteY0" fmla="*/ 195257 h 4320000"/>
                    <a:gd name="connsiteX1" fmla="*/ 192331 w 4320000"/>
                    <a:gd name="connsiteY1" fmla="*/ 2175257 h 4320000"/>
                    <a:gd name="connsiteX2" fmla="*/ 2172331 w 4320000"/>
                    <a:gd name="connsiteY2" fmla="*/ 4155257 h 4320000"/>
                    <a:gd name="connsiteX3" fmla="*/ 4152331 w 4320000"/>
                    <a:gd name="connsiteY3" fmla="*/ 2175257 h 4320000"/>
                    <a:gd name="connsiteX4" fmla="*/ 2172331 w 4320000"/>
                    <a:gd name="connsiteY4" fmla="*/ 195257 h 4320000"/>
                    <a:gd name="connsiteX5" fmla="*/ 2160000 w 4320000"/>
                    <a:gd name="connsiteY5" fmla="*/ 0 h 4320000"/>
                    <a:gd name="connsiteX6" fmla="*/ 4320000 w 4320000"/>
                    <a:gd name="connsiteY6" fmla="*/ 2160000 h 4320000"/>
                    <a:gd name="connsiteX7" fmla="*/ 2160000 w 4320000"/>
                    <a:gd name="connsiteY7" fmla="*/ 4320000 h 4320000"/>
                    <a:gd name="connsiteX8" fmla="*/ 0 w 4320000"/>
                    <a:gd name="connsiteY8" fmla="*/ 2160000 h 4320000"/>
                    <a:gd name="connsiteX9" fmla="*/ 2160000 w 4320000"/>
                    <a:gd name="connsiteY9" fmla="*/ 0 h 43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20000" h="4320000">
                      <a:moveTo>
                        <a:pt x="2172331" y="195257"/>
                      </a:moveTo>
                      <a:cubicBezTo>
                        <a:pt x="1078807" y="195257"/>
                        <a:pt x="192331" y="1081733"/>
                        <a:pt x="192331" y="2175257"/>
                      </a:cubicBezTo>
                      <a:cubicBezTo>
                        <a:pt x="192331" y="3268781"/>
                        <a:pt x="1078807" y="4155257"/>
                        <a:pt x="2172331" y="4155257"/>
                      </a:cubicBezTo>
                      <a:cubicBezTo>
                        <a:pt x="3265855" y="4155257"/>
                        <a:pt x="4152331" y="3268781"/>
                        <a:pt x="4152331" y="2175257"/>
                      </a:cubicBezTo>
                      <a:cubicBezTo>
                        <a:pt x="4152331" y="1081733"/>
                        <a:pt x="3265855" y="195257"/>
                        <a:pt x="2172331" y="195257"/>
                      </a:cubicBezTo>
                      <a:close/>
                      <a:moveTo>
                        <a:pt x="2160000" y="0"/>
                      </a:moveTo>
                      <a:cubicBezTo>
                        <a:pt x="3352935" y="0"/>
                        <a:pt x="4320000" y="967065"/>
                        <a:pt x="4320000" y="2160000"/>
                      </a:cubicBezTo>
                      <a:cubicBezTo>
                        <a:pt x="4320000" y="3352935"/>
                        <a:pt x="3352935" y="4320000"/>
                        <a:pt x="2160000" y="4320000"/>
                      </a:cubicBezTo>
                      <a:cubicBezTo>
                        <a:pt x="967065" y="4320000"/>
                        <a:pt x="0" y="3352935"/>
                        <a:pt x="0" y="2160000"/>
                      </a:cubicBezTo>
                      <a:cubicBezTo>
                        <a:pt x="0" y="967065"/>
                        <a:pt x="967065" y="0"/>
                        <a:pt x="21600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</p:grpSp>
      <p:sp>
        <p:nvSpPr>
          <p:cNvPr id="82" name="任意多边形 81"/>
          <p:cNvSpPr/>
          <p:nvPr/>
        </p:nvSpPr>
        <p:spPr>
          <a:xfrm>
            <a:off x="422033" y="3792350"/>
            <a:ext cx="11542133" cy="296504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-267283" y="2934481"/>
            <a:ext cx="13296469" cy="3943545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4477" y="5060033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5B9BD5">
                    <a:lumMod val="50000"/>
                  </a:srgbClr>
                </a:solidFill>
                <a:uFillTx/>
                <a:latin typeface="华文细黑" charset="0"/>
                <a:ea typeface="华文细黑" panose="02010600040101010101" pitchFamily="2" charset="-122"/>
              </a:rPr>
              <a:t>响应报文头部</a:t>
            </a:r>
            <a:endParaRPr lang="zh-CN" altLang="en-US" sz="3600" dirty="0" smtClean="0">
              <a:solidFill>
                <a:srgbClr val="5B9BD5">
                  <a:lumMod val="50000"/>
                </a:srgbClr>
              </a:solidFill>
              <a:uFillTx/>
              <a:latin typeface="华文细黑" charset="0"/>
              <a:ea typeface="华文细黑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2160" y="937260"/>
            <a:ext cx="6998335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hidden="1"/>
          <p:cNvSpPr/>
          <p:nvPr/>
        </p:nvSpPr>
        <p:spPr>
          <a:xfrm rot="3598561">
            <a:off x="3699401" y="597954"/>
            <a:ext cx="6044707" cy="7235923"/>
          </a:xfrm>
          <a:custGeom>
            <a:avLst/>
            <a:gdLst>
              <a:gd name="connsiteX0" fmla="*/ 0 w 7863840"/>
              <a:gd name="connsiteY0" fmla="*/ 0 h 7209307"/>
              <a:gd name="connsiteX1" fmla="*/ 7863840 w 7863840"/>
              <a:gd name="connsiteY1" fmla="*/ 0 h 7209307"/>
              <a:gd name="connsiteX2" fmla="*/ 7863840 w 7863840"/>
              <a:gd name="connsiteY2" fmla="*/ 7209307 h 7209307"/>
              <a:gd name="connsiteX3" fmla="*/ 0 w 7863840"/>
              <a:gd name="connsiteY3" fmla="*/ 7209307 h 7209307"/>
              <a:gd name="connsiteX4" fmla="*/ 0 w 7863840"/>
              <a:gd name="connsiteY4" fmla="*/ 0 h 7209307"/>
              <a:gd name="connsiteX0-1" fmla="*/ 0 w 7863840"/>
              <a:gd name="connsiteY0-2" fmla="*/ 0 h 7221734"/>
              <a:gd name="connsiteX1-3" fmla="*/ 7863840 w 7863840"/>
              <a:gd name="connsiteY1-4" fmla="*/ 0 h 7221734"/>
              <a:gd name="connsiteX2-5" fmla="*/ 7863840 w 7863840"/>
              <a:gd name="connsiteY2-6" fmla="*/ 7209307 h 7221734"/>
              <a:gd name="connsiteX3-7" fmla="*/ 1819133 w 7863840"/>
              <a:gd name="connsiteY3-8" fmla="*/ 7221734 h 7221734"/>
              <a:gd name="connsiteX4-9" fmla="*/ 0 w 7863840"/>
              <a:gd name="connsiteY4-10" fmla="*/ 7209307 h 7221734"/>
              <a:gd name="connsiteX5" fmla="*/ 0 w 7863840"/>
              <a:gd name="connsiteY5" fmla="*/ 0 h 7221734"/>
              <a:gd name="connsiteX0-11" fmla="*/ 0 w 7863840"/>
              <a:gd name="connsiteY0-12" fmla="*/ 14189 h 7235923"/>
              <a:gd name="connsiteX1-13" fmla="*/ 5849960 w 7863840"/>
              <a:gd name="connsiteY1-14" fmla="*/ 0 h 7235923"/>
              <a:gd name="connsiteX2-15" fmla="*/ 7863840 w 7863840"/>
              <a:gd name="connsiteY2-16" fmla="*/ 14189 h 7235923"/>
              <a:gd name="connsiteX3-17" fmla="*/ 7863840 w 7863840"/>
              <a:gd name="connsiteY3-18" fmla="*/ 7223496 h 7235923"/>
              <a:gd name="connsiteX4-19" fmla="*/ 1819133 w 7863840"/>
              <a:gd name="connsiteY4-20" fmla="*/ 7235923 h 7235923"/>
              <a:gd name="connsiteX5-21" fmla="*/ 0 w 7863840"/>
              <a:gd name="connsiteY5-22" fmla="*/ 7223496 h 7235923"/>
              <a:gd name="connsiteX6" fmla="*/ 0 w 7863840"/>
              <a:gd name="connsiteY6" fmla="*/ 14189 h 7235923"/>
              <a:gd name="connsiteX0-23" fmla="*/ 0 w 7863840"/>
              <a:gd name="connsiteY0-24" fmla="*/ 14189 h 7235923"/>
              <a:gd name="connsiteX1-25" fmla="*/ 5849960 w 7863840"/>
              <a:gd name="connsiteY1-26" fmla="*/ 0 h 7235923"/>
              <a:gd name="connsiteX2-27" fmla="*/ 7863840 w 7863840"/>
              <a:gd name="connsiteY2-28" fmla="*/ 14189 h 7235923"/>
              <a:gd name="connsiteX3-29" fmla="*/ 7863840 w 7863840"/>
              <a:gd name="connsiteY3-30" fmla="*/ 7223496 h 7235923"/>
              <a:gd name="connsiteX4-31" fmla="*/ 1819133 w 7863840"/>
              <a:gd name="connsiteY4-32" fmla="*/ 7235923 h 7235923"/>
              <a:gd name="connsiteX5-33" fmla="*/ 2091240 w 7863840"/>
              <a:gd name="connsiteY5-34" fmla="*/ 6998744 h 7235923"/>
              <a:gd name="connsiteX6-35" fmla="*/ 0 w 7863840"/>
              <a:gd name="connsiteY6-36" fmla="*/ 14189 h 7235923"/>
              <a:gd name="connsiteX0-37" fmla="*/ 3068721 w 6044707"/>
              <a:gd name="connsiteY0-38" fmla="*/ 3774336 h 7235923"/>
              <a:gd name="connsiteX1-39" fmla="*/ 4030827 w 6044707"/>
              <a:gd name="connsiteY1-40" fmla="*/ 0 h 7235923"/>
              <a:gd name="connsiteX2-41" fmla="*/ 6044707 w 6044707"/>
              <a:gd name="connsiteY2-42" fmla="*/ 14189 h 7235923"/>
              <a:gd name="connsiteX3-43" fmla="*/ 6044707 w 6044707"/>
              <a:gd name="connsiteY3-44" fmla="*/ 7223496 h 7235923"/>
              <a:gd name="connsiteX4-45" fmla="*/ 0 w 6044707"/>
              <a:gd name="connsiteY4-46" fmla="*/ 7235923 h 7235923"/>
              <a:gd name="connsiteX5-47" fmla="*/ 272107 w 6044707"/>
              <a:gd name="connsiteY5-48" fmla="*/ 6998744 h 7235923"/>
              <a:gd name="connsiteX6-49" fmla="*/ 3068721 w 6044707"/>
              <a:gd name="connsiteY6-50" fmla="*/ 3774336 h 7235923"/>
              <a:gd name="connsiteX0-51" fmla="*/ 3068721 w 6044707"/>
              <a:gd name="connsiteY0-52" fmla="*/ 3774336 h 7235923"/>
              <a:gd name="connsiteX1-53" fmla="*/ 3515877 w 6044707"/>
              <a:gd name="connsiteY1-54" fmla="*/ 1935332 h 7235923"/>
              <a:gd name="connsiteX2-55" fmla="*/ 4030827 w 6044707"/>
              <a:gd name="connsiteY2-56" fmla="*/ 0 h 7235923"/>
              <a:gd name="connsiteX3-57" fmla="*/ 6044707 w 6044707"/>
              <a:gd name="connsiteY3-58" fmla="*/ 14189 h 7235923"/>
              <a:gd name="connsiteX4-59" fmla="*/ 6044707 w 6044707"/>
              <a:gd name="connsiteY4-60" fmla="*/ 7223496 h 7235923"/>
              <a:gd name="connsiteX5-61" fmla="*/ 0 w 6044707"/>
              <a:gd name="connsiteY5-62" fmla="*/ 7235923 h 7235923"/>
              <a:gd name="connsiteX6-63" fmla="*/ 272107 w 6044707"/>
              <a:gd name="connsiteY6-64" fmla="*/ 6998744 h 7235923"/>
              <a:gd name="connsiteX7" fmla="*/ 3068721 w 6044707"/>
              <a:gd name="connsiteY7" fmla="*/ 3774336 h 7235923"/>
              <a:gd name="connsiteX0-65" fmla="*/ 3068721 w 6044707"/>
              <a:gd name="connsiteY0-66" fmla="*/ 3774336 h 7235923"/>
              <a:gd name="connsiteX1-67" fmla="*/ 3515877 w 6044707"/>
              <a:gd name="connsiteY1-68" fmla="*/ 1935332 h 7235923"/>
              <a:gd name="connsiteX2-69" fmla="*/ 3515877 w 6044707"/>
              <a:gd name="connsiteY2-70" fmla="*/ 1935332 h 7235923"/>
              <a:gd name="connsiteX3-71" fmla="*/ 4030827 w 6044707"/>
              <a:gd name="connsiteY3-72" fmla="*/ 0 h 7235923"/>
              <a:gd name="connsiteX4-73" fmla="*/ 6044707 w 6044707"/>
              <a:gd name="connsiteY4-74" fmla="*/ 14189 h 7235923"/>
              <a:gd name="connsiteX5-75" fmla="*/ 6044707 w 6044707"/>
              <a:gd name="connsiteY5-76" fmla="*/ 7223496 h 7235923"/>
              <a:gd name="connsiteX6-77" fmla="*/ 0 w 6044707"/>
              <a:gd name="connsiteY6-78" fmla="*/ 7235923 h 7235923"/>
              <a:gd name="connsiteX7-79" fmla="*/ 272107 w 6044707"/>
              <a:gd name="connsiteY7-80" fmla="*/ 6998744 h 7235923"/>
              <a:gd name="connsiteX8" fmla="*/ 3068721 w 6044707"/>
              <a:gd name="connsiteY8" fmla="*/ 3774336 h 7235923"/>
              <a:gd name="connsiteX0-81" fmla="*/ 3068721 w 6044707"/>
              <a:gd name="connsiteY0-82" fmla="*/ 3774336 h 7235923"/>
              <a:gd name="connsiteX1-83" fmla="*/ 3515877 w 6044707"/>
              <a:gd name="connsiteY1-84" fmla="*/ 1935332 h 7235923"/>
              <a:gd name="connsiteX2-85" fmla="*/ 3661658 w 6044707"/>
              <a:gd name="connsiteY2-86" fmla="*/ 1944144 h 7235923"/>
              <a:gd name="connsiteX3-87" fmla="*/ 4030827 w 6044707"/>
              <a:gd name="connsiteY3-88" fmla="*/ 0 h 7235923"/>
              <a:gd name="connsiteX4-89" fmla="*/ 6044707 w 6044707"/>
              <a:gd name="connsiteY4-90" fmla="*/ 14189 h 7235923"/>
              <a:gd name="connsiteX5-91" fmla="*/ 6044707 w 6044707"/>
              <a:gd name="connsiteY5-92" fmla="*/ 7223496 h 7235923"/>
              <a:gd name="connsiteX6-93" fmla="*/ 0 w 6044707"/>
              <a:gd name="connsiteY6-94" fmla="*/ 7235923 h 7235923"/>
              <a:gd name="connsiteX7-95" fmla="*/ 272107 w 6044707"/>
              <a:gd name="connsiteY7-96" fmla="*/ 6998744 h 7235923"/>
              <a:gd name="connsiteX8-97" fmla="*/ 3068721 w 6044707"/>
              <a:gd name="connsiteY8-98" fmla="*/ 3774336 h 7235923"/>
              <a:gd name="connsiteX0-99" fmla="*/ 3068721 w 6044707"/>
              <a:gd name="connsiteY0-100" fmla="*/ 3774336 h 7235923"/>
              <a:gd name="connsiteX1-101" fmla="*/ 3388902 w 6044707"/>
              <a:gd name="connsiteY1-102" fmla="*/ 2390008 h 7235923"/>
              <a:gd name="connsiteX2-103" fmla="*/ 3515877 w 6044707"/>
              <a:gd name="connsiteY2-104" fmla="*/ 1935332 h 7235923"/>
              <a:gd name="connsiteX3-105" fmla="*/ 3661658 w 6044707"/>
              <a:gd name="connsiteY3-106" fmla="*/ 1944144 h 7235923"/>
              <a:gd name="connsiteX4-107" fmla="*/ 4030827 w 6044707"/>
              <a:gd name="connsiteY4-108" fmla="*/ 0 h 7235923"/>
              <a:gd name="connsiteX5-109" fmla="*/ 6044707 w 6044707"/>
              <a:gd name="connsiteY5-110" fmla="*/ 14189 h 7235923"/>
              <a:gd name="connsiteX6-111" fmla="*/ 6044707 w 6044707"/>
              <a:gd name="connsiteY6-112" fmla="*/ 7223496 h 7235923"/>
              <a:gd name="connsiteX7-113" fmla="*/ 0 w 6044707"/>
              <a:gd name="connsiteY7-114" fmla="*/ 7235923 h 7235923"/>
              <a:gd name="connsiteX8-115" fmla="*/ 272107 w 6044707"/>
              <a:gd name="connsiteY8-116" fmla="*/ 6998744 h 7235923"/>
              <a:gd name="connsiteX9" fmla="*/ 3068721 w 6044707"/>
              <a:gd name="connsiteY9" fmla="*/ 3774336 h 7235923"/>
              <a:gd name="connsiteX0-117" fmla="*/ 3068721 w 6044707"/>
              <a:gd name="connsiteY0-118" fmla="*/ 3774336 h 7235923"/>
              <a:gd name="connsiteX1-119" fmla="*/ 3388902 w 6044707"/>
              <a:gd name="connsiteY1-120" fmla="*/ 2390008 h 7235923"/>
              <a:gd name="connsiteX2-121" fmla="*/ 3607607 w 6044707"/>
              <a:gd name="connsiteY2-122" fmla="*/ 2063780 h 7235923"/>
              <a:gd name="connsiteX3-123" fmla="*/ 3661658 w 6044707"/>
              <a:gd name="connsiteY3-124" fmla="*/ 1944144 h 7235923"/>
              <a:gd name="connsiteX4-125" fmla="*/ 4030827 w 6044707"/>
              <a:gd name="connsiteY4-126" fmla="*/ 0 h 7235923"/>
              <a:gd name="connsiteX5-127" fmla="*/ 6044707 w 6044707"/>
              <a:gd name="connsiteY5-128" fmla="*/ 14189 h 7235923"/>
              <a:gd name="connsiteX6-129" fmla="*/ 6044707 w 6044707"/>
              <a:gd name="connsiteY6-130" fmla="*/ 7223496 h 7235923"/>
              <a:gd name="connsiteX7-131" fmla="*/ 0 w 6044707"/>
              <a:gd name="connsiteY7-132" fmla="*/ 7235923 h 7235923"/>
              <a:gd name="connsiteX8-133" fmla="*/ 272107 w 6044707"/>
              <a:gd name="connsiteY8-134" fmla="*/ 6998744 h 7235923"/>
              <a:gd name="connsiteX9-135" fmla="*/ 3068721 w 6044707"/>
              <a:gd name="connsiteY9-136" fmla="*/ 3774336 h 7235923"/>
              <a:gd name="connsiteX0-137" fmla="*/ 3068721 w 6044707"/>
              <a:gd name="connsiteY0-138" fmla="*/ 3774336 h 7235923"/>
              <a:gd name="connsiteX1-139" fmla="*/ 3573387 w 6044707"/>
              <a:gd name="connsiteY1-140" fmla="*/ 2436274 h 7235923"/>
              <a:gd name="connsiteX2-141" fmla="*/ 3607607 w 6044707"/>
              <a:gd name="connsiteY2-142" fmla="*/ 2063780 h 7235923"/>
              <a:gd name="connsiteX3-143" fmla="*/ 3661658 w 6044707"/>
              <a:gd name="connsiteY3-144" fmla="*/ 1944144 h 7235923"/>
              <a:gd name="connsiteX4-145" fmla="*/ 4030827 w 6044707"/>
              <a:gd name="connsiteY4-146" fmla="*/ 0 h 7235923"/>
              <a:gd name="connsiteX5-147" fmla="*/ 6044707 w 6044707"/>
              <a:gd name="connsiteY5-148" fmla="*/ 14189 h 7235923"/>
              <a:gd name="connsiteX6-149" fmla="*/ 6044707 w 6044707"/>
              <a:gd name="connsiteY6-150" fmla="*/ 7223496 h 7235923"/>
              <a:gd name="connsiteX7-151" fmla="*/ 0 w 6044707"/>
              <a:gd name="connsiteY7-152" fmla="*/ 7235923 h 7235923"/>
              <a:gd name="connsiteX8-153" fmla="*/ 272107 w 6044707"/>
              <a:gd name="connsiteY8-154" fmla="*/ 6998744 h 7235923"/>
              <a:gd name="connsiteX9-155" fmla="*/ 3068721 w 6044707"/>
              <a:gd name="connsiteY9-156" fmla="*/ 3774336 h 7235923"/>
              <a:gd name="connsiteX0-157" fmla="*/ 3068721 w 6044707"/>
              <a:gd name="connsiteY0-158" fmla="*/ 3774336 h 7235923"/>
              <a:gd name="connsiteX1-159" fmla="*/ 3389348 w 6044707"/>
              <a:gd name="connsiteY1-160" fmla="*/ 2963585 h 7235923"/>
              <a:gd name="connsiteX2-161" fmla="*/ 3573387 w 6044707"/>
              <a:gd name="connsiteY2-162" fmla="*/ 2436274 h 7235923"/>
              <a:gd name="connsiteX3-163" fmla="*/ 3607607 w 6044707"/>
              <a:gd name="connsiteY3-164" fmla="*/ 2063780 h 7235923"/>
              <a:gd name="connsiteX4-165" fmla="*/ 3661658 w 6044707"/>
              <a:gd name="connsiteY4-166" fmla="*/ 1944144 h 7235923"/>
              <a:gd name="connsiteX5-167" fmla="*/ 4030827 w 6044707"/>
              <a:gd name="connsiteY5-168" fmla="*/ 0 h 7235923"/>
              <a:gd name="connsiteX6-169" fmla="*/ 6044707 w 6044707"/>
              <a:gd name="connsiteY6-170" fmla="*/ 14189 h 7235923"/>
              <a:gd name="connsiteX7-171" fmla="*/ 6044707 w 6044707"/>
              <a:gd name="connsiteY7-172" fmla="*/ 7223496 h 7235923"/>
              <a:gd name="connsiteX8-173" fmla="*/ 0 w 6044707"/>
              <a:gd name="connsiteY8-174" fmla="*/ 7235923 h 7235923"/>
              <a:gd name="connsiteX9-175" fmla="*/ 272107 w 6044707"/>
              <a:gd name="connsiteY9-176" fmla="*/ 6998744 h 7235923"/>
              <a:gd name="connsiteX10" fmla="*/ 3068721 w 6044707"/>
              <a:gd name="connsiteY10" fmla="*/ 3774336 h 7235923"/>
              <a:gd name="connsiteX0-177" fmla="*/ 3068721 w 6044707"/>
              <a:gd name="connsiteY0-178" fmla="*/ 3774336 h 7235923"/>
              <a:gd name="connsiteX1-179" fmla="*/ 3444649 w 6044707"/>
              <a:gd name="connsiteY1-180" fmla="*/ 2920107 h 7235923"/>
              <a:gd name="connsiteX2-181" fmla="*/ 3573387 w 6044707"/>
              <a:gd name="connsiteY2-182" fmla="*/ 2436274 h 7235923"/>
              <a:gd name="connsiteX3-183" fmla="*/ 3607607 w 6044707"/>
              <a:gd name="connsiteY3-184" fmla="*/ 2063780 h 7235923"/>
              <a:gd name="connsiteX4-185" fmla="*/ 3661658 w 6044707"/>
              <a:gd name="connsiteY4-186" fmla="*/ 1944144 h 7235923"/>
              <a:gd name="connsiteX5-187" fmla="*/ 4030827 w 6044707"/>
              <a:gd name="connsiteY5-188" fmla="*/ 0 h 7235923"/>
              <a:gd name="connsiteX6-189" fmla="*/ 6044707 w 6044707"/>
              <a:gd name="connsiteY6-190" fmla="*/ 14189 h 7235923"/>
              <a:gd name="connsiteX7-191" fmla="*/ 6044707 w 6044707"/>
              <a:gd name="connsiteY7-192" fmla="*/ 7223496 h 7235923"/>
              <a:gd name="connsiteX8-193" fmla="*/ 0 w 6044707"/>
              <a:gd name="connsiteY8-194" fmla="*/ 7235923 h 7235923"/>
              <a:gd name="connsiteX9-195" fmla="*/ 272107 w 6044707"/>
              <a:gd name="connsiteY9-196" fmla="*/ 6998744 h 7235923"/>
              <a:gd name="connsiteX10-197" fmla="*/ 3068721 w 6044707"/>
              <a:gd name="connsiteY10-198" fmla="*/ 3774336 h 7235923"/>
              <a:gd name="connsiteX0-199" fmla="*/ 3068721 w 6044707"/>
              <a:gd name="connsiteY0-200" fmla="*/ 3774336 h 7235923"/>
              <a:gd name="connsiteX1-201" fmla="*/ 3444649 w 6044707"/>
              <a:gd name="connsiteY1-202" fmla="*/ 2920107 h 7235923"/>
              <a:gd name="connsiteX2-203" fmla="*/ 3573387 w 6044707"/>
              <a:gd name="connsiteY2-204" fmla="*/ 2436274 h 7235923"/>
              <a:gd name="connsiteX3-205" fmla="*/ 3607607 w 6044707"/>
              <a:gd name="connsiteY3-206" fmla="*/ 2063780 h 7235923"/>
              <a:gd name="connsiteX4-207" fmla="*/ 3661658 w 6044707"/>
              <a:gd name="connsiteY4-208" fmla="*/ 1944144 h 7235923"/>
              <a:gd name="connsiteX5-209" fmla="*/ 4030827 w 6044707"/>
              <a:gd name="connsiteY5-210" fmla="*/ 0 h 7235923"/>
              <a:gd name="connsiteX6-211" fmla="*/ 6044707 w 6044707"/>
              <a:gd name="connsiteY6-212" fmla="*/ 14189 h 7235923"/>
              <a:gd name="connsiteX7-213" fmla="*/ 6044707 w 6044707"/>
              <a:gd name="connsiteY7-214" fmla="*/ 7223496 h 7235923"/>
              <a:gd name="connsiteX8-215" fmla="*/ 0 w 6044707"/>
              <a:gd name="connsiteY8-216" fmla="*/ 7235923 h 7235923"/>
              <a:gd name="connsiteX9-217" fmla="*/ 272107 w 6044707"/>
              <a:gd name="connsiteY9-218" fmla="*/ 6998744 h 7235923"/>
              <a:gd name="connsiteX10-219" fmla="*/ 1865463 w 6044707"/>
              <a:gd name="connsiteY10-220" fmla="*/ 5130561 h 7235923"/>
              <a:gd name="connsiteX11" fmla="*/ 3068721 w 6044707"/>
              <a:gd name="connsiteY11" fmla="*/ 3774336 h 7235923"/>
              <a:gd name="connsiteX0-221" fmla="*/ 3068721 w 6044707"/>
              <a:gd name="connsiteY0-222" fmla="*/ 3774336 h 7235923"/>
              <a:gd name="connsiteX1-223" fmla="*/ 3444649 w 6044707"/>
              <a:gd name="connsiteY1-224" fmla="*/ 2920107 h 7235923"/>
              <a:gd name="connsiteX2-225" fmla="*/ 3573387 w 6044707"/>
              <a:gd name="connsiteY2-226" fmla="*/ 2436274 h 7235923"/>
              <a:gd name="connsiteX3-227" fmla="*/ 3607607 w 6044707"/>
              <a:gd name="connsiteY3-228" fmla="*/ 2063780 h 7235923"/>
              <a:gd name="connsiteX4-229" fmla="*/ 3661658 w 6044707"/>
              <a:gd name="connsiteY4-230" fmla="*/ 1944144 h 7235923"/>
              <a:gd name="connsiteX5-231" fmla="*/ 4030827 w 6044707"/>
              <a:gd name="connsiteY5-232" fmla="*/ 0 h 7235923"/>
              <a:gd name="connsiteX6-233" fmla="*/ 6044707 w 6044707"/>
              <a:gd name="connsiteY6-234" fmla="*/ 14189 h 7235923"/>
              <a:gd name="connsiteX7-235" fmla="*/ 6044707 w 6044707"/>
              <a:gd name="connsiteY7-236" fmla="*/ 7223496 h 7235923"/>
              <a:gd name="connsiteX8-237" fmla="*/ 0 w 6044707"/>
              <a:gd name="connsiteY8-238" fmla="*/ 7235923 h 7235923"/>
              <a:gd name="connsiteX9-239" fmla="*/ 272107 w 6044707"/>
              <a:gd name="connsiteY9-240" fmla="*/ 6998744 h 7235923"/>
              <a:gd name="connsiteX10-241" fmla="*/ 2369641 w 6044707"/>
              <a:gd name="connsiteY10-242" fmla="*/ 5406842 h 7235923"/>
              <a:gd name="connsiteX11-243" fmla="*/ 3068721 w 6044707"/>
              <a:gd name="connsiteY11-244" fmla="*/ 3774336 h 72359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  <a:cxn ang="0">
                <a:pos x="connsiteX8-97" y="connsiteY8-98"/>
              </a:cxn>
              <a:cxn ang="0">
                <a:pos x="connsiteX9-135" y="connsiteY9-136"/>
              </a:cxn>
              <a:cxn ang="0">
                <a:pos x="connsiteX10-197" y="connsiteY10-198"/>
              </a:cxn>
              <a:cxn ang="0">
                <a:pos x="connsiteX11-243" y="connsiteY11-244"/>
              </a:cxn>
            </a:cxnLst>
            <a:rect l="l" t="t" r="r" b="b"/>
            <a:pathLst>
              <a:path w="6044707" h="7235923">
                <a:moveTo>
                  <a:pt x="3068721" y="3774336"/>
                </a:moveTo>
                <a:lnTo>
                  <a:pt x="3444649" y="2920107"/>
                </a:lnTo>
                <a:lnTo>
                  <a:pt x="3573387" y="2436274"/>
                </a:lnTo>
                <a:lnTo>
                  <a:pt x="3607607" y="2063780"/>
                </a:lnTo>
                <a:lnTo>
                  <a:pt x="3661658" y="1944144"/>
                </a:lnTo>
                <a:lnTo>
                  <a:pt x="4030827" y="0"/>
                </a:lnTo>
                <a:lnTo>
                  <a:pt x="6044707" y="14189"/>
                </a:lnTo>
                <a:lnTo>
                  <a:pt x="6044707" y="7223496"/>
                </a:lnTo>
                <a:lnTo>
                  <a:pt x="0" y="7235923"/>
                </a:lnTo>
                <a:lnTo>
                  <a:pt x="272107" y="6998744"/>
                </a:lnTo>
                <a:lnTo>
                  <a:pt x="2369641" y="5406842"/>
                </a:lnTo>
                <a:lnTo>
                  <a:pt x="3068721" y="3774336"/>
                </a:lnTo>
                <a:close/>
              </a:path>
            </a:pathLst>
          </a:custGeom>
          <a:solidFill>
            <a:srgbClr val="1F4E79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任意多边形 282"/>
          <p:cNvSpPr>
            <a:spLocks noChangeAspect="1"/>
          </p:cNvSpPr>
          <p:nvPr/>
        </p:nvSpPr>
        <p:spPr>
          <a:xfrm>
            <a:off x="46575" y="392259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62025" y="1643380"/>
            <a:ext cx="5255895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</a:t>
            </a: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Socket 是操作系统内置的一套操作 TCP/IP 协议的网络（套接字）的方法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2.</a:t>
            </a: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Websocket 是跟 HTTP 对应的，基于 TCP 协议之上的「长连接」协议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>
                <a:srgbClr val="512373"/>
              </a:buClr>
              <a:buSzPct val="150000"/>
            </a:pPr>
            <a:endParaRPr lang="zh-CN" altLang="en-US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15976" y="1139258"/>
            <a:ext cx="1105135" cy="504096"/>
            <a:chOff x="4893159" y="1762174"/>
            <a:chExt cx="1105135" cy="504096"/>
          </a:xfrm>
        </p:grpSpPr>
        <p:sp>
          <p:nvSpPr>
            <p:cNvPr id="148" name="任意多边形 147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7" name="任意多边形 146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-33106" y="4348684"/>
            <a:ext cx="1105135" cy="504096"/>
            <a:chOff x="4893159" y="1762174"/>
            <a:chExt cx="1105135" cy="504096"/>
          </a:xfrm>
        </p:grpSpPr>
        <p:sp>
          <p:nvSpPr>
            <p:cNvPr id="151" name="任意多边形 150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2" name="任意多边形 151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6040" y="476250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Socket</a:t>
            </a:r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有什么关系？</a:t>
            </a:r>
            <a:endParaRPr lang="zh-CN" altLang="en-US" sz="40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315" y="1183005"/>
            <a:ext cx="4034155" cy="3766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hidden="1"/>
          <p:cNvSpPr/>
          <p:nvPr/>
        </p:nvSpPr>
        <p:spPr>
          <a:xfrm rot="3598561">
            <a:off x="3699401" y="597954"/>
            <a:ext cx="6044707" cy="7235923"/>
          </a:xfrm>
          <a:custGeom>
            <a:avLst/>
            <a:gdLst>
              <a:gd name="connsiteX0" fmla="*/ 0 w 7863840"/>
              <a:gd name="connsiteY0" fmla="*/ 0 h 7209307"/>
              <a:gd name="connsiteX1" fmla="*/ 7863840 w 7863840"/>
              <a:gd name="connsiteY1" fmla="*/ 0 h 7209307"/>
              <a:gd name="connsiteX2" fmla="*/ 7863840 w 7863840"/>
              <a:gd name="connsiteY2" fmla="*/ 7209307 h 7209307"/>
              <a:gd name="connsiteX3" fmla="*/ 0 w 7863840"/>
              <a:gd name="connsiteY3" fmla="*/ 7209307 h 7209307"/>
              <a:gd name="connsiteX4" fmla="*/ 0 w 7863840"/>
              <a:gd name="connsiteY4" fmla="*/ 0 h 7209307"/>
              <a:gd name="connsiteX0-1" fmla="*/ 0 w 7863840"/>
              <a:gd name="connsiteY0-2" fmla="*/ 0 h 7221734"/>
              <a:gd name="connsiteX1-3" fmla="*/ 7863840 w 7863840"/>
              <a:gd name="connsiteY1-4" fmla="*/ 0 h 7221734"/>
              <a:gd name="connsiteX2-5" fmla="*/ 7863840 w 7863840"/>
              <a:gd name="connsiteY2-6" fmla="*/ 7209307 h 7221734"/>
              <a:gd name="connsiteX3-7" fmla="*/ 1819133 w 7863840"/>
              <a:gd name="connsiteY3-8" fmla="*/ 7221734 h 7221734"/>
              <a:gd name="connsiteX4-9" fmla="*/ 0 w 7863840"/>
              <a:gd name="connsiteY4-10" fmla="*/ 7209307 h 7221734"/>
              <a:gd name="connsiteX5" fmla="*/ 0 w 7863840"/>
              <a:gd name="connsiteY5" fmla="*/ 0 h 7221734"/>
              <a:gd name="connsiteX0-11" fmla="*/ 0 w 7863840"/>
              <a:gd name="connsiteY0-12" fmla="*/ 14189 h 7235923"/>
              <a:gd name="connsiteX1-13" fmla="*/ 5849960 w 7863840"/>
              <a:gd name="connsiteY1-14" fmla="*/ 0 h 7235923"/>
              <a:gd name="connsiteX2-15" fmla="*/ 7863840 w 7863840"/>
              <a:gd name="connsiteY2-16" fmla="*/ 14189 h 7235923"/>
              <a:gd name="connsiteX3-17" fmla="*/ 7863840 w 7863840"/>
              <a:gd name="connsiteY3-18" fmla="*/ 7223496 h 7235923"/>
              <a:gd name="connsiteX4-19" fmla="*/ 1819133 w 7863840"/>
              <a:gd name="connsiteY4-20" fmla="*/ 7235923 h 7235923"/>
              <a:gd name="connsiteX5-21" fmla="*/ 0 w 7863840"/>
              <a:gd name="connsiteY5-22" fmla="*/ 7223496 h 7235923"/>
              <a:gd name="connsiteX6" fmla="*/ 0 w 7863840"/>
              <a:gd name="connsiteY6" fmla="*/ 14189 h 7235923"/>
              <a:gd name="connsiteX0-23" fmla="*/ 0 w 7863840"/>
              <a:gd name="connsiteY0-24" fmla="*/ 14189 h 7235923"/>
              <a:gd name="connsiteX1-25" fmla="*/ 5849960 w 7863840"/>
              <a:gd name="connsiteY1-26" fmla="*/ 0 h 7235923"/>
              <a:gd name="connsiteX2-27" fmla="*/ 7863840 w 7863840"/>
              <a:gd name="connsiteY2-28" fmla="*/ 14189 h 7235923"/>
              <a:gd name="connsiteX3-29" fmla="*/ 7863840 w 7863840"/>
              <a:gd name="connsiteY3-30" fmla="*/ 7223496 h 7235923"/>
              <a:gd name="connsiteX4-31" fmla="*/ 1819133 w 7863840"/>
              <a:gd name="connsiteY4-32" fmla="*/ 7235923 h 7235923"/>
              <a:gd name="connsiteX5-33" fmla="*/ 2091240 w 7863840"/>
              <a:gd name="connsiteY5-34" fmla="*/ 6998744 h 7235923"/>
              <a:gd name="connsiteX6-35" fmla="*/ 0 w 7863840"/>
              <a:gd name="connsiteY6-36" fmla="*/ 14189 h 7235923"/>
              <a:gd name="connsiteX0-37" fmla="*/ 3068721 w 6044707"/>
              <a:gd name="connsiteY0-38" fmla="*/ 3774336 h 7235923"/>
              <a:gd name="connsiteX1-39" fmla="*/ 4030827 w 6044707"/>
              <a:gd name="connsiteY1-40" fmla="*/ 0 h 7235923"/>
              <a:gd name="connsiteX2-41" fmla="*/ 6044707 w 6044707"/>
              <a:gd name="connsiteY2-42" fmla="*/ 14189 h 7235923"/>
              <a:gd name="connsiteX3-43" fmla="*/ 6044707 w 6044707"/>
              <a:gd name="connsiteY3-44" fmla="*/ 7223496 h 7235923"/>
              <a:gd name="connsiteX4-45" fmla="*/ 0 w 6044707"/>
              <a:gd name="connsiteY4-46" fmla="*/ 7235923 h 7235923"/>
              <a:gd name="connsiteX5-47" fmla="*/ 272107 w 6044707"/>
              <a:gd name="connsiteY5-48" fmla="*/ 6998744 h 7235923"/>
              <a:gd name="connsiteX6-49" fmla="*/ 3068721 w 6044707"/>
              <a:gd name="connsiteY6-50" fmla="*/ 3774336 h 7235923"/>
              <a:gd name="connsiteX0-51" fmla="*/ 3068721 w 6044707"/>
              <a:gd name="connsiteY0-52" fmla="*/ 3774336 h 7235923"/>
              <a:gd name="connsiteX1-53" fmla="*/ 3515877 w 6044707"/>
              <a:gd name="connsiteY1-54" fmla="*/ 1935332 h 7235923"/>
              <a:gd name="connsiteX2-55" fmla="*/ 4030827 w 6044707"/>
              <a:gd name="connsiteY2-56" fmla="*/ 0 h 7235923"/>
              <a:gd name="connsiteX3-57" fmla="*/ 6044707 w 6044707"/>
              <a:gd name="connsiteY3-58" fmla="*/ 14189 h 7235923"/>
              <a:gd name="connsiteX4-59" fmla="*/ 6044707 w 6044707"/>
              <a:gd name="connsiteY4-60" fmla="*/ 7223496 h 7235923"/>
              <a:gd name="connsiteX5-61" fmla="*/ 0 w 6044707"/>
              <a:gd name="connsiteY5-62" fmla="*/ 7235923 h 7235923"/>
              <a:gd name="connsiteX6-63" fmla="*/ 272107 w 6044707"/>
              <a:gd name="connsiteY6-64" fmla="*/ 6998744 h 7235923"/>
              <a:gd name="connsiteX7" fmla="*/ 3068721 w 6044707"/>
              <a:gd name="connsiteY7" fmla="*/ 3774336 h 7235923"/>
              <a:gd name="connsiteX0-65" fmla="*/ 3068721 w 6044707"/>
              <a:gd name="connsiteY0-66" fmla="*/ 3774336 h 7235923"/>
              <a:gd name="connsiteX1-67" fmla="*/ 3515877 w 6044707"/>
              <a:gd name="connsiteY1-68" fmla="*/ 1935332 h 7235923"/>
              <a:gd name="connsiteX2-69" fmla="*/ 3515877 w 6044707"/>
              <a:gd name="connsiteY2-70" fmla="*/ 1935332 h 7235923"/>
              <a:gd name="connsiteX3-71" fmla="*/ 4030827 w 6044707"/>
              <a:gd name="connsiteY3-72" fmla="*/ 0 h 7235923"/>
              <a:gd name="connsiteX4-73" fmla="*/ 6044707 w 6044707"/>
              <a:gd name="connsiteY4-74" fmla="*/ 14189 h 7235923"/>
              <a:gd name="connsiteX5-75" fmla="*/ 6044707 w 6044707"/>
              <a:gd name="connsiteY5-76" fmla="*/ 7223496 h 7235923"/>
              <a:gd name="connsiteX6-77" fmla="*/ 0 w 6044707"/>
              <a:gd name="connsiteY6-78" fmla="*/ 7235923 h 7235923"/>
              <a:gd name="connsiteX7-79" fmla="*/ 272107 w 6044707"/>
              <a:gd name="connsiteY7-80" fmla="*/ 6998744 h 7235923"/>
              <a:gd name="connsiteX8" fmla="*/ 3068721 w 6044707"/>
              <a:gd name="connsiteY8" fmla="*/ 3774336 h 7235923"/>
              <a:gd name="connsiteX0-81" fmla="*/ 3068721 w 6044707"/>
              <a:gd name="connsiteY0-82" fmla="*/ 3774336 h 7235923"/>
              <a:gd name="connsiteX1-83" fmla="*/ 3515877 w 6044707"/>
              <a:gd name="connsiteY1-84" fmla="*/ 1935332 h 7235923"/>
              <a:gd name="connsiteX2-85" fmla="*/ 3661658 w 6044707"/>
              <a:gd name="connsiteY2-86" fmla="*/ 1944144 h 7235923"/>
              <a:gd name="connsiteX3-87" fmla="*/ 4030827 w 6044707"/>
              <a:gd name="connsiteY3-88" fmla="*/ 0 h 7235923"/>
              <a:gd name="connsiteX4-89" fmla="*/ 6044707 w 6044707"/>
              <a:gd name="connsiteY4-90" fmla="*/ 14189 h 7235923"/>
              <a:gd name="connsiteX5-91" fmla="*/ 6044707 w 6044707"/>
              <a:gd name="connsiteY5-92" fmla="*/ 7223496 h 7235923"/>
              <a:gd name="connsiteX6-93" fmla="*/ 0 w 6044707"/>
              <a:gd name="connsiteY6-94" fmla="*/ 7235923 h 7235923"/>
              <a:gd name="connsiteX7-95" fmla="*/ 272107 w 6044707"/>
              <a:gd name="connsiteY7-96" fmla="*/ 6998744 h 7235923"/>
              <a:gd name="connsiteX8-97" fmla="*/ 3068721 w 6044707"/>
              <a:gd name="connsiteY8-98" fmla="*/ 3774336 h 7235923"/>
              <a:gd name="connsiteX0-99" fmla="*/ 3068721 w 6044707"/>
              <a:gd name="connsiteY0-100" fmla="*/ 3774336 h 7235923"/>
              <a:gd name="connsiteX1-101" fmla="*/ 3388902 w 6044707"/>
              <a:gd name="connsiteY1-102" fmla="*/ 2390008 h 7235923"/>
              <a:gd name="connsiteX2-103" fmla="*/ 3515877 w 6044707"/>
              <a:gd name="connsiteY2-104" fmla="*/ 1935332 h 7235923"/>
              <a:gd name="connsiteX3-105" fmla="*/ 3661658 w 6044707"/>
              <a:gd name="connsiteY3-106" fmla="*/ 1944144 h 7235923"/>
              <a:gd name="connsiteX4-107" fmla="*/ 4030827 w 6044707"/>
              <a:gd name="connsiteY4-108" fmla="*/ 0 h 7235923"/>
              <a:gd name="connsiteX5-109" fmla="*/ 6044707 w 6044707"/>
              <a:gd name="connsiteY5-110" fmla="*/ 14189 h 7235923"/>
              <a:gd name="connsiteX6-111" fmla="*/ 6044707 w 6044707"/>
              <a:gd name="connsiteY6-112" fmla="*/ 7223496 h 7235923"/>
              <a:gd name="connsiteX7-113" fmla="*/ 0 w 6044707"/>
              <a:gd name="connsiteY7-114" fmla="*/ 7235923 h 7235923"/>
              <a:gd name="connsiteX8-115" fmla="*/ 272107 w 6044707"/>
              <a:gd name="connsiteY8-116" fmla="*/ 6998744 h 7235923"/>
              <a:gd name="connsiteX9" fmla="*/ 3068721 w 6044707"/>
              <a:gd name="connsiteY9" fmla="*/ 3774336 h 7235923"/>
              <a:gd name="connsiteX0-117" fmla="*/ 3068721 w 6044707"/>
              <a:gd name="connsiteY0-118" fmla="*/ 3774336 h 7235923"/>
              <a:gd name="connsiteX1-119" fmla="*/ 3388902 w 6044707"/>
              <a:gd name="connsiteY1-120" fmla="*/ 2390008 h 7235923"/>
              <a:gd name="connsiteX2-121" fmla="*/ 3607607 w 6044707"/>
              <a:gd name="connsiteY2-122" fmla="*/ 2063780 h 7235923"/>
              <a:gd name="connsiteX3-123" fmla="*/ 3661658 w 6044707"/>
              <a:gd name="connsiteY3-124" fmla="*/ 1944144 h 7235923"/>
              <a:gd name="connsiteX4-125" fmla="*/ 4030827 w 6044707"/>
              <a:gd name="connsiteY4-126" fmla="*/ 0 h 7235923"/>
              <a:gd name="connsiteX5-127" fmla="*/ 6044707 w 6044707"/>
              <a:gd name="connsiteY5-128" fmla="*/ 14189 h 7235923"/>
              <a:gd name="connsiteX6-129" fmla="*/ 6044707 w 6044707"/>
              <a:gd name="connsiteY6-130" fmla="*/ 7223496 h 7235923"/>
              <a:gd name="connsiteX7-131" fmla="*/ 0 w 6044707"/>
              <a:gd name="connsiteY7-132" fmla="*/ 7235923 h 7235923"/>
              <a:gd name="connsiteX8-133" fmla="*/ 272107 w 6044707"/>
              <a:gd name="connsiteY8-134" fmla="*/ 6998744 h 7235923"/>
              <a:gd name="connsiteX9-135" fmla="*/ 3068721 w 6044707"/>
              <a:gd name="connsiteY9-136" fmla="*/ 3774336 h 7235923"/>
              <a:gd name="connsiteX0-137" fmla="*/ 3068721 w 6044707"/>
              <a:gd name="connsiteY0-138" fmla="*/ 3774336 h 7235923"/>
              <a:gd name="connsiteX1-139" fmla="*/ 3573387 w 6044707"/>
              <a:gd name="connsiteY1-140" fmla="*/ 2436274 h 7235923"/>
              <a:gd name="connsiteX2-141" fmla="*/ 3607607 w 6044707"/>
              <a:gd name="connsiteY2-142" fmla="*/ 2063780 h 7235923"/>
              <a:gd name="connsiteX3-143" fmla="*/ 3661658 w 6044707"/>
              <a:gd name="connsiteY3-144" fmla="*/ 1944144 h 7235923"/>
              <a:gd name="connsiteX4-145" fmla="*/ 4030827 w 6044707"/>
              <a:gd name="connsiteY4-146" fmla="*/ 0 h 7235923"/>
              <a:gd name="connsiteX5-147" fmla="*/ 6044707 w 6044707"/>
              <a:gd name="connsiteY5-148" fmla="*/ 14189 h 7235923"/>
              <a:gd name="connsiteX6-149" fmla="*/ 6044707 w 6044707"/>
              <a:gd name="connsiteY6-150" fmla="*/ 7223496 h 7235923"/>
              <a:gd name="connsiteX7-151" fmla="*/ 0 w 6044707"/>
              <a:gd name="connsiteY7-152" fmla="*/ 7235923 h 7235923"/>
              <a:gd name="connsiteX8-153" fmla="*/ 272107 w 6044707"/>
              <a:gd name="connsiteY8-154" fmla="*/ 6998744 h 7235923"/>
              <a:gd name="connsiteX9-155" fmla="*/ 3068721 w 6044707"/>
              <a:gd name="connsiteY9-156" fmla="*/ 3774336 h 7235923"/>
              <a:gd name="connsiteX0-157" fmla="*/ 3068721 w 6044707"/>
              <a:gd name="connsiteY0-158" fmla="*/ 3774336 h 7235923"/>
              <a:gd name="connsiteX1-159" fmla="*/ 3389348 w 6044707"/>
              <a:gd name="connsiteY1-160" fmla="*/ 2963585 h 7235923"/>
              <a:gd name="connsiteX2-161" fmla="*/ 3573387 w 6044707"/>
              <a:gd name="connsiteY2-162" fmla="*/ 2436274 h 7235923"/>
              <a:gd name="connsiteX3-163" fmla="*/ 3607607 w 6044707"/>
              <a:gd name="connsiteY3-164" fmla="*/ 2063780 h 7235923"/>
              <a:gd name="connsiteX4-165" fmla="*/ 3661658 w 6044707"/>
              <a:gd name="connsiteY4-166" fmla="*/ 1944144 h 7235923"/>
              <a:gd name="connsiteX5-167" fmla="*/ 4030827 w 6044707"/>
              <a:gd name="connsiteY5-168" fmla="*/ 0 h 7235923"/>
              <a:gd name="connsiteX6-169" fmla="*/ 6044707 w 6044707"/>
              <a:gd name="connsiteY6-170" fmla="*/ 14189 h 7235923"/>
              <a:gd name="connsiteX7-171" fmla="*/ 6044707 w 6044707"/>
              <a:gd name="connsiteY7-172" fmla="*/ 7223496 h 7235923"/>
              <a:gd name="connsiteX8-173" fmla="*/ 0 w 6044707"/>
              <a:gd name="connsiteY8-174" fmla="*/ 7235923 h 7235923"/>
              <a:gd name="connsiteX9-175" fmla="*/ 272107 w 6044707"/>
              <a:gd name="connsiteY9-176" fmla="*/ 6998744 h 7235923"/>
              <a:gd name="connsiteX10" fmla="*/ 3068721 w 6044707"/>
              <a:gd name="connsiteY10" fmla="*/ 3774336 h 7235923"/>
              <a:gd name="connsiteX0-177" fmla="*/ 3068721 w 6044707"/>
              <a:gd name="connsiteY0-178" fmla="*/ 3774336 h 7235923"/>
              <a:gd name="connsiteX1-179" fmla="*/ 3444649 w 6044707"/>
              <a:gd name="connsiteY1-180" fmla="*/ 2920107 h 7235923"/>
              <a:gd name="connsiteX2-181" fmla="*/ 3573387 w 6044707"/>
              <a:gd name="connsiteY2-182" fmla="*/ 2436274 h 7235923"/>
              <a:gd name="connsiteX3-183" fmla="*/ 3607607 w 6044707"/>
              <a:gd name="connsiteY3-184" fmla="*/ 2063780 h 7235923"/>
              <a:gd name="connsiteX4-185" fmla="*/ 3661658 w 6044707"/>
              <a:gd name="connsiteY4-186" fmla="*/ 1944144 h 7235923"/>
              <a:gd name="connsiteX5-187" fmla="*/ 4030827 w 6044707"/>
              <a:gd name="connsiteY5-188" fmla="*/ 0 h 7235923"/>
              <a:gd name="connsiteX6-189" fmla="*/ 6044707 w 6044707"/>
              <a:gd name="connsiteY6-190" fmla="*/ 14189 h 7235923"/>
              <a:gd name="connsiteX7-191" fmla="*/ 6044707 w 6044707"/>
              <a:gd name="connsiteY7-192" fmla="*/ 7223496 h 7235923"/>
              <a:gd name="connsiteX8-193" fmla="*/ 0 w 6044707"/>
              <a:gd name="connsiteY8-194" fmla="*/ 7235923 h 7235923"/>
              <a:gd name="connsiteX9-195" fmla="*/ 272107 w 6044707"/>
              <a:gd name="connsiteY9-196" fmla="*/ 6998744 h 7235923"/>
              <a:gd name="connsiteX10-197" fmla="*/ 3068721 w 6044707"/>
              <a:gd name="connsiteY10-198" fmla="*/ 3774336 h 7235923"/>
              <a:gd name="connsiteX0-199" fmla="*/ 3068721 w 6044707"/>
              <a:gd name="connsiteY0-200" fmla="*/ 3774336 h 7235923"/>
              <a:gd name="connsiteX1-201" fmla="*/ 3444649 w 6044707"/>
              <a:gd name="connsiteY1-202" fmla="*/ 2920107 h 7235923"/>
              <a:gd name="connsiteX2-203" fmla="*/ 3573387 w 6044707"/>
              <a:gd name="connsiteY2-204" fmla="*/ 2436274 h 7235923"/>
              <a:gd name="connsiteX3-205" fmla="*/ 3607607 w 6044707"/>
              <a:gd name="connsiteY3-206" fmla="*/ 2063780 h 7235923"/>
              <a:gd name="connsiteX4-207" fmla="*/ 3661658 w 6044707"/>
              <a:gd name="connsiteY4-208" fmla="*/ 1944144 h 7235923"/>
              <a:gd name="connsiteX5-209" fmla="*/ 4030827 w 6044707"/>
              <a:gd name="connsiteY5-210" fmla="*/ 0 h 7235923"/>
              <a:gd name="connsiteX6-211" fmla="*/ 6044707 w 6044707"/>
              <a:gd name="connsiteY6-212" fmla="*/ 14189 h 7235923"/>
              <a:gd name="connsiteX7-213" fmla="*/ 6044707 w 6044707"/>
              <a:gd name="connsiteY7-214" fmla="*/ 7223496 h 7235923"/>
              <a:gd name="connsiteX8-215" fmla="*/ 0 w 6044707"/>
              <a:gd name="connsiteY8-216" fmla="*/ 7235923 h 7235923"/>
              <a:gd name="connsiteX9-217" fmla="*/ 272107 w 6044707"/>
              <a:gd name="connsiteY9-218" fmla="*/ 6998744 h 7235923"/>
              <a:gd name="connsiteX10-219" fmla="*/ 1865463 w 6044707"/>
              <a:gd name="connsiteY10-220" fmla="*/ 5130561 h 7235923"/>
              <a:gd name="connsiteX11" fmla="*/ 3068721 w 6044707"/>
              <a:gd name="connsiteY11" fmla="*/ 3774336 h 7235923"/>
              <a:gd name="connsiteX0-221" fmla="*/ 3068721 w 6044707"/>
              <a:gd name="connsiteY0-222" fmla="*/ 3774336 h 7235923"/>
              <a:gd name="connsiteX1-223" fmla="*/ 3444649 w 6044707"/>
              <a:gd name="connsiteY1-224" fmla="*/ 2920107 h 7235923"/>
              <a:gd name="connsiteX2-225" fmla="*/ 3573387 w 6044707"/>
              <a:gd name="connsiteY2-226" fmla="*/ 2436274 h 7235923"/>
              <a:gd name="connsiteX3-227" fmla="*/ 3607607 w 6044707"/>
              <a:gd name="connsiteY3-228" fmla="*/ 2063780 h 7235923"/>
              <a:gd name="connsiteX4-229" fmla="*/ 3661658 w 6044707"/>
              <a:gd name="connsiteY4-230" fmla="*/ 1944144 h 7235923"/>
              <a:gd name="connsiteX5-231" fmla="*/ 4030827 w 6044707"/>
              <a:gd name="connsiteY5-232" fmla="*/ 0 h 7235923"/>
              <a:gd name="connsiteX6-233" fmla="*/ 6044707 w 6044707"/>
              <a:gd name="connsiteY6-234" fmla="*/ 14189 h 7235923"/>
              <a:gd name="connsiteX7-235" fmla="*/ 6044707 w 6044707"/>
              <a:gd name="connsiteY7-236" fmla="*/ 7223496 h 7235923"/>
              <a:gd name="connsiteX8-237" fmla="*/ 0 w 6044707"/>
              <a:gd name="connsiteY8-238" fmla="*/ 7235923 h 7235923"/>
              <a:gd name="connsiteX9-239" fmla="*/ 272107 w 6044707"/>
              <a:gd name="connsiteY9-240" fmla="*/ 6998744 h 7235923"/>
              <a:gd name="connsiteX10-241" fmla="*/ 2369641 w 6044707"/>
              <a:gd name="connsiteY10-242" fmla="*/ 5406842 h 7235923"/>
              <a:gd name="connsiteX11-243" fmla="*/ 3068721 w 6044707"/>
              <a:gd name="connsiteY11-244" fmla="*/ 3774336 h 72359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  <a:cxn ang="0">
                <a:pos x="connsiteX8-97" y="connsiteY8-98"/>
              </a:cxn>
              <a:cxn ang="0">
                <a:pos x="connsiteX9-135" y="connsiteY9-136"/>
              </a:cxn>
              <a:cxn ang="0">
                <a:pos x="connsiteX10-197" y="connsiteY10-198"/>
              </a:cxn>
              <a:cxn ang="0">
                <a:pos x="connsiteX11-243" y="connsiteY11-244"/>
              </a:cxn>
            </a:cxnLst>
            <a:rect l="l" t="t" r="r" b="b"/>
            <a:pathLst>
              <a:path w="6044707" h="7235923">
                <a:moveTo>
                  <a:pt x="3068721" y="3774336"/>
                </a:moveTo>
                <a:lnTo>
                  <a:pt x="3444649" y="2920107"/>
                </a:lnTo>
                <a:lnTo>
                  <a:pt x="3573387" y="2436274"/>
                </a:lnTo>
                <a:lnTo>
                  <a:pt x="3607607" y="2063780"/>
                </a:lnTo>
                <a:lnTo>
                  <a:pt x="3661658" y="1944144"/>
                </a:lnTo>
                <a:lnTo>
                  <a:pt x="4030827" y="0"/>
                </a:lnTo>
                <a:lnTo>
                  <a:pt x="6044707" y="14189"/>
                </a:lnTo>
                <a:lnTo>
                  <a:pt x="6044707" y="7223496"/>
                </a:lnTo>
                <a:lnTo>
                  <a:pt x="0" y="7235923"/>
                </a:lnTo>
                <a:lnTo>
                  <a:pt x="272107" y="6998744"/>
                </a:lnTo>
                <a:lnTo>
                  <a:pt x="2369641" y="5406842"/>
                </a:lnTo>
                <a:lnTo>
                  <a:pt x="3068721" y="3774336"/>
                </a:lnTo>
                <a:close/>
              </a:path>
            </a:pathLst>
          </a:custGeom>
          <a:solidFill>
            <a:srgbClr val="1F4E79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任意多边形 282"/>
          <p:cNvSpPr>
            <a:spLocks noChangeAspect="1"/>
          </p:cNvSpPr>
          <p:nvPr/>
        </p:nvSpPr>
        <p:spPr>
          <a:xfrm>
            <a:off x="46575" y="392259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62025" y="1643380"/>
            <a:ext cx="822896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打开事件：＠OnOpen 此事件发生在端点上建立新连接时并且在任何其他事件发生之前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消息事件：@OnMessage 此事件接收WebSocket对话中另一端发送的消息。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错误事件：@OnError 此事件在WebSocket连接或者端点发生错误时产生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关闭事件：@OnClose 此事件表示WebSocket端点的连接目前部分地关闭，它可以由参与连接的任意一个端点发出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15976" y="1139258"/>
            <a:ext cx="1105135" cy="504096"/>
            <a:chOff x="4893159" y="1762174"/>
            <a:chExt cx="1105135" cy="504096"/>
          </a:xfrm>
        </p:grpSpPr>
        <p:sp>
          <p:nvSpPr>
            <p:cNvPr id="148" name="任意多边形 147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7" name="任意多边形 146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-33106" y="4348684"/>
            <a:ext cx="1105135" cy="504096"/>
            <a:chOff x="4893159" y="1762174"/>
            <a:chExt cx="1105135" cy="504096"/>
          </a:xfrm>
        </p:grpSpPr>
        <p:sp>
          <p:nvSpPr>
            <p:cNvPr id="151" name="任意多边形 150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2" name="任意多边形 151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6040" y="476250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如何使用</a:t>
            </a:r>
            <a:r>
              <a:rPr lang="en-US" altLang="zh-CN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WebSocket?</a:t>
            </a:r>
            <a:endParaRPr lang="en-US" altLang="zh-CN" sz="40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5064760"/>
            <a:ext cx="8731250" cy="1390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 51"/>
          <p:cNvSpPr/>
          <p:nvPr/>
        </p:nvSpPr>
        <p:spPr>
          <a:xfrm rot="10800000">
            <a:off x="435857" y="-143175"/>
            <a:ext cx="11542133" cy="309600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-884025" y="5058"/>
            <a:ext cx="13356000" cy="3744000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等腰三角形 21"/>
          <p:cNvSpPr>
            <a:spLocks noChangeAspect="1"/>
          </p:cNvSpPr>
          <p:nvPr/>
        </p:nvSpPr>
        <p:spPr>
          <a:xfrm rot="10800000">
            <a:off x="5982928" y="1587340"/>
            <a:ext cx="252000" cy="272413"/>
          </a:xfrm>
          <a:prstGeom prst="triangle">
            <a:avLst/>
          </a:prstGeom>
          <a:solidFill>
            <a:srgbClr val="5B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86187" y="4614865"/>
            <a:ext cx="508000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Netty</a:t>
            </a:r>
            <a:r>
              <a:rPr lang="zh-CN" altLang="en-US" sz="44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及</a:t>
            </a:r>
            <a:r>
              <a:rPr lang="en-US" altLang="zh-CN" sz="44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IO</a:t>
            </a:r>
            <a:r>
              <a:rPr lang="zh-CN" altLang="en-US" sz="44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模型介绍</a:t>
            </a:r>
            <a:endParaRPr lang="zh-CN" altLang="en-US" sz="44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5497473" y="133820"/>
            <a:ext cx="1224005" cy="1271005"/>
            <a:chOff x="2522863" y="2284605"/>
            <a:chExt cx="1038917" cy="1078810"/>
          </a:xfrm>
        </p:grpSpPr>
        <p:sp>
          <p:nvSpPr>
            <p:cNvPr id="38" name="椭圆 37"/>
            <p:cNvSpPr/>
            <p:nvPr/>
          </p:nvSpPr>
          <p:spPr>
            <a:xfrm>
              <a:off x="2522863" y="2324503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24017" y="2284605"/>
              <a:ext cx="875141" cy="940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叁</a:t>
              </a:r>
              <a:endParaRPr lang="zh-CN" altLang="en-US" sz="66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752462" y="2960702"/>
            <a:ext cx="2595781" cy="1440000"/>
            <a:chOff x="4752462" y="2960702"/>
            <a:chExt cx="2595781" cy="1440000"/>
          </a:xfrm>
          <a:solidFill>
            <a:srgbClr val="5BB7D7"/>
          </a:solidFill>
        </p:grpSpPr>
        <p:sp>
          <p:nvSpPr>
            <p:cNvPr id="26" name="任意多边形 25"/>
            <p:cNvSpPr/>
            <p:nvPr/>
          </p:nvSpPr>
          <p:spPr>
            <a:xfrm rot="2567651" flipH="1">
              <a:off x="4752462" y="2960702"/>
              <a:ext cx="1385648" cy="1406100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solidFill>
              <a:srgbClr val="5BB7D7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7" name="任意多边形 26"/>
            <p:cNvSpPr>
              <a:spLocks noChangeAspect="1"/>
            </p:cNvSpPr>
            <p:nvPr/>
          </p:nvSpPr>
          <p:spPr>
            <a:xfrm rot="3221536">
              <a:off x="5381158" y="3505058"/>
              <a:ext cx="928527" cy="848968"/>
            </a:xfrm>
            <a:custGeom>
              <a:avLst/>
              <a:gdLst>
                <a:gd name="connsiteX0" fmla="*/ 1600260 w 3879736"/>
                <a:gd name="connsiteY0" fmla="*/ 0 h 3547321"/>
                <a:gd name="connsiteX1" fmla="*/ 1876490 w 3879736"/>
                <a:gd name="connsiteY1" fmla="*/ 527008 h 3547321"/>
                <a:gd name="connsiteX2" fmla="*/ 1967343 w 3879736"/>
                <a:gd name="connsiteY2" fmla="*/ 533627 h 3547321"/>
                <a:gd name="connsiteX3" fmla="*/ 2309772 w 3879736"/>
                <a:gd name="connsiteY3" fmla="*/ 668898 h 3547321"/>
                <a:gd name="connsiteX4" fmla="*/ 2557518 w 3879736"/>
                <a:gd name="connsiteY4" fmla="*/ 1755120 h 3547321"/>
                <a:gd name="connsiteX5" fmla="*/ 2522942 w 3879736"/>
                <a:gd name="connsiteY5" fmla="*/ 1836894 h 3547321"/>
                <a:gd name="connsiteX6" fmla="*/ 2852890 w 3879736"/>
                <a:gd name="connsiteY6" fmla="*/ 1994477 h 3547321"/>
                <a:gd name="connsiteX7" fmla="*/ 3112001 w 3879736"/>
                <a:gd name="connsiteY7" fmla="*/ 1258361 h 3547321"/>
                <a:gd name="connsiteX8" fmla="*/ 2979687 w 3879736"/>
                <a:gd name="connsiteY8" fmla="*/ 2055036 h 3547321"/>
                <a:gd name="connsiteX9" fmla="*/ 3879736 w 3879736"/>
                <a:gd name="connsiteY9" fmla="*/ 2484900 h 3547321"/>
                <a:gd name="connsiteX10" fmla="*/ 3099090 w 3879736"/>
                <a:gd name="connsiteY10" fmla="*/ 3547321 h 3547321"/>
                <a:gd name="connsiteX11" fmla="*/ 2075296 w 3879736"/>
                <a:gd name="connsiteY11" fmla="*/ 2446117 h 3547321"/>
                <a:gd name="connsiteX12" fmla="*/ 2007589 w 3879736"/>
                <a:gd name="connsiteY12" fmla="*/ 2503546 h 3547321"/>
                <a:gd name="connsiteX13" fmla="*/ 896962 w 3879736"/>
                <a:gd name="connsiteY13" fmla="*/ 2591662 h 3547321"/>
                <a:gd name="connsiteX14" fmla="*/ 665558 w 3879736"/>
                <a:gd name="connsiteY14" fmla="*/ 2305291 h 3547321"/>
                <a:gd name="connsiteX15" fmla="*/ 662689 w 3879736"/>
                <a:gd name="connsiteY15" fmla="*/ 2298027 h 3547321"/>
                <a:gd name="connsiteX16" fmla="*/ 0 w 3879736"/>
                <a:gd name="connsiteY16" fmla="*/ 2177875 h 3547321"/>
                <a:gd name="connsiteX17" fmla="*/ 585165 w 3879736"/>
                <a:gd name="connsiteY17" fmla="*/ 1826710 h 3547321"/>
                <a:gd name="connsiteX18" fmla="*/ 585237 w 3879736"/>
                <a:gd name="connsiteY18" fmla="*/ 1823871 h 3547321"/>
                <a:gd name="connsiteX19" fmla="*/ 866256 w 3879736"/>
                <a:gd name="connsiteY19" fmla="*/ 1088665 h 3547321"/>
                <a:gd name="connsiteX20" fmla="*/ 1387100 w 3879736"/>
                <a:gd name="connsiteY20" fmla="*/ 643646 h 3547321"/>
                <a:gd name="connsiteX21" fmla="*/ 1451635 w 3879736"/>
                <a:gd name="connsiteY21" fmla="*/ 615095 h 354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79736" h="3547321">
                  <a:moveTo>
                    <a:pt x="1600260" y="0"/>
                  </a:moveTo>
                  <a:lnTo>
                    <a:pt x="1876490" y="527008"/>
                  </a:lnTo>
                  <a:lnTo>
                    <a:pt x="1967343" y="533627"/>
                  </a:lnTo>
                  <a:cubicBezTo>
                    <a:pt x="2091275" y="549776"/>
                    <a:pt x="2207998" y="594117"/>
                    <a:pt x="2309772" y="668898"/>
                  </a:cubicBezTo>
                  <a:cubicBezTo>
                    <a:pt x="2615095" y="893243"/>
                    <a:pt x="2699158" y="1327843"/>
                    <a:pt x="2557518" y="1755120"/>
                  </a:cubicBezTo>
                  <a:lnTo>
                    <a:pt x="2522942" y="1836894"/>
                  </a:lnTo>
                  <a:lnTo>
                    <a:pt x="2852890" y="1994477"/>
                  </a:lnTo>
                  <a:lnTo>
                    <a:pt x="3112001" y="1258361"/>
                  </a:lnTo>
                  <a:lnTo>
                    <a:pt x="2979687" y="2055036"/>
                  </a:lnTo>
                  <a:lnTo>
                    <a:pt x="3879736" y="2484900"/>
                  </a:lnTo>
                  <a:lnTo>
                    <a:pt x="3099090" y="3547321"/>
                  </a:lnTo>
                  <a:lnTo>
                    <a:pt x="2075296" y="2446117"/>
                  </a:lnTo>
                  <a:lnTo>
                    <a:pt x="2007589" y="2503546"/>
                  </a:lnTo>
                  <a:cubicBezTo>
                    <a:pt x="1642150" y="2766379"/>
                    <a:pt x="1202284" y="2816007"/>
                    <a:pt x="896962" y="2591662"/>
                  </a:cubicBezTo>
                  <a:cubicBezTo>
                    <a:pt x="795188" y="2516881"/>
                    <a:pt x="717999" y="2418737"/>
                    <a:pt x="665558" y="2305291"/>
                  </a:cubicBezTo>
                  <a:lnTo>
                    <a:pt x="662689" y="2298027"/>
                  </a:lnTo>
                  <a:lnTo>
                    <a:pt x="0" y="2177875"/>
                  </a:lnTo>
                  <a:lnTo>
                    <a:pt x="585165" y="1826710"/>
                  </a:lnTo>
                  <a:lnTo>
                    <a:pt x="585237" y="1823871"/>
                  </a:lnTo>
                  <a:cubicBezTo>
                    <a:pt x="602192" y="1580423"/>
                    <a:pt x="695571" y="1320958"/>
                    <a:pt x="866256" y="1088665"/>
                  </a:cubicBezTo>
                  <a:cubicBezTo>
                    <a:pt x="1012557" y="889556"/>
                    <a:pt x="1194879" y="738684"/>
                    <a:pt x="1387100" y="643646"/>
                  </a:cubicBezTo>
                  <a:lnTo>
                    <a:pt x="1451635" y="6150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8" name="任意多边形 27"/>
            <p:cNvSpPr>
              <a:spLocks noChangeAspect="1"/>
            </p:cNvSpPr>
            <p:nvPr/>
          </p:nvSpPr>
          <p:spPr>
            <a:xfrm rot="2567651" flipH="1">
              <a:off x="5676561" y="3270833"/>
              <a:ext cx="1093007" cy="1109139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solidFill>
              <a:srgbClr val="5BB7D7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9" name="任意多边形 28"/>
            <p:cNvSpPr>
              <a:spLocks noChangeAspect="1"/>
            </p:cNvSpPr>
            <p:nvPr/>
          </p:nvSpPr>
          <p:spPr>
            <a:xfrm rot="2567651" flipH="1">
              <a:off x="6205101" y="3691599"/>
              <a:ext cx="688190" cy="698347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0" name="任意多边形 29"/>
            <p:cNvSpPr>
              <a:spLocks noChangeAspect="1"/>
            </p:cNvSpPr>
            <p:nvPr/>
          </p:nvSpPr>
          <p:spPr>
            <a:xfrm rot="3221536">
              <a:off x="6459495" y="3511955"/>
              <a:ext cx="928527" cy="848968"/>
            </a:xfrm>
            <a:custGeom>
              <a:avLst/>
              <a:gdLst>
                <a:gd name="connsiteX0" fmla="*/ 1600260 w 3879736"/>
                <a:gd name="connsiteY0" fmla="*/ 0 h 3547321"/>
                <a:gd name="connsiteX1" fmla="*/ 1876490 w 3879736"/>
                <a:gd name="connsiteY1" fmla="*/ 527008 h 3547321"/>
                <a:gd name="connsiteX2" fmla="*/ 1967343 w 3879736"/>
                <a:gd name="connsiteY2" fmla="*/ 533627 h 3547321"/>
                <a:gd name="connsiteX3" fmla="*/ 2309772 w 3879736"/>
                <a:gd name="connsiteY3" fmla="*/ 668898 h 3547321"/>
                <a:gd name="connsiteX4" fmla="*/ 2557518 w 3879736"/>
                <a:gd name="connsiteY4" fmla="*/ 1755120 h 3547321"/>
                <a:gd name="connsiteX5" fmla="*/ 2522942 w 3879736"/>
                <a:gd name="connsiteY5" fmla="*/ 1836894 h 3547321"/>
                <a:gd name="connsiteX6" fmla="*/ 2852890 w 3879736"/>
                <a:gd name="connsiteY6" fmla="*/ 1994477 h 3547321"/>
                <a:gd name="connsiteX7" fmla="*/ 3112001 w 3879736"/>
                <a:gd name="connsiteY7" fmla="*/ 1258361 h 3547321"/>
                <a:gd name="connsiteX8" fmla="*/ 2979687 w 3879736"/>
                <a:gd name="connsiteY8" fmla="*/ 2055036 h 3547321"/>
                <a:gd name="connsiteX9" fmla="*/ 3879736 w 3879736"/>
                <a:gd name="connsiteY9" fmla="*/ 2484900 h 3547321"/>
                <a:gd name="connsiteX10" fmla="*/ 3099090 w 3879736"/>
                <a:gd name="connsiteY10" fmla="*/ 3547321 h 3547321"/>
                <a:gd name="connsiteX11" fmla="*/ 2075296 w 3879736"/>
                <a:gd name="connsiteY11" fmla="*/ 2446117 h 3547321"/>
                <a:gd name="connsiteX12" fmla="*/ 2007589 w 3879736"/>
                <a:gd name="connsiteY12" fmla="*/ 2503546 h 3547321"/>
                <a:gd name="connsiteX13" fmla="*/ 896962 w 3879736"/>
                <a:gd name="connsiteY13" fmla="*/ 2591662 h 3547321"/>
                <a:gd name="connsiteX14" fmla="*/ 665558 w 3879736"/>
                <a:gd name="connsiteY14" fmla="*/ 2305291 h 3547321"/>
                <a:gd name="connsiteX15" fmla="*/ 662689 w 3879736"/>
                <a:gd name="connsiteY15" fmla="*/ 2298027 h 3547321"/>
                <a:gd name="connsiteX16" fmla="*/ 0 w 3879736"/>
                <a:gd name="connsiteY16" fmla="*/ 2177875 h 3547321"/>
                <a:gd name="connsiteX17" fmla="*/ 585165 w 3879736"/>
                <a:gd name="connsiteY17" fmla="*/ 1826710 h 3547321"/>
                <a:gd name="connsiteX18" fmla="*/ 585237 w 3879736"/>
                <a:gd name="connsiteY18" fmla="*/ 1823871 h 3547321"/>
                <a:gd name="connsiteX19" fmla="*/ 866256 w 3879736"/>
                <a:gd name="connsiteY19" fmla="*/ 1088665 h 3547321"/>
                <a:gd name="connsiteX20" fmla="*/ 1387100 w 3879736"/>
                <a:gd name="connsiteY20" fmla="*/ 643646 h 3547321"/>
                <a:gd name="connsiteX21" fmla="*/ 1451635 w 3879736"/>
                <a:gd name="connsiteY21" fmla="*/ 615095 h 354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79736" h="3547321">
                  <a:moveTo>
                    <a:pt x="1600260" y="0"/>
                  </a:moveTo>
                  <a:lnTo>
                    <a:pt x="1876490" y="527008"/>
                  </a:lnTo>
                  <a:lnTo>
                    <a:pt x="1967343" y="533627"/>
                  </a:lnTo>
                  <a:cubicBezTo>
                    <a:pt x="2091275" y="549776"/>
                    <a:pt x="2207998" y="594117"/>
                    <a:pt x="2309772" y="668898"/>
                  </a:cubicBezTo>
                  <a:cubicBezTo>
                    <a:pt x="2615095" y="893243"/>
                    <a:pt x="2699158" y="1327843"/>
                    <a:pt x="2557518" y="1755120"/>
                  </a:cubicBezTo>
                  <a:lnTo>
                    <a:pt x="2522942" y="1836894"/>
                  </a:lnTo>
                  <a:lnTo>
                    <a:pt x="2852890" y="1994477"/>
                  </a:lnTo>
                  <a:lnTo>
                    <a:pt x="3112001" y="1258361"/>
                  </a:lnTo>
                  <a:lnTo>
                    <a:pt x="2979687" y="2055036"/>
                  </a:lnTo>
                  <a:lnTo>
                    <a:pt x="3879736" y="2484900"/>
                  </a:lnTo>
                  <a:lnTo>
                    <a:pt x="3099090" y="3547321"/>
                  </a:lnTo>
                  <a:lnTo>
                    <a:pt x="2075296" y="2446117"/>
                  </a:lnTo>
                  <a:lnTo>
                    <a:pt x="2007589" y="2503546"/>
                  </a:lnTo>
                  <a:cubicBezTo>
                    <a:pt x="1642150" y="2766379"/>
                    <a:pt x="1202284" y="2816007"/>
                    <a:pt x="896962" y="2591662"/>
                  </a:cubicBezTo>
                  <a:cubicBezTo>
                    <a:pt x="795188" y="2516881"/>
                    <a:pt x="717999" y="2418737"/>
                    <a:pt x="665558" y="2305291"/>
                  </a:cubicBezTo>
                  <a:lnTo>
                    <a:pt x="662689" y="2298027"/>
                  </a:lnTo>
                  <a:lnTo>
                    <a:pt x="0" y="2177875"/>
                  </a:lnTo>
                  <a:lnTo>
                    <a:pt x="585165" y="1826710"/>
                  </a:lnTo>
                  <a:lnTo>
                    <a:pt x="585237" y="1823871"/>
                  </a:lnTo>
                  <a:cubicBezTo>
                    <a:pt x="602192" y="1580423"/>
                    <a:pt x="695571" y="1320958"/>
                    <a:pt x="866256" y="1088665"/>
                  </a:cubicBezTo>
                  <a:cubicBezTo>
                    <a:pt x="1012557" y="889556"/>
                    <a:pt x="1194879" y="738684"/>
                    <a:pt x="1387100" y="643646"/>
                  </a:cubicBezTo>
                  <a:lnTo>
                    <a:pt x="1451635" y="615095"/>
                  </a:lnTo>
                  <a:close/>
                </a:path>
              </a:pathLst>
            </a:custGeom>
            <a:solidFill>
              <a:srgbClr val="5BB7D7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1" name="云形 30"/>
          <p:cNvSpPr/>
          <p:nvPr/>
        </p:nvSpPr>
        <p:spPr>
          <a:xfrm>
            <a:off x="4937855" y="4181913"/>
            <a:ext cx="2354958" cy="42515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hidden="1"/>
          <p:cNvSpPr/>
          <p:nvPr/>
        </p:nvSpPr>
        <p:spPr>
          <a:xfrm rot="3598561">
            <a:off x="3699401" y="597954"/>
            <a:ext cx="6044707" cy="7235923"/>
          </a:xfrm>
          <a:custGeom>
            <a:avLst/>
            <a:gdLst>
              <a:gd name="connsiteX0" fmla="*/ 0 w 7863840"/>
              <a:gd name="connsiteY0" fmla="*/ 0 h 7209307"/>
              <a:gd name="connsiteX1" fmla="*/ 7863840 w 7863840"/>
              <a:gd name="connsiteY1" fmla="*/ 0 h 7209307"/>
              <a:gd name="connsiteX2" fmla="*/ 7863840 w 7863840"/>
              <a:gd name="connsiteY2" fmla="*/ 7209307 h 7209307"/>
              <a:gd name="connsiteX3" fmla="*/ 0 w 7863840"/>
              <a:gd name="connsiteY3" fmla="*/ 7209307 h 7209307"/>
              <a:gd name="connsiteX4" fmla="*/ 0 w 7863840"/>
              <a:gd name="connsiteY4" fmla="*/ 0 h 7209307"/>
              <a:gd name="connsiteX0-1" fmla="*/ 0 w 7863840"/>
              <a:gd name="connsiteY0-2" fmla="*/ 0 h 7221734"/>
              <a:gd name="connsiteX1-3" fmla="*/ 7863840 w 7863840"/>
              <a:gd name="connsiteY1-4" fmla="*/ 0 h 7221734"/>
              <a:gd name="connsiteX2-5" fmla="*/ 7863840 w 7863840"/>
              <a:gd name="connsiteY2-6" fmla="*/ 7209307 h 7221734"/>
              <a:gd name="connsiteX3-7" fmla="*/ 1819133 w 7863840"/>
              <a:gd name="connsiteY3-8" fmla="*/ 7221734 h 7221734"/>
              <a:gd name="connsiteX4-9" fmla="*/ 0 w 7863840"/>
              <a:gd name="connsiteY4-10" fmla="*/ 7209307 h 7221734"/>
              <a:gd name="connsiteX5" fmla="*/ 0 w 7863840"/>
              <a:gd name="connsiteY5" fmla="*/ 0 h 7221734"/>
              <a:gd name="connsiteX0-11" fmla="*/ 0 w 7863840"/>
              <a:gd name="connsiteY0-12" fmla="*/ 14189 h 7235923"/>
              <a:gd name="connsiteX1-13" fmla="*/ 5849960 w 7863840"/>
              <a:gd name="connsiteY1-14" fmla="*/ 0 h 7235923"/>
              <a:gd name="connsiteX2-15" fmla="*/ 7863840 w 7863840"/>
              <a:gd name="connsiteY2-16" fmla="*/ 14189 h 7235923"/>
              <a:gd name="connsiteX3-17" fmla="*/ 7863840 w 7863840"/>
              <a:gd name="connsiteY3-18" fmla="*/ 7223496 h 7235923"/>
              <a:gd name="connsiteX4-19" fmla="*/ 1819133 w 7863840"/>
              <a:gd name="connsiteY4-20" fmla="*/ 7235923 h 7235923"/>
              <a:gd name="connsiteX5-21" fmla="*/ 0 w 7863840"/>
              <a:gd name="connsiteY5-22" fmla="*/ 7223496 h 7235923"/>
              <a:gd name="connsiteX6" fmla="*/ 0 w 7863840"/>
              <a:gd name="connsiteY6" fmla="*/ 14189 h 7235923"/>
              <a:gd name="connsiteX0-23" fmla="*/ 0 w 7863840"/>
              <a:gd name="connsiteY0-24" fmla="*/ 14189 h 7235923"/>
              <a:gd name="connsiteX1-25" fmla="*/ 5849960 w 7863840"/>
              <a:gd name="connsiteY1-26" fmla="*/ 0 h 7235923"/>
              <a:gd name="connsiteX2-27" fmla="*/ 7863840 w 7863840"/>
              <a:gd name="connsiteY2-28" fmla="*/ 14189 h 7235923"/>
              <a:gd name="connsiteX3-29" fmla="*/ 7863840 w 7863840"/>
              <a:gd name="connsiteY3-30" fmla="*/ 7223496 h 7235923"/>
              <a:gd name="connsiteX4-31" fmla="*/ 1819133 w 7863840"/>
              <a:gd name="connsiteY4-32" fmla="*/ 7235923 h 7235923"/>
              <a:gd name="connsiteX5-33" fmla="*/ 2091240 w 7863840"/>
              <a:gd name="connsiteY5-34" fmla="*/ 6998744 h 7235923"/>
              <a:gd name="connsiteX6-35" fmla="*/ 0 w 7863840"/>
              <a:gd name="connsiteY6-36" fmla="*/ 14189 h 7235923"/>
              <a:gd name="connsiteX0-37" fmla="*/ 3068721 w 6044707"/>
              <a:gd name="connsiteY0-38" fmla="*/ 3774336 h 7235923"/>
              <a:gd name="connsiteX1-39" fmla="*/ 4030827 w 6044707"/>
              <a:gd name="connsiteY1-40" fmla="*/ 0 h 7235923"/>
              <a:gd name="connsiteX2-41" fmla="*/ 6044707 w 6044707"/>
              <a:gd name="connsiteY2-42" fmla="*/ 14189 h 7235923"/>
              <a:gd name="connsiteX3-43" fmla="*/ 6044707 w 6044707"/>
              <a:gd name="connsiteY3-44" fmla="*/ 7223496 h 7235923"/>
              <a:gd name="connsiteX4-45" fmla="*/ 0 w 6044707"/>
              <a:gd name="connsiteY4-46" fmla="*/ 7235923 h 7235923"/>
              <a:gd name="connsiteX5-47" fmla="*/ 272107 w 6044707"/>
              <a:gd name="connsiteY5-48" fmla="*/ 6998744 h 7235923"/>
              <a:gd name="connsiteX6-49" fmla="*/ 3068721 w 6044707"/>
              <a:gd name="connsiteY6-50" fmla="*/ 3774336 h 7235923"/>
              <a:gd name="connsiteX0-51" fmla="*/ 3068721 w 6044707"/>
              <a:gd name="connsiteY0-52" fmla="*/ 3774336 h 7235923"/>
              <a:gd name="connsiteX1-53" fmla="*/ 3515877 w 6044707"/>
              <a:gd name="connsiteY1-54" fmla="*/ 1935332 h 7235923"/>
              <a:gd name="connsiteX2-55" fmla="*/ 4030827 w 6044707"/>
              <a:gd name="connsiteY2-56" fmla="*/ 0 h 7235923"/>
              <a:gd name="connsiteX3-57" fmla="*/ 6044707 w 6044707"/>
              <a:gd name="connsiteY3-58" fmla="*/ 14189 h 7235923"/>
              <a:gd name="connsiteX4-59" fmla="*/ 6044707 w 6044707"/>
              <a:gd name="connsiteY4-60" fmla="*/ 7223496 h 7235923"/>
              <a:gd name="connsiteX5-61" fmla="*/ 0 w 6044707"/>
              <a:gd name="connsiteY5-62" fmla="*/ 7235923 h 7235923"/>
              <a:gd name="connsiteX6-63" fmla="*/ 272107 w 6044707"/>
              <a:gd name="connsiteY6-64" fmla="*/ 6998744 h 7235923"/>
              <a:gd name="connsiteX7" fmla="*/ 3068721 w 6044707"/>
              <a:gd name="connsiteY7" fmla="*/ 3774336 h 7235923"/>
              <a:gd name="connsiteX0-65" fmla="*/ 3068721 w 6044707"/>
              <a:gd name="connsiteY0-66" fmla="*/ 3774336 h 7235923"/>
              <a:gd name="connsiteX1-67" fmla="*/ 3515877 w 6044707"/>
              <a:gd name="connsiteY1-68" fmla="*/ 1935332 h 7235923"/>
              <a:gd name="connsiteX2-69" fmla="*/ 3515877 w 6044707"/>
              <a:gd name="connsiteY2-70" fmla="*/ 1935332 h 7235923"/>
              <a:gd name="connsiteX3-71" fmla="*/ 4030827 w 6044707"/>
              <a:gd name="connsiteY3-72" fmla="*/ 0 h 7235923"/>
              <a:gd name="connsiteX4-73" fmla="*/ 6044707 w 6044707"/>
              <a:gd name="connsiteY4-74" fmla="*/ 14189 h 7235923"/>
              <a:gd name="connsiteX5-75" fmla="*/ 6044707 w 6044707"/>
              <a:gd name="connsiteY5-76" fmla="*/ 7223496 h 7235923"/>
              <a:gd name="connsiteX6-77" fmla="*/ 0 w 6044707"/>
              <a:gd name="connsiteY6-78" fmla="*/ 7235923 h 7235923"/>
              <a:gd name="connsiteX7-79" fmla="*/ 272107 w 6044707"/>
              <a:gd name="connsiteY7-80" fmla="*/ 6998744 h 7235923"/>
              <a:gd name="connsiteX8" fmla="*/ 3068721 w 6044707"/>
              <a:gd name="connsiteY8" fmla="*/ 3774336 h 7235923"/>
              <a:gd name="connsiteX0-81" fmla="*/ 3068721 w 6044707"/>
              <a:gd name="connsiteY0-82" fmla="*/ 3774336 h 7235923"/>
              <a:gd name="connsiteX1-83" fmla="*/ 3515877 w 6044707"/>
              <a:gd name="connsiteY1-84" fmla="*/ 1935332 h 7235923"/>
              <a:gd name="connsiteX2-85" fmla="*/ 3661658 w 6044707"/>
              <a:gd name="connsiteY2-86" fmla="*/ 1944144 h 7235923"/>
              <a:gd name="connsiteX3-87" fmla="*/ 4030827 w 6044707"/>
              <a:gd name="connsiteY3-88" fmla="*/ 0 h 7235923"/>
              <a:gd name="connsiteX4-89" fmla="*/ 6044707 w 6044707"/>
              <a:gd name="connsiteY4-90" fmla="*/ 14189 h 7235923"/>
              <a:gd name="connsiteX5-91" fmla="*/ 6044707 w 6044707"/>
              <a:gd name="connsiteY5-92" fmla="*/ 7223496 h 7235923"/>
              <a:gd name="connsiteX6-93" fmla="*/ 0 w 6044707"/>
              <a:gd name="connsiteY6-94" fmla="*/ 7235923 h 7235923"/>
              <a:gd name="connsiteX7-95" fmla="*/ 272107 w 6044707"/>
              <a:gd name="connsiteY7-96" fmla="*/ 6998744 h 7235923"/>
              <a:gd name="connsiteX8-97" fmla="*/ 3068721 w 6044707"/>
              <a:gd name="connsiteY8-98" fmla="*/ 3774336 h 7235923"/>
              <a:gd name="connsiteX0-99" fmla="*/ 3068721 w 6044707"/>
              <a:gd name="connsiteY0-100" fmla="*/ 3774336 h 7235923"/>
              <a:gd name="connsiteX1-101" fmla="*/ 3388902 w 6044707"/>
              <a:gd name="connsiteY1-102" fmla="*/ 2390008 h 7235923"/>
              <a:gd name="connsiteX2-103" fmla="*/ 3515877 w 6044707"/>
              <a:gd name="connsiteY2-104" fmla="*/ 1935332 h 7235923"/>
              <a:gd name="connsiteX3-105" fmla="*/ 3661658 w 6044707"/>
              <a:gd name="connsiteY3-106" fmla="*/ 1944144 h 7235923"/>
              <a:gd name="connsiteX4-107" fmla="*/ 4030827 w 6044707"/>
              <a:gd name="connsiteY4-108" fmla="*/ 0 h 7235923"/>
              <a:gd name="connsiteX5-109" fmla="*/ 6044707 w 6044707"/>
              <a:gd name="connsiteY5-110" fmla="*/ 14189 h 7235923"/>
              <a:gd name="connsiteX6-111" fmla="*/ 6044707 w 6044707"/>
              <a:gd name="connsiteY6-112" fmla="*/ 7223496 h 7235923"/>
              <a:gd name="connsiteX7-113" fmla="*/ 0 w 6044707"/>
              <a:gd name="connsiteY7-114" fmla="*/ 7235923 h 7235923"/>
              <a:gd name="connsiteX8-115" fmla="*/ 272107 w 6044707"/>
              <a:gd name="connsiteY8-116" fmla="*/ 6998744 h 7235923"/>
              <a:gd name="connsiteX9" fmla="*/ 3068721 w 6044707"/>
              <a:gd name="connsiteY9" fmla="*/ 3774336 h 7235923"/>
              <a:gd name="connsiteX0-117" fmla="*/ 3068721 w 6044707"/>
              <a:gd name="connsiteY0-118" fmla="*/ 3774336 h 7235923"/>
              <a:gd name="connsiteX1-119" fmla="*/ 3388902 w 6044707"/>
              <a:gd name="connsiteY1-120" fmla="*/ 2390008 h 7235923"/>
              <a:gd name="connsiteX2-121" fmla="*/ 3607607 w 6044707"/>
              <a:gd name="connsiteY2-122" fmla="*/ 2063780 h 7235923"/>
              <a:gd name="connsiteX3-123" fmla="*/ 3661658 w 6044707"/>
              <a:gd name="connsiteY3-124" fmla="*/ 1944144 h 7235923"/>
              <a:gd name="connsiteX4-125" fmla="*/ 4030827 w 6044707"/>
              <a:gd name="connsiteY4-126" fmla="*/ 0 h 7235923"/>
              <a:gd name="connsiteX5-127" fmla="*/ 6044707 w 6044707"/>
              <a:gd name="connsiteY5-128" fmla="*/ 14189 h 7235923"/>
              <a:gd name="connsiteX6-129" fmla="*/ 6044707 w 6044707"/>
              <a:gd name="connsiteY6-130" fmla="*/ 7223496 h 7235923"/>
              <a:gd name="connsiteX7-131" fmla="*/ 0 w 6044707"/>
              <a:gd name="connsiteY7-132" fmla="*/ 7235923 h 7235923"/>
              <a:gd name="connsiteX8-133" fmla="*/ 272107 w 6044707"/>
              <a:gd name="connsiteY8-134" fmla="*/ 6998744 h 7235923"/>
              <a:gd name="connsiteX9-135" fmla="*/ 3068721 w 6044707"/>
              <a:gd name="connsiteY9-136" fmla="*/ 3774336 h 7235923"/>
              <a:gd name="connsiteX0-137" fmla="*/ 3068721 w 6044707"/>
              <a:gd name="connsiteY0-138" fmla="*/ 3774336 h 7235923"/>
              <a:gd name="connsiteX1-139" fmla="*/ 3573387 w 6044707"/>
              <a:gd name="connsiteY1-140" fmla="*/ 2436274 h 7235923"/>
              <a:gd name="connsiteX2-141" fmla="*/ 3607607 w 6044707"/>
              <a:gd name="connsiteY2-142" fmla="*/ 2063780 h 7235923"/>
              <a:gd name="connsiteX3-143" fmla="*/ 3661658 w 6044707"/>
              <a:gd name="connsiteY3-144" fmla="*/ 1944144 h 7235923"/>
              <a:gd name="connsiteX4-145" fmla="*/ 4030827 w 6044707"/>
              <a:gd name="connsiteY4-146" fmla="*/ 0 h 7235923"/>
              <a:gd name="connsiteX5-147" fmla="*/ 6044707 w 6044707"/>
              <a:gd name="connsiteY5-148" fmla="*/ 14189 h 7235923"/>
              <a:gd name="connsiteX6-149" fmla="*/ 6044707 w 6044707"/>
              <a:gd name="connsiteY6-150" fmla="*/ 7223496 h 7235923"/>
              <a:gd name="connsiteX7-151" fmla="*/ 0 w 6044707"/>
              <a:gd name="connsiteY7-152" fmla="*/ 7235923 h 7235923"/>
              <a:gd name="connsiteX8-153" fmla="*/ 272107 w 6044707"/>
              <a:gd name="connsiteY8-154" fmla="*/ 6998744 h 7235923"/>
              <a:gd name="connsiteX9-155" fmla="*/ 3068721 w 6044707"/>
              <a:gd name="connsiteY9-156" fmla="*/ 3774336 h 7235923"/>
              <a:gd name="connsiteX0-157" fmla="*/ 3068721 w 6044707"/>
              <a:gd name="connsiteY0-158" fmla="*/ 3774336 h 7235923"/>
              <a:gd name="connsiteX1-159" fmla="*/ 3389348 w 6044707"/>
              <a:gd name="connsiteY1-160" fmla="*/ 2963585 h 7235923"/>
              <a:gd name="connsiteX2-161" fmla="*/ 3573387 w 6044707"/>
              <a:gd name="connsiteY2-162" fmla="*/ 2436274 h 7235923"/>
              <a:gd name="connsiteX3-163" fmla="*/ 3607607 w 6044707"/>
              <a:gd name="connsiteY3-164" fmla="*/ 2063780 h 7235923"/>
              <a:gd name="connsiteX4-165" fmla="*/ 3661658 w 6044707"/>
              <a:gd name="connsiteY4-166" fmla="*/ 1944144 h 7235923"/>
              <a:gd name="connsiteX5-167" fmla="*/ 4030827 w 6044707"/>
              <a:gd name="connsiteY5-168" fmla="*/ 0 h 7235923"/>
              <a:gd name="connsiteX6-169" fmla="*/ 6044707 w 6044707"/>
              <a:gd name="connsiteY6-170" fmla="*/ 14189 h 7235923"/>
              <a:gd name="connsiteX7-171" fmla="*/ 6044707 w 6044707"/>
              <a:gd name="connsiteY7-172" fmla="*/ 7223496 h 7235923"/>
              <a:gd name="connsiteX8-173" fmla="*/ 0 w 6044707"/>
              <a:gd name="connsiteY8-174" fmla="*/ 7235923 h 7235923"/>
              <a:gd name="connsiteX9-175" fmla="*/ 272107 w 6044707"/>
              <a:gd name="connsiteY9-176" fmla="*/ 6998744 h 7235923"/>
              <a:gd name="connsiteX10" fmla="*/ 3068721 w 6044707"/>
              <a:gd name="connsiteY10" fmla="*/ 3774336 h 7235923"/>
              <a:gd name="connsiteX0-177" fmla="*/ 3068721 w 6044707"/>
              <a:gd name="connsiteY0-178" fmla="*/ 3774336 h 7235923"/>
              <a:gd name="connsiteX1-179" fmla="*/ 3444649 w 6044707"/>
              <a:gd name="connsiteY1-180" fmla="*/ 2920107 h 7235923"/>
              <a:gd name="connsiteX2-181" fmla="*/ 3573387 w 6044707"/>
              <a:gd name="connsiteY2-182" fmla="*/ 2436274 h 7235923"/>
              <a:gd name="connsiteX3-183" fmla="*/ 3607607 w 6044707"/>
              <a:gd name="connsiteY3-184" fmla="*/ 2063780 h 7235923"/>
              <a:gd name="connsiteX4-185" fmla="*/ 3661658 w 6044707"/>
              <a:gd name="connsiteY4-186" fmla="*/ 1944144 h 7235923"/>
              <a:gd name="connsiteX5-187" fmla="*/ 4030827 w 6044707"/>
              <a:gd name="connsiteY5-188" fmla="*/ 0 h 7235923"/>
              <a:gd name="connsiteX6-189" fmla="*/ 6044707 w 6044707"/>
              <a:gd name="connsiteY6-190" fmla="*/ 14189 h 7235923"/>
              <a:gd name="connsiteX7-191" fmla="*/ 6044707 w 6044707"/>
              <a:gd name="connsiteY7-192" fmla="*/ 7223496 h 7235923"/>
              <a:gd name="connsiteX8-193" fmla="*/ 0 w 6044707"/>
              <a:gd name="connsiteY8-194" fmla="*/ 7235923 h 7235923"/>
              <a:gd name="connsiteX9-195" fmla="*/ 272107 w 6044707"/>
              <a:gd name="connsiteY9-196" fmla="*/ 6998744 h 7235923"/>
              <a:gd name="connsiteX10-197" fmla="*/ 3068721 w 6044707"/>
              <a:gd name="connsiteY10-198" fmla="*/ 3774336 h 7235923"/>
              <a:gd name="connsiteX0-199" fmla="*/ 3068721 w 6044707"/>
              <a:gd name="connsiteY0-200" fmla="*/ 3774336 h 7235923"/>
              <a:gd name="connsiteX1-201" fmla="*/ 3444649 w 6044707"/>
              <a:gd name="connsiteY1-202" fmla="*/ 2920107 h 7235923"/>
              <a:gd name="connsiteX2-203" fmla="*/ 3573387 w 6044707"/>
              <a:gd name="connsiteY2-204" fmla="*/ 2436274 h 7235923"/>
              <a:gd name="connsiteX3-205" fmla="*/ 3607607 w 6044707"/>
              <a:gd name="connsiteY3-206" fmla="*/ 2063780 h 7235923"/>
              <a:gd name="connsiteX4-207" fmla="*/ 3661658 w 6044707"/>
              <a:gd name="connsiteY4-208" fmla="*/ 1944144 h 7235923"/>
              <a:gd name="connsiteX5-209" fmla="*/ 4030827 w 6044707"/>
              <a:gd name="connsiteY5-210" fmla="*/ 0 h 7235923"/>
              <a:gd name="connsiteX6-211" fmla="*/ 6044707 w 6044707"/>
              <a:gd name="connsiteY6-212" fmla="*/ 14189 h 7235923"/>
              <a:gd name="connsiteX7-213" fmla="*/ 6044707 w 6044707"/>
              <a:gd name="connsiteY7-214" fmla="*/ 7223496 h 7235923"/>
              <a:gd name="connsiteX8-215" fmla="*/ 0 w 6044707"/>
              <a:gd name="connsiteY8-216" fmla="*/ 7235923 h 7235923"/>
              <a:gd name="connsiteX9-217" fmla="*/ 272107 w 6044707"/>
              <a:gd name="connsiteY9-218" fmla="*/ 6998744 h 7235923"/>
              <a:gd name="connsiteX10-219" fmla="*/ 1865463 w 6044707"/>
              <a:gd name="connsiteY10-220" fmla="*/ 5130561 h 7235923"/>
              <a:gd name="connsiteX11" fmla="*/ 3068721 w 6044707"/>
              <a:gd name="connsiteY11" fmla="*/ 3774336 h 7235923"/>
              <a:gd name="connsiteX0-221" fmla="*/ 3068721 w 6044707"/>
              <a:gd name="connsiteY0-222" fmla="*/ 3774336 h 7235923"/>
              <a:gd name="connsiteX1-223" fmla="*/ 3444649 w 6044707"/>
              <a:gd name="connsiteY1-224" fmla="*/ 2920107 h 7235923"/>
              <a:gd name="connsiteX2-225" fmla="*/ 3573387 w 6044707"/>
              <a:gd name="connsiteY2-226" fmla="*/ 2436274 h 7235923"/>
              <a:gd name="connsiteX3-227" fmla="*/ 3607607 w 6044707"/>
              <a:gd name="connsiteY3-228" fmla="*/ 2063780 h 7235923"/>
              <a:gd name="connsiteX4-229" fmla="*/ 3661658 w 6044707"/>
              <a:gd name="connsiteY4-230" fmla="*/ 1944144 h 7235923"/>
              <a:gd name="connsiteX5-231" fmla="*/ 4030827 w 6044707"/>
              <a:gd name="connsiteY5-232" fmla="*/ 0 h 7235923"/>
              <a:gd name="connsiteX6-233" fmla="*/ 6044707 w 6044707"/>
              <a:gd name="connsiteY6-234" fmla="*/ 14189 h 7235923"/>
              <a:gd name="connsiteX7-235" fmla="*/ 6044707 w 6044707"/>
              <a:gd name="connsiteY7-236" fmla="*/ 7223496 h 7235923"/>
              <a:gd name="connsiteX8-237" fmla="*/ 0 w 6044707"/>
              <a:gd name="connsiteY8-238" fmla="*/ 7235923 h 7235923"/>
              <a:gd name="connsiteX9-239" fmla="*/ 272107 w 6044707"/>
              <a:gd name="connsiteY9-240" fmla="*/ 6998744 h 7235923"/>
              <a:gd name="connsiteX10-241" fmla="*/ 2369641 w 6044707"/>
              <a:gd name="connsiteY10-242" fmla="*/ 5406842 h 7235923"/>
              <a:gd name="connsiteX11-243" fmla="*/ 3068721 w 6044707"/>
              <a:gd name="connsiteY11-244" fmla="*/ 3774336 h 72359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  <a:cxn ang="0">
                <a:pos x="connsiteX8-97" y="connsiteY8-98"/>
              </a:cxn>
              <a:cxn ang="0">
                <a:pos x="connsiteX9-135" y="connsiteY9-136"/>
              </a:cxn>
              <a:cxn ang="0">
                <a:pos x="connsiteX10-197" y="connsiteY10-198"/>
              </a:cxn>
              <a:cxn ang="0">
                <a:pos x="connsiteX11-243" y="connsiteY11-244"/>
              </a:cxn>
            </a:cxnLst>
            <a:rect l="l" t="t" r="r" b="b"/>
            <a:pathLst>
              <a:path w="6044707" h="7235923">
                <a:moveTo>
                  <a:pt x="3068721" y="3774336"/>
                </a:moveTo>
                <a:lnTo>
                  <a:pt x="3444649" y="2920107"/>
                </a:lnTo>
                <a:lnTo>
                  <a:pt x="3573387" y="2436274"/>
                </a:lnTo>
                <a:lnTo>
                  <a:pt x="3607607" y="2063780"/>
                </a:lnTo>
                <a:lnTo>
                  <a:pt x="3661658" y="1944144"/>
                </a:lnTo>
                <a:lnTo>
                  <a:pt x="4030827" y="0"/>
                </a:lnTo>
                <a:lnTo>
                  <a:pt x="6044707" y="14189"/>
                </a:lnTo>
                <a:lnTo>
                  <a:pt x="6044707" y="7223496"/>
                </a:lnTo>
                <a:lnTo>
                  <a:pt x="0" y="7235923"/>
                </a:lnTo>
                <a:lnTo>
                  <a:pt x="272107" y="6998744"/>
                </a:lnTo>
                <a:lnTo>
                  <a:pt x="2369641" y="5406842"/>
                </a:lnTo>
                <a:lnTo>
                  <a:pt x="3068721" y="3774336"/>
                </a:lnTo>
                <a:close/>
              </a:path>
            </a:pathLst>
          </a:custGeom>
          <a:solidFill>
            <a:srgbClr val="1F4E79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任意多边形 282"/>
          <p:cNvSpPr>
            <a:spLocks noChangeAspect="1"/>
          </p:cNvSpPr>
          <p:nvPr/>
        </p:nvSpPr>
        <p:spPr>
          <a:xfrm>
            <a:off x="46575" y="392259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62025" y="1643380"/>
            <a:ext cx="5255895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阻塞 I/O 是最简单的 I/O 模型，一般表现为进程或线程等待某个条件，如果条件不满足，则一直等下去。条件满足，则进行下一步操作。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>
              <a:lnSpc>
                <a:spcPct val="120000"/>
              </a:lnSpc>
              <a:buClr>
                <a:srgbClr val="512373"/>
              </a:buClr>
              <a:buSzPct val="150000"/>
            </a:pP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15976" y="1139258"/>
            <a:ext cx="1105135" cy="504096"/>
            <a:chOff x="4893159" y="1762174"/>
            <a:chExt cx="1105135" cy="504096"/>
          </a:xfrm>
        </p:grpSpPr>
        <p:sp>
          <p:nvSpPr>
            <p:cNvPr id="148" name="任意多边形 147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7" name="任意多边形 146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-33106" y="4348684"/>
            <a:ext cx="1105135" cy="504096"/>
            <a:chOff x="4893159" y="1762174"/>
            <a:chExt cx="1105135" cy="504096"/>
          </a:xfrm>
        </p:grpSpPr>
        <p:sp>
          <p:nvSpPr>
            <p:cNvPr id="151" name="任意多边形 150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2" name="任意多边形 151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6040" y="476250"/>
            <a:ext cx="3279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阻塞</a:t>
            </a:r>
            <a:r>
              <a:rPr lang="en-US" altLang="zh-CN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IO</a:t>
            </a:r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模型</a:t>
            </a:r>
            <a:endParaRPr lang="zh-CN" altLang="en-US" sz="40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0" y="1621155"/>
            <a:ext cx="5816600" cy="288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 51"/>
          <p:cNvSpPr/>
          <p:nvPr/>
        </p:nvSpPr>
        <p:spPr>
          <a:xfrm rot="10800000">
            <a:off x="435857" y="-212247"/>
            <a:ext cx="11542133" cy="296504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任意多边形 45"/>
          <p:cNvSpPr>
            <a:spLocks noChangeAspect="1"/>
          </p:cNvSpPr>
          <p:nvPr/>
        </p:nvSpPr>
        <p:spPr>
          <a:xfrm rot="2567651" flipH="1">
            <a:off x="9430226" y="4307674"/>
            <a:ext cx="1241678" cy="1260000"/>
          </a:xfrm>
          <a:custGeom>
            <a:avLst/>
            <a:gdLst>
              <a:gd name="connsiteX0" fmla="*/ 2879717 w 3642973"/>
              <a:gd name="connsiteY0" fmla="*/ 715706 h 3696730"/>
              <a:gd name="connsiteX1" fmla="*/ 2185324 w 3642973"/>
              <a:gd name="connsiteY1" fmla="*/ 395031 h 3696730"/>
              <a:gd name="connsiteX2" fmla="*/ 2145269 w 3642973"/>
              <a:gd name="connsiteY2" fmla="*/ 395569 h 3696730"/>
              <a:gd name="connsiteX3" fmla="*/ 2138241 w 3642973"/>
              <a:gd name="connsiteY3" fmla="*/ 372342 h 3696730"/>
              <a:gd name="connsiteX4" fmla="*/ 1970125 w 3642973"/>
              <a:gd name="connsiteY4" fmla="*/ 22989 h 3696730"/>
              <a:gd name="connsiteX5" fmla="*/ 1953243 w 3642973"/>
              <a:gd name="connsiteY5" fmla="*/ 0 h 3696730"/>
              <a:gd name="connsiteX6" fmla="*/ 1936361 w 3642973"/>
              <a:gd name="connsiteY6" fmla="*/ 22989 h 3696730"/>
              <a:gd name="connsiteX7" fmla="*/ 1768245 w 3642973"/>
              <a:gd name="connsiteY7" fmla="*/ 372342 h 3696730"/>
              <a:gd name="connsiteX8" fmla="*/ 1732837 w 3642973"/>
              <a:gd name="connsiteY8" fmla="*/ 489370 h 3696730"/>
              <a:gd name="connsiteX9" fmla="*/ 1702304 w 3642973"/>
              <a:gd name="connsiteY9" fmla="*/ 504014 h 3696730"/>
              <a:gd name="connsiteX10" fmla="*/ 1576443 w 3642973"/>
              <a:gd name="connsiteY10" fmla="*/ 609196 h 3696730"/>
              <a:gd name="connsiteX11" fmla="*/ 1532159 w 3642973"/>
              <a:gd name="connsiteY11" fmla="*/ 1581836 h 3696730"/>
              <a:gd name="connsiteX12" fmla="*/ 1550136 w 3642973"/>
              <a:gd name="connsiteY12" fmla="*/ 1608979 h 3696730"/>
              <a:gd name="connsiteX13" fmla="*/ 1548807 w 3642973"/>
              <a:gd name="connsiteY13" fmla="*/ 1608641 h 3696730"/>
              <a:gd name="connsiteX14" fmla="*/ 1023852 w 3642973"/>
              <a:gd name="connsiteY14" fmla="*/ 1791516 h 3696730"/>
              <a:gd name="connsiteX15" fmla="*/ 353458 w 3642973"/>
              <a:gd name="connsiteY15" fmla="*/ 2515622 h 3696730"/>
              <a:gd name="connsiteX16" fmla="*/ 308564 w 3642973"/>
              <a:gd name="connsiteY16" fmla="*/ 2423357 h 3696730"/>
              <a:gd name="connsiteX17" fmla="*/ 252288 w 3642973"/>
              <a:gd name="connsiteY17" fmla="*/ 2259997 h 3696730"/>
              <a:gd name="connsiteX18" fmla="*/ 192403 w 3642973"/>
              <a:gd name="connsiteY18" fmla="*/ 1789015 h 3696730"/>
              <a:gd name="connsiteX19" fmla="*/ 1698 w 3642973"/>
              <a:gd name="connsiteY19" fmla="*/ 1319521 h 3696730"/>
              <a:gd name="connsiteX20" fmla="*/ 99412 w 3642973"/>
              <a:gd name="connsiteY20" fmla="*/ 1728401 h 3696730"/>
              <a:gd name="connsiteX21" fmla="*/ 109744 w 3642973"/>
              <a:gd name="connsiteY21" fmla="*/ 2073567 h 3696730"/>
              <a:gd name="connsiteX22" fmla="*/ 233073 w 3642973"/>
              <a:gd name="connsiteY22" fmla="*/ 2577198 h 3696730"/>
              <a:gd name="connsiteX23" fmla="*/ 248542 w 3642973"/>
              <a:gd name="connsiteY23" fmla="*/ 2628944 h 3696730"/>
              <a:gd name="connsiteX24" fmla="*/ 37960 w 3642973"/>
              <a:gd name="connsiteY24" fmla="*/ 2856398 h 3696730"/>
              <a:gd name="connsiteX25" fmla="*/ 945621 w 3642973"/>
              <a:gd name="connsiteY25" fmla="*/ 3696730 h 3696730"/>
              <a:gd name="connsiteX26" fmla="*/ 1931512 w 3642973"/>
              <a:gd name="connsiteY26" fmla="*/ 2631848 h 3696730"/>
              <a:gd name="connsiteX27" fmla="*/ 2088644 w 3642973"/>
              <a:gd name="connsiteY27" fmla="*/ 2206933 h 3696730"/>
              <a:gd name="connsiteX28" fmla="*/ 2074298 w 3642973"/>
              <a:gd name="connsiteY28" fmla="*/ 2100559 h 3696730"/>
              <a:gd name="connsiteX29" fmla="*/ 2119809 w 3642973"/>
              <a:gd name="connsiteY29" fmla="*/ 2125895 h 3696730"/>
              <a:gd name="connsiteX30" fmla="*/ 3086161 w 3642973"/>
              <a:gd name="connsiteY30" fmla="*/ 2006925 h 3696730"/>
              <a:gd name="connsiteX31" fmla="*/ 3181350 w 3642973"/>
              <a:gd name="connsiteY31" fmla="*/ 1873347 h 3696730"/>
              <a:gd name="connsiteX32" fmla="*/ 3195347 w 3642973"/>
              <a:gd name="connsiteY32" fmla="*/ 1837281 h 3696730"/>
              <a:gd name="connsiteX33" fmla="*/ 3285965 w 3642973"/>
              <a:gd name="connsiteY33" fmla="*/ 1802051 h 3696730"/>
              <a:gd name="connsiteX34" fmla="*/ 3621351 w 3642973"/>
              <a:gd name="connsiteY34" fmla="*/ 1607560 h 3696730"/>
              <a:gd name="connsiteX35" fmla="*/ 3642973 w 3642973"/>
              <a:gd name="connsiteY35" fmla="*/ 1588960 h 3696730"/>
              <a:gd name="connsiteX36" fmla="*/ 3618754 w 3642973"/>
              <a:gd name="connsiteY36" fmla="*/ 1573896 h 3696730"/>
              <a:gd name="connsiteX37" fmla="*/ 3257504 w 3642973"/>
              <a:gd name="connsiteY37" fmla="*/ 1433150 h 3696730"/>
              <a:gd name="connsiteX38" fmla="*/ 3256003 w 3642973"/>
              <a:gd name="connsiteY38" fmla="*/ 1432820 h 3696730"/>
              <a:gd name="connsiteX39" fmla="*/ 3252855 w 3642973"/>
              <a:gd name="connsiteY39" fmla="*/ 1383374 h 3696730"/>
              <a:gd name="connsiteX40" fmla="*/ 2879717 w 3642973"/>
              <a:gd name="connsiteY40" fmla="*/ 715706 h 36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42973" h="3696730">
                <a:moveTo>
                  <a:pt x="2879717" y="715706"/>
                </a:moveTo>
                <a:cubicBezTo>
                  <a:pt x="2671268" y="522720"/>
                  <a:pt x="2421170" y="414305"/>
                  <a:pt x="2185324" y="395031"/>
                </a:cubicBezTo>
                <a:lnTo>
                  <a:pt x="2145269" y="395569"/>
                </a:lnTo>
                <a:lnTo>
                  <a:pt x="2138241" y="372342"/>
                </a:lnTo>
                <a:cubicBezTo>
                  <a:pt x="2092851" y="239931"/>
                  <a:pt x="2035964" y="121936"/>
                  <a:pt x="1970125" y="22989"/>
                </a:cubicBezTo>
                <a:lnTo>
                  <a:pt x="1953243" y="0"/>
                </a:lnTo>
                <a:lnTo>
                  <a:pt x="1936361" y="22989"/>
                </a:lnTo>
                <a:cubicBezTo>
                  <a:pt x="1870521" y="121936"/>
                  <a:pt x="1813635" y="239931"/>
                  <a:pt x="1768245" y="372342"/>
                </a:cubicBezTo>
                <a:lnTo>
                  <a:pt x="1732837" y="489370"/>
                </a:lnTo>
                <a:lnTo>
                  <a:pt x="1702304" y="504014"/>
                </a:lnTo>
                <a:cubicBezTo>
                  <a:pt x="1656548" y="533266"/>
                  <a:pt x="1614303" y="568302"/>
                  <a:pt x="1576443" y="609196"/>
                </a:cubicBezTo>
                <a:cubicBezTo>
                  <a:pt x="1349282" y="854558"/>
                  <a:pt x="1344483" y="1241078"/>
                  <a:pt x="1532159" y="1581836"/>
                </a:cubicBezTo>
                <a:lnTo>
                  <a:pt x="1550136" y="1608979"/>
                </a:lnTo>
                <a:lnTo>
                  <a:pt x="1548807" y="1608641"/>
                </a:lnTo>
                <a:cubicBezTo>
                  <a:pt x="1361003" y="1579729"/>
                  <a:pt x="1162658" y="1641587"/>
                  <a:pt x="1023852" y="1791516"/>
                </a:cubicBezTo>
                <a:lnTo>
                  <a:pt x="353458" y="2515622"/>
                </a:lnTo>
                <a:lnTo>
                  <a:pt x="308564" y="2423357"/>
                </a:lnTo>
                <a:cubicBezTo>
                  <a:pt x="286764" y="2372814"/>
                  <a:pt x="266869" y="2318239"/>
                  <a:pt x="252288" y="2259997"/>
                </a:cubicBezTo>
                <a:cubicBezTo>
                  <a:pt x="206974" y="2098234"/>
                  <a:pt x="234168" y="1945762"/>
                  <a:pt x="192403" y="1789015"/>
                </a:cubicBezTo>
                <a:cubicBezTo>
                  <a:pt x="150638" y="1632270"/>
                  <a:pt x="17196" y="1329623"/>
                  <a:pt x="1698" y="1319521"/>
                </a:cubicBezTo>
                <a:cubicBezTo>
                  <a:pt x="-13801" y="1309418"/>
                  <a:pt x="81405" y="1602726"/>
                  <a:pt x="99412" y="1728401"/>
                </a:cubicBezTo>
                <a:cubicBezTo>
                  <a:pt x="117420" y="1854075"/>
                  <a:pt x="73925" y="1892630"/>
                  <a:pt x="109744" y="2073567"/>
                </a:cubicBezTo>
                <a:cubicBezTo>
                  <a:pt x="132131" y="2186652"/>
                  <a:pt x="183368" y="2402957"/>
                  <a:pt x="233073" y="2577198"/>
                </a:cubicBezTo>
                <a:lnTo>
                  <a:pt x="248542" y="2628944"/>
                </a:lnTo>
                <a:lnTo>
                  <a:pt x="37960" y="2856398"/>
                </a:lnTo>
                <a:lnTo>
                  <a:pt x="945621" y="3696730"/>
                </a:lnTo>
                <a:lnTo>
                  <a:pt x="1931512" y="2631848"/>
                </a:lnTo>
                <a:cubicBezTo>
                  <a:pt x="2042558" y="2511905"/>
                  <a:pt x="2094474" y="2358306"/>
                  <a:pt x="2088644" y="2206933"/>
                </a:cubicBezTo>
                <a:lnTo>
                  <a:pt x="2074298" y="2100559"/>
                </a:lnTo>
                <a:lnTo>
                  <a:pt x="2119809" y="2125895"/>
                </a:lnTo>
                <a:cubicBezTo>
                  <a:pt x="2473993" y="2286803"/>
                  <a:pt x="2858999" y="2252287"/>
                  <a:pt x="3086161" y="2006925"/>
                </a:cubicBezTo>
                <a:cubicBezTo>
                  <a:pt x="3124021" y="1966032"/>
                  <a:pt x="3155704" y="1921217"/>
                  <a:pt x="3181350" y="1873347"/>
                </a:cubicBezTo>
                <a:lnTo>
                  <a:pt x="3195347" y="1837281"/>
                </a:lnTo>
                <a:lnTo>
                  <a:pt x="3285965" y="1802051"/>
                </a:lnTo>
                <a:cubicBezTo>
                  <a:pt x="3414492" y="1746610"/>
                  <a:pt x="3527761" y="1680815"/>
                  <a:pt x="3621351" y="1607560"/>
                </a:cubicBezTo>
                <a:lnTo>
                  <a:pt x="3642973" y="1588960"/>
                </a:lnTo>
                <a:lnTo>
                  <a:pt x="3618754" y="1573896"/>
                </a:lnTo>
                <a:cubicBezTo>
                  <a:pt x="3515035" y="1515863"/>
                  <a:pt x="3393014" y="1468221"/>
                  <a:pt x="3257504" y="1433150"/>
                </a:cubicBezTo>
                <a:lnTo>
                  <a:pt x="3256003" y="1432820"/>
                </a:lnTo>
                <a:lnTo>
                  <a:pt x="3252855" y="1383374"/>
                </a:lnTo>
                <a:cubicBezTo>
                  <a:pt x="3215496" y="1149710"/>
                  <a:pt x="3088165" y="908692"/>
                  <a:pt x="2879717" y="7157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任意多边形 42"/>
          <p:cNvSpPr>
            <a:spLocks noChangeAspect="1"/>
          </p:cNvSpPr>
          <p:nvPr/>
        </p:nvSpPr>
        <p:spPr>
          <a:xfrm rot="2567651" flipH="1">
            <a:off x="1602680" y="4282304"/>
            <a:ext cx="1241678" cy="1260000"/>
          </a:xfrm>
          <a:custGeom>
            <a:avLst/>
            <a:gdLst>
              <a:gd name="connsiteX0" fmla="*/ 2879717 w 3642973"/>
              <a:gd name="connsiteY0" fmla="*/ 715706 h 3696730"/>
              <a:gd name="connsiteX1" fmla="*/ 2185324 w 3642973"/>
              <a:gd name="connsiteY1" fmla="*/ 395031 h 3696730"/>
              <a:gd name="connsiteX2" fmla="*/ 2145269 w 3642973"/>
              <a:gd name="connsiteY2" fmla="*/ 395569 h 3696730"/>
              <a:gd name="connsiteX3" fmla="*/ 2138241 w 3642973"/>
              <a:gd name="connsiteY3" fmla="*/ 372342 h 3696730"/>
              <a:gd name="connsiteX4" fmla="*/ 1970125 w 3642973"/>
              <a:gd name="connsiteY4" fmla="*/ 22989 h 3696730"/>
              <a:gd name="connsiteX5" fmla="*/ 1953243 w 3642973"/>
              <a:gd name="connsiteY5" fmla="*/ 0 h 3696730"/>
              <a:gd name="connsiteX6" fmla="*/ 1936361 w 3642973"/>
              <a:gd name="connsiteY6" fmla="*/ 22989 h 3696730"/>
              <a:gd name="connsiteX7" fmla="*/ 1768245 w 3642973"/>
              <a:gd name="connsiteY7" fmla="*/ 372342 h 3696730"/>
              <a:gd name="connsiteX8" fmla="*/ 1732837 w 3642973"/>
              <a:gd name="connsiteY8" fmla="*/ 489370 h 3696730"/>
              <a:gd name="connsiteX9" fmla="*/ 1702304 w 3642973"/>
              <a:gd name="connsiteY9" fmla="*/ 504014 h 3696730"/>
              <a:gd name="connsiteX10" fmla="*/ 1576443 w 3642973"/>
              <a:gd name="connsiteY10" fmla="*/ 609196 h 3696730"/>
              <a:gd name="connsiteX11" fmla="*/ 1532159 w 3642973"/>
              <a:gd name="connsiteY11" fmla="*/ 1581836 h 3696730"/>
              <a:gd name="connsiteX12" fmla="*/ 1550136 w 3642973"/>
              <a:gd name="connsiteY12" fmla="*/ 1608979 h 3696730"/>
              <a:gd name="connsiteX13" fmla="*/ 1548807 w 3642973"/>
              <a:gd name="connsiteY13" fmla="*/ 1608641 h 3696730"/>
              <a:gd name="connsiteX14" fmla="*/ 1023852 w 3642973"/>
              <a:gd name="connsiteY14" fmla="*/ 1791516 h 3696730"/>
              <a:gd name="connsiteX15" fmla="*/ 353458 w 3642973"/>
              <a:gd name="connsiteY15" fmla="*/ 2515622 h 3696730"/>
              <a:gd name="connsiteX16" fmla="*/ 308564 w 3642973"/>
              <a:gd name="connsiteY16" fmla="*/ 2423357 h 3696730"/>
              <a:gd name="connsiteX17" fmla="*/ 252288 w 3642973"/>
              <a:gd name="connsiteY17" fmla="*/ 2259997 h 3696730"/>
              <a:gd name="connsiteX18" fmla="*/ 192403 w 3642973"/>
              <a:gd name="connsiteY18" fmla="*/ 1789015 h 3696730"/>
              <a:gd name="connsiteX19" fmla="*/ 1698 w 3642973"/>
              <a:gd name="connsiteY19" fmla="*/ 1319521 h 3696730"/>
              <a:gd name="connsiteX20" fmla="*/ 99412 w 3642973"/>
              <a:gd name="connsiteY20" fmla="*/ 1728401 h 3696730"/>
              <a:gd name="connsiteX21" fmla="*/ 109744 w 3642973"/>
              <a:gd name="connsiteY21" fmla="*/ 2073567 h 3696730"/>
              <a:gd name="connsiteX22" fmla="*/ 233073 w 3642973"/>
              <a:gd name="connsiteY22" fmla="*/ 2577198 h 3696730"/>
              <a:gd name="connsiteX23" fmla="*/ 248542 w 3642973"/>
              <a:gd name="connsiteY23" fmla="*/ 2628944 h 3696730"/>
              <a:gd name="connsiteX24" fmla="*/ 37960 w 3642973"/>
              <a:gd name="connsiteY24" fmla="*/ 2856398 h 3696730"/>
              <a:gd name="connsiteX25" fmla="*/ 945621 w 3642973"/>
              <a:gd name="connsiteY25" fmla="*/ 3696730 h 3696730"/>
              <a:gd name="connsiteX26" fmla="*/ 1931512 w 3642973"/>
              <a:gd name="connsiteY26" fmla="*/ 2631848 h 3696730"/>
              <a:gd name="connsiteX27" fmla="*/ 2088644 w 3642973"/>
              <a:gd name="connsiteY27" fmla="*/ 2206933 h 3696730"/>
              <a:gd name="connsiteX28" fmla="*/ 2074298 w 3642973"/>
              <a:gd name="connsiteY28" fmla="*/ 2100559 h 3696730"/>
              <a:gd name="connsiteX29" fmla="*/ 2119809 w 3642973"/>
              <a:gd name="connsiteY29" fmla="*/ 2125895 h 3696730"/>
              <a:gd name="connsiteX30" fmla="*/ 3086161 w 3642973"/>
              <a:gd name="connsiteY30" fmla="*/ 2006925 h 3696730"/>
              <a:gd name="connsiteX31" fmla="*/ 3181350 w 3642973"/>
              <a:gd name="connsiteY31" fmla="*/ 1873347 h 3696730"/>
              <a:gd name="connsiteX32" fmla="*/ 3195347 w 3642973"/>
              <a:gd name="connsiteY32" fmla="*/ 1837281 h 3696730"/>
              <a:gd name="connsiteX33" fmla="*/ 3285965 w 3642973"/>
              <a:gd name="connsiteY33" fmla="*/ 1802051 h 3696730"/>
              <a:gd name="connsiteX34" fmla="*/ 3621351 w 3642973"/>
              <a:gd name="connsiteY34" fmla="*/ 1607560 h 3696730"/>
              <a:gd name="connsiteX35" fmla="*/ 3642973 w 3642973"/>
              <a:gd name="connsiteY35" fmla="*/ 1588960 h 3696730"/>
              <a:gd name="connsiteX36" fmla="*/ 3618754 w 3642973"/>
              <a:gd name="connsiteY36" fmla="*/ 1573896 h 3696730"/>
              <a:gd name="connsiteX37" fmla="*/ 3257504 w 3642973"/>
              <a:gd name="connsiteY37" fmla="*/ 1433150 h 3696730"/>
              <a:gd name="connsiteX38" fmla="*/ 3256003 w 3642973"/>
              <a:gd name="connsiteY38" fmla="*/ 1432820 h 3696730"/>
              <a:gd name="connsiteX39" fmla="*/ 3252855 w 3642973"/>
              <a:gd name="connsiteY39" fmla="*/ 1383374 h 3696730"/>
              <a:gd name="connsiteX40" fmla="*/ 2879717 w 3642973"/>
              <a:gd name="connsiteY40" fmla="*/ 715706 h 36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42973" h="3696730">
                <a:moveTo>
                  <a:pt x="2879717" y="715706"/>
                </a:moveTo>
                <a:cubicBezTo>
                  <a:pt x="2671268" y="522720"/>
                  <a:pt x="2421170" y="414305"/>
                  <a:pt x="2185324" y="395031"/>
                </a:cubicBezTo>
                <a:lnTo>
                  <a:pt x="2145269" y="395569"/>
                </a:lnTo>
                <a:lnTo>
                  <a:pt x="2138241" y="372342"/>
                </a:lnTo>
                <a:cubicBezTo>
                  <a:pt x="2092851" y="239931"/>
                  <a:pt x="2035964" y="121936"/>
                  <a:pt x="1970125" y="22989"/>
                </a:cubicBezTo>
                <a:lnTo>
                  <a:pt x="1953243" y="0"/>
                </a:lnTo>
                <a:lnTo>
                  <a:pt x="1936361" y="22989"/>
                </a:lnTo>
                <a:cubicBezTo>
                  <a:pt x="1870521" y="121936"/>
                  <a:pt x="1813635" y="239931"/>
                  <a:pt x="1768245" y="372342"/>
                </a:cubicBezTo>
                <a:lnTo>
                  <a:pt x="1732837" y="489370"/>
                </a:lnTo>
                <a:lnTo>
                  <a:pt x="1702304" y="504014"/>
                </a:lnTo>
                <a:cubicBezTo>
                  <a:pt x="1656548" y="533266"/>
                  <a:pt x="1614303" y="568302"/>
                  <a:pt x="1576443" y="609196"/>
                </a:cubicBezTo>
                <a:cubicBezTo>
                  <a:pt x="1349282" y="854558"/>
                  <a:pt x="1344483" y="1241078"/>
                  <a:pt x="1532159" y="1581836"/>
                </a:cubicBezTo>
                <a:lnTo>
                  <a:pt x="1550136" y="1608979"/>
                </a:lnTo>
                <a:lnTo>
                  <a:pt x="1548807" y="1608641"/>
                </a:lnTo>
                <a:cubicBezTo>
                  <a:pt x="1361003" y="1579729"/>
                  <a:pt x="1162658" y="1641587"/>
                  <a:pt x="1023852" y="1791516"/>
                </a:cubicBezTo>
                <a:lnTo>
                  <a:pt x="353458" y="2515622"/>
                </a:lnTo>
                <a:lnTo>
                  <a:pt x="308564" y="2423357"/>
                </a:lnTo>
                <a:cubicBezTo>
                  <a:pt x="286764" y="2372814"/>
                  <a:pt x="266869" y="2318239"/>
                  <a:pt x="252288" y="2259997"/>
                </a:cubicBezTo>
                <a:cubicBezTo>
                  <a:pt x="206974" y="2098234"/>
                  <a:pt x="234168" y="1945762"/>
                  <a:pt x="192403" y="1789015"/>
                </a:cubicBezTo>
                <a:cubicBezTo>
                  <a:pt x="150638" y="1632270"/>
                  <a:pt x="17196" y="1329623"/>
                  <a:pt x="1698" y="1319521"/>
                </a:cubicBezTo>
                <a:cubicBezTo>
                  <a:pt x="-13801" y="1309418"/>
                  <a:pt x="81405" y="1602726"/>
                  <a:pt x="99412" y="1728401"/>
                </a:cubicBezTo>
                <a:cubicBezTo>
                  <a:pt x="117420" y="1854075"/>
                  <a:pt x="73925" y="1892630"/>
                  <a:pt x="109744" y="2073567"/>
                </a:cubicBezTo>
                <a:cubicBezTo>
                  <a:pt x="132131" y="2186652"/>
                  <a:pt x="183368" y="2402957"/>
                  <a:pt x="233073" y="2577198"/>
                </a:cubicBezTo>
                <a:lnTo>
                  <a:pt x="248542" y="2628944"/>
                </a:lnTo>
                <a:lnTo>
                  <a:pt x="37960" y="2856398"/>
                </a:lnTo>
                <a:lnTo>
                  <a:pt x="945621" y="3696730"/>
                </a:lnTo>
                <a:lnTo>
                  <a:pt x="1931512" y="2631848"/>
                </a:lnTo>
                <a:cubicBezTo>
                  <a:pt x="2042558" y="2511905"/>
                  <a:pt x="2094474" y="2358306"/>
                  <a:pt x="2088644" y="2206933"/>
                </a:cubicBezTo>
                <a:lnTo>
                  <a:pt x="2074298" y="2100559"/>
                </a:lnTo>
                <a:lnTo>
                  <a:pt x="2119809" y="2125895"/>
                </a:lnTo>
                <a:cubicBezTo>
                  <a:pt x="2473993" y="2286803"/>
                  <a:pt x="2858999" y="2252287"/>
                  <a:pt x="3086161" y="2006925"/>
                </a:cubicBezTo>
                <a:cubicBezTo>
                  <a:pt x="3124021" y="1966032"/>
                  <a:pt x="3155704" y="1921217"/>
                  <a:pt x="3181350" y="1873347"/>
                </a:cubicBezTo>
                <a:lnTo>
                  <a:pt x="3195347" y="1837281"/>
                </a:lnTo>
                <a:lnTo>
                  <a:pt x="3285965" y="1802051"/>
                </a:lnTo>
                <a:cubicBezTo>
                  <a:pt x="3414492" y="1746610"/>
                  <a:pt x="3527761" y="1680815"/>
                  <a:pt x="3621351" y="1607560"/>
                </a:cubicBezTo>
                <a:lnTo>
                  <a:pt x="3642973" y="1588960"/>
                </a:lnTo>
                <a:lnTo>
                  <a:pt x="3618754" y="1573896"/>
                </a:lnTo>
                <a:cubicBezTo>
                  <a:pt x="3515035" y="1515863"/>
                  <a:pt x="3393014" y="1468221"/>
                  <a:pt x="3257504" y="1433150"/>
                </a:cubicBezTo>
                <a:lnTo>
                  <a:pt x="3256003" y="1432820"/>
                </a:lnTo>
                <a:lnTo>
                  <a:pt x="3252855" y="1383374"/>
                </a:lnTo>
                <a:cubicBezTo>
                  <a:pt x="3215496" y="1149710"/>
                  <a:pt x="3088165" y="908692"/>
                  <a:pt x="2879717" y="7157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-884025" y="-35554"/>
            <a:ext cx="13356000" cy="3456000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4676566" y="1028228"/>
            <a:ext cx="2876593" cy="432000"/>
            <a:chOff x="3081337" y="3558273"/>
            <a:chExt cx="6029325" cy="905470"/>
          </a:xfrm>
        </p:grpSpPr>
        <p:sp>
          <p:nvSpPr>
            <p:cNvPr id="11" name="任意多边形 10"/>
            <p:cNvSpPr/>
            <p:nvPr/>
          </p:nvSpPr>
          <p:spPr>
            <a:xfrm>
              <a:off x="3130912" y="3558273"/>
              <a:ext cx="5942840" cy="245379"/>
            </a:xfrm>
            <a:custGeom>
              <a:avLst/>
              <a:gdLst>
                <a:gd name="connsiteX0" fmla="*/ 4756382 w 5942840"/>
                <a:gd name="connsiteY0" fmla="*/ 14287 h 245379"/>
                <a:gd name="connsiteX1" fmla="*/ 5358243 w 5942840"/>
                <a:gd name="connsiteY1" fmla="*/ 14287 h 245379"/>
                <a:gd name="connsiteX2" fmla="*/ 5358243 w 5942840"/>
                <a:gd name="connsiteY2" fmla="*/ 102989 h 245379"/>
                <a:gd name="connsiteX3" fmla="*/ 5105236 w 5942840"/>
                <a:gd name="connsiteY3" fmla="*/ 102989 h 245379"/>
                <a:gd name="connsiteX4" fmla="*/ 5105236 w 5942840"/>
                <a:gd name="connsiteY4" fmla="*/ 245379 h 245379"/>
                <a:gd name="connsiteX5" fmla="*/ 5008200 w 5942840"/>
                <a:gd name="connsiteY5" fmla="*/ 245379 h 245379"/>
                <a:gd name="connsiteX6" fmla="*/ 5008200 w 5942840"/>
                <a:gd name="connsiteY6" fmla="*/ 102989 h 245379"/>
                <a:gd name="connsiteX7" fmla="*/ 4756382 w 5942840"/>
                <a:gd name="connsiteY7" fmla="*/ 102989 h 245379"/>
                <a:gd name="connsiteX8" fmla="*/ 4516472 w 5942840"/>
                <a:gd name="connsiteY8" fmla="*/ 14287 h 245379"/>
                <a:gd name="connsiteX9" fmla="*/ 4614103 w 5942840"/>
                <a:gd name="connsiteY9" fmla="*/ 14287 h 245379"/>
                <a:gd name="connsiteX10" fmla="*/ 4614103 w 5942840"/>
                <a:gd name="connsiteY10" fmla="*/ 245379 h 245379"/>
                <a:gd name="connsiteX11" fmla="*/ 4516472 w 5942840"/>
                <a:gd name="connsiteY11" fmla="*/ 245379 h 245379"/>
                <a:gd name="connsiteX12" fmla="*/ 3913420 w 5942840"/>
                <a:gd name="connsiteY12" fmla="*/ 14287 h 245379"/>
                <a:gd name="connsiteX13" fmla="*/ 4040817 w 5942840"/>
                <a:gd name="connsiteY13" fmla="*/ 14287 h 245379"/>
                <a:gd name="connsiteX14" fmla="*/ 4188109 w 5942840"/>
                <a:gd name="connsiteY14" fmla="*/ 245379 h 245379"/>
                <a:gd name="connsiteX15" fmla="*/ 4076151 w 5942840"/>
                <a:gd name="connsiteY15" fmla="*/ 245379 h 245379"/>
                <a:gd name="connsiteX16" fmla="*/ 4036055 w 5942840"/>
                <a:gd name="connsiteY16" fmla="*/ 183356 h 245379"/>
                <a:gd name="connsiteX17" fmla="*/ 4008670 w 5942840"/>
                <a:gd name="connsiteY17" fmla="*/ 128587 h 245379"/>
                <a:gd name="connsiteX18" fmla="*/ 4005694 w 5942840"/>
                <a:gd name="connsiteY18" fmla="*/ 128587 h 245379"/>
                <a:gd name="connsiteX19" fmla="*/ 4008819 w 5942840"/>
                <a:gd name="connsiteY19" fmla="*/ 175468 h 245379"/>
                <a:gd name="connsiteX20" fmla="*/ 4009820 w 5942840"/>
                <a:gd name="connsiteY20" fmla="*/ 245379 h 245379"/>
                <a:gd name="connsiteX21" fmla="*/ 3913420 w 5942840"/>
                <a:gd name="connsiteY21" fmla="*/ 245379 h 245379"/>
                <a:gd name="connsiteX22" fmla="*/ 3284770 w 5942840"/>
                <a:gd name="connsiteY22" fmla="*/ 14287 h 245379"/>
                <a:gd name="connsiteX23" fmla="*/ 3725301 w 5942840"/>
                <a:gd name="connsiteY23" fmla="*/ 14287 h 245379"/>
                <a:gd name="connsiteX24" fmla="*/ 3725301 w 5942840"/>
                <a:gd name="connsiteY24" fmla="*/ 102989 h 245379"/>
                <a:gd name="connsiteX25" fmla="*/ 3380615 w 5942840"/>
                <a:gd name="connsiteY25" fmla="*/ 102989 h 245379"/>
                <a:gd name="connsiteX26" fmla="*/ 3380615 w 5942840"/>
                <a:gd name="connsiteY26" fmla="*/ 245379 h 245379"/>
                <a:gd name="connsiteX27" fmla="*/ 3284770 w 5942840"/>
                <a:gd name="connsiteY27" fmla="*/ 245379 h 245379"/>
                <a:gd name="connsiteX28" fmla="*/ 2546583 w 5942840"/>
                <a:gd name="connsiteY28" fmla="*/ 14287 h 245379"/>
                <a:gd name="connsiteX29" fmla="*/ 3148444 w 5942840"/>
                <a:gd name="connsiteY29" fmla="*/ 14287 h 245379"/>
                <a:gd name="connsiteX30" fmla="*/ 3148444 w 5942840"/>
                <a:gd name="connsiteY30" fmla="*/ 102989 h 245379"/>
                <a:gd name="connsiteX31" fmla="*/ 2895436 w 5942840"/>
                <a:gd name="connsiteY31" fmla="*/ 102989 h 245379"/>
                <a:gd name="connsiteX32" fmla="*/ 2895436 w 5942840"/>
                <a:gd name="connsiteY32" fmla="*/ 245379 h 245379"/>
                <a:gd name="connsiteX33" fmla="*/ 2798400 w 5942840"/>
                <a:gd name="connsiteY33" fmla="*/ 245379 h 245379"/>
                <a:gd name="connsiteX34" fmla="*/ 2798400 w 5942840"/>
                <a:gd name="connsiteY34" fmla="*/ 102989 h 245379"/>
                <a:gd name="connsiteX35" fmla="*/ 2546583 w 5942840"/>
                <a:gd name="connsiteY35" fmla="*/ 102989 h 245379"/>
                <a:gd name="connsiteX36" fmla="*/ 2306672 w 5942840"/>
                <a:gd name="connsiteY36" fmla="*/ 14287 h 245379"/>
                <a:gd name="connsiteX37" fmla="*/ 2404303 w 5942840"/>
                <a:gd name="connsiteY37" fmla="*/ 14287 h 245379"/>
                <a:gd name="connsiteX38" fmla="*/ 2404303 w 5942840"/>
                <a:gd name="connsiteY38" fmla="*/ 245379 h 245379"/>
                <a:gd name="connsiteX39" fmla="*/ 2306672 w 5942840"/>
                <a:gd name="connsiteY39" fmla="*/ 245379 h 245379"/>
                <a:gd name="connsiteX40" fmla="*/ 1703620 w 5942840"/>
                <a:gd name="connsiteY40" fmla="*/ 14287 h 245379"/>
                <a:gd name="connsiteX41" fmla="*/ 1831017 w 5942840"/>
                <a:gd name="connsiteY41" fmla="*/ 14287 h 245379"/>
                <a:gd name="connsiteX42" fmla="*/ 1978309 w 5942840"/>
                <a:gd name="connsiteY42" fmla="*/ 245379 h 245379"/>
                <a:gd name="connsiteX43" fmla="*/ 1866351 w 5942840"/>
                <a:gd name="connsiteY43" fmla="*/ 245379 h 245379"/>
                <a:gd name="connsiteX44" fmla="*/ 1826255 w 5942840"/>
                <a:gd name="connsiteY44" fmla="*/ 183356 h 245379"/>
                <a:gd name="connsiteX45" fmla="*/ 1798870 w 5942840"/>
                <a:gd name="connsiteY45" fmla="*/ 128587 h 245379"/>
                <a:gd name="connsiteX46" fmla="*/ 1795894 w 5942840"/>
                <a:gd name="connsiteY46" fmla="*/ 128587 h 245379"/>
                <a:gd name="connsiteX47" fmla="*/ 1799020 w 5942840"/>
                <a:gd name="connsiteY47" fmla="*/ 175468 h 245379"/>
                <a:gd name="connsiteX48" fmla="*/ 1800020 w 5942840"/>
                <a:gd name="connsiteY48" fmla="*/ 245379 h 245379"/>
                <a:gd name="connsiteX49" fmla="*/ 1703620 w 5942840"/>
                <a:gd name="connsiteY49" fmla="*/ 245379 h 245379"/>
                <a:gd name="connsiteX50" fmla="*/ 5757102 w 5942840"/>
                <a:gd name="connsiteY50" fmla="*/ 0 h 245379"/>
                <a:gd name="connsiteX51" fmla="*/ 5942840 w 5942840"/>
                <a:gd name="connsiteY51" fmla="*/ 30956 h 245379"/>
                <a:gd name="connsiteX52" fmla="*/ 5942840 w 5942840"/>
                <a:gd name="connsiteY52" fmla="*/ 142279 h 245379"/>
                <a:gd name="connsiteX53" fmla="*/ 5744601 w 5942840"/>
                <a:gd name="connsiteY53" fmla="*/ 89297 h 245379"/>
                <a:gd name="connsiteX54" fmla="*/ 5608572 w 5942840"/>
                <a:gd name="connsiteY54" fmla="*/ 125015 h 245379"/>
                <a:gd name="connsiteX55" fmla="*/ 5555887 w 5942840"/>
                <a:gd name="connsiteY55" fmla="*/ 223837 h 245379"/>
                <a:gd name="connsiteX56" fmla="*/ 5559750 w 5942840"/>
                <a:gd name="connsiteY56" fmla="*/ 245379 h 245379"/>
                <a:gd name="connsiteX57" fmla="*/ 5456834 w 5942840"/>
                <a:gd name="connsiteY57" fmla="*/ 245379 h 245379"/>
                <a:gd name="connsiteX58" fmla="*/ 5454684 w 5942840"/>
                <a:gd name="connsiteY58" fmla="*/ 232172 h 245379"/>
                <a:gd name="connsiteX59" fmla="*/ 5541897 w 5942840"/>
                <a:gd name="connsiteY59" fmla="*/ 62508 h 245379"/>
                <a:gd name="connsiteX60" fmla="*/ 5757102 w 5942840"/>
                <a:gd name="connsiteY60" fmla="*/ 0 h 245379"/>
                <a:gd name="connsiteX61" fmla="*/ 1126763 w 5942840"/>
                <a:gd name="connsiteY61" fmla="*/ 0 h 245379"/>
                <a:gd name="connsiteX62" fmla="*/ 1418465 w 5942840"/>
                <a:gd name="connsiteY62" fmla="*/ 122932 h 245379"/>
                <a:gd name="connsiteX63" fmla="*/ 1466909 w 5942840"/>
                <a:gd name="connsiteY63" fmla="*/ 188918 h 245379"/>
                <a:gd name="connsiteX64" fmla="*/ 1492949 w 5942840"/>
                <a:gd name="connsiteY64" fmla="*/ 245379 h 245379"/>
                <a:gd name="connsiteX65" fmla="*/ 1385692 w 5942840"/>
                <a:gd name="connsiteY65" fmla="*/ 245379 h 245379"/>
                <a:gd name="connsiteX66" fmla="*/ 1383212 w 5942840"/>
                <a:gd name="connsiteY66" fmla="*/ 239204 h 245379"/>
                <a:gd name="connsiteX67" fmla="*/ 1347921 w 5942840"/>
                <a:gd name="connsiteY67" fmla="*/ 185737 h 245379"/>
                <a:gd name="connsiteX68" fmla="*/ 1119619 w 5942840"/>
                <a:gd name="connsiteY68" fmla="*/ 88106 h 245379"/>
                <a:gd name="connsiteX69" fmla="*/ 890126 w 5942840"/>
                <a:gd name="connsiteY69" fmla="*/ 191393 h 245379"/>
                <a:gd name="connsiteX70" fmla="*/ 860446 w 5942840"/>
                <a:gd name="connsiteY70" fmla="*/ 245379 h 245379"/>
                <a:gd name="connsiteX71" fmla="*/ 744003 w 5942840"/>
                <a:gd name="connsiteY71" fmla="*/ 245379 h 245379"/>
                <a:gd name="connsiteX72" fmla="*/ 766859 w 5942840"/>
                <a:gd name="connsiteY72" fmla="*/ 194592 h 245379"/>
                <a:gd name="connsiteX73" fmla="*/ 816605 w 5942840"/>
                <a:gd name="connsiteY73" fmla="*/ 126206 h 245379"/>
                <a:gd name="connsiteX74" fmla="*/ 1126763 w 5942840"/>
                <a:gd name="connsiteY74" fmla="*/ 0 h 245379"/>
                <a:gd name="connsiteX75" fmla="*/ 395719 w 5942840"/>
                <a:gd name="connsiteY75" fmla="*/ 0 h 245379"/>
                <a:gd name="connsiteX76" fmla="*/ 601697 w 5942840"/>
                <a:gd name="connsiteY76" fmla="*/ 36314 h 245379"/>
                <a:gd name="connsiteX77" fmla="*/ 601697 w 5942840"/>
                <a:gd name="connsiteY77" fmla="*/ 139898 h 245379"/>
                <a:gd name="connsiteX78" fmla="*/ 393933 w 5942840"/>
                <a:gd name="connsiteY78" fmla="*/ 88106 h 245379"/>
                <a:gd name="connsiteX79" fmla="*/ 144497 w 5942840"/>
                <a:gd name="connsiteY79" fmla="*/ 193476 h 245379"/>
                <a:gd name="connsiteX80" fmla="*/ 114434 w 5942840"/>
                <a:gd name="connsiteY80" fmla="*/ 245379 h 245379"/>
                <a:gd name="connsiteX81" fmla="*/ 0 w 5942840"/>
                <a:gd name="connsiteY81" fmla="*/ 245379 h 245379"/>
                <a:gd name="connsiteX82" fmla="*/ 20412 w 5942840"/>
                <a:gd name="connsiteY82" fmla="*/ 203559 h 245379"/>
                <a:gd name="connsiteX83" fmla="*/ 74845 w 5942840"/>
                <a:gd name="connsiteY83" fmla="*/ 132754 h 245379"/>
                <a:gd name="connsiteX84" fmla="*/ 395719 w 5942840"/>
                <a:gd name="connsiteY84" fmla="*/ 0 h 24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942840" h="245379">
                  <a:moveTo>
                    <a:pt x="4756382" y="14287"/>
                  </a:moveTo>
                  <a:lnTo>
                    <a:pt x="5358243" y="14287"/>
                  </a:lnTo>
                  <a:lnTo>
                    <a:pt x="5358243" y="102989"/>
                  </a:lnTo>
                  <a:lnTo>
                    <a:pt x="5105236" y="102989"/>
                  </a:lnTo>
                  <a:lnTo>
                    <a:pt x="5105236" y="245379"/>
                  </a:lnTo>
                  <a:lnTo>
                    <a:pt x="5008200" y="245379"/>
                  </a:lnTo>
                  <a:lnTo>
                    <a:pt x="5008200" y="102989"/>
                  </a:lnTo>
                  <a:lnTo>
                    <a:pt x="4756382" y="102989"/>
                  </a:lnTo>
                  <a:close/>
                  <a:moveTo>
                    <a:pt x="4516472" y="14287"/>
                  </a:moveTo>
                  <a:lnTo>
                    <a:pt x="4614103" y="14287"/>
                  </a:lnTo>
                  <a:lnTo>
                    <a:pt x="4614103" y="245379"/>
                  </a:lnTo>
                  <a:lnTo>
                    <a:pt x="4516472" y="245379"/>
                  </a:lnTo>
                  <a:close/>
                  <a:moveTo>
                    <a:pt x="3913420" y="14287"/>
                  </a:moveTo>
                  <a:lnTo>
                    <a:pt x="4040817" y="14287"/>
                  </a:lnTo>
                  <a:lnTo>
                    <a:pt x="4188109" y="245379"/>
                  </a:lnTo>
                  <a:lnTo>
                    <a:pt x="4076151" y="245379"/>
                  </a:lnTo>
                  <a:lnTo>
                    <a:pt x="4036055" y="183356"/>
                  </a:lnTo>
                  <a:cubicBezTo>
                    <a:pt x="4026530" y="168672"/>
                    <a:pt x="4017401" y="150415"/>
                    <a:pt x="4008670" y="128587"/>
                  </a:cubicBezTo>
                  <a:lnTo>
                    <a:pt x="4005694" y="128587"/>
                  </a:lnTo>
                  <a:cubicBezTo>
                    <a:pt x="4007083" y="139898"/>
                    <a:pt x="4008125" y="155525"/>
                    <a:pt x="4008819" y="175468"/>
                  </a:cubicBezTo>
                  <a:lnTo>
                    <a:pt x="4009820" y="245379"/>
                  </a:lnTo>
                  <a:lnTo>
                    <a:pt x="3913420" y="245379"/>
                  </a:lnTo>
                  <a:close/>
                  <a:moveTo>
                    <a:pt x="3284770" y="14287"/>
                  </a:moveTo>
                  <a:lnTo>
                    <a:pt x="3725301" y="14287"/>
                  </a:lnTo>
                  <a:lnTo>
                    <a:pt x="3725301" y="102989"/>
                  </a:lnTo>
                  <a:lnTo>
                    <a:pt x="3380615" y="102989"/>
                  </a:lnTo>
                  <a:lnTo>
                    <a:pt x="3380615" y="245379"/>
                  </a:lnTo>
                  <a:lnTo>
                    <a:pt x="3284770" y="245379"/>
                  </a:lnTo>
                  <a:close/>
                  <a:moveTo>
                    <a:pt x="2546583" y="14287"/>
                  </a:moveTo>
                  <a:lnTo>
                    <a:pt x="3148444" y="14287"/>
                  </a:lnTo>
                  <a:lnTo>
                    <a:pt x="3148444" y="102989"/>
                  </a:lnTo>
                  <a:lnTo>
                    <a:pt x="2895436" y="102989"/>
                  </a:lnTo>
                  <a:lnTo>
                    <a:pt x="2895436" y="245379"/>
                  </a:lnTo>
                  <a:lnTo>
                    <a:pt x="2798400" y="245379"/>
                  </a:lnTo>
                  <a:lnTo>
                    <a:pt x="2798400" y="102989"/>
                  </a:lnTo>
                  <a:lnTo>
                    <a:pt x="2546583" y="102989"/>
                  </a:lnTo>
                  <a:close/>
                  <a:moveTo>
                    <a:pt x="2306672" y="14287"/>
                  </a:moveTo>
                  <a:lnTo>
                    <a:pt x="2404303" y="14287"/>
                  </a:lnTo>
                  <a:lnTo>
                    <a:pt x="2404303" y="245379"/>
                  </a:lnTo>
                  <a:lnTo>
                    <a:pt x="2306672" y="245379"/>
                  </a:lnTo>
                  <a:close/>
                  <a:moveTo>
                    <a:pt x="1703620" y="14287"/>
                  </a:moveTo>
                  <a:lnTo>
                    <a:pt x="1831017" y="14287"/>
                  </a:lnTo>
                  <a:lnTo>
                    <a:pt x="1978309" y="245379"/>
                  </a:lnTo>
                  <a:lnTo>
                    <a:pt x="1866351" y="245379"/>
                  </a:lnTo>
                  <a:lnTo>
                    <a:pt x="1826255" y="183356"/>
                  </a:lnTo>
                  <a:cubicBezTo>
                    <a:pt x="1816730" y="168672"/>
                    <a:pt x="1807602" y="150415"/>
                    <a:pt x="1798870" y="128587"/>
                  </a:cubicBezTo>
                  <a:lnTo>
                    <a:pt x="1795894" y="128587"/>
                  </a:lnTo>
                  <a:cubicBezTo>
                    <a:pt x="1797283" y="139898"/>
                    <a:pt x="1798325" y="155525"/>
                    <a:pt x="1799020" y="175468"/>
                  </a:cubicBezTo>
                  <a:lnTo>
                    <a:pt x="1800020" y="245379"/>
                  </a:lnTo>
                  <a:lnTo>
                    <a:pt x="1703620" y="245379"/>
                  </a:lnTo>
                  <a:close/>
                  <a:moveTo>
                    <a:pt x="5757102" y="0"/>
                  </a:moveTo>
                  <a:cubicBezTo>
                    <a:pt x="5843621" y="0"/>
                    <a:pt x="5905534" y="10319"/>
                    <a:pt x="5942840" y="30956"/>
                  </a:cubicBezTo>
                  <a:lnTo>
                    <a:pt x="5942840" y="142279"/>
                  </a:lnTo>
                  <a:cubicBezTo>
                    <a:pt x="5892040" y="106958"/>
                    <a:pt x="5825960" y="89297"/>
                    <a:pt x="5744601" y="89297"/>
                  </a:cubicBezTo>
                  <a:cubicBezTo>
                    <a:pt x="5689038" y="89297"/>
                    <a:pt x="5643696" y="101203"/>
                    <a:pt x="5608572" y="125015"/>
                  </a:cubicBezTo>
                  <a:cubicBezTo>
                    <a:pt x="5573448" y="148828"/>
                    <a:pt x="5555887" y="181768"/>
                    <a:pt x="5555887" y="223837"/>
                  </a:cubicBezTo>
                  <a:lnTo>
                    <a:pt x="5559750" y="245379"/>
                  </a:lnTo>
                  <a:lnTo>
                    <a:pt x="5456834" y="245379"/>
                  </a:lnTo>
                  <a:lnTo>
                    <a:pt x="5454684" y="232172"/>
                  </a:lnTo>
                  <a:cubicBezTo>
                    <a:pt x="5454684" y="160734"/>
                    <a:pt x="5483754" y="104179"/>
                    <a:pt x="5541897" y="62508"/>
                  </a:cubicBezTo>
                  <a:cubicBezTo>
                    <a:pt x="5600040" y="20836"/>
                    <a:pt x="5671774" y="0"/>
                    <a:pt x="5757102" y="0"/>
                  </a:cubicBezTo>
                  <a:close/>
                  <a:moveTo>
                    <a:pt x="1126763" y="0"/>
                  </a:moveTo>
                  <a:cubicBezTo>
                    <a:pt x="1247412" y="0"/>
                    <a:pt x="1344647" y="40977"/>
                    <a:pt x="1418465" y="122932"/>
                  </a:cubicBezTo>
                  <a:cubicBezTo>
                    <a:pt x="1436920" y="143421"/>
                    <a:pt x="1453068" y="165416"/>
                    <a:pt x="1466909" y="188918"/>
                  </a:cubicBezTo>
                  <a:lnTo>
                    <a:pt x="1492949" y="245379"/>
                  </a:lnTo>
                  <a:lnTo>
                    <a:pt x="1385692" y="245379"/>
                  </a:lnTo>
                  <a:lnTo>
                    <a:pt x="1383212" y="239204"/>
                  </a:lnTo>
                  <a:cubicBezTo>
                    <a:pt x="1373129" y="219831"/>
                    <a:pt x="1361366" y="202009"/>
                    <a:pt x="1347921" y="185737"/>
                  </a:cubicBezTo>
                  <a:cubicBezTo>
                    <a:pt x="1294144" y="120650"/>
                    <a:pt x="1218044" y="88106"/>
                    <a:pt x="1119619" y="88106"/>
                  </a:cubicBezTo>
                  <a:cubicBezTo>
                    <a:pt x="1023972" y="88106"/>
                    <a:pt x="947474" y="122535"/>
                    <a:pt x="890126" y="191393"/>
                  </a:cubicBezTo>
                  <a:lnTo>
                    <a:pt x="860446" y="245379"/>
                  </a:lnTo>
                  <a:lnTo>
                    <a:pt x="744003" y="245379"/>
                  </a:lnTo>
                  <a:lnTo>
                    <a:pt x="766859" y="194592"/>
                  </a:lnTo>
                  <a:cubicBezTo>
                    <a:pt x="781072" y="170036"/>
                    <a:pt x="797654" y="147240"/>
                    <a:pt x="816605" y="126206"/>
                  </a:cubicBezTo>
                  <a:cubicBezTo>
                    <a:pt x="892408" y="42068"/>
                    <a:pt x="995794" y="0"/>
                    <a:pt x="1126763" y="0"/>
                  </a:cubicBezTo>
                  <a:close/>
                  <a:moveTo>
                    <a:pt x="395719" y="0"/>
                  </a:moveTo>
                  <a:cubicBezTo>
                    <a:pt x="478665" y="0"/>
                    <a:pt x="547325" y="12104"/>
                    <a:pt x="601697" y="36314"/>
                  </a:cubicBezTo>
                  <a:lnTo>
                    <a:pt x="601697" y="139898"/>
                  </a:lnTo>
                  <a:cubicBezTo>
                    <a:pt x="539388" y="105370"/>
                    <a:pt x="470133" y="88106"/>
                    <a:pt x="393933" y="88106"/>
                  </a:cubicBezTo>
                  <a:cubicBezTo>
                    <a:pt x="289555" y="88106"/>
                    <a:pt x="206409" y="123229"/>
                    <a:pt x="144497" y="193476"/>
                  </a:cubicBezTo>
                  <a:lnTo>
                    <a:pt x="114434" y="245379"/>
                  </a:lnTo>
                  <a:lnTo>
                    <a:pt x="0" y="245379"/>
                  </a:lnTo>
                  <a:lnTo>
                    <a:pt x="20412" y="203559"/>
                  </a:lnTo>
                  <a:cubicBezTo>
                    <a:pt x="35964" y="178482"/>
                    <a:pt x="54109" y="154880"/>
                    <a:pt x="74845" y="132754"/>
                  </a:cubicBezTo>
                  <a:cubicBezTo>
                    <a:pt x="157792" y="44251"/>
                    <a:pt x="264750" y="0"/>
                    <a:pt x="395719" y="0"/>
                  </a:cubicBezTo>
                  <a:close/>
                </a:path>
              </a:pathLst>
            </a:custGeom>
            <a:solidFill>
              <a:srgbClr val="189F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3082645" y="3789363"/>
              <a:ext cx="5869166" cy="221644"/>
            </a:xfrm>
            <a:custGeom>
              <a:avLst/>
              <a:gdLst>
                <a:gd name="connsiteX0" fmla="*/ 5503197 w 5869166"/>
                <a:gd name="connsiteY0" fmla="*/ 0 h 221644"/>
                <a:gd name="connsiteX1" fmla="*/ 5605455 w 5869166"/>
                <a:gd name="connsiteY1" fmla="*/ 0 h 221644"/>
                <a:gd name="connsiteX2" fmla="*/ 5613456 w 5869166"/>
                <a:gd name="connsiteY2" fmla="*/ 44613 h 221644"/>
                <a:gd name="connsiteX3" fmla="*/ 5641361 w 5869166"/>
                <a:gd name="connsiteY3" fmla="*/ 85913 h 221644"/>
                <a:gd name="connsiteX4" fmla="*/ 5795845 w 5869166"/>
                <a:gd name="connsiteY4" fmla="*/ 179079 h 221644"/>
                <a:gd name="connsiteX5" fmla="*/ 5869166 w 5869166"/>
                <a:gd name="connsiteY5" fmla="*/ 221644 h 221644"/>
                <a:gd name="connsiteX6" fmla="*/ 5670919 w 5869166"/>
                <a:gd name="connsiteY6" fmla="*/ 221644 h 221644"/>
                <a:gd name="connsiteX7" fmla="*/ 5617474 w 5869166"/>
                <a:gd name="connsiteY7" fmla="*/ 190465 h 221644"/>
                <a:gd name="connsiteX8" fmla="*/ 5550873 w 5869166"/>
                <a:gd name="connsiteY8" fmla="*/ 134728 h 221644"/>
                <a:gd name="connsiteX9" fmla="*/ 5502951 w 5869166"/>
                <a:gd name="connsiteY9" fmla="*/ 1081 h 221644"/>
                <a:gd name="connsiteX10" fmla="*/ 5056467 w 5869166"/>
                <a:gd name="connsiteY10" fmla="*/ 0 h 221644"/>
                <a:gd name="connsiteX11" fmla="*/ 5153503 w 5869166"/>
                <a:gd name="connsiteY11" fmla="*/ 0 h 221644"/>
                <a:gd name="connsiteX12" fmla="*/ 5153503 w 5869166"/>
                <a:gd name="connsiteY12" fmla="*/ 221644 h 221644"/>
                <a:gd name="connsiteX13" fmla="*/ 5056467 w 5869166"/>
                <a:gd name="connsiteY13" fmla="*/ 221644 h 221644"/>
                <a:gd name="connsiteX14" fmla="*/ 4564739 w 5869166"/>
                <a:gd name="connsiteY14" fmla="*/ 0 h 221644"/>
                <a:gd name="connsiteX15" fmla="*/ 4662370 w 5869166"/>
                <a:gd name="connsiteY15" fmla="*/ 0 h 221644"/>
                <a:gd name="connsiteX16" fmla="*/ 4662370 w 5869166"/>
                <a:gd name="connsiteY16" fmla="*/ 221644 h 221644"/>
                <a:gd name="connsiteX17" fmla="*/ 4564739 w 5869166"/>
                <a:gd name="connsiteY17" fmla="*/ 221644 h 221644"/>
                <a:gd name="connsiteX18" fmla="*/ 4115181 w 5869166"/>
                <a:gd name="connsiteY18" fmla="*/ 0 h 221644"/>
                <a:gd name="connsiteX19" fmla="*/ 4227269 w 5869166"/>
                <a:gd name="connsiteY19" fmla="*/ 0 h 221644"/>
                <a:gd name="connsiteX20" fmla="*/ 4368539 w 5869166"/>
                <a:gd name="connsiteY20" fmla="*/ 221644 h 221644"/>
                <a:gd name="connsiteX21" fmla="*/ 4258466 w 5869166"/>
                <a:gd name="connsiteY21" fmla="*/ 221644 h 221644"/>
                <a:gd name="connsiteX22" fmla="*/ 3961687 w 5869166"/>
                <a:gd name="connsiteY22" fmla="*/ 0 h 221644"/>
                <a:gd name="connsiteX23" fmla="*/ 4057883 w 5869166"/>
                <a:gd name="connsiteY23" fmla="*/ 0 h 221644"/>
                <a:gd name="connsiteX24" fmla="*/ 4058128 w 5869166"/>
                <a:gd name="connsiteY24" fmla="*/ 17154 h 221644"/>
                <a:gd name="connsiteX25" fmla="*/ 4058128 w 5869166"/>
                <a:gd name="connsiteY25" fmla="*/ 221644 h 221644"/>
                <a:gd name="connsiteX26" fmla="*/ 3961687 w 5869166"/>
                <a:gd name="connsiteY26" fmla="*/ 221644 h 221644"/>
                <a:gd name="connsiteX27" fmla="*/ 3333037 w 5869166"/>
                <a:gd name="connsiteY27" fmla="*/ 0 h 221644"/>
                <a:gd name="connsiteX28" fmla="*/ 3428882 w 5869166"/>
                <a:gd name="connsiteY28" fmla="*/ 0 h 221644"/>
                <a:gd name="connsiteX29" fmla="*/ 3428882 w 5869166"/>
                <a:gd name="connsiteY29" fmla="*/ 169554 h 221644"/>
                <a:gd name="connsiteX30" fmla="*/ 3747375 w 5869166"/>
                <a:gd name="connsiteY30" fmla="*/ 169554 h 221644"/>
                <a:gd name="connsiteX31" fmla="*/ 3747375 w 5869166"/>
                <a:gd name="connsiteY31" fmla="*/ 221644 h 221644"/>
                <a:gd name="connsiteX32" fmla="*/ 3333037 w 5869166"/>
                <a:gd name="connsiteY32" fmla="*/ 221644 h 221644"/>
                <a:gd name="connsiteX33" fmla="*/ 2846667 w 5869166"/>
                <a:gd name="connsiteY33" fmla="*/ 0 h 221644"/>
                <a:gd name="connsiteX34" fmla="*/ 2943703 w 5869166"/>
                <a:gd name="connsiteY34" fmla="*/ 0 h 221644"/>
                <a:gd name="connsiteX35" fmla="*/ 2943703 w 5869166"/>
                <a:gd name="connsiteY35" fmla="*/ 221644 h 221644"/>
                <a:gd name="connsiteX36" fmla="*/ 2846667 w 5869166"/>
                <a:gd name="connsiteY36" fmla="*/ 221644 h 221644"/>
                <a:gd name="connsiteX37" fmla="*/ 2354939 w 5869166"/>
                <a:gd name="connsiteY37" fmla="*/ 0 h 221644"/>
                <a:gd name="connsiteX38" fmla="*/ 2452570 w 5869166"/>
                <a:gd name="connsiteY38" fmla="*/ 0 h 221644"/>
                <a:gd name="connsiteX39" fmla="*/ 2452570 w 5869166"/>
                <a:gd name="connsiteY39" fmla="*/ 221644 h 221644"/>
                <a:gd name="connsiteX40" fmla="*/ 2354939 w 5869166"/>
                <a:gd name="connsiteY40" fmla="*/ 221644 h 221644"/>
                <a:gd name="connsiteX41" fmla="*/ 1905381 w 5869166"/>
                <a:gd name="connsiteY41" fmla="*/ 0 h 221644"/>
                <a:gd name="connsiteX42" fmla="*/ 2017469 w 5869166"/>
                <a:gd name="connsiteY42" fmla="*/ 0 h 221644"/>
                <a:gd name="connsiteX43" fmla="*/ 2158739 w 5869166"/>
                <a:gd name="connsiteY43" fmla="*/ 221644 h 221644"/>
                <a:gd name="connsiteX44" fmla="*/ 2048666 w 5869166"/>
                <a:gd name="connsiteY44" fmla="*/ 221644 h 221644"/>
                <a:gd name="connsiteX45" fmla="*/ 1751887 w 5869166"/>
                <a:gd name="connsiteY45" fmla="*/ 0 h 221644"/>
                <a:gd name="connsiteX46" fmla="*/ 1848083 w 5869166"/>
                <a:gd name="connsiteY46" fmla="*/ 0 h 221644"/>
                <a:gd name="connsiteX47" fmla="*/ 1848328 w 5869166"/>
                <a:gd name="connsiteY47" fmla="*/ 17154 h 221644"/>
                <a:gd name="connsiteX48" fmla="*/ 1848328 w 5869166"/>
                <a:gd name="connsiteY48" fmla="*/ 221644 h 221644"/>
                <a:gd name="connsiteX49" fmla="*/ 1751887 w 5869166"/>
                <a:gd name="connsiteY49" fmla="*/ 221644 h 221644"/>
                <a:gd name="connsiteX50" fmla="*/ 1426125 w 5869166"/>
                <a:gd name="connsiteY50" fmla="*/ 0 h 221644"/>
                <a:gd name="connsiteX51" fmla="*/ 1534626 w 5869166"/>
                <a:gd name="connsiteY51" fmla="*/ 0 h 221644"/>
                <a:gd name="connsiteX52" fmla="*/ 1549779 w 5869166"/>
                <a:gd name="connsiteY52" fmla="*/ 32855 h 221644"/>
                <a:gd name="connsiteX53" fmla="*/ 1577461 w 5869166"/>
                <a:gd name="connsiteY53" fmla="*/ 210035 h 221644"/>
                <a:gd name="connsiteX54" fmla="*/ 1576648 w 5869166"/>
                <a:gd name="connsiteY54" fmla="*/ 221644 h 221644"/>
                <a:gd name="connsiteX55" fmla="*/ 1476597 w 5869166"/>
                <a:gd name="connsiteY55" fmla="*/ 221644 h 221644"/>
                <a:gd name="connsiteX56" fmla="*/ 1465510 w 5869166"/>
                <a:gd name="connsiteY56" fmla="*/ 105754 h 221644"/>
                <a:gd name="connsiteX57" fmla="*/ 1431479 w 5869166"/>
                <a:gd name="connsiteY57" fmla="*/ 8113 h 221644"/>
                <a:gd name="connsiteX58" fmla="*/ 798700 w 5869166"/>
                <a:gd name="connsiteY58" fmla="*/ 0 h 221644"/>
                <a:gd name="connsiteX59" fmla="*/ 916568 w 5869166"/>
                <a:gd name="connsiteY59" fmla="*/ 0 h 221644"/>
                <a:gd name="connsiteX60" fmla="*/ 873876 w 5869166"/>
                <a:gd name="connsiteY60" fmla="*/ 77653 h 221644"/>
                <a:gd name="connsiteX61" fmla="*/ 852590 w 5869166"/>
                <a:gd name="connsiteY61" fmla="*/ 221644 h 221644"/>
                <a:gd name="connsiteX62" fmla="*/ 751907 w 5869166"/>
                <a:gd name="connsiteY62" fmla="*/ 221644 h 221644"/>
                <a:gd name="connsiteX63" fmla="*/ 758274 w 5869166"/>
                <a:gd name="connsiteY63" fmla="*/ 131975 h 221644"/>
                <a:gd name="connsiteX64" fmla="*/ 779593 w 5869166"/>
                <a:gd name="connsiteY64" fmla="*/ 42455 h 221644"/>
                <a:gd name="connsiteX65" fmla="*/ 55241 w 5869166"/>
                <a:gd name="connsiteY65" fmla="*/ 0 h 221644"/>
                <a:gd name="connsiteX66" fmla="*/ 170977 w 5869166"/>
                <a:gd name="connsiteY66" fmla="*/ 0 h 221644"/>
                <a:gd name="connsiteX67" fmla="*/ 123112 w 5869166"/>
                <a:gd name="connsiteY67" fmla="*/ 82639 h 221644"/>
                <a:gd name="connsiteX68" fmla="*/ 101600 w 5869166"/>
                <a:gd name="connsiteY68" fmla="*/ 221644 h 221644"/>
                <a:gd name="connsiteX69" fmla="*/ 0 w 5869166"/>
                <a:gd name="connsiteY69" fmla="*/ 221644 h 221644"/>
                <a:gd name="connsiteX70" fmla="*/ 6469 w 5869166"/>
                <a:gd name="connsiteY70" fmla="*/ 140644 h 221644"/>
                <a:gd name="connsiteX71" fmla="*/ 29797 w 5869166"/>
                <a:gd name="connsiteY71" fmla="*/ 52129 h 22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5869166" h="221644">
                  <a:moveTo>
                    <a:pt x="5503197" y="0"/>
                  </a:moveTo>
                  <a:lnTo>
                    <a:pt x="5605455" y="0"/>
                  </a:lnTo>
                  <a:lnTo>
                    <a:pt x="5613456" y="44613"/>
                  </a:lnTo>
                  <a:cubicBezTo>
                    <a:pt x="5619657" y="60141"/>
                    <a:pt x="5628959" y="73908"/>
                    <a:pt x="5641361" y="85913"/>
                  </a:cubicBezTo>
                  <a:cubicBezTo>
                    <a:pt x="5666166" y="109924"/>
                    <a:pt x="5717661" y="140979"/>
                    <a:pt x="5795845" y="179079"/>
                  </a:cubicBezTo>
                  <a:lnTo>
                    <a:pt x="5869166" y="221644"/>
                  </a:lnTo>
                  <a:lnTo>
                    <a:pt x="5670919" y="221644"/>
                  </a:lnTo>
                  <a:lnTo>
                    <a:pt x="5617474" y="190465"/>
                  </a:lnTo>
                  <a:cubicBezTo>
                    <a:pt x="5589048" y="171067"/>
                    <a:pt x="5566848" y="152489"/>
                    <a:pt x="5550873" y="134728"/>
                  </a:cubicBezTo>
                  <a:cubicBezTo>
                    <a:pt x="5518925" y="99208"/>
                    <a:pt x="5502951" y="54659"/>
                    <a:pt x="5502951" y="1081"/>
                  </a:cubicBezTo>
                  <a:close/>
                  <a:moveTo>
                    <a:pt x="5056467" y="0"/>
                  </a:moveTo>
                  <a:lnTo>
                    <a:pt x="5153503" y="0"/>
                  </a:lnTo>
                  <a:lnTo>
                    <a:pt x="5153503" y="221644"/>
                  </a:lnTo>
                  <a:lnTo>
                    <a:pt x="5056467" y="221644"/>
                  </a:lnTo>
                  <a:close/>
                  <a:moveTo>
                    <a:pt x="4564739" y="0"/>
                  </a:moveTo>
                  <a:lnTo>
                    <a:pt x="4662370" y="0"/>
                  </a:lnTo>
                  <a:lnTo>
                    <a:pt x="4662370" y="221644"/>
                  </a:lnTo>
                  <a:lnTo>
                    <a:pt x="4564739" y="221644"/>
                  </a:lnTo>
                  <a:close/>
                  <a:moveTo>
                    <a:pt x="4115181" y="0"/>
                  </a:moveTo>
                  <a:lnTo>
                    <a:pt x="4227269" y="0"/>
                  </a:lnTo>
                  <a:lnTo>
                    <a:pt x="4368539" y="221644"/>
                  </a:lnTo>
                  <a:lnTo>
                    <a:pt x="4258466" y="221644"/>
                  </a:lnTo>
                  <a:close/>
                  <a:moveTo>
                    <a:pt x="3961687" y="0"/>
                  </a:moveTo>
                  <a:lnTo>
                    <a:pt x="4057883" y="0"/>
                  </a:lnTo>
                  <a:lnTo>
                    <a:pt x="4058128" y="17154"/>
                  </a:lnTo>
                  <a:lnTo>
                    <a:pt x="4058128" y="221644"/>
                  </a:lnTo>
                  <a:lnTo>
                    <a:pt x="3961687" y="221644"/>
                  </a:lnTo>
                  <a:close/>
                  <a:moveTo>
                    <a:pt x="3333037" y="0"/>
                  </a:moveTo>
                  <a:lnTo>
                    <a:pt x="3428882" y="0"/>
                  </a:lnTo>
                  <a:lnTo>
                    <a:pt x="3428882" y="169554"/>
                  </a:lnTo>
                  <a:lnTo>
                    <a:pt x="3747375" y="169554"/>
                  </a:lnTo>
                  <a:lnTo>
                    <a:pt x="3747375" y="221644"/>
                  </a:lnTo>
                  <a:lnTo>
                    <a:pt x="3333037" y="221644"/>
                  </a:lnTo>
                  <a:close/>
                  <a:moveTo>
                    <a:pt x="2846667" y="0"/>
                  </a:moveTo>
                  <a:lnTo>
                    <a:pt x="2943703" y="0"/>
                  </a:lnTo>
                  <a:lnTo>
                    <a:pt x="2943703" y="221644"/>
                  </a:lnTo>
                  <a:lnTo>
                    <a:pt x="2846667" y="221644"/>
                  </a:lnTo>
                  <a:close/>
                  <a:moveTo>
                    <a:pt x="2354939" y="0"/>
                  </a:moveTo>
                  <a:lnTo>
                    <a:pt x="2452570" y="0"/>
                  </a:lnTo>
                  <a:lnTo>
                    <a:pt x="2452570" y="221644"/>
                  </a:lnTo>
                  <a:lnTo>
                    <a:pt x="2354939" y="221644"/>
                  </a:lnTo>
                  <a:close/>
                  <a:moveTo>
                    <a:pt x="1905381" y="0"/>
                  </a:moveTo>
                  <a:lnTo>
                    <a:pt x="2017469" y="0"/>
                  </a:lnTo>
                  <a:lnTo>
                    <a:pt x="2158739" y="221644"/>
                  </a:lnTo>
                  <a:lnTo>
                    <a:pt x="2048666" y="221644"/>
                  </a:lnTo>
                  <a:close/>
                  <a:moveTo>
                    <a:pt x="1751887" y="0"/>
                  </a:moveTo>
                  <a:lnTo>
                    <a:pt x="1848083" y="0"/>
                  </a:lnTo>
                  <a:lnTo>
                    <a:pt x="1848328" y="17154"/>
                  </a:lnTo>
                  <a:lnTo>
                    <a:pt x="1848328" y="221644"/>
                  </a:lnTo>
                  <a:lnTo>
                    <a:pt x="1751887" y="221644"/>
                  </a:lnTo>
                  <a:close/>
                  <a:moveTo>
                    <a:pt x="1426125" y="0"/>
                  </a:moveTo>
                  <a:lnTo>
                    <a:pt x="1534626" y="0"/>
                  </a:lnTo>
                  <a:lnTo>
                    <a:pt x="1549779" y="32855"/>
                  </a:lnTo>
                  <a:cubicBezTo>
                    <a:pt x="1568234" y="85888"/>
                    <a:pt x="1577461" y="144948"/>
                    <a:pt x="1577461" y="210035"/>
                  </a:cubicBezTo>
                  <a:lnTo>
                    <a:pt x="1576648" y="221644"/>
                  </a:lnTo>
                  <a:lnTo>
                    <a:pt x="1476597" y="221644"/>
                  </a:lnTo>
                  <a:lnTo>
                    <a:pt x="1465510" y="105754"/>
                  </a:lnTo>
                  <a:cubicBezTo>
                    <a:pt x="1457948" y="69719"/>
                    <a:pt x="1446604" y="37172"/>
                    <a:pt x="1431479" y="8113"/>
                  </a:cubicBezTo>
                  <a:close/>
                  <a:moveTo>
                    <a:pt x="798700" y="0"/>
                  </a:moveTo>
                  <a:lnTo>
                    <a:pt x="916568" y="0"/>
                  </a:lnTo>
                  <a:lnTo>
                    <a:pt x="873876" y="77653"/>
                  </a:lnTo>
                  <a:lnTo>
                    <a:pt x="852590" y="221644"/>
                  </a:lnTo>
                  <a:lnTo>
                    <a:pt x="751907" y="221644"/>
                  </a:lnTo>
                  <a:lnTo>
                    <a:pt x="758274" y="131975"/>
                  </a:lnTo>
                  <a:cubicBezTo>
                    <a:pt x="763011" y="100374"/>
                    <a:pt x="770118" y="70534"/>
                    <a:pt x="779593" y="42455"/>
                  </a:cubicBezTo>
                  <a:close/>
                  <a:moveTo>
                    <a:pt x="55241" y="0"/>
                  </a:moveTo>
                  <a:lnTo>
                    <a:pt x="170977" y="0"/>
                  </a:lnTo>
                  <a:lnTo>
                    <a:pt x="123112" y="82639"/>
                  </a:lnTo>
                  <a:lnTo>
                    <a:pt x="101600" y="221644"/>
                  </a:lnTo>
                  <a:lnTo>
                    <a:pt x="0" y="221644"/>
                  </a:lnTo>
                  <a:lnTo>
                    <a:pt x="6469" y="140644"/>
                  </a:lnTo>
                  <a:cubicBezTo>
                    <a:pt x="11653" y="109663"/>
                    <a:pt x="19429" y="80158"/>
                    <a:pt x="29797" y="52129"/>
                  </a:cubicBezTo>
                  <a:close/>
                </a:path>
              </a:pathLst>
            </a:custGeom>
            <a:solidFill>
              <a:srgbClr val="A98B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3081337" y="3990975"/>
              <a:ext cx="6029325" cy="244476"/>
            </a:xfrm>
            <a:custGeom>
              <a:avLst/>
              <a:gdLst>
                <a:gd name="connsiteX0" fmla="*/ 5637890 w 6029325"/>
                <a:gd name="connsiteY0" fmla="*/ 0 h 244476"/>
                <a:gd name="connsiteX1" fmla="*/ 5835968 w 6029325"/>
                <a:gd name="connsiteY1" fmla="*/ 0 h 244476"/>
                <a:gd name="connsiteX2" fmla="*/ 5911750 w 6029325"/>
                <a:gd name="connsiteY2" fmla="*/ 43994 h 244476"/>
                <a:gd name="connsiteX3" fmla="*/ 5981699 w 6029325"/>
                <a:gd name="connsiteY3" fmla="*/ 106650 h 244476"/>
                <a:gd name="connsiteX4" fmla="*/ 6029325 w 6029325"/>
                <a:gd name="connsiteY4" fmla="*/ 238214 h 244476"/>
                <a:gd name="connsiteX5" fmla="*/ 6028044 w 6029325"/>
                <a:gd name="connsiteY5" fmla="*/ 244476 h 244476"/>
                <a:gd name="connsiteX6" fmla="*/ 5928467 w 6029325"/>
                <a:gd name="connsiteY6" fmla="*/ 244476 h 244476"/>
                <a:gd name="connsiteX7" fmla="*/ 5908773 w 6029325"/>
                <a:gd name="connsiteY7" fmla="*/ 175111 h 244476"/>
                <a:gd name="connsiteX8" fmla="*/ 5856684 w 6029325"/>
                <a:gd name="connsiteY8" fmla="*/ 123319 h 244476"/>
                <a:gd name="connsiteX9" fmla="*/ 5722739 w 6029325"/>
                <a:gd name="connsiteY9" fmla="*/ 49500 h 244476"/>
                <a:gd name="connsiteX10" fmla="*/ 5057775 w 6029325"/>
                <a:gd name="connsiteY10" fmla="*/ 0 h 244476"/>
                <a:gd name="connsiteX11" fmla="*/ 5154811 w 6029325"/>
                <a:gd name="connsiteY11" fmla="*/ 0 h 244476"/>
                <a:gd name="connsiteX12" fmla="*/ 5154811 w 6029325"/>
                <a:gd name="connsiteY12" fmla="*/ 244476 h 244476"/>
                <a:gd name="connsiteX13" fmla="*/ 5057775 w 6029325"/>
                <a:gd name="connsiteY13" fmla="*/ 244476 h 244476"/>
                <a:gd name="connsiteX14" fmla="*/ 4566047 w 6029325"/>
                <a:gd name="connsiteY14" fmla="*/ 0 h 244476"/>
                <a:gd name="connsiteX15" fmla="*/ 4663678 w 6029325"/>
                <a:gd name="connsiteY15" fmla="*/ 0 h 244476"/>
                <a:gd name="connsiteX16" fmla="*/ 4663678 w 6029325"/>
                <a:gd name="connsiteY16" fmla="*/ 244476 h 244476"/>
                <a:gd name="connsiteX17" fmla="*/ 4566853 w 6029325"/>
                <a:gd name="connsiteY17" fmla="*/ 244476 h 244476"/>
                <a:gd name="connsiteX18" fmla="*/ 4566047 w 6029325"/>
                <a:gd name="connsiteY18" fmla="*/ 207258 h 244476"/>
                <a:gd name="connsiteX19" fmla="*/ 4246824 w 6029325"/>
                <a:gd name="connsiteY19" fmla="*/ 0 h 244476"/>
                <a:gd name="connsiteX20" fmla="*/ 4357079 w 6029325"/>
                <a:gd name="connsiteY20" fmla="*/ 0 h 244476"/>
                <a:gd name="connsiteX21" fmla="*/ 4512902 w 6029325"/>
                <a:gd name="connsiteY21" fmla="*/ 244476 h 244476"/>
                <a:gd name="connsiteX22" fmla="*/ 4404869 w 6029325"/>
                <a:gd name="connsiteY22" fmla="*/ 244476 h 244476"/>
                <a:gd name="connsiteX23" fmla="*/ 3962995 w 6029325"/>
                <a:gd name="connsiteY23" fmla="*/ 0 h 244476"/>
                <a:gd name="connsiteX24" fmla="*/ 4059436 w 6029325"/>
                <a:gd name="connsiteY24" fmla="*/ 0 h 244476"/>
                <a:gd name="connsiteX25" fmla="*/ 4059436 w 6029325"/>
                <a:gd name="connsiteY25" fmla="*/ 244476 h 244476"/>
                <a:gd name="connsiteX26" fmla="*/ 3962995 w 6029325"/>
                <a:gd name="connsiteY26" fmla="*/ 244476 h 244476"/>
                <a:gd name="connsiteX27" fmla="*/ 3334345 w 6029325"/>
                <a:gd name="connsiteY27" fmla="*/ 0 h 244476"/>
                <a:gd name="connsiteX28" fmla="*/ 3748683 w 6029325"/>
                <a:gd name="connsiteY28" fmla="*/ 0 h 244476"/>
                <a:gd name="connsiteX29" fmla="*/ 3748683 w 6029325"/>
                <a:gd name="connsiteY29" fmla="*/ 56048 h 244476"/>
                <a:gd name="connsiteX30" fmla="*/ 3430190 w 6029325"/>
                <a:gd name="connsiteY30" fmla="*/ 56048 h 244476"/>
                <a:gd name="connsiteX31" fmla="*/ 3430190 w 6029325"/>
                <a:gd name="connsiteY31" fmla="*/ 244476 h 244476"/>
                <a:gd name="connsiteX32" fmla="*/ 3334345 w 6029325"/>
                <a:gd name="connsiteY32" fmla="*/ 244476 h 244476"/>
                <a:gd name="connsiteX33" fmla="*/ 2847975 w 6029325"/>
                <a:gd name="connsiteY33" fmla="*/ 0 h 244476"/>
                <a:gd name="connsiteX34" fmla="*/ 2945011 w 6029325"/>
                <a:gd name="connsiteY34" fmla="*/ 0 h 244476"/>
                <a:gd name="connsiteX35" fmla="*/ 2945011 w 6029325"/>
                <a:gd name="connsiteY35" fmla="*/ 244476 h 244476"/>
                <a:gd name="connsiteX36" fmla="*/ 2847975 w 6029325"/>
                <a:gd name="connsiteY36" fmla="*/ 244476 h 244476"/>
                <a:gd name="connsiteX37" fmla="*/ 2356247 w 6029325"/>
                <a:gd name="connsiteY37" fmla="*/ 0 h 244476"/>
                <a:gd name="connsiteX38" fmla="*/ 2453878 w 6029325"/>
                <a:gd name="connsiteY38" fmla="*/ 0 h 244476"/>
                <a:gd name="connsiteX39" fmla="*/ 2453878 w 6029325"/>
                <a:gd name="connsiteY39" fmla="*/ 244476 h 244476"/>
                <a:gd name="connsiteX40" fmla="*/ 2357053 w 6029325"/>
                <a:gd name="connsiteY40" fmla="*/ 244476 h 244476"/>
                <a:gd name="connsiteX41" fmla="*/ 2356247 w 6029325"/>
                <a:gd name="connsiteY41" fmla="*/ 207258 h 244476"/>
                <a:gd name="connsiteX42" fmla="*/ 2037024 w 6029325"/>
                <a:gd name="connsiteY42" fmla="*/ 0 h 244476"/>
                <a:gd name="connsiteX43" fmla="*/ 2147279 w 6029325"/>
                <a:gd name="connsiteY43" fmla="*/ 0 h 244476"/>
                <a:gd name="connsiteX44" fmla="*/ 2303101 w 6029325"/>
                <a:gd name="connsiteY44" fmla="*/ 244476 h 244476"/>
                <a:gd name="connsiteX45" fmla="*/ 2195069 w 6029325"/>
                <a:gd name="connsiteY45" fmla="*/ 244476 h 244476"/>
                <a:gd name="connsiteX46" fmla="*/ 1753195 w 6029325"/>
                <a:gd name="connsiteY46" fmla="*/ 0 h 244476"/>
                <a:gd name="connsiteX47" fmla="*/ 1849636 w 6029325"/>
                <a:gd name="connsiteY47" fmla="*/ 0 h 244476"/>
                <a:gd name="connsiteX48" fmla="*/ 1849636 w 6029325"/>
                <a:gd name="connsiteY48" fmla="*/ 244476 h 244476"/>
                <a:gd name="connsiteX49" fmla="*/ 1753195 w 6029325"/>
                <a:gd name="connsiteY49" fmla="*/ 244476 h 244476"/>
                <a:gd name="connsiteX50" fmla="*/ 1476754 w 6029325"/>
                <a:gd name="connsiteY50" fmla="*/ 0 h 244476"/>
                <a:gd name="connsiteX51" fmla="*/ 1578143 w 6029325"/>
                <a:gd name="connsiteY51" fmla="*/ 0 h 244476"/>
                <a:gd name="connsiteX52" fmla="*/ 1578769 w 6029325"/>
                <a:gd name="connsiteY52" fmla="*/ 8423 h 244476"/>
                <a:gd name="connsiteX53" fmla="*/ 1550790 w 6029325"/>
                <a:gd name="connsiteY53" fmla="*/ 197807 h 244476"/>
                <a:gd name="connsiteX54" fmla="*/ 1530160 w 6029325"/>
                <a:gd name="connsiteY54" fmla="*/ 244476 h 244476"/>
                <a:gd name="connsiteX55" fmla="*/ 1424991 w 6029325"/>
                <a:gd name="connsiteY55" fmla="*/ 244476 h 244476"/>
                <a:gd name="connsiteX56" fmla="*/ 1431113 w 6029325"/>
                <a:gd name="connsiteY56" fmla="*/ 235628 h 244476"/>
                <a:gd name="connsiteX57" fmla="*/ 1478161 w 6029325"/>
                <a:gd name="connsiteY57" fmla="*/ 22711 h 244476"/>
                <a:gd name="connsiteX58" fmla="*/ 754638 w 6029325"/>
                <a:gd name="connsiteY58" fmla="*/ 0 h 244476"/>
                <a:gd name="connsiteX59" fmla="*/ 856859 w 6029325"/>
                <a:gd name="connsiteY59" fmla="*/ 0 h 244476"/>
                <a:gd name="connsiteX60" fmla="*/ 853678 w 6029325"/>
                <a:gd name="connsiteY60" fmla="*/ 21520 h 244476"/>
                <a:gd name="connsiteX61" fmla="*/ 874663 w 6029325"/>
                <a:gd name="connsiteY61" fmla="*/ 166330 h 244476"/>
                <a:gd name="connsiteX62" fmla="*/ 916880 w 6029325"/>
                <a:gd name="connsiteY62" fmla="*/ 244476 h 244476"/>
                <a:gd name="connsiteX63" fmla="*/ 797759 w 6029325"/>
                <a:gd name="connsiteY63" fmla="*/ 244476 h 244476"/>
                <a:gd name="connsiteX64" fmla="*/ 780604 w 6029325"/>
                <a:gd name="connsiteY64" fmla="*/ 207779 h 244476"/>
                <a:gd name="connsiteX65" fmla="*/ 752475 w 6029325"/>
                <a:gd name="connsiteY65" fmla="*/ 30450 h 244476"/>
                <a:gd name="connsiteX66" fmla="*/ 2908 w 6029325"/>
                <a:gd name="connsiteY66" fmla="*/ 0 h 244476"/>
                <a:gd name="connsiteX67" fmla="*/ 106008 w 6029325"/>
                <a:gd name="connsiteY67" fmla="*/ 0 h 244476"/>
                <a:gd name="connsiteX68" fmla="*/ 101203 w 6029325"/>
                <a:gd name="connsiteY68" fmla="*/ 31045 h 244476"/>
                <a:gd name="connsiteX69" fmla="*/ 123081 w 6029325"/>
                <a:gd name="connsiteY69" fmla="*/ 173920 h 244476"/>
                <a:gd name="connsiteX70" fmla="*/ 164022 w 6029325"/>
                <a:gd name="connsiteY70" fmla="*/ 244476 h 244476"/>
                <a:gd name="connsiteX71" fmla="*/ 43754 w 6029325"/>
                <a:gd name="connsiteY71" fmla="*/ 244476 h 244476"/>
                <a:gd name="connsiteX72" fmla="*/ 28129 w 6029325"/>
                <a:gd name="connsiteY72" fmla="*/ 211500 h 244476"/>
                <a:gd name="connsiteX73" fmla="*/ 0 w 6029325"/>
                <a:gd name="connsiteY73" fmla="*/ 36403 h 24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029325" h="244476">
                  <a:moveTo>
                    <a:pt x="5637890" y="0"/>
                  </a:moveTo>
                  <a:lnTo>
                    <a:pt x="5835968" y="0"/>
                  </a:lnTo>
                  <a:lnTo>
                    <a:pt x="5911750" y="43994"/>
                  </a:lnTo>
                  <a:cubicBezTo>
                    <a:pt x="5942508" y="65524"/>
                    <a:pt x="5965824" y="86410"/>
                    <a:pt x="5981699" y="106650"/>
                  </a:cubicBezTo>
                  <a:cubicBezTo>
                    <a:pt x="6013449" y="147131"/>
                    <a:pt x="6029325" y="190986"/>
                    <a:pt x="6029325" y="238214"/>
                  </a:cubicBezTo>
                  <a:lnTo>
                    <a:pt x="6028044" y="244476"/>
                  </a:lnTo>
                  <a:lnTo>
                    <a:pt x="5928467" y="244476"/>
                  </a:lnTo>
                  <a:lnTo>
                    <a:pt x="5908773" y="175111"/>
                  </a:lnTo>
                  <a:cubicBezTo>
                    <a:pt x="5895479" y="154870"/>
                    <a:pt x="5878115" y="137606"/>
                    <a:pt x="5856684" y="123319"/>
                  </a:cubicBezTo>
                  <a:cubicBezTo>
                    <a:pt x="5835253" y="109031"/>
                    <a:pt x="5790604" y="84425"/>
                    <a:pt x="5722739" y="49500"/>
                  </a:cubicBezTo>
                  <a:close/>
                  <a:moveTo>
                    <a:pt x="5057775" y="0"/>
                  </a:moveTo>
                  <a:lnTo>
                    <a:pt x="5154811" y="0"/>
                  </a:lnTo>
                  <a:lnTo>
                    <a:pt x="5154811" y="244476"/>
                  </a:lnTo>
                  <a:lnTo>
                    <a:pt x="5057775" y="244476"/>
                  </a:lnTo>
                  <a:close/>
                  <a:moveTo>
                    <a:pt x="4566047" y="0"/>
                  </a:moveTo>
                  <a:lnTo>
                    <a:pt x="4663678" y="0"/>
                  </a:lnTo>
                  <a:lnTo>
                    <a:pt x="4663678" y="244476"/>
                  </a:lnTo>
                  <a:lnTo>
                    <a:pt x="4566853" y="244476"/>
                  </a:lnTo>
                  <a:lnTo>
                    <a:pt x="4566047" y="207258"/>
                  </a:lnTo>
                  <a:close/>
                  <a:moveTo>
                    <a:pt x="4246824" y="0"/>
                  </a:moveTo>
                  <a:lnTo>
                    <a:pt x="4357079" y="0"/>
                  </a:lnTo>
                  <a:lnTo>
                    <a:pt x="4512902" y="244476"/>
                  </a:lnTo>
                  <a:lnTo>
                    <a:pt x="4404869" y="244476"/>
                  </a:lnTo>
                  <a:close/>
                  <a:moveTo>
                    <a:pt x="3962995" y="0"/>
                  </a:moveTo>
                  <a:lnTo>
                    <a:pt x="4059436" y="0"/>
                  </a:lnTo>
                  <a:lnTo>
                    <a:pt x="4059436" y="244476"/>
                  </a:lnTo>
                  <a:lnTo>
                    <a:pt x="3962995" y="244476"/>
                  </a:lnTo>
                  <a:close/>
                  <a:moveTo>
                    <a:pt x="3334345" y="0"/>
                  </a:moveTo>
                  <a:lnTo>
                    <a:pt x="3748683" y="0"/>
                  </a:lnTo>
                  <a:lnTo>
                    <a:pt x="3748683" y="56048"/>
                  </a:lnTo>
                  <a:lnTo>
                    <a:pt x="3430190" y="56048"/>
                  </a:lnTo>
                  <a:lnTo>
                    <a:pt x="3430190" y="244476"/>
                  </a:lnTo>
                  <a:lnTo>
                    <a:pt x="3334345" y="244476"/>
                  </a:lnTo>
                  <a:close/>
                  <a:moveTo>
                    <a:pt x="2847975" y="0"/>
                  </a:moveTo>
                  <a:lnTo>
                    <a:pt x="2945011" y="0"/>
                  </a:lnTo>
                  <a:lnTo>
                    <a:pt x="2945011" y="244476"/>
                  </a:lnTo>
                  <a:lnTo>
                    <a:pt x="2847975" y="244476"/>
                  </a:lnTo>
                  <a:close/>
                  <a:moveTo>
                    <a:pt x="2356247" y="0"/>
                  </a:moveTo>
                  <a:lnTo>
                    <a:pt x="2453878" y="0"/>
                  </a:lnTo>
                  <a:lnTo>
                    <a:pt x="2453878" y="244476"/>
                  </a:lnTo>
                  <a:lnTo>
                    <a:pt x="2357053" y="244476"/>
                  </a:lnTo>
                  <a:lnTo>
                    <a:pt x="2356247" y="207258"/>
                  </a:lnTo>
                  <a:close/>
                  <a:moveTo>
                    <a:pt x="2037024" y="0"/>
                  </a:moveTo>
                  <a:lnTo>
                    <a:pt x="2147279" y="0"/>
                  </a:lnTo>
                  <a:lnTo>
                    <a:pt x="2303101" y="244476"/>
                  </a:lnTo>
                  <a:lnTo>
                    <a:pt x="2195069" y="244476"/>
                  </a:lnTo>
                  <a:close/>
                  <a:moveTo>
                    <a:pt x="1753195" y="0"/>
                  </a:moveTo>
                  <a:lnTo>
                    <a:pt x="1849636" y="0"/>
                  </a:lnTo>
                  <a:lnTo>
                    <a:pt x="1849636" y="244476"/>
                  </a:lnTo>
                  <a:lnTo>
                    <a:pt x="1753195" y="244476"/>
                  </a:lnTo>
                  <a:close/>
                  <a:moveTo>
                    <a:pt x="1476754" y="0"/>
                  </a:moveTo>
                  <a:lnTo>
                    <a:pt x="1578143" y="0"/>
                  </a:lnTo>
                  <a:lnTo>
                    <a:pt x="1578769" y="8423"/>
                  </a:lnTo>
                  <a:cubicBezTo>
                    <a:pt x="1578769" y="78472"/>
                    <a:pt x="1569443" y="141600"/>
                    <a:pt x="1550790" y="197807"/>
                  </a:cubicBezTo>
                  <a:lnTo>
                    <a:pt x="1530160" y="244476"/>
                  </a:lnTo>
                  <a:lnTo>
                    <a:pt x="1424991" y="244476"/>
                  </a:lnTo>
                  <a:lnTo>
                    <a:pt x="1431113" y="235628"/>
                  </a:lnTo>
                  <a:cubicBezTo>
                    <a:pt x="1462478" y="178218"/>
                    <a:pt x="1478161" y="107245"/>
                    <a:pt x="1478161" y="22711"/>
                  </a:cubicBezTo>
                  <a:close/>
                  <a:moveTo>
                    <a:pt x="754638" y="0"/>
                  </a:moveTo>
                  <a:lnTo>
                    <a:pt x="856859" y="0"/>
                  </a:lnTo>
                  <a:lnTo>
                    <a:pt x="853678" y="21520"/>
                  </a:lnTo>
                  <a:cubicBezTo>
                    <a:pt x="853678" y="74503"/>
                    <a:pt x="860673" y="122773"/>
                    <a:pt x="874663" y="166330"/>
                  </a:cubicBezTo>
                  <a:lnTo>
                    <a:pt x="916880" y="244476"/>
                  </a:lnTo>
                  <a:lnTo>
                    <a:pt x="797759" y="244476"/>
                  </a:lnTo>
                  <a:lnTo>
                    <a:pt x="780604" y="207779"/>
                  </a:lnTo>
                  <a:cubicBezTo>
                    <a:pt x="761851" y="154647"/>
                    <a:pt x="752475" y="95538"/>
                    <a:pt x="752475" y="30450"/>
                  </a:cubicBezTo>
                  <a:close/>
                  <a:moveTo>
                    <a:pt x="2908" y="0"/>
                  </a:moveTo>
                  <a:lnTo>
                    <a:pt x="106008" y="0"/>
                  </a:lnTo>
                  <a:lnTo>
                    <a:pt x="101203" y="31045"/>
                  </a:lnTo>
                  <a:cubicBezTo>
                    <a:pt x="101203" y="83631"/>
                    <a:pt x="108496" y="131256"/>
                    <a:pt x="123081" y="173920"/>
                  </a:cubicBezTo>
                  <a:lnTo>
                    <a:pt x="164022" y="244476"/>
                  </a:lnTo>
                  <a:lnTo>
                    <a:pt x="43754" y="244476"/>
                  </a:lnTo>
                  <a:lnTo>
                    <a:pt x="28129" y="211500"/>
                  </a:lnTo>
                  <a:cubicBezTo>
                    <a:pt x="9377" y="159062"/>
                    <a:pt x="0" y="100697"/>
                    <a:pt x="0" y="36403"/>
                  </a:cubicBezTo>
                  <a:close/>
                </a:path>
              </a:pathLst>
            </a:custGeom>
            <a:solidFill>
              <a:srgbClr val="F1A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3118321" y="4221164"/>
              <a:ext cx="5992341" cy="242579"/>
            </a:xfrm>
            <a:custGeom>
              <a:avLst/>
              <a:gdLst>
                <a:gd name="connsiteX0" fmla="*/ 5887426 w 5992341"/>
                <a:gd name="connsiteY0" fmla="*/ 0 h 242579"/>
                <a:gd name="connsiteX1" fmla="*/ 5989436 w 5992341"/>
                <a:gd name="connsiteY1" fmla="*/ 0 h 242579"/>
                <a:gd name="connsiteX2" fmla="*/ 5992341 w 5992341"/>
                <a:gd name="connsiteY2" fmla="*/ 8026 h 242579"/>
                <a:gd name="connsiteX3" fmla="*/ 5910187 w 5992341"/>
                <a:gd name="connsiteY3" fmla="*/ 182155 h 242579"/>
                <a:gd name="connsiteX4" fmla="*/ 5682778 w 5992341"/>
                <a:gd name="connsiteY4" fmla="*/ 242579 h 242579"/>
                <a:gd name="connsiteX5" fmla="*/ 5567585 w 5992341"/>
                <a:gd name="connsiteY5" fmla="*/ 227994 h 242579"/>
                <a:gd name="connsiteX6" fmla="*/ 5466084 w 5992341"/>
                <a:gd name="connsiteY6" fmla="*/ 191977 h 242579"/>
                <a:gd name="connsiteX7" fmla="*/ 5466084 w 5992341"/>
                <a:gd name="connsiteY7" fmla="*/ 75892 h 242579"/>
                <a:gd name="connsiteX8" fmla="*/ 5574729 w 5992341"/>
                <a:gd name="connsiteY8" fmla="*/ 132446 h 242579"/>
                <a:gd name="connsiteX9" fmla="*/ 5700637 w 5992341"/>
                <a:gd name="connsiteY9" fmla="*/ 153877 h 242579"/>
                <a:gd name="connsiteX10" fmla="*/ 5891733 w 5992341"/>
                <a:gd name="connsiteY10" fmla="*/ 15170 h 242579"/>
                <a:gd name="connsiteX11" fmla="*/ 5020791 w 5992341"/>
                <a:gd name="connsiteY11" fmla="*/ 0 h 242579"/>
                <a:gd name="connsiteX12" fmla="*/ 5117827 w 5992341"/>
                <a:gd name="connsiteY12" fmla="*/ 0 h 242579"/>
                <a:gd name="connsiteX13" fmla="*/ 5117827 w 5992341"/>
                <a:gd name="connsiteY13" fmla="*/ 227696 h 242579"/>
                <a:gd name="connsiteX14" fmla="*/ 5020791 w 5992341"/>
                <a:gd name="connsiteY14" fmla="*/ 227696 h 242579"/>
                <a:gd name="connsiteX15" fmla="*/ 4358649 w 5992341"/>
                <a:gd name="connsiteY15" fmla="*/ 0 h 242579"/>
                <a:gd name="connsiteX16" fmla="*/ 4466811 w 5992341"/>
                <a:gd name="connsiteY16" fmla="*/ 0 h 242579"/>
                <a:gd name="connsiteX17" fmla="*/ 4498107 w 5992341"/>
                <a:gd name="connsiteY17" fmla="*/ 49102 h 242579"/>
                <a:gd name="connsiteX18" fmla="*/ 4533230 w 5992341"/>
                <a:gd name="connsiteY18" fmla="*/ 106848 h 242579"/>
                <a:gd name="connsiteX19" fmla="*/ 4535611 w 5992341"/>
                <a:gd name="connsiteY19" fmla="*/ 106848 h 242579"/>
                <a:gd name="connsiteX20" fmla="*/ 4530700 w 5992341"/>
                <a:gd name="connsiteY20" fmla="*/ 52675 h 242579"/>
                <a:gd name="connsiteX21" fmla="*/ 4529560 w 5992341"/>
                <a:gd name="connsiteY21" fmla="*/ 0 h 242579"/>
                <a:gd name="connsiteX22" fmla="*/ 4626694 w 5992341"/>
                <a:gd name="connsiteY22" fmla="*/ 0 h 242579"/>
                <a:gd name="connsiteX23" fmla="*/ 4626694 w 5992341"/>
                <a:gd name="connsiteY23" fmla="*/ 227696 h 242579"/>
                <a:gd name="connsiteX24" fmla="*/ 4505846 w 5992341"/>
                <a:gd name="connsiteY24" fmla="*/ 227696 h 242579"/>
                <a:gd name="connsiteX25" fmla="*/ 3926011 w 5992341"/>
                <a:gd name="connsiteY25" fmla="*/ 0 h 242579"/>
                <a:gd name="connsiteX26" fmla="*/ 4022452 w 5992341"/>
                <a:gd name="connsiteY26" fmla="*/ 0 h 242579"/>
                <a:gd name="connsiteX27" fmla="*/ 4022452 w 5992341"/>
                <a:gd name="connsiteY27" fmla="*/ 227696 h 242579"/>
                <a:gd name="connsiteX28" fmla="*/ 3926011 w 5992341"/>
                <a:gd name="connsiteY28" fmla="*/ 227696 h 242579"/>
                <a:gd name="connsiteX29" fmla="*/ 3297361 w 5992341"/>
                <a:gd name="connsiteY29" fmla="*/ 0 h 242579"/>
                <a:gd name="connsiteX30" fmla="*/ 3393206 w 5992341"/>
                <a:gd name="connsiteY30" fmla="*/ 0 h 242579"/>
                <a:gd name="connsiteX31" fmla="*/ 3393206 w 5992341"/>
                <a:gd name="connsiteY31" fmla="*/ 139590 h 242579"/>
                <a:gd name="connsiteX32" fmla="*/ 3757538 w 5992341"/>
                <a:gd name="connsiteY32" fmla="*/ 139590 h 242579"/>
                <a:gd name="connsiteX33" fmla="*/ 3757538 w 5992341"/>
                <a:gd name="connsiteY33" fmla="*/ 227696 h 242579"/>
                <a:gd name="connsiteX34" fmla="*/ 3297361 w 5992341"/>
                <a:gd name="connsiteY34" fmla="*/ 227696 h 242579"/>
                <a:gd name="connsiteX35" fmla="*/ 2810991 w 5992341"/>
                <a:gd name="connsiteY35" fmla="*/ 0 h 242579"/>
                <a:gd name="connsiteX36" fmla="*/ 2908027 w 5992341"/>
                <a:gd name="connsiteY36" fmla="*/ 0 h 242579"/>
                <a:gd name="connsiteX37" fmla="*/ 2908027 w 5992341"/>
                <a:gd name="connsiteY37" fmla="*/ 227696 h 242579"/>
                <a:gd name="connsiteX38" fmla="*/ 2810991 w 5992341"/>
                <a:gd name="connsiteY38" fmla="*/ 227696 h 242579"/>
                <a:gd name="connsiteX39" fmla="*/ 2148848 w 5992341"/>
                <a:gd name="connsiteY39" fmla="*/ 0 h 242579"/>
                <a:gd name="connsiteX40" fmla="*/ 2257010 w 5992341"/>
                <a:gd name="connsiteY40" fmla="*/ 0 h 242579"/>
                <a:gd name="connsiteX41" fmla="*/ 2288306 w 5992341"/>
                <a:gd name="connsiteY41" fmla="*/ 49102 h 242579"/>
                <a:gd name="connsiteX42" fmla="*/ 2323430 w 5992341"/>
                <a:gd name="connsiteY42" fmla="*/ 106848 h 242579"/>
                <a:gd name="connsiteX43" fmla="*/ 2325811 w 5992341"/>
                <a:gd name="connsiteY43" fmla="*/ 106848 h 242579"/>
                <a:gd name="connsiteX44" fmla="*/ 2320900 w 5992341"/>
                <a:gd name="connsiteY44" fmla="*/ 52675 h 242579"/>
                <a:gd name="connsiteX45" fmla="*/ 2319760 w 5992341"/>
                <a:gd name="connsiteY45" fmla="*/ 0 h 242579"/>
                <a:gd name="connsiteX46" fmla="*/ 2416894 w 5992341"/>
                <a:gd name="connsiteY46" fmla="*/ 0 h 242579"/>
                <a:gd name="connsiteX47" fmla="*/ 2416894 w 5992341"/>
                <a:gd name="connsiteY47" fmla="*/ 227696 h 242579"/>
                <a:gd name="connsiteX48" fmla="*/ 2296045 w 5992341"/>
                <a:gd name="connsiteY48" fmla="*/ 227696 h 242579"/>
                <a:gd name="connsiteX49" fmla="*/ 1716211 w 5992341"/>
                <a:gd name="connsiteY49" fmla="*/ 0 h 242579"/>
                <a:gd name="connsiteX50" fmla="*/ 1812652 w 5992341"/>
                <a:gd name="connsiteY50" fmla="*/ 0 h 242579"/>
                <a:gd name="connsiteX51" fmla="*/ 1812652 w 5992341"/>
                <a:gd name="connsiteY51" fmla="*/ 227696 h 242579"/>
                <a:gd name="connsiteX52" fmla="*/ 1716211 w 5992341"/>
                <a:gd name="connsiteY52" fmla="*/ 227696 h 242579"/>
                <a:gd name="connsiteX53" fmla="*/ 754096 w 5992341"/>
                <a:gd name="connsiteY53" fmla="*/ 0 h 242579"/>
                <a:gd name="connsiteX54" fmla="*/ 872177 w 5992341"/>
                <a:gd name="connsiteY54" fmla="*/ 0 h 242579"/>
                <a:gd name="connsiteX55" fmla="*/ 900633 w 5992341"/>
                <a:gd name="connsiteY55" fmla="*/ 52674 h 242579"/>
                <a:gd name="connsiteX56" fmla="*/ 1124471 w 5992341"/>
                <a:gd name="connsiteY56" fmla="*/ 155068 h 242579"/>
                <a:gd name="connsiteX57" fmla="*/ 1357535 w 5992341"/>
                <a:gd name="connsiteY57" fmla="*/ 58330 h 242579"/>
                <a:gd name="connsiteX58" fmla="*/ 1394129 w 5992341"/>
                <a:gd name="connsiteY58" fmla="*/ 5440 h 242579"/>
                <a:gd name="connsiteX59" fmla="*/ 1396425 w 5992341"/>
                <a:gd name="connsiteY59" fmla="*/ 0 h 242579"/>
                <a:gd name="connsiteX60" fmla="*/ 1499492 w 5992341"/>
                <a:gd name="connsiteY60" fmla="*/ 0 h 242579"/>
                <a:gd name="connsiteX61" fmla="*/ 1478831 w 5992341"/>
                <a:gd name="connsiteY61" fmla="*/ 46740 h 242579"/>
                <a:gd name="connsiteX62" fmla="*/ 1429866 w 5992341"/>
                <a:gd name="connsiteY62" fmla="*/ 115480 h 242579"/>
                <a:gd name="connsiteX63" fmla="*/ 1125066 w 5992341"/>
                <a:gd name="connsiteY63" fmla="*/ 242579 h 242579"/>
                <a:gd name="connsiteX64" fmla="*/ 828005 w 5992341"/>
                <a:gd name="connsiteY64" fmla="*/ 119052 h 242579"/>
                <a:gd name="connsiteX65" fmla="*/ 778781 w 5992341"/>
                <a:gd name="connsiteY65" fmla="*/ 52805 h 242579"/>
                <a:gd name="connsiteX66" fmla="*/ 0 w 5992341"/>
                <a:gd name="connsiteY66" fmla="*/ 0 h 242579"/>
                <a:gd name="connsiteX67" fmla="*/ 118747 w 5992341"/>
                <a:gd name="connsiteY67" fmla="*/ 0 h 242579"/>
                <a:gd name="connsiteX68" fmla="*/ 151730 w 5992341"/>
                <a:gd name="connsiteY68" fmla="*/ 56842 h 242579"/>
                <a:gd name="connsiteX69" fmla="*/ 385093 w 5992341"/>
                <a:gd name="connsiteY69" fmla="*/ 155068 h 242579"/>
                <a:gd name="connsiteX70" fmla="*/ 614288 w 5992341"/>
                <a:gd name="connsiteY70" fmla="*/ 96727 h 242579"/>
                <a:gd name="connsiteX71" fmla="*/ 614288 w 5992341"/>
                <a:gd name="connsiteY71" fmla="*/ 190192 h 242579"/>
                <a:gd name="connsiteX72" fmla="*/ 373186 w 5992341"/>
                <a:gd name="connsiteY72" fmla="*/ 242579 h 242579"/>
                <a:gd name="connsiteX73" fmla="*/ 75530 w 5992341"/>
                <a:gd name="connsiteY73" fmla="*/ 120838 h 242579"/>
                <a:gd name="connsiteX74" fmla="*/ 26306 w 5992341"/>
                <a:gd name="connsiteY74" fmla="*/ 55521 h 24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92341" h="242579">
                  <a:moveTo>
                    <a:pt x="5887426" y="0"/>
                  </a:moveTo>
                  <a:lnTo>
                    <a:pt x="5989436" y="0"/>
                  </a:lnTo>
                  <a:lnTo>
                    <a:pt x="5992341" y="8026"/>
                  </a:lnTo>
                  <a:cubicBezTo>
                    <a:pt x="5992341" y="83829"/>
                    <a:pt x="5964956" y="141872"/>
                    <a:pt x="5910187" y="182155"/>
                  </a:cubicBezTo>
                  <a:cubicBezTo>
                    <a:pt x="5855419" y="222438"/>
                    <a:pt x="5779615" y="242579"/>
                    <a:pt x="5682778" y="242579"/>
                  </a:cubicBezTo>
                  <a:cubicBezTo>
                    <a:pt x="5652219" y="242579"/>
                    <a:pt x="5613821" y="237717"/>
                    <a:pt x="5567585" y="227994"/>
                  </a:cubicBezTo>
                  <a:cubicBezTo>
                    <a:pt x="5521349" y="218270"/>
                    <a:pt x="5487515" y="206265"/>
                    <a:pt x="5466084" y="191977"/>
                  </a:cubicBezTo>
                  <a:lnTo>
                    <a:pt x="5466084" y="75892"/>
                  </a:lnTo>
                  <a:cubicBezTo>
                    <a:pt x="5493071" y="99307"/>
                    <a:pt x="5529287" y="118159"/>
                    <a:pt x="5574729" y="132446"/>
                  </a:cubicBezTo>
                  <a:cubicBezTo>
                    <a:pt x="5620171" y="146734"/>
                    <a:pt x="5662140" y="153877"/>
                    <a:pt x="5700637" y="153877"/>
                  </a:cubicBezTo>
                  <a:cubicBezTo>
                    <a:pt x="5828034" y="153877"/>
                    <a:pt x="5891733" y="107641"/>
                    <a:pt x="5891733" y="15170"/>
                  </a:cubicBezTo>
                  <a:close/>
                  <a:moveTo>
                    <a:pt x="5020791" y="0"/>
                  </a:moveTo>
                  <a:lnTo>
                    <a:pt x="5117827" y="0"/>
                  </a:lnTo>
                  <a:lnTo>
                    <a:pt x="5117827" y="227696"/>
                  </a:lnTo>
                  <a:lnTo>
                    <a:pt x="5020791" y="227696"/>
                  </a:lnTo>
                  <a:close/>
                  <a:moveTo>
                    <a:pt x="4358649" y="0"/>
                  </a:moveTo>
                  <a:lnTo>
                    <a:pt x="4466811" y="0"/>
                  </a:lnTo>
                  <a:lnTo>
                    <a:pt x="4498107" y="49102"/>
                  </a:lnTo>
                  <a:cubicBezTo>
                    <a:pt x="4518744" y="81249"/>
                    <a:pt x="4530452" y="100498"/>
                    <a:pt x="4533230" y="106848"/>
                  </a:cubicBezTo>
                  <a:lnTo>
                    <a:pt x="4535611" y="106848"/>
                  </a:lnTo>
                  <a:cubicBezTo>
                    <a:pt x="4533429" y="92362"/>
                    <a:pt x="4531792" y="74305"/>
                    <a:pt x="4530700" y="52675"/>
                  </a:cubicBezTo>
                  <a:lnTo>
                    <a:pt x="4529560" y="0"/>
                  </a:lnTo>
                  <a:lnTo>
                    <a:pt x="4626694" y="0"/>
                  </a:lnTo>
                  <a:lnTo>
                    <a:pt x="4626694" y="227696"/>
                  </a:lnTo>
                  <a:lnTo>
                    <a:pt x="4505846" y="227696"/>
                  </a:lnTo>
                  <a:close/>
                  <a:moveTo>
                    <a:pt x="3926011" y="0"/>
                  </a:moveTo>
                  <a:lnTo>
                    <a:pt x="4022452" y="0"/>
                  </a:lnTo>
                  <a:lnTo>
                    <a:pt x="4022452" y="227696"/>
                  </a:lnTo>
                  <a:lnTo>
                    <a:pt x="3926011" y="227696"/>
                  </a:lnTo>
                  <a:close/>
                  <a:moveTo>
                    <a:pt x="3297361" y="0"/>
                  </a:moveTo>
                  <a:lnTo>
                    <a:pt x="3393206" y="0"/>
                  </a:lnTo>
                  <a:lnTo>
                    <a:pt x="3393206" y="139590"/>
                  </a:lnTo>
                  <a:lnTo>
                    <a:pt x="3757538" y="139590"/>
                  </a:lnTo>
                  <a:lnTo>
                    <a:pt x="3757538" y="227696"/>
                  </a:lnTo>
                  <a:lnTo>
                    <a:pt x="3297361" y="227696"/>
                  </a:lnTo>
                  <a:close/>
                  <a:moveTo>
                    <a:pt x="2810991" y="0"/>
                  </a:moveTo>
                  <a:lnTo>
                    <a:pt x="2908027" y="0"/>
                  </a:lnTo>
                  <a:lnTo>
                    <a:pt x="2908027" y="227696"/>
                  </a:lnTo>
                  <a:lnTo>
                    <a:pt x="2810991" y="227696"/>
                  </a:lnTo>
                  <a:close/>
                  <a:moveTo>
                    <a:pt x="2148848" y="0"/>
                  </a:moveTo>
                  <a:lnTo>
                    <a:pt x="2257010" y="0"/>
                  </a:lnTo>
                  <a:lnTo>
                    <a:pt x="2288306" y="49102"/>
                  </a:lnTo>
                  <a:cubicBezTo>
                    <a:pt x="2308944" y="81249"/>
                    <a:pt x="2320652" y="100498"/>
                    <a:pt x="2323430" y="106848"/>
                  </a:cubicBezTo>
                  <a:lnTo>
                    <a:pt x="2325811" y="106848"/>
                  </a:lnTo>
                  <a:cubicBezTo>
                    <a:pt x="2323628" y="92362"/>
                    <a:pt x="2321991" y="74305"/>
                    <a:pt x="2320900" y="52675"/>
                  </a:cubicBezTo>
                  <a:lnTo>
                    <a:pt x="2319760" y="0"/>
                  </a:lnTo>
                  <a:lnTo>
                    <a:pt x="2416894" y="0"/>
                  </a:lnTo>
                  <a:lnTo>
                    <a:pt x="2416894" y="227696"/>
                  </a:lnTo>
                  <a:lnTo>
                    <a:pt x="2296045" y="227696"/>
                  </a:lnTo>
                  <a:close/>
                  <a:moveTo>
                    <a:pt x="1716211" y="0"/>
                  </a:moveTo>
                  <a:lnTo>
                    <a:pt x="1812652" y="0"/>
                  </a:lnTo>
                  <a:lnTo>
                    <a:pt x="1812652" y="227696"/>
                  </a:lnTo>
                  <a:lnTo>
                    <a:pt x="1716211" y="227696"/>
                  </a:lnTo>
                  <a:close/>
                  <a:moveTo>
                    <a:pt x="754096" y="0"/>
                  </a:moveTo>
                  <a:lnTo>
                    <a:pt x="872177" y="0"/>
                  </a:lnTo>
                  <a:lnTo>
                    <a:pt x="900633" y="52674"/>
                  </a:lnTo>
                  <a:cubicBezTo>
                    <a:pt x="956593" y="120937"/>
                    <a:pt x="1031205" y="155068"/>
                    <a:pt x="1124471" y="155068"/>
                  </a:cubicBezTo>
                  <a:cubicBezTo>
                    <a:pt x="1224086" y="155068"/>
                    <a:pt x="1301775" y="122822"/>
                    <a:pt x="1357535" y="58330"/>
                  </a:cubicBezTo>
                  <a:cubicBezTo>
                    <a:pt x="1371476" y="42207"/>
                    <a:pt x="1383673" y="24577"/>
                    <a:pt x="1394129" y="5440"/>
                  </a:cubicBezTo>
                  <a:lnTo>
                    <a:pt x="1396425" y="0"/>
                  </a:lnTo>
                  <a:lnTo>
                    <a:pt x="1499492" y="0"/>
                  </a:lnTo>
                  <a:lnTo>
                    <a:pt x="1478831" y="46740"/>
                  </a:lnTo>
                  <a:cubicBezTo>
                    <a:pt x="1464841" y="71384"/>
                    <a:pt x="1448520" y="94297"/>
                    <a:pt x="1429866" y="115480"/>
                  </a:cubicBezTo>
                  <a:cubicBezTo>
                    <a:pt x="1355253" y="200213"/>
                    <a:pt x="1253654" y="242579"/>
                    <a:pt x="1125066" y="242579"/>
                  </a:cubicBezTo>
                  <a:cubicBezTo>
                    <a:pt x="1002035" y="242579"/>
                    <a:pt x="903014" y="201403"/>
                    <a:pt x="828005" y="119052"/>
                  </a:cubicBezTo>
                  <a:cubicBezTo>
                    <a:pt x="809253" y="98464"/>
                    <a:pt x="792845" y="76382"/>
                    <a:pt x="778781" y="52805"/>
                  </a:cubicBezTo>
                  <a:close/>
                  <a:moveTo>
                    <a:pt x="0" y="0"/>
                  </a:moveTo>
                  <a:lnTo>
                    <a:pt x="118747" y="0"/>
                  </a:lnTo>
                  <a:lnTo>
                    <a:pt x="151730" y="56842"/>
                  </a:lnTo>
                  <a:cubicBezTo>
                    <a:pt x="210071" y="122326"/>
                    <a:pt x="287858" y="155068"/>
                    <a:pt x="385093" y="155068"/>
                  </a:cubicBezTo>
                  <a:cubicBezTo>
                    <a:pt x="473199" y="155068"/>
                    <a:pt x="549597" y="135621"/>
                    <a:pt x="614288" y="96727"/>
                  </a:cubicBezTo>
                  <a:lnTo>
                    <a:pt x="614288" y="190192"/>
                  </a:lnTo>
                  <a:cubicBezTo>
                    <a:pt x="549597" y="225116"/>
                    <a:pt x="469230" y="242579"/>
                    <a:pt x="373186" y="242579"/>
                  </a:cubicBezTo>
                  <a:cubicBezTo>
                    <a:pt x="249758" y="242579"/>
                    <a:pt x="150540" y="201999"/>
                    <a:pt x="75530" y="120838"/>
                  </a:cubicBezTo>
                  <a:cubicBezTo>
                    <a:pt x="56778" y="100548"/>
                    <a:pt x="40370" y="78776"/>
                    <a:pt x="26306" y="55521"/>
                  </a:cubicBezTo>
                  <a:close/>
                </a:path>
              </a:pathLst>
            </a:custGeom>
            <a:solidFill>
              <a:srgbClr val="FB6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等腰三角形 21"/>
          <p:cNvSpPr>
            <a:spLocks noChangeAspect="1"/>
          </p:cNvSpPr>
          <p:nvPr/>
        </p:nvSpPr>
        <p:spPr>
          <a:xfrm rot="10800000">
            <a:off x="5982928" y="1587340"/>
            <a:ext cx="252000" cy="272413"/>
          </a:xfrm>
          <a:prstGeom prst="triangle">
            <a:avLst/>
          </a:prstGeom>
          <a:solidFill>
            <a:srgbClr val="5B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93975" y="2264177"/>
            <a:ext cx="1241678" cy="1930519"/>
            <a:chOff x="1593975" y="2264177"/>
            <a:chExt cx="1241678" cy="1930519"/>
          </a:xfrm>
        </p:grpSpPr>
        <p:sp>
          <p:nvSpPr>
            <p:cNvPr id="45" name="任意多边形 44"/>
            <p:cNvSpPr>
              <a:spLocks noChangeAspect="1"/>
            </p:cNvSpPr>
            <p:nvPr/>
          </p:nvSpPr>
          <p:spPr>
            <a:xfrm rot="2567651" flipH="1">
              <a:off x="1593975" y="2264177"/>
              <a:ext cx="1241678" cy="1260000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712179" y="3155784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04804" y="3164395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壹</a:t>
              </a:r>
              <a:endParaRPr lang="zh-CN" altLang="en-US" sz="5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44" name="任意多边形 43"/>
          <p:cNvSpPr>
            <a:spLocks noChangeAspect="1"/>
          </p:cNvSpPr>
          <p:nvPr/>
        </p:nvSpPr>
        <p:spPr>
          <a:xfrm rot="2567651" flipH="1">
            <a:off x="9392561" y="2283562"/>
            <a:ext cx="1241678" cy="1260000"/>
          </a:xfrm>
          <a:custGeom>
            <a:avLst/>
            <a:gdLst>
              <a:gd name="connsiteX0" fmla="*/ 2879717 w 3642973"/>
              <a:gd name="connsiteY0" fmla="*/ 715706 h 3696730"/>
              <a:gd name="connsiteX1" fmla="*/ 2185324 w 3642973"/>
              <a:gd name="connsiteY1" fmla="*/ 395031 h 3696730"/>
              <a:gd name="connsiteX2" fmla="*/ 2145269 w 3642973"/>
              <a:gd name="connsiteY2" fmla="*/ 395569 h 3696730"/>
              <a:gd name="connsiteX3" fmla="*/ 2138241 w 3642973"/>
              <a:gd name="connsiteY3" fmla="*/ 372342 h 3696730"/>
              <a:gd name="connsiteX4" fmla="*/ 1970125 w 3642973"/>
              <a:gd name="connsiteY4" fmla="*/ 22989 h 3696730"/>
              <a:gd name="connsiteX5" fmla="*/ 1953243 w 3642973"/>
              <a:gd name="connsiteY5" fmla="*/ 0 h 3696730"/>
              <a:gd name="connsiteX6" fmla="*/ 1936361 w 3642973"/>
              <a:gd name="connsiteY6" fmla="*/ 22989 h 3696730"/>
              <a:gd name="connsiteX7" fmla="*/ 1768245 w 3642973"/>
              <a:gd name="connsiteY7" fmla="*/ 372342 h 3696730"/>
              <a:gd name="connsiteX8" fmla="*/ 1732837 w 3642973"/>
              <a:gd name="connsiteY8" fmla="*/ 489370 h 3696730"/>
              <a:gd name="connsiteX9" fmla="*/ 1702304 w 3642973"/>
              <a:gd name="connsiteY9" fmla="*/ 504014 h 3696730"/>
              <a:gd name="connsiteX10" fmla="*/ 1576443 w 3642973"/>
              <a:gd name="connsiteY10" fmla="*/ 609196 h 3696730"/>
              <a:gd name="connsiteX11" fmla="*/ 1532159 w 3642973"/>
              <a:gd name="connsiteY11" fmla="*/ 1581836 h 3696730"/>
              <a:gd name="connsiteX12" fmla="*/ 1550136 w 3642973"/>
              <a:gd name="connsiteY12" fmla="*/ 1608979 h 3696730"/>
              <a:gd name="connsiteX13" fmla="*/ 1548807 w 3642973"/>
              <a:gd name="connsiteY13" fmla="*/ 1608641 h 3696730"/>
              <a:gd name="connsiteX14" fmla="*/ 1023852 w 3642973"/>
              <a:gd name="connsiteY14" fmla="*/ 1791516 h 3696730"/>
              <a:gd name="connsiteX15" fmla="*/ 353458 w 3642973"/>
              <a:gd name="connsiteY15" fmla="*/ 2515622 h 3696730"/>
              <a:gd name="connsiteX16" fmla="*/ 308564 w 3642973"/>
              <a:gd name="connsiteY16" fmla="*/ 2423357 h 3696730"/>
              <a:gd name="connsiteX17" fmla="*/ 252288 w 3642973"/>
              <a:gd name="connsiteY17" fmla="*/ 2259997 h 3696730"/>
              <a:gd name="connsiteX18" fmla="*/ 192403 w 3642973"/>
              <a:gd name="connsiteY18" fmla="*/ 1789015 h 3696730"/>
              <a:gd name="connsiteX19" fmla="*/ 1698 w 3642973"/>
              <a:gd name="connsiteY19" fmla="*/ 1319521 h 3696730"/>
              <a:gd name="connsiteX20" fmla="*/ 99412 w 3642973"/>
              <a:gd name="connsiteY20" fmla="*/ 1728401 h 3696730"/>
              <a:gd name="connsiteX21" fmla="*/ 109744 w 3642973"/>
              <a:gd name="connsiteY21" fmla="*/ 2073567 h 3696730"/>
              <a:gd name="connsiteX22" fmla="*/ 233073 w 3642973"/>
              <a:gd name="connsiteY22" fmla="*/ 2577198 h 3696730"/>
              <a:gd name="connsiteX23" fmla="*/ 248542 w 3642973"/>
              <a:gd name="connsiteY23" fmla="*/ 2628944 h 3696730"/>
              <a:gd name="connsiteX24" fmla="*/ 37960 w 3642973"/>
              <a:gd name="connsiteY24" fmla="*/ 2856398 h 3696730"/>
              <a:gd name="connsiteX25" fmla="*/ 945621 w 3642973"/>
              <a:gd name="connsiteY25" fmla="*/ 3696730 h 3696730"/>
              <a:gd name="connsiteX26" fmla="*/ 1931512 w 3642973"/>
              <a:gd name="connsiteY26" fmla="*/ 2631848 h 3696730"/>
              <a:gd name="connsiteX27" fmla="*/ 2088644 w 3642973"/>
              <a:gd name="connsiteY27" fmla="*/ 2206933 h 3696730"/>
              <a:gd name="connsiteX28" fmla="*/ 2074298 w 3642973"/>
              <a:gd name="connsiteY28" fmla="*/ 2100559 h 3696730"/>
              <a:gd name="connsiteX29" fmla="*/ 2119809 w 3642973"/>
              <a:gd name="connsiteY29" fmla="*/ 2125895 h 3696730"/>
              <a:gd name="connsiteX30" fmla="*/ 3086161 w 3642973"/>
              <a:gd name="connsiteY30" fmla="*/ 2006925 h 3696730"/>
              <a:gd name="connsiteX31" fmla="*/ 3181350 w 3642973"/>
              <a:gd name="connsiteY31" fmla="*/ 1873347 h 3696730"/>
              <a:gd name="connsiteX32" fmla="*/ 3195347 w 3642973"/>
              <a:gd name="connsiteY32" fmla="*/ 1837281 h 3696730"/>
              <a:gd name="connsiteX33" fmla="*/ 3285965 w 3642973"/>
              <a:gd name="connsiteY33" fmla="*/ 1802051 h 3696730"/>
              <a:gd name="connsiteX34" fmla="*/ 3621351 w 3642973"/>
              <a:gd name="connsiteY34" fmla="*/ 1607560 h 3696730"/>
              <a:gd name="connsiteX35" fmla="*/ 3642973 w 3642973"/>
              <a:gd name="connsiteY35" fmla="*/ 1588960 h 3696730"/>
              <a:gd name="connsiteX36" fmla="*/ 3618754 w 3642973"/>
              <a:gd name="connsiteY36" fmla="*/ 1573896 h 3696730"/>
              <a:gd name="connsiteX37" fmla="*/ 3257504 w 3642973"/>
              <a:gd name="connsiteY37" fmla="*/ 1433150 h 3696730"/>
              <a:gd name="connsiteX38" fmla="*/ 3256003 w 3642973"/>
              <a:gd name="connsiteY38" fmla="*/ 1432820 h 3696730"/>
              <a:gd name="connsiteX39" fmla="*/ 3252855 w 3642973"/>
              <a:gd name="connsiteY39" fmla="*/ 1383374 h 3696730"/>
              <a:gd name="connsiteX40" fmla="*/ 2879717 w 3642973"/>
              <a:gd name="connsiteY40" fmla="*/ 715706 h 36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42973" h="3696730">
                <a:moveTo>
                  <a:pt x="2879717" y="715706"/>
                </a:moveTo>
                <a:cubicBezTo>
                  <a:pt x="2671268" y="522720"/>
                  <a:pt x="2421170" y="414305"/>
                  <a:pt x="2185324" y="395031"/>
                </a:cubicBezTo>
                <a:lnTo>
                  <a:pt x="2145269" y="395569"/>
                </a:lnTo>
                <a:lnTo>
                  <a:pt x="2138241" y="372342"/>
                </a:lnTo>
                <a:cubicBezTo>
                  <a:pt x="2092851" y="239931"/>
                  <a:pt x="2035964" y="121936"/>
                  <a:pt x="1970125" y="22989"/>
                </a:cubicBezTo>
                <a:lnTo>
                  <a:pt x="1953243" y="0"/>
                </a:lnTo>
                <a:lnTo>
                  <a:pt x="1936361" y="22989"/>
                </a:lnTo>
                <a:cubicBezTo>
                  <a:pt x="1870521" y="121936"/>
                  <a:pt x="1813635" y="239931"/>
                  <a:pt x="1768245" y="372342"/>
                </a:cubicBezTo>
                <a:lnTo>
                  <a:pt x="1732837" y="489370"/>
                </a:lnTo>
                <a:lnTo>
                  <a:pt x="1702304" y="504014"/>
                </a:lnTo>
                <a:cubicBezTo>
                  <a:pt x="1656548" y="533266"/>
                  <a:pt x="1614303" y="568302"/>
                  <a:pt x="1576443" y="609196"/>
                </a:cubicBezTo>
                <a:cubicBezTo>
                  <a:pt x="1349282" y="854558"/>
                  <a:pt x="1344483" y="1241078"/>
                  <a:pt x="1532159" y="1581836"/>
                </a:cubicBezTo>
                <a:lnTo>
                  <a:pt x="1550136" y="1608979"/>
                </a:lnTo>
                <a:lnTo>
                  <a:pt x="1548807" y="1608641"/>
                </a:lnTo>
                <a:cubicBezTo>
                  <a:pt x="1361003" y="1579729"/>
                  <a:pt x="1162658" y="1641587"/>
                  <a:pt x="1023852" y="1791516"/>
                </a:cubicBezTo>
                <a:lnTo>
                  <a:pt x="353458" y="2515622"/>
                </a:lnTo>
                <a:lnTo>
                  <a:pt x="308564" y="2423357"/>
                </a:lnTo>
                <a:cubicBezTo>
                  <a:pt x="286764" y="2372814"/>
                  <a:pt x="266869" y="2318239"/>
                  <a:pt x="252288" y="2259997"/>
                </a:cubicBezTo>
                <a:cubicBezTo>
                  <a:pt x="206974" y="2098234"/>
                  <a:pt x="234168" y="1945762"/>
                  <a:pt x="192403" y="1789015"/>
                </a:cubicBezTo>
                <a:cubicBezTo>
                  <a:pt x="150638" y="1632270"/>
                  <a:pt x="17196" y="1329623"/>
                  <a:pt x="1698" y="1319521"/>
                </a:cubicBezTo>
                <a:cubicBezTo>
                  <a:pt x="-13801" y="1309418"/>
                  <a:pt x="81405" y="1602726"/>
                  <a:pt x="99412" y="1728401"/>
                </a:cubicBezTo>
                <a:cubicBezTo>
                  <a:pt x="117420" y="1854075"/>
                  <a:pt x="73925" y="1892630"/>
                  <a:pt x="109744" y="2073567"/>
                </a:cubicBezTo>
                <a:cubicBezTo>
                  <a:pt x="132131" y="2186652"/>
                  <a:pt x="183368" y="2402957"/>
                  <a:pt x="233073" y="2577198"/>
                </a:cubicBezTo>
                <a:lnTo>
                  <a:pt x="248542" y="2628944"/>
                </a:lnTo>
                <a:lnTo>
                  <a:pt x="37960" y="2856398"/>
                </a:lnTo>
                <a:lnTo>
                  <a:pt x="945621" y="3696730"/>
                </a:lnTo>
                <a:lnTo>
                  <a:pt x="1931512" y="2631848"/>
                </a:lnTo>
                <a:cubicBezTo>
                  <a:pt x="2042558" y="2511905"/>
                  <a:pt x="2094474" y="2358306"/>
                  <a:pt x="2088644" y="2206933"/>
                </a:cubicBezTo>
                <a:lnTo>
                  <a:pt x="2074298" y="2100559"/>
                </a:lnTo>
                <a:lnTo>
                  <a:pt x="2119809" y="2125895"/>
                </a:lnTo>
                <a:cubicBezTo>
                  <a:pt x="2473993" y="2286803"/>
                  <a:pt x="2858999" y="2252287"/>
                  <a:pt x="3086161" y="2006925"/>
                </a:cubicBezTo>
                <a:cubicBezTo>
                  <a:pt x="3124021" y="1966032"/>
                  <a:pt x="3155704" y="1921217"/>
                  <a:pt x="3181350" y="1873347"/>
                </a:cubicBezTo>
                <a:lnTo>
                  <a:pt x="3195347" y="1837281"/>
                </a:lnTo>
                <a:lnTo>
                  <a:pt x="3285965" y="1802051"/>
                </a:lnTo>
                <a:cubicBezTo>
                  <a:pt x="3414492" y="1746610"/>
                  <a:pt x="3527761" y="1680815"/>
                  <a:pt x="3621351" y="1607560"/>
                </a:cubicBezTo>
                <a:lnTo>
                  <a:pt x="3642973" y="1588960"/>
                </a:lnTo>
                <a:lnTo>
                  <a:pt x="3618754" y="1573896"/>
                </a:lnTo>
                <a:cubicBezTo>
                  <a:pt x="3515035" y="1515863"/>
                  <a:pt x="3393014" y="1468221"/>
                  <a:pt x="3257504" y="1433150"/>
                </a:cubicBezTo>
                <a:lnTo>
                  <a:pt x="3256003" y="1432820"/>
                </a:lnTo>
                <a:lnTo>
                  <a:pt x="3252855" y="1383374"/>
                </a:lnTo>
                <a:cubicBezTo>
                  <a:pt x="3215496" y="1149710"/>
                  <a:pt x="3088165" y="908692"/>
                  <a:pt x="2879717" y="7157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522525" y="3204774"/>
            <a:ext cx="1038917" cy="1038912"/>
          </a:xfrm>
          <a:prstGeom prst="ellipse">
            <a:avLst/>
          </a:prstGeom>
          <a:solidFill>
            <a:srgbClr val="5BB7D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03401" y="3213575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贰</a:t>
            </a:r>
            <a:endParaRPr lang="zh-CN" altLang="en-US" sz="5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9560184" y="5257495"/>
            <a:ext cx="1038917" cy="1038912"/>
          </a:xfrm>
          <a:prstGeom prst="ellipse">
            <a:avLst/>
          </a:prstGeom>
          <a:solidFill>
            <a:srgbClr val="5BB7D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23928" y="5165562"/>
            <a:ext cx="1038917" cy="1038912"/>
            <a:chOff x="2938374" y="4922672"/>
            <a:chExt cx="1038917" cy="1038912"/>
          </a:xfrm>
        </p:grpSpPr>
        <p:sp>
          <p:nvSpPr>
            <p:cNvPr id="36" name="椭圆 35"/>
            <p:cNvSpPr/>
            <p:nvPr/>
          </p:nvSpPr>
          <p:spPr>
            <a:xfrm>
              <a:off x="2938374" y="4922672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026875" y="4941383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叁</a:t>
              </a:r>
              <a:endParaRPr lang="zh-CN" altLang="en-US" sz="5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9655348" y="5274350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肆</a:t>
            </a:r>
            <a:endParaRPr lang="zh-CN" altLang="en-US" sz="5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753900" y="3454290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业务场景及技术选型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226397" y="3451318"/>
            <a:ext cx="28054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WebSocket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详解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746974" y="5503988"/>
            <a:ext cx="32994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Netty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及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IO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模型介绍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273439" y="5503987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技术方案选型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探讨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hidden="1"/>
          <p:cNvSpPr/>
          <p:nvPr/>
        </p:nvSpPr>
        <p:spPr>
          <a:xfrm rot="3598561">
            <a:off x="3699401" y="597954"/>
            <a:ext cx="6044707" cy="7235923"/>
          </a:xfrm>
          <a:custGeom>
            <a:avLst/>
            <a:gdLst>
              <a:gd name="connsiteX0" fmla="*/ 0 w 7863840"/>
              <a:gd name="connsiteY0" fmla="*/ 0 h 7209307"/>
              <a:gd name="connsiteX1" fmla="*/ 7863840 w 7863840"/>
              <a:gd name="connsiteY1" fmla="*/ 0 h 7209307"/>
              <a:gd name="connsiteX2" fmla="*/ 7863840 w 7863840"/>
              <a:gd name="connsiteY2" fmla="*/ 7209307 h 7209307"/>
              <a:gd name="connsiteX3" fmla="*/ 0 w 7863840"/>
              <a:gd name="connsiteY3" fmla="*/ 7209307 h 7209307"/>
              <a:gd name="connsiteX4" fmla="*/ 0 w 7863840"/>
              <a:gd name="connsiteY4" fmla="*/ 0 h 7209307"/>
              <a:gd name="connsiteX0-1" fmla="*/ 0 w 7863840"/>
              <a:gd name="connsiteY0-2" fmla="*/ 0 h 7221734"/>
              <a:gd name="connsiteX1-3" fmla="*/ 7863840 w 7863840"/>
              <a:gd name="connsiteY1-4" fmla="*/ 0 h 7221734"/>
              <a:gd name="connsiteX2-5" fmla="*/ 7863840 w 7863840"/>
              <a:gd name="connsiteY2-6" fmla="*/ 7209307 h 7221734"/>
              <a:gd name="connsiteX3-7" fmla="*/ 1819133 w 7863840"/>
              <a:gd name="connsiteY3-8" fmla="*/ 7221734 h 7221734"/>
              <a:gd name="connsiteX4-9" fmla="*/ 0 w 7863840"/>
              <a:gd name="connsiteY4-10" fmla="*/ 7209307 h 7221734"/>
              <a:gd name="connsiteX5" fmla="*/ 0 w 7863840"/>
              <a:gd name="connsiteY5" fmla="*/ 0 h 7221734"/>
              <a:gd name="connsiteX0-11" fmla="*/ 0 w 7863840"/>
              <a:gd name="connsiteY0-12" fmla="*/ 14189 h 7235923"/>
              <a:gd name="connsiteX1-13" fmla="*/ 5849960 w 7863840"/>
              <a:gd name="connsiteY1-14" fmla="*/ 0 h 7235923"/>
              <a:gd name="connsiteX2-15" fmla="*/ 7863840 w 7863840"/>
              <a:gd name="connsiteY2-16" fmla="*/ 14189 h 7235923"/>
              <a:gd name="connsiteX3-17" fmla="*/ 7863840 w 7863840"/>
              <a:gd name="connsiteY3-18" fmla="*/ 7223496 h 7235923"/>
              <a:gd name="connsiteX4-19" fmla="*/ 1819133 w 7863840"/>
              <a:gd name="connsiteY4-20" fmla="*/ 7235923 h 7235923"/>
              <a:gd name="connsiteX5-21" fmla="*/ 0 w 7863840"/>
              <a:gd name="connsiteY5-22" fmla="*/ 7223496 h 7235923"/>
              <a:gd name="connsiteX6" fmla="*/ 0 w 7863840"/>
              <a:gd name="connsiteY6" fmla="*/ 14189 h 7235923"/>
              <a:gd name="connsiteX0-23" fmla="*/ 0 w 7863840"/>
              <a:gd name="connsiteY0-24" fmla="*/ 14189 h 7235923"/>
              <a:gd name="connsiteX1-25" fmla="*/ 5849960 w 7863840"/>
              <a:gd name="connsiteY1-26" fmla="*/ 0 h 7235923"/>
              <a:gd name="connsiteX2-27" fmla="*/ 7863840 w 7863840"/>
              <a:gd name="connsiteY2-28" fmla="*/ 14189 h 7235923"/>
              <a:gd name="connsiteX3-29" fmla="*/ 7863840 w 7863840"/>
              <a:gd name="connsiteY3-30" fmla="*/ 7223496 h 7235923"/>
              <a:gd name="connsiteX4-31" fmla="*/ 1819133 w 7863840"/>
              <a:gd name="connsiteY4-32" fmla="*/ 7235923 h 7235923"/>
              <a:gd name="connsiteX5-33" fmla="*/ 2091240 w 7863840"/>
              <a:gd name="connsiteY5-34" fmla="*/ 6998744 h 7235923"/>
              <a:gd name="connsiteX6-35" fmla="*/ 0 w 7863840"/>
              <a:gd name="connsiteY6-36" fmla="*/ 14189 h 7235923"/>
              <a:gd name="connsiteX0-37" fmla="*/ 3068721 w 6044707"/>
              <a:gd name="connsiteY0-38" fmla="*/ 3774336 h 7235923"/>
              <a:gd name="connsiteX1-39" fmla="*/ 4030827 w 6044707"/>
              <a:gd name="connsiteY1-40" fmla="*/ 0 h 7235923"/>
              <a:gd name="connsiteX2-41" fmla="*/ 6044707 w 6044707"/>
              <a:gd name="connsiteY2-42" fmla="*/ 14189 h 7235923"/>
              <a:gd name="connsiteX3-43" fmla="*/ 6044707 w 6044707"/>
              <a:gd name="connsiteY3-44" fmla="*/ 7223496 h 7235923"/>
              <a:gd name="connsiteX4-45" fmla="*/ 0 w 6044707"/>
              <a:gd name="connsiteY4-46" fmla="*/ 7235923 h 7235923"/>
              <a:gd name="connsiteX5-47" fmla="*/ 272107 w 6044707"/>
              <a:gd name="connsiteY5-48" fmla="*/ 6998744 h 7235923"/>
              <a:gd name="connsiteX6-49" fmla="*/ 3068721 w 6044707"/>
              <a:gd name="connsiteY6-50" fmla="*/ 3774336 h 7235923"/>
              <a:gd name="connsiteX0-51" fmla="*/ 3068721 w 6044707"/>
              <a:gd name="connsiteY0-52" fmla="*/ 3774336 h 7235923"/>
              <a:gd name="connsiteX1-53" fmla="*/ 3515877 w 6044707"/>
              <a:gd name="connsiteY1-54" fmla="*/ 1935332 h 7235923"/>
              <a:gd name="connsiteX2-55" fmla="*/ 4030827 w 6044707"/>
              <a:gd name="connsiteY2-56" fmla="*/ 0 h 7235923"/>
              <a:gd name="connsiteX3-57" fmla="*/ 6044707 w 6044707"/>
              <a:gd name="connsiteY3-58" fmla="*/ 14189 h 7235923"/>
              <a:gd name="connsiteX4-59" fmla="*/ 6044707 w 6044707"/>
              <a:gd name="connsiteY4-60" fmla="*/ 7223496 h 7235923"/>
              <a:gd name="connsiteX5-61" fmla="*/ 0 w 6044707"/>
              <a:gd name="connsiteY5-62" fmla="*/ 7235923 h 7235923"/>
              <a:gd name="connsiteX6-63" fmla="*/ 272107 w 6044707"/>
              <a:gd name="connsiteY6-64" fmla="*/ 6998744 h 7235923"/>
              <a:gd name="connsiteX7" fmla="*/ 3068721 w 6044707"/>
              <a:gd name="connsiteY7" fmla="*/ 3774336 h 7235923"/>
              <a:gd name="connsiteX0-65" fmla="*/ 3068721 w 6044707"/>
              <a:gd name="connsiteY0-66" fmla="*/ 3774336 h 7235923"/>
              <a:gd name="connsiteX1-67" fmla="*/ 3515877 w 6044707"/>
              <a:gd name="connsiteY1-68" fmla="*/ 1935332 h 7235923"/>
              <a:gd name="connsiteX2-69" fmla="*/ 3515877 w 6044707"/>
              <a:gd name="connsiteY2-70" fmla="*/ 1935332 h 7235923"/>
              <a:gd name="connsiteX3-71" fmla="*/ 4030827 w 6044707"/>
              <a:gd name="connsiteY3-72" fmla="*/ 0 h 7235923"/>
              <a:gd name="connsiteX4-73" fmla="*/ 6044707 w 6044707"/>
              <a:gd name="connsiteY4-74" fmla="*/ 14189 h 7235923"/>
              <a:gd name="connsiteX5-75" fmla="*/ 6044707 w 6044707"/>
              <a:gd name="connsiteY5-76" fmla="*/ 7223496 h 7235923"/>
              <a:gd name="connsiteX6-77" fmla="*/ 0 w 6044707"/>
              <a:gd name="connsiteY6-78" fmla="*/ 7235923 h 7235923"/>
              <a:gd name="connsiteX7-79" fmla="*/ 272107 w 6044707"/>
              <a:gd name="connsiteY7-80" fmla="*/ 6998744 h 7235923"/>
              <a:gd name="connsiteX8" fmla="*/ 3068721 w 6044707"/>
              <a:gd name="connsiteY8" fmla="*/ 3774336 h 7235923"/>
              <a:gd name="connsiteX0-81" fmla="*/ 3068721 w 6044707"/>
              <a:gd name="connsiteY0-82" fmla="*/ 3774336 h 7235923"/>
              <a:gd name="connsiteX1-83" fmla="*/ 3515877 w 6044707"/>
              <a:gd name="connsiteY1-84" fmla="*/ 1935332 h 7235923"/>
              <a:gd name="connsiteX2-85" fmla="*/ 3661658 w 6044707"/>
              <a:gd name="connsiteY2-86" fmla="*/ 1944144 h 7235923"/>
              <a:gd name="connsiteX3-87" fmla="*/ 4030827 w 6044707"/>
              <a:gd name="connsiteY3-88" fmla="*/ 0 h 7235923"/>
              <a:gd name="connsiteX4-89" fmla="*/ 6044707 w 6044707"/>
              <a:gd name="connsiteY4-90" fmla="*/ 14189 h 7235923"/>
              <a:gd name="connsiteX5-91" fmla="*/ 6044707 w 6044707"/>
              <a:gd name="connsiteY5-92" fmla="*/ 7223496 h 7235923"/>
              <a:gd name="connsiteX6-93" fmla="*/ 0 w 6044707"/>
              <a:gd name="connsiteY6-94" fmla="*/ 7235923 h 7235923"/>
              <a:gd name="connsiteX7-95" fmla="*/ 272107 w 6044707"/>
              <a:gd name="connsiteY7-96" fmla="*/ 6998744 h 7235923"/>
              <a:gd name="connsiteX8-97" fmla="*/ 3068721 w 6044707"/>
              <a:gd name="connsiteY8-98" fmla="*/ 3774336 h 7235923"/>
              <a:gd name="connsiteX0-99" fmla="*/ 3068721 w 6044707"/>
              <a:gd name="connsiteY0-100" fmla="*/ 3774336 h 7235923"/>
              <a:gd name="connsiteX1-101" fmla="*/ 3388902 w 6044707"/>
              <a:gd name="connsiteY1-102" fmla="*/ 2390008 h 7235923"/>
              <a:gd name="connsiteX2-103" fmla="*/ 3515877 w 6044707"/>
              <a:gd name="connsiteY2-104" fmla="*/ 1935332 h 7235923"/>
              <a:gd name="connsiteX3-105" fmla="*/ 3661658 w 6044707"/>
              <a:gd name="connsiteY3-106" fmla="*/ 1944144 h 7235923"/>
              <a:gd name="connsiteX4-107" fmla="*/ 4030827 w 6044707"/>
              <a:gd name="connsiteY4-108" fmla="*/ 0 h 7235923"/>
              <a:gd name="connsiteX5-109" fmla="*/ 6044707 w 6044707"/>
              <a:gd name="connsiteY5-110" fmla="*/ 14189 h 7235923"/>
              <a:gd name="connsiteX6-111" fmla="*/ 6044707 w 6044707"/>
              <a:gd name="connsiteY6-112" fmla="*/ 7223496 h 7235923"/>
              <a:gd name="connsiteX7-113" fmla="*/ 0 w 6044707"/>
              <a:gd name="connsiteY7-114" fmla="*/ 7235923 h 7235923"/>
              <a:gd name="connsiteX8-115" fmla="*/ 272107 w 6044707"/>
              <a:gd name="connsiteY8-116" fmla="*/ 6998744 h 7235923"/>
              <a:gd name="connsiteX9" fmla="*/ 3068721 w 6044707"/>
              <a:gd name="connsiteY9" fmla="*/ 3774336 h 7235923"/>
              <a:gd name="connsiteX0-117" fmla="*/ 3068721 w 6044707"/>
              <a:gd name="connsiteY0-118" fmla="*/ 3774336 h 7235923"/>
              <a:gd name="connsiteX1-119" fmla="*/ 3388902 w 6044707"/>
              <a:gd name="connsiteY1-120" fmla="*/ 2390008 h 7235923"/>
              <a:gd name="connsiteX2-121" fmla="*/ 3607607 w 6044707"/>
              <a:gd name="connsiteY2-122" fmla="*/ 2063780 h 7235923"/>
              <a:gd name="connsiteX3-123" fmla="*/ 3661658 w 6044707"/>
              <a:gd name="connsiteY3-124" fmla="*/ 1944144 h 7235923"/>
              <a:gd name="connsiteX4-125" fmla="*/ 4030827 w 6044707"/>
              <a:gd name="connsiteY4-126" fmla="*/ 0 h 7235923"/>
              <a:gd name="connsiteX5-127" fmla="*/ 6044707 w 6044707"/>
              <a:gd name="connsiteY5-128" fmla="*/ 14189 h 7235923"/>
              <a:gd name="connsiteX6-129" fmla="*/ 6044707 w 6044707"/>
              <a:gd name="connsiteY6-130" fmla="*/ 7223496 h 7235923"/>
              <a:gd name="connsiteX7-131" fmla="*/ 0 w 6044707"/>
              <a:gd name="connsiteY7-132" fmla="*/ 7235923 h 7235923"/>
              <a:gd name="connsiteX8-133" fmla="*/ 272107 w 6044707"/>
              <a:gd name="connsiteY8-134" fmla="*/ 6998744 h 7235923"/>
              <a:gd name="connsiteX9-135" fmla="*/ 3068721 w 6044707"/>
              <a:gd name="connsiteY9-136" fmla="*/ 3774336 h 7235923"/>
              <a:gd name="connsiteX0-137" fmla="*/ 3068721 w 6044707"/>
              <a:gd name="connsiteY0-138" fmla="*/ 3774336 h 7235923"/>
              <a:gd name="connsiteX1-139" fmla="*/ 3573387 w 6044707"/>
              <a:gd name="connsiteY1-140" fmla="*/ 2436274 h 7235923"/>
              <a:gd name="connsiteX2-141" fmla="*/ 3607607 w 6044707"/>
              <a:gd name="connsiteY2-142" fmla="*/ 2063780 h 7235923"/>
              <a:gd name="connsiteX3-143" fmla="*/ 3661658 w 6044707"/>
              <a:gd name="connsiteY3-144" fmla="*/ 1944144 h 7235923"/>
              <a:gd name="connsiteX4-145" fmla="*/ 4030827 w 6044707"/>
              <a:gd name="connsiteY4-146" fmla="*/ 0 h 7235923"/>
              <a:gd name="connsiteX5-147" fmla="*/ 6044707 w 6044707"/>
              <a:gd name="connsiteY5-148" fmla="*/ 14189 h 7235923"/>
              <a:gd name="connsiteX6-149" fmla="*/ 6044707 w 6044707"/>
              <a:gd name="connsiteY6-150" fmla="*/ 7223496 h 7235923"/>
              <a:gd name="connsiteX7-151" fmla="*/ 0 w 6044707"/>
              <a:gd name="connsiteY7-152" fmla="*/ 7235923 h 7235923"/>
              <a:gd name="connsiteX8-153" fmla="*/ 272107 w 6044707"/>
              <a:gd name="connsiteY8-154" fmla="*/ 6998744 h 7235923"/>
              <a:gd name="connsiteX9-155" fmla="*/ 3068721 w 6044707"/>
              <a:gd name="connsiteY9-156" fmla="*/ 3774336 h 7235923"/>
              <a:gd name="connsiteX0-157" fmla="*/ 3068721 w 6044707"/>
              <a:gd name="connsiteY0-158" fmla="*/ 3774336 h 7235923"/>
              <a:gd name="connsiteX1-159" fmla="*/ 3389348 w 6044707"/>
              <a:gd name="connsiteY1-160" fmla="*/ 2963585 h 7235923"/>
              <a:gd name="connsiteX2-161" fmla="*/ 3573387 w 6044707"/>
              <a:gd name="connsiteY2-162" fmla="*/ 2436274 h 7235923"/>
              <a:gd name="connsiteX3-163" fmla="*/ 3607607 w 6044707"/>
              <a:gd name="connsiteY3-164" fmla="*/ 2063780 h 7235923"/>
              <a:gd name="connsiteX4-165" fmla="*/ 3661658 w 6044707"/>
              <a:gd name="connsiteY4-166" fmla="*/ 1944144 h 7235923"/>
              <a:gd name="connsiteX5-167" fmla="*/ 4030827 w 6044707"/>
              <a:gd name="connsiteY5-168" fmla="*/ 0 h 7235923"/>
              <a:gd name="connsiteX6-169" fmla="*/ 6044707 w 6044707"/>
              <a:gd name="connsiteY6-170" fmla="*/ 14189 h 7235923"/>
              <a:gd name="connsiteX7-171" fmla="*/ 6044707 w 6044707"/>
              <a:gd name="connsiteY7-172" fmla="*/ 7223496 h 7235923"/>
              <a:gd name="connsiteX8-173" fmla="*/ 0 w 6044707"/>
              <a:gd name="connsiteY8-174" fmla="*/ 7235923 h 7235923"/>
              <a:gd name="connsiteX9-175" fmla="*/ 272107 w 6044707"/>
              <a:gd name="connsiteY9-176" fmla="*/ 6998744 h 7235923"/>
              <a:gd name="connsiteX10" fmla="*/ 3068721 w 6044707"/>
              <a:gd name="connsiteY10" fmla="*/ 3774336 h 7235923"/>
              <a:gd name="connsiteX0-177" fmla="*/ 3068721 w 6044707"/>
              <a:gd name="connsiteY0-178" fmla="*/ 3774336 h 7235923"/>
              <a:gd name="connsiteX1-179" fmla="*/ 3444649 w 6044707"/>
              <a:gd name="connsiteY1-180" fmla="*/ 2920107 h 7235923"/>
              <a:gd name="connsiteX2-181" fmla="*/ 3573387 w 6044707"/>
              <a:gd name="connsiteY2-182" fmla="*/ 2436274 h 7235923"/>
              <a:gd name="connsiteX3-183" fmla="*/ 3607607 w 6044707"/>
              <a:gd name="connsiteY3-184" fmla="*/ 2063780 h 7235923"/>
              <a:gd name="connsiteX4-185" fmla="*/ 3661658 w 6044707"/>
              <a:gd name="connsiteY4-186" fmla="*/ 1944144 h 7235923"/>
              <a:gd name="connsiteX5-187" fmla="*/ 4030827 w 6044707"/>
              <a:gd name="connsiteY5-188" fmla="*/ 0 h 7235923"/>
              <a:gd name="connsiteX6-189" fmla="*/ 6044707 w 6044707"/>
              <a:gd name="connsiteY6-190" fmla="*/ 14189 h 7235923"/>
              <a:gd name="connsiteX7-191" fmla="*/ 6044707 w 6044707"/>
              <a:gd name="connsiteY7-192" fmla="*/ 7223496 h 7235923"/>
              <a:gd name="connsiteX8-193" fmla="*/ 0 w 6044707"/>
              <a:gd name="connsiteY8-194" fmla="*/ 7235923 h 7235923"/>
              <a:gd name="connsiteX9-195" fmla="*/ 272107 w 6044707"/>
              <a:gd name="connsiteY9-196" fmla="*/ 6998744 h 7235923"/>
              <a:gd name="connsiteX10-197" fmla="*/ 3068721 w 6044707"/>
              <a:gd name="connsiteY10-198" fmla="*/ 3774336 h 7235923"/>
              <a:gd name="connsiteX0-199" fmla="*/ 3068721 w 6044707"/>
              <a:gd name="connsiteY0-200" fmla="*/ 3774336 h 7235923"/>
              <a:gd name="connsiteX1-201" fmla="*/ 3444649 w 6044707"/>
              <a:gd name="connsiteY1-202" fmla="*/ 2920107 h 7235923"/>
              <a:gd name="connsiteX2-203" fmla="*/ 3573387 w 6044707"/>
              <a:gd name="connsiteY2-204" fmla="*/ 2436274 h 7235923"/>
              <a:gd name="connsiteX3-205" fmla="*/ 3607607 w 6044707"/>
              <a:gd name="connsiteY3-206" fmla="*/ 2063780 h 7235923"/>
              <a:gd name="connsiteX4-207" fmla="*/ 3661658 w 6044707"/>
              <a:gd name="connsiteY4-208" fmla="*/ 1944144 h 7235923"/>
              <a:gd name="connsiteX5-209" fmla="*/ 4030827 w 6044707"/>
              <a:gd name="connsiteY5-210" fmla="*/ 0 h 7235923"/>
              <a:gd name="connsiteX6-211" fmla="*/ 6044707 w 6044707"/>
              <a:gd name="connsiteY6-212" fmla="*/ 14189 h 7235923"/>
              <a:gd name="connsiteX7-213" fmla="*/ 6044707 w 6044707"/>
              <a:gd name="connsiteY7-214" fmla="*/ 7223496 h 7235923"/>
              <a:gd name="connsiteX8-215" fmla="*/ 0 w 6044707"/>
              <a:gd name="connsiteY8-216" fmla="*/ 7235923 h 7235923"/>
              <a:gd name="connsiteX9-217" fmla="*/ 272107 w 6044707"/>
              <a:gd name="connsiteY9-218" fmla="*/ 6998744 h 7235923"/>
              <a:gd name="connsiteX10-219" fmla="*/ 1865463 w 6044707"/>
              <a:gd name="connsiteY10-220" fmla="*/ 5130561 h 7235923"/>
              <a:gd name="connsiteX11" fmla="*/ 3068721 w 6044707"/>
              <a:gd name="connsiteY11" fmla="*/ 3774336 h 7235923"/>
              <a:gd name="connsiteX0-221" fmla="*/ 3068721 w 6044707"/>
              <a:gd name="connsiteY0-222" fmla="*/ 3774336 h 7235923"/>
              <a:gd name="connsiteX1-223" fmla="*/ 3444649 w 6044707"/>
              <a:gd name="connsiteY1-224" fmla="*/ 2920107 h 7235923"/>
              <a:gd name="connsiteX2-225" fmla="*/ 3573387 w 6044707"/>
              <a:gd name="connsiteY2-226" fmla="*/ 2436274 h 7235923"/>
              <a:gd name="connsiteX3-227" fmla="*/ 3607607 w 6044707"/>
              <a:gd name="connsiteY3-228" fmla="*/ 2063780 h 7235923"/>
              <a:gd name="connsiteX4-229" fmla="*/ 3661658 w 6044707"/>
              <a:gd name="connsiteY4-230" fmla="*/ 1944144 h 7235923"/>
              <a:gd name="connsiteX5-231" fmla="*/ 4030827 w 6044707"/>
              <a:gd name="connsiteY5-232" fmla="*/ 0 h 7235923"/>
              <a:gd name="connsiteX6-233" fmla="*/ 6044707 w 6044707"/>
              <a:gd name="connsiteY6-234" fmla="*/ 14189 h 7235923"/>
              <a:gd name="connsiteX7-235" fmla="*/ 6044707 w 6044707"/>
              <a:gd name="connsiteY7-236" fmla="*/ 7223496 h 7235923"/>
              <a:gd name="connsiteX8-237" fmla="*/ 0 w 6044707"/>
              <a:gd name="connsiteY8-238" fmla="*/ 7235923 h 7235923"/>
              <a:gd name="connsiteX9-239" fmla="*/ 272107 w 6044707"/>
              <a:gd name="connsiteY9-240" fmla="*/ 6998744 h 7235923"/>
              <a:gd name="connsiteX10-241" fmla="*/ 2369641 w 6044707"/>
              <a:gd name="connsiteY10-242" fmla="*/ 5406842 h 7235923"/>
              <a:gd name="connsiteX11-243" fmla="*/ 3068721 w 6044707"/>
              <a:gd name="connsiteY11-244" fmla="*/ 3774336 h 72359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  <a:cxn ang="0">
                <a:pos x="connsiteX8-97" y="connsiteY8-98"/>
              </a:cxn>
              <a:cxn ang="0">
                <a:pos x="connsiteX9-135" y="connsiteY9-136"/>
              </a:cxn>
              <a:cxn ang="0">
                <a:pos x="connsiteX10-197" y="connsiteY10-198"/>
              </a:cxn>
              <a:cxn ang="0">
                <a:pos x="connsiteX11-243" y="connsiteY11-244"/>
              </a:cxn>
            </a:cxnLst>
            <a:rect l="l" t="t" r="r" b="b"/>
            <a:pathLst>
              <a:path w="6044707" h="7235923">
                <a:moveTo>
                  <a:pt x="3068721" y="3774336"/>
                </a:moveTo>
                <a:lnTo>
                  <a:pt x="3444649" y="2920107"/>
                </a:lnTo>
                <a:lnTo>
                  <a:pt x="3573387" y="2436274"/>
                </a:lnTo>
                <a:lnTo>
                  <a:pt x="3607607" y="2063780"/>
                </a:lnTo>
                <a:lnTo>
                  <a:pt x="3661658" y="1944144"/>
                </a:lnTo>
                <a:lnTo>
                  <a:pt x="4030827" y="0"/>
                </a:lnTo>
                <a:lnTo>
                  <a:pt x="6044707" y="14189"/>
                </a:lnTo>
                <a:lnTo>
                  <a:pt x="6044707" y="7223496"/>
                </a:lnTo>
                <a:lnTo>
                  <a:pt x="0" y="7235923"/>
                </a:lnTo>
                <a:lnTo>
                  <a:pt x="272107" y="6998744"/>
                </a:lnTo>
                <a:lnTo>
                  <a:pt x="2369641" y="5406842"/>
                </a:lnTo>
                <a:lnTo>
                  <a:pt x="3068721" y="3774336"/>
                </a:lnTo>
                <a:close/>
              </a:path>
            </a:pathLst>
          </a:custGeom>
          <a:solidFill>
            <a:srgbClr val="1F4E79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任意多边形 282"/>
          <p:cNvSpPr>
            <a:spLocks noChangeAspect="1"/>
          </p:cNvSpPr>
          <p:nvPr/>
        </p:nvSpPr>
        <p:spPr>
          <a:xfrm>
            <a:off x="46575" y="392259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76225" y="1643380"/>
            <a:ext cx="5624195" cy="3076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应用进程与内核交互，目的未达到之前，不再一味的等着，而是直接返回。然后通过轮询的方式，不停的去问内核数据准备有没有准备好。如果某一次轮询发现数据已经准备好了，那就把数据拷贝到用户空间中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>
              <a:lnSpc>
                <a:spcPct val="120000"/>
              </a:lnSpc>
              <a:buClr>
                <a:srgbClr val="512373"/>
              </a:buClr>
              <a:buSzPct val="150000"/>
            </a:pP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15976" y="1139258"/>
            <a:ext cx="1105135" cy="504096"/>
            <a:chOff x="4893159" y="1762174"/>
            <a:chExt cx="1105135" cy="504096"/>
          </a:xfrm>
        </p:grpSpPr>
        <p:sp>
          <p:nvSpPr>
            <p:cNvPr id="148" name="任意多边形 147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7" name="任意多边形 146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-33106" y="4348684"/>
            <a:ext cx="1105135" cy="504096"/>
            <a:chOff x="4893159" y="1762174"/>
            <a:chExt cx="1105135" cy="504096"/>
          </a:xfrm>
        </p:grpSpPr>
        <p:sp>
          <p:nvSpPr>
            <p:cNvPr id="151" name="任意多边形 150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2" name="任意多边形 151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6040" y="476250"/>
            <a:ext cx="3580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非阻塞</a:t>
            </a:r>
            <a:r>
              <a:rPr lang="en-US" altLang="zh-CN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IO</a:t>
            </a:r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模型</a:t>
            </a:r>
            <a:endParaRPr lang="zh-CN" altLang="en-US" sz="40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0420" y="1621790"/>
            <a:ext cx="6209665" cy="3067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hidden="1"/>
          <p:cNvSpPr/>
          <p:nvPr/>
        </p:nvSpPr>
        <p:spPr>
          <a:xfrm rot="3598561">
            <a:off x="3699401" y="597954"/>
            <a:ext cx="6044707" cy="7235923"/>
          </a:xfrm>
          <a:custGeom>
            <a:avLst/>
            <a:gdLst>
              <a:gd name="connsiteX0" fmla="*/ 0 w 7863840"/>
              <a:gd name="connsiteY0" fmla="*/ 0 h 7209307"/>
              <a:gd name="connsiteX1" fmla="*/ 7863840 w 7863840"/>
              <a:gd name="connsiteY1" fmla="*/ 0 h 7209307"/>
              <a:gd name="connsiteX2" fmla="*/ 7863840 w 7863840"/>
              <a:gd name="connsiteY2" fmla="*/ 7209307 h 7209307"/>
              <a:gd name="connsiteX3" fmla="*/ 0 w 7863840"/>
              <a:gd name="connsiteY3" fmla="*/ 7209307 h 7209307"/>
              <a:gd name="connsiteX4" fmla="*/ 0 w 7863840"/>
              <a:gd name="connsiteY4" fmla="*/ 0 h 7209307"/>
              <a:gd name="connsiteX0-1" fmla="*/ 0 w 7863840"/>
              <a:gd name="connsiteY0-2" fmla="*/ 0 h 7221734"/>
              <a:gd name="connsiteX1-3" fmla="*/ 7863840 w 7863840"/>
              <a:gd name="connsiteY1-4" fmla="*/ 0 h 7221734"/>
              <a:gd name="connsiteX2-5" fmla="*/ 7863840 w 7863840"/>
              <a:gd name="connsiteY2-6" fmla="*/ 7209307 h 7221734"/>
              <a:gd name="connsiteX3-7" fmla="*/ 1819133 w 7863840"/>
              <a:gd name="connsiteY3-8" fmla="*/ 7221734 h 7221734"/>
              <a:gd name="connsiteX4-9" fmla="*/ 0 w 7863840"/>
              <a:gd name="connsiteY4-10" fmla="*/ 7209307 h 7221734"/>
              <a:gd name="connsiteX5" fmla="*/ 0 w 7863840"/>
              <a:gd name="connsiteY5" fmla="*/ 0 h 7221734"/>
              <a:gd name="connsiteX0-11" fmla="*/ 0 w 7863840"/>
              <a:gd name="connsiteY0-12" fmla="*/ 14189 h 7235923"/>
              <a:gd name="connsiteX1-13" fmla="*/ 5849960 w 7863840"/>
              <a:gd name="connsiteY1-14" fmla="*/ 0 h 7235923"/>
              <a:gd name="connsiteX2-15" fmla="*/ 7863840 w 7863840"/>
              <a:gd name="connsiteY2-16" fmla="*/ 14189 h 7235923"/>
              <a:gd name="connsiteX3-17" fmla="*/ 7863840 w 7863840"/>
              <a:gd name="connsiteY3-18" fmla="*/ 7223496 h 7235923"/>
              <a:gd name="connsiteX4-19" fmla="*/ 1819133 w 7863840"/>
              <a:gd name="connsiteY4-20" fmla="*/ 7235923 h 7235923"/>
              <a:gd name="connsiteX5-21" fmla="*/ 0 w 7863840"/>
              <a:gd name="connsiteY5-22" fmla="*/ 7223496 h 7235923"/>
              <a:gd name="connsiteX6" fmla="*/ 0 w 7863840"/>
              <a:gd name="connsiteY6" fmla="*/ 14189 h 7235923"/>
              <a:gd name="connsiteX0-23" fmla="*/ 0 w 7863840"/>
              <a:gd name="connsiteY0-24" fmla="*/ 14189 h 7235923"/>
              <a:gd name="connsiteX1-25" fmla="*/ 5849960 w 7863840"/>
              <a:gd name="connsiteY1-26" fmla="*/ 0 h 7235923"/>
              <a:gd name="connsiteX2-27" fmla="*/ 7863840 w 7863840"/>
              <a:gd name="connsiteY2-28" fmla="*/ 14189 h 7235923"/>
              <a:gd name="connsiteX3-29" fmla="*/ 7863840 w 7863840"/>
              <a:gd name="connsiteY3-30" fmla="*/ 7223496 h 7235923"/>
              <a:gd name="connsiteX4-31" fmla="*/ 1819133 w 7863840"/>
              <a:gd name="connsiteY4-32" fmla="*/ 7235923 h 7235923"/>
              <a:gd name="connsiteX5-33" fmla="*/ 2091240 w 7863840"/>
              <a:gd name="connsiteY5-34" fmla="*/ 6998744 h 7235923"/>
              <a:gd name="connsiteX6-35" fmla="*/ 0 w 7863840"/>
              <a:gd name="connsiteY6-36" fmla="*/ 14189 h 7235923"/>
              <a:gd name="connsiteX0-37" fmla="*/ 3068721 w 6044707"/>
              <a:gd name="connsiteY0-38" fmla="*/ 3774336 h 7235923"/>
              <a:gd name="connsiteX1-39" fmla="*/ 4030827 w 6044707"/>
              <a:gd name="connsiteY1-40" fmla="*/ 0 h 7235923"/>
              <a:gd name="connsiteX2-41" fmla="*/ 6044707 w 6044707"/>
              <a:gd name="connsiteY2-42" fmla="*/ 14189 h 7235923"/>
              <a:gd name="connsiteX3-43" fmla="*/ 6044707 w 6044707"/>
              <a:gd name="connsiteY3-44" fmla="*/ 7223496 h 7235923"/>
              <a:gd name="connsiteX4-45" fmla="*/ 0 w 6044707"/>
              <a:gd name="connsiteY4-46" fmla="*/ 7235923 h 7235923"/>
              <a:gd name="connsiteX5-47" fmla="*/ 272107 w 6044707"/>
              <a:gd name="connsiteY5-48" fmla="*/ 6998744 h 7235923"/>
              <a:gd name="connsiteX6-49" fmla="*/ 3068721 w 6044707"/>
              <a:gd name="connsiteY6-50" fmla="*/ 3774336 h 7235923"/>
              <a:gd name="connsiteX0-51" fmla="*/ 3068721 w 6044707"/>
              <a:gd name="connsiteY0-52" fmla="*/ 3774336 h 7235923"/>
              <a:gd name="connsiteX1-53" fmla="*/ 3515877 w 6044707"/>
              <a:gd name="connsiteY1-54" fmla="*/ 1935332 h 7235923"/>
              <a:gd name="connsiteX2-55" fmla="*/ 4030827 w 6044707"/>
              <a:gd name="connsiteY2-56" fmla="*/ 0 h 7235923"/>
              <a:gd name="connsiteX3-57" fmla="*/ 6044707 w 6044707"/>
              <a:gd name="connsiteY3-58" fmla="*/ 14189 h 7235923"/>
              <a:gd name="connsiteX4-59" fmla="*/ 6044707 w 6044707"/>
              <a:gd name="connsiteY4-60" fmla="*/ 7223496 h 7235923"/>
              <a:gd name="connsiteX5-61" fmla="*/ 0 w 6044707"/>
              <a:gd name="connsiteY5-62" fmla="*/ 7235923 h 7235923"/>
              <a:gd name="connsiteX6-63" fmla="*/ 272107 w 6044707"/>
              <a:gd name="connsiteY6-64" fmla="*/ 6998744 h 7235923"/>
              <a:gd name="connsiteX7" fmla="*/ 3068721 w 6044707"/>
              <a:gd name="connsiteY7" fmla="*/ 3774336 h 7235923"/>
              <a:gd name="connsiteX0-65" fmla="*/ 3068721 w 6044707"/>
              <a:gd name="connsiteY0-66" fmla="*/ 3774336 h 7235923"/>
              <a:gd name="connsiteX1-67" fmla="*/ 3515877 w 6044707"/>
              <a:gd name="connsiteY1-68" fmla="*/ 1935332 h 7235923"/>
              <a:gd name="connsiteX2-69" fmla="*/ 3515877 w 6044707"/>
              <a:gd name="connsiteY2-70" fmla="*/ 1935332 h 7235923"/>
              <a:gd name="connsiteX3-71" fmla="*/ 4030827 w 6044707"/>
              <a:gd name="connsiteY3-72" fmla="*/ 0 h 7235923"/>
              <a:gd name="connsiteX4-73" fmla="*/ 6044707 w 6044707"/>
              <a:gd name="connsiteY4-74" fmla="*/ 14189 h 7235923"/>
              <a:gd name="connsiteX5-75" fmla="*/ 6044707 w 6044707"/>
              <a:gd name="connsiteY5-76" fmla="*/ 7223496 h 7235923"/>
              <a:gd name="connsiteX6-77" fmla="*/ 0 w 6044707"/>
              <a:gd name="connsiteY6-78" fmla="*/ 7235923 h 7235923"/>
              <a:gd name="connsiteX7-79" fmla="*/ 272107 w 6044707"/>
              <a:gd name="connsiteY7-80" fmla="*/ 6998744 h 7235923"/>
              <a:gd name="connsiteX8" fmla="*/ 3068721 w 6044707"/>
              <a:gd name="connsiteY8" fmla="*/ 3774336 h 7235923"/>
              <a:gd name="connsiteX0-81" fmla="*/ 3068721 w 6044707"/>
              <a:gd name="connsiteY0-82" fmla="*/ 3774336 h 7235923"/>
              <a:gd name="connsiteX1-83" fmla="*/ 3515877 w 6044707"/>
              <a:gd name="connsiteY1-84" fmla="*/ 1935332 h 7235923"/>
              <a:gd name="connsiteX2-85" fmla="*/ 3661658 w 6044707"/>
              <a:gd name="connsiteY2-86" fmla="*/ 1944144 h 7235923"/>
              <a:gd name="connsiteX3-87" fmla="*/ 4030827 w 6044707"/>
              <a:gd name="connsiteY3-88" fmla="*/ 0 h 7235923"/>
              <a:gd name="connsiteX4-89" fmla="*/ 6044707 w 6044707"/>
              <a:gd name="connsiteY4-90" fmla="*/ 14189 h 7235923"/>
              <a:gd name="connsiteX5-91" fmla="*/ 6044707 w 6044707"/>
              <a:gd name="connsiteY5-92" fmla="*/ 7223496 h 7235923"/>
              <a:gd name="connsiteX6-93" fmla="*/ 0 w 6044707"/>
              <a:gd name="connsiteY6-94" fmla="*/ 7235923 h 7235923"/>
              <a:gd name="connsiteX7-95" fmla="*/ 272107 w 6044707"/>
              <a:gd name="connsiteY7-96" fmla="*/ 6998744 h 7235923"/>
              <a:gd name="connsiteX8-97" fmla="*/ 3068721 w 6044707"/>
              <a:gd name="connsiteY8-98" fmla="*/ 3774336 h 7235923"/>
              <a:gd name="connsiteX0-99" fmla="*/ 3068721 w 6044707"/>
              <a:gd name="connsiteY0-100" fmla="*/ 3774336 h 7235923"/>
              <a:gd name="connsiteX1-101" fmla="*/ 3388902 w 6044707"/>
              <a:gd name="connsiteY1-102" fmla="*/ 2390008 h 7235923"/>
              <a:gd name="connsiteX2-103" fmla="*/ 3515877 w 6044707"/>
              <a:gd name="connsiteY2-104" fmla="*/ 1935332 h 7235923"/>
              <a:gd name="connsiteX3-105" fmla="*/ 3661658 w 6044707"/>
              <a:gd name="connsiteY3-106" fmla="*/ 1944144 h 7235923"/>
              <a:gd name="connsiteX4-107" fmla="*/ 4030827 w 6044707"/>
              <a:gd name="connsiteY4-108" fmla="*/ 0 h 7235923"/>
              <a:gd name="connsiteX5-109" fmla="*/ 6044707 w 6044707"/>
              <a:gd name="connsiteY5-110" fmla="*/ 14189 h 7235923"/>
              <a:gd name="connsiteX6-111" fmla="*/ 6044707 w 6044707"/>
              <a:gd name="connsiteY6-112" fmla="*/ 7223496 h 7235923"/>
              <a:gd name="connsiteX7-113" fmla="*/ 0 w 6044707"/>
              <a:gd name="connsiteY7-114" fmla="*/ 7235923 h 7235923"/>
              <a:gd name="connsiteX8-115" fmla="*/ 272107 w 6044707"/>
              <a:gd name="connsiteY8-116" fmla="*/ 6998744 h 7235923"/>
              <a:gd name="connsiteX9" fmla="*/ 3068721 w 6044707"/>
              <a:gd name="connsiteY9" fmla="*/ 3774336 h 7235923"/>
              <a:gd name="connsiteX0-117" fmla="*/ 3068721 w 6044707"/>
              <a:gd name="connsiteY0-118" fmla="*/ 3774336 h 7235923"/>
              <a:gd name="connsiteX1-119" fmla="*/ 3388902 w 6044707"/>
              <a:gd name="connsiteY1-120" fmla="*/ 2390008 h 7235923"/>
              <a:gd name="connsiteX2-121" fmla="*/ 3607607 w 6044707"/>
              <a:gd name="connsiteY2-122" fmla="*/ 2063780 h 7235923"/>
              <a:gd name="connsiteX3-123" fmla="*/ 3661658 w 6044707"/>
              <a:gd name="connsiteY3-124" fmla="*/ 1944144 h 7235923"/>
              <a:gd name="connsiteX4-125" fmla="*/ 4030827 w 6044707"/>
              <a:gd name="connsiteY4-126" fmla="*/ 0 h 7235923"/>
              <a:gd name="connsiteX5-127" fmla="*/ 6044707 w 6044707"/>
              <a:gd name="connsiteY5-128" fmla="*/ 14189 h 7235923"/>
              <a:gd name="connsiteX6-129" fmla="*/ 6044707 w 6044707"/>
              <a:gd name="connsiteY6-130" fmla="*/ 7223496 h 7235923"/>
              <a:gd name="connsiteX7-131" fmla="*/ 0 w 6044707"/>
              <a:gd name="connsiteY7-132" fmla="*/ 7235923 h 7235923"/>
              <a:gd name="connsiteX8-133" fmla="*/ 272107 w 6044707"/>
              <a:gd name="connsiteY8-134" fmla="*/ 6998744 h 7235923"/>
              <a:gd name="connsiteX9-135" fmla="*/ 3068721 w 6044707"/>
              <a:gd name="connsiteY9-136" fmla="*/ 3774336 h 7235923"/>
              <a:gd name="connsiteX0-137" fmla="*/ 3068721 w 6044707"/>
              <a:gd name="connsiteY0-138" fmla="*/ 3774336 h 7235923"/>
              <a:gd name="connsiteX1-139" fmla="*/ 3573387 w 6044707"/>
              <a:gd name="connsiteY1-140" fmla="*/ 2436274 h 7235923"/>
              <a:gd name="connsiteX2-141" fmla="*/ 3607607 w 6044707"/>
              <a:gd name="connsiteY2-142" fmla="*/ 2063780 h 7235923"/>
              <a:gd name="connsiteX3-143" fmla="*/ 3661658 w 6044707"/>
              <a:gd name="connsiteY3-144" fmla="*/ 1944144 h 7235923"/>
              <a:gd name="connsiteX4-145" fmla="*/ 4030827 w 6044707"/>
              <a:gd name="connsiteY4-146" fmla="*/ 0 h 7235923"/>
              <a:gd name="connsiteX5-147" fmla="*/ 6044707 w 6044707"/>
              <a:gd name="connsiteY5-148" fmla="*/ 14189 h 7235923"/>
              <a:gd name="connsiteX6-149" fmla="*/ 6044707 w 6044707"/>
              <a:gd name="connsiteY6-150" fmla="*/ 7223496 h 7235923"/>
              <a:gd name="connsiteX7-151" fmla="*/ 0 w 6044707"/>
              <a:gd name="connsiteY7-152" fmla="*/ 7235923 h 7235923"/>
              <a:gd name="connsiteX8-153" fmla="*/ 272107 w 6044707"/>
              <a:gd name="connsiteY8-154" fmla="*/ 6998744 h 7235923"/>
              <a:gd name="connsiteX9-155" fmla="*/ 3068721 w 6044707"/>
              <a:gd name="connsiteY9-156" fmla="*/ 3774336 h 7235923"/>
              <a:gd name="connsiteX0-157" fmla="*/ 3068721 w 6044707"/>
              <a:gd name="connsiteY0-158" fmla="*/ 3774336 h 7235923"/>
              <a:gd name="connsiteX1-159" fmla="*/ 3389348 w 6044707"/>
              <a:gd name="connsiteY1-160" fmla="*/ 2963585 h 7235923"/>
              <a:gd name="connsiteX2-161" fmla="*/ 3573387 w 6044707"/>
              <a:gd name="connsiteY2-162" fmla="*/ 2436274 h 7235923"/>
              <a:gd name="connsiteX3-163" fmla="*/ 3607607 w 6044707"/>
              <a:gd name="connsiteY3-164" fmla="*/ 2063780 h 7235923"/>
              <a:gd name="connsiteX4-165" fmla="*/ 3661658 w 6044707"/>
              <a:gd name="connsiteY4-166" fmla="*/ 1944144 h 7235923"/>
              <a:gd name="connsiteX5-167" fmla="*/ 4030827 w 6044707"/>
              <a:gd name="connsiteY5-168" fmla="*/ 0 h 7235923"/>
              <a:gd name="connsiteX6-169" fmla="*/ 6044707 w 6044707"/>
              <a:gd name="connsiteY6-170" fmla="*/ 14189 h 7235923"/>
              <a:gd name="connsiteX7-171" fmla="*/ 6044707 w 6044707"/>
              <a:gd name="connsiteY7-172" fmla="*/ 7223496 h 7235923"/>
              <a:gd name="connsiteX8-173" fmla="*/ 0 w 6044707"/>
              <a:gd name="connsiteY8-174" fmla="*/ 7235923 h 7235923"/>
              <a:gd name="connsiteX9-175" fmla="*/ 272107 w 6044707"/>
              <a:gd name="connsiteY9-176" fmla="*/ 6998744 h 7235923"/>
              <a:gd name="connsiteX10" fmla="*/ 3068721 w 6044707"/>
              <a:gd name="connsiteY10" fmla="*/ 3774336 h 7235923"/>
              <a:gd name="connsiteX0-177" fmla="*/ 3068721 w 6044707"/>
              <a:gd name="connsiteY0-178" fmla="*/ 3774336 h 7235923"/>
              <a:gd name="connsiteX1-179" fmla="*/ 3444649 w 6044707"/>
              <a:gd name="connsiteY1-180" fmla="*/ 2920107 h 7235923"/>
              <a:gd name="connsiteX2-181" fmla="*/ 3573387 w 6044707"/>
              <a:gd name="connsiteY2-182" fmla="*/ 2436274 h 7235923"/>
              <a:gd name="connsiteX3-183" fmla="*/ 3607607 w 6044707"/>
              <a:gd name="connsiteY3-184" fmla="*/ 2063780 h 7235923"/>
              <a:gd name="connsiteX4-185" fmla="*/ 3661658 w 6044707"/>
              <a:gd name="connsiteY4-186" fmla="*/ 1944144 h 7235923"/>
              <a:gd name="connsiteX5-187" fmla="*/ 4030827 w 6044707"/>
              <a:gd name="connsiteY5-188" fmla="*/ 0 h 7235923"/>
              <a:gd name="connsiteX6-189" fmla="*/ 6044707 w 6044707"/>
              <a:gd name="connsiteY6-190" fmla="*/ 14189 h 7235923"/>
              <a:gd name="connsiteX7-191" fmla="*/ 6044707 w 6044707"/>
              <a:gd name="connsiteY7-192" fmla="*/ 7223496 h 7235923"/>
              <a:gd name="connsiteX8-193" fmla="*/ 0 w 6044707"/>
              <a:gd name="connsiteY8-194" fmla="*/ 7235923 h 7235923"/>
              <a:gd name="connsiteX9-195" fmla="*/ 272107 w 6044707"/>
              <a:gd name="connsiteY9-196" fmla="*/ 6998744 h 7235923"/>
              <a:gd name="connsiteX10-197" fmla="*/ 3068721 w 6044707"/>
              <a:gd name="connsiteY10-198" fmla="*/ 3774336 h 7235923"/>
              <a:gd name="connsiteX0-199" fmla="*/ 3068721 w 6044707"/>
              <a:gd name="connsiteY0-200" fmla="*/ 3774336 h 7235923"/>
              <a:gd name="connsiteX1-201" fmla="*/ 3444649 w 6044707"/>
              <a:gd name="connsiteY1-202" fmla="*/ 2920107 h 7235923"/>
              <a:gd name="connsiteX2-203" fmla="*/ 3573387 w 6044707"/>
              <a:gd name="connsiteY2-204" fmla="*/ 2436274 h 7235923"/>
              <a:gd name="connsiteX3-205" fmla="*/ 3607607 w 6044707"/>
              <a:gd name="connsiteY3-206" fmla="*/ 2063780 h 7235923"/>
              <a:gd name="connsiteX4-207" fmla="*/ 3661658 w 6044707"/>
              <a:gd name="connsiteY4-208" fmla="*/ 1944144 h 7235923"/>
              <a:gd name="connsiteX5-209" fmla="*/ 4030827 w 6044707"/>
              <a:gd name="connsiteY5-210" fmla="*/ 0 h 7235923"/>
              <a:gd name="connsiteX6-211" fmla="*/ 6044707 w 6044707"/>
              <a:gd name="connsiteY6-212" fmla="*/ 14189 h 7235923"/>
              <a:gd name="connsiteX7-213" fmla="*/ 6044707 w 6044707"/>
              <a:gd name="connsiteY7-214" fmla="*/ 7223496 h 7235923"/>
              <a:gd name="connsiteX8-215" fmla="*/ 0 w 6044707"/>
              <a:gd name="connsiteY8-216" fmla="*/ 7235923 h 7235923"/>
              <a:gd name="connsiteX9-217" fmla="*/ 272107 w 6044707"/>
              <a:gd name="connsiteY9-218" fmla="*/ 6998744 h 7235923"/>
              <a:gd name="connsiteX10-219" fmla="*/ 1865463 w 6044707"/>
              <a:gd name="connsiteY10-220" fmla="*/ 5130561 h 7235923"/>
              <a:gd name="connsiteX11" fmla="*/ 3068721 w 6044707"/>
              <a:gd name="connsiteY11" fmla="*/ 3774336 h 7235923"/>
              <a:gd name="connsiteX0-221" fmla="*/ 3068721 w 6044707"/>
              <a:gd name="connsiteY0-222" fmla="*/ 3774336 h 7235923"/>
              <a:gd name="connsiteX1-223" fmla="*/ 3444649 w 6044707"/>
              <a:gd name="connsiteY1-224" fmla="*/ 2920107 h 7235923"/>
              <a:gd name="connsiteX2-225" fmla="*/ 3573387 w 6044707"/>
              <a:gd name="connsiteY2-226" fmla="*/ 2436274 h 7235923"/>
              <a:gd name="connsiteX3-227" fmla="*/ 3607607 w 6044707"/>
              <a:gd name="connsiteY3-228" fmla="*/ 2063780 h 7235923"/>
              <a:gd name="connsiteX4-229" fmla="*/ 3661658 w 6044707"/>
              <a:gd name="connsiteY4-230" fmla="*/ 1944144 h 7235923"/>
              <a:gd name="connsiteX5-231" fmla="*/ 4030827 w 6044707"/>
              <a:gd name="connsiteY5-232" fmla="*/ 0 h 7235923"/>
              <a:gd name="connsiteX6-233" fmla="*/ 6044707 w 6044707"/>
              <a:gd name="connsiteY6-234" fmla="*/ 14189 h 7235923"/>
              <a:gd name="connsiteX7-235" fmla="*/ 6044707 w 6044707"/>
              <a:gd name="connsiteY7-236" fmla="*/ 7223496 h 7235923"/>
              <a:gd name="connsiteX8-237" fmla="*/ 0 w 6044707"/>
              <a:gd name="connsiteY8-238" fmla="*/ 7235923 h 7235923"/>
              <a:gd name="connsiteX9-239" fmla="*/ 272107 w 6044707"/>
              <a:gd name="connsiteY9-240" fmla="*/ 6998744 h 7235923"/>
              <a:gd name="connsiteX10-241" fmla="*/ 2369641 w 6044707"/>
              <a:gd name="connsiteY10-242" fmla="*/ 5406842 h 7235923"/>
              <a:gd name="connsiteX11-243" fmla="*/ 3068721 w 6044707"/>
              <a:gd name="connsiteY11-244" fmla="*/ 3774336 h 72359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  <a:cxn ang="0">
                <a:pos x="connsiteX8-97" y="connsiteY8-98"/>
              </a:cxn>
              <a:cxn ang="0">
                <a:pos x="connsiteX9-135" y="connsiteY9-136"/>
              </a:cxn>
              <a:cxn ang="0">
                <a:pos x="connsiteX10-197" y="connsiteY10-198"/>
              </a:cxn>
              <a:cxn ang="0">
                <a:pos x="connsiteX11-243" y="connsiteY11-244"/>
              </a:cxn>
            </a:cxnLst>
            <a:rect l="l" t="t" r="r" b="b"/>
            <a:pathLst>
              <a:path w="6044707" h="7235923">
                <a:moveTo>
                  <a:pt x="3068721" y="3774336"/>
                </a:moveTo>
                <a:lnTo>
                  <a:pt x="3444649" y="2920107"/>
                </a:lnTo>
                <a:lnTo>
                  <a:pt x="3573387" y="2436274"/>
                </a:lnTo>
                <a:lnTo>
                  <a:pt x="3607607" y="2063780"/>
                </a:lnTo>
                <a:lnTo>
                  <a:pt x="3661658" y="1944144"/>
                </a:lnTo>
                <a:lnTo>
                  <a:pt x="4030827" y="0"/>
                </a:lnTo>
                <a:lnTo>
                  <a:pt x="6044707" y="14189"/>
                </a:lnTo>
                <a:lnTo>
                  <a:pt x="6044707" y="7223496"/>
                </a:lnTo>
                <a:lnTo>
                  <a:pt x="0" y="7235923"/>
                </a:lnTo>
                <a:lnTo>
                  <a:pt x="272107" y="6998744"/>
                </a:lnTo>
                <a:lnTo>
                  <a:pt x="2369641" y="5406842"/>
                </a:lnTo>
                <a:lnTo>
                  <a:pt x="3068721" y="3774336"/>
                </a:lnTo>
                <a:close/>
              </a:path>
            </a:pathLst>
          </a:custGeom>
          <a:solidFill>
            <a:srgbClr val="1F4E79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任意多边形 282"/>
          <p:cNvSpPr>
            <a:spLocks noChangeAspect="1"/>
          </p:cNvSpPr>
          <p:nvPr/>
        </p:nvSpPr>
        <p:spPr>
          <a:xfrm>
            <a:off x="46575" y="392259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483235" y="1783080"/>
            <a:ext cx="5029835" cy="270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应用进程预先向内核注册一个信号处理函数，然后用户进程返回，并且不阻塞，当内核数据准备就绪时会发送一个信号给进程，用户进程便在信号处理函数中开始把数据拷贝的用户空间中。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15976" y="1139258"/>
            <a:ext cx="1105135" cy="504096"/>
            <a:chOff x="4893159" y="1762174"/>
            <a:chExt cx="1105135" cy="504096"/>
          </a:xfrm>
        </p:grpSpPr>
        <p:sp>
          <p:nvSpPr>
            <p:cNvPr id="148" name="任意多边形 147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7" name="任意多边形 146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-33106" y="4348684"/>
            <a:ext cx="1105135" cy="504096"/>
            <a:chOff x="4893159" y="1762174"/>
            <a:chExt cx="1105135" cy="504096"/>
          </a:xfrm>
        </p:grpSpPr>
        <p:sp>
          <p:nvSpPr>
            <p:cNvPr id="151" name="任意多边形 150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2" name="任意多边形 151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6040" y="476250"/>
            <a:ext cx="42538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信号驱动</a:t>
            </a:r>
            <a:r>
              <a:rPr lang="en-US" altLang="zh-CN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IO</a:t>
            </a:r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模型</a:t>
            </a:r>
            <a:endParaRPr lang="zh-CN" altLang="en-US" sz="40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0405" y="1643380"/>
            <a:ext cx="6400800" cy="327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hidden="1"/>
          <p:cNvSpPr/>
          <p:nvPr/>
        </p:nvSpPr>
        <p:spPr>
          <a:xfrm rot="3598561">
            <a:off x="3699401" y="597954"/>
            <a:ext cx="6044707" cy="7235923"/>
          </a:xfrm>
          <a:custGeom>
            <a:avLst/>
            <a:gdLst>
              <a:gd name="connsiteX0" fmla="*/ 0 w 7863840"/>
              <a:gd name="connsiteY0" fmla="*/ 0 h 7209307"/>
              <a:gd name="connsiteX1" fmla="*/ 7863840 w 7863840"/>
              <a:gd name="connsiteY1" fmla="*/ 0 h 7209307"/>
              <a:gd name="connsiteX2" fmla="*/ 7863840 w 7863840"/>
              <a:gd name="connsiteY2" fmla="*/ 7209307 h 7209307"/>
              <a:gd name="connsiteX3" fmla="*/ 0 w 7863840"/>
              <a:gd name="connsiteY3" fmla="*/ 7209307 h 7209307"/>
              <a:gd name="connsiteX4" fmla="*/ 0 w 7863840"/>
              <a:gd name="connsiteY4" fmla="*/ 0 h 7209307"/>
              <a:gd name="connsiteX0-1" fmla="*/ 0 w 7863840"/>
              <a:gd name="connsiteY0-2" fmla="*/ 0 h 7221734"/>
              <a:gd name="connsiteX1-3" fmla="*/ 7863840 w 7863840"/>
              <a:gd name="connsiteY1-4" fmla="*/ 0 h 7221734"/>
              <a:gd name="connsiteX2-5" fmla="*/ 7863840 w 7863840"/>
              <a:gd name="connsiteY2-6" fmla="*/ 7209307 h 7221734"/>
              <a:gd name="connsiteX3-7" fmla="*/ 1819133 w 7863840"/>
              <a:gd name="connsiteY3-8" fmla="*/ 7221734 h 7221734"/>
              <a:gd name="connsiteX4-9" fmla="*/ 0 w 7863840"/>
              <a:gd name="connsiteY4-10" fmla="*/ 7209307 h 7221734"/>
              <a:gd name="connsiteX5" fmla="*/ 0 w 7863840"/>
              <a:gd name="connsiteY5" fmla="*/ 0 h 7221734"/>
              <a:gd name="connsiteX0-11" fmla="*/ 0 w 7863840"/>
              <a:gd name="connsiteY0-12" fmla="*/ 14189 h 7235923"/>
              <a:gd name="connsiteX1-13" fmla="*/ 5849960 w 7863840"/>
              <a:gd name="connsiteY1-14" fmla="*/ 0 h 7235923"/>
              <a:gd name="connsiteX2-15" fmla="*/ 7863840 w 7863840"/>
              <a:gd name="connsiteY2-16" fmla="*/ 14189 h 7235923"/>
              <a:gd name="connsiteX3-17" fmla="*/ 7863840 w 7863840"/>
              <a:gd name="connsiteY3-18" fmla="*/ 7223496 h 7235923"/>
              <a:gd name="connsiteX4-19" fmla="*/ 1819133 w 7863840"/>
              <a:gd name="connsiteY4-20" fmla="*/ 7235923 h 7235923"/>
              <a:gd name="connsiteX5-21" fmla="*/ 0 w 7863840"/>
              <a:gd name="connsiteY5-22" fmla="*/ 7223496 h 7235923"/>
              <a:gd name="connsiteX6" fmla="*/ 0 w 7863840"/>
              <a:gd name="connsiteY6" fmla="*/ 14189 h 7235923"/>
              <a:gd name="connsiteX0-23" fmla="*/ 0 w 7863840"/>
              <a:gd name="connsiteY0-24" fmla="*/ 14189 h 7235923"/>
              <a:gd name="connsiteX1-25" fmla="*/ 5849960 w 7863840"/>
              <a:gd name="connsiteY1-26" fmla="*/ 0 h 7235923"/>
              <a:gd name="connsiteX2-27" fmla="*/ 7863840 w 7863840"/>
              <a:gd name="connsiteY2-28" fmla="*/ 14189 h 7235923"/>
              <a:gd name="connsiteX3-29" fmla="*/ 7863840 w 7863840"/>
              <a:gd name="connsiteY3-30" fmla="*/ 7223496 h 7235923"/>
              <a:gd name="connsiteX4-31" fmla="*/ 1819133 w 7863840"/>
              <a:gd name="connsiteY4-32" fmla="*/ 7235923 h 7235923"/>
              <a:gd name="connsiteX5-33" fmla="*/ 2091240 w 7863840"/>
              <a:gd name="connsiteY5-34" fmla="*/ 6998744 h 7235923"/>
              <a:gd name="connsiteX6-35" fmla="*/ 0 w 7863840"/>
              <a:gd name="connsiteY6-36" fmla="*/ 14189 h 7235923"/>
              <a:gd name="connsiteX0-37" fmla="*/ 3068721 w 6044707"/>
              <a:gd name="connsiteY0-38" fmla="*/ 3774336 h 7235923"/>
              <a:gd name="connsiteX1-39" fmla="*/ 4030827 w 6044707"/>
              <a:gd name="connsiteY1-40" fmla="*/ 0 h 7235923"/>
              <a:gd name="connsiteX2-41" fmla="*/ 6044707 w 6044707"/>
              <a:gd name="connsiteY2-42" fmla="*/ 14189 h 7235923"/>
              <a:gd name="connsiteX3-43" fmla="*/ 6044707 w 6044707"/>
              <a:gd name="connsiteY3-44" fmla="*/ 7223496 h 7235923"/>
              <a:gd name="connsiteX4-45" fmla="*/ 0 w 6044707"/>
              <a:gd name="connsiteY4-46" fmla="*/ 7235923 h 7235923"/>
              <a:gd name="connsiteX5-47" fmla="*/ 272107 w 6044707"/>
              <a:gd name="connsiteY5-48" fmla="*/ 6998744 h 7235923"/>
              <a:gd name="connsiteX6-49" fmla="*/ 3068721 w 6044707"/>
              <a:gd name="connsiteY6-50" fmla="*/ 3774336 h 7235923"/>
              <a:gd name="connsiteX0-51" fmla="*/ 3068721 w 6044707"/>
              <a:gd name="connsiteY0-52" fmla="*/ 3774336 h 7235923"/>
              <a:gd name="connsiteX1-53" fmla="*/ 3515877 w 6044707"/>
              <a:gd name="connsiteY1-54" fmla="*/ 1935332 h 7235923"/>
              <a:gd name="connsiteX2-55" fmla="*/ 4030827 w 6044707"/>
              <a:gd name="connsiteY2-56" fmla="*/ 0 h 7235923"/>
              <a:gd name="connsiteX3-57" fmla="*/ 6044707 w 6044707"/>
              <a:gd name="connsiteY3-58" fmla="*/ 14189 h 7235923"/>
              <a:gd name="connsiteX4-59" fmla="*/ 6044707 w 6044707"/>
              <a:gd name="connsiteY4-60" fmla="*/ 7223496 h 7235923"/>
              <a:gd name="connsiteX5-61" fmla="*/ 0 w 6044707"/>
              <a:gd name="connsiteY5-62" fmla="*/ 7235923 h 7235923"/>
              <a:gd name="connsiteX6-63" fmla="*/ 272107 w 6044707"/>
              <a:gd name="connsiteY6-64" fmla="*/ 6998744 h 7235923"/>
              <a:gd name="connsiteX7" fmla="*/ 3068721 w 6044707"/>
              <a:gd name="connsiteY7" fmla="*/ 3774336 h 7235923"/>
              <a:gd name="connsiteX0-65" fmla="*/ 3068721 w 6044707"/>
              <a:gd name="connsiteY0-66" fmla="*/ 3774336 h 7235923"/>
              <a:gd name="connsiteX1-67" fmla="*/ 3515877 w 6044707"/>
              <a:gd name="connsiteY1-68" fmla="*/ 1935332 h 7235923"/>
              <a:gd name="connsiteX2-69" fmla="*/ 3515877 w 6044707"/>
              <a:gd name="connsiteY2-70" fmla="*/ 1935332 h 7235923"/>
              <a:gd name="connsiteX3-71" fmla="*/ 4030827 w 6044707"/>
              <a:gd name="connsiteY3-72" fmla="*/ 0 h 7235923"/>
              <a:gd name="connsiteX4-73" fmla="*/ 6044707 w 6044707"/>
              <a:gd name="connsiteY4-74" fmla="*/ 14189 h 7235923"/>
              <a:gd name="connsiteX5-75" fmla="*/ 6044707 w 6044707"/>
              <a:gd name="connsiteY5-76" fmla="*/ 7223496 h 7235923"/>
              <a:gd name="connsiteX6-77" fmla="*/ 0 w 6044707"/>
              <a:gd name="connsiteY6-78" fmla="*/ 7235923 h 7235923"/>
              <a:gd name="connsiteX7-79" fmla="*/ 272107 w 6044707"/>
              <a:gd name="connsiteY7-80" fmla="*/ 6998744 h 7235923"/>
              <a:gd name="connsiteX8" fmla="*/ 3068721 w 6044707"/>
              <a:gd name="connsiteY8" fmla="*/ 3774336 h 7235923"/>
              <a:gd name="connsiteX0-81" fmla="*/ 3068721 w 6044707"/>
              <a:gd name="connsiteY0-82" fmla="*/ 3774336 h 7235923"/>
              <a:gd name="connsiteX1-83" fmla="*/ 3515877 w 6044707"/>
              <a:gd name="connsiteY1-84" fmla="*/ 1935332 h 7235923"/>
              <a:gd name="connsiteX2-85" fmla="*/ 3661658 w 6044707"/>
              <a:gd name="connsiteY2-86" fmla="*/ 1944144 h 7235923"/>
              <a:gd name="connsiteX3-87" fmla="*/ 4030827 w 6044707"/>
              <a:gd name="connsiteY3-88" fmla="*/ 0 h 7235923"/>
              <a:gd name="connsiteX4-89" fmla="*/ 6044707 w 6044707"/>
              <a:gd name="connsiteY4-90" fmla="*/ 14189 h 7235923"/>
              <a:gd name="connsiteX5-91" fmla="*/ 6044707 w 6044707"/>
              <a:gd name="connsiteY5-92" fmla="*/ 7223496 h 7235923"/>
              <a:gd name="connsiteX6-93" fmla="*/ 0 w 6044707"/>
              <a:gd name="connsiteY6-94" fmla="*/ 7235923 h 7235923"/>
              <a:gd name="connsiteX7-95" fmla="*/ 272107 w 6044707"/>
              <a:gd name="connsiteY7-96" fmla="*/ 6998744 h 7235923"/>
              <a:gd name="connsiteX8-97" fmla="*/ 3068721 w 6044707"/>
              <a:gd name="connsiteY8-98" fmla="*/ 3774336 h 7235923"/>
              <a:gd name="connsiteX0-99" fmla="*/ 3068721 w 6044707"/>
              <a:gd name="connsiteY0-100" fmla="*/ 3774336 h 7235923"/>
              <a:gd name="connsiteX1-101" fmla="*/ 3388902 w 6044707"/>
              <a:gd name="connsiteY1-102" fmla="*/ 2390008 h 7235923"/>
              <a:gd name="connsiteX2-103" fmla="*/ 3515877 w 6044707"/>
              <a:gd name="connsiteY2-104" fmla="*/ 1935332 h 7235923"/>
              <a:gd name="connsiteX3-105" fmla="*/ 3661658 w 6044707"/>
              <a:gd name="connsiteY3-106" fmla="*/ 1944144 h 7235923"/>
              <a:gd name="connsiteX4-107" fmla="*/ 4030827 w 6044707"/>
              <a:gd name="connsiteY4-108" fmla="*/ 0 h 7235923"/>
              <a:gd name="connsiteX5-109" fmla="*/ 6044707 w 6044707"/>
              <a:gd name="connsiteY5-110" fmla="*/ 14189 h 7235923"/>
              <a:gd name="connsiteX6-111" fmla="*/ 6044707 w 6044707"/>
              <a:gd name="connsiteY6-112" fmla="*/ 7223496 h 7235923"/>
              <a:gd name="connsiteX7-113" fmla="*/ 0 w 6044707"/>
              <a:gd name="connsiteY7-114" fmla="*/ 7235923 h 7235923"/>
              <a:gd name="connsiteX8-115" fmla="*/ 272107 w 6044707"/>
              <a:gd name="connsiteY8-116" fmla="*/ 6998744 h 7235923"/>
              <a:gd name="connsiteX9" fmla="*/ 3068721 w 6044707"/>
              <a:gd name="connsiteY9" fmla="*/ 3774336 h 7235923"/>
              <a:gd name="connsiteX0-117" fmla="*/ 3068721 w 6044707"/>
              <a:gd name="connsiteY0-118" fmla="*/ 3774336 h 7235923"/>
              <a:gd name="connsiteX1-119" fmla="*/ 3388902 w 6044707"/>
              <a:gd name="connsiteY1-120" fmla="*/ 2390008 h 7235923"/>
              <a:gd name="connsiteX2-121" fmla="*/ 3607607 w 6044707"/>
              <a:gd name="connsiteY2-122" fmla="*/ 2063780 h 7235923"/>
              <a:gd name="connsiteX3-123" fmla="*/ 3661658 w 6044707"/>
              <a:gd name="connsiteY3-124" fmla="*/ 1944144 h 7235923"/>
              <a:gd name="connsiteX4-125" fmla="*/ 4030827 w 6044707"/>
              <a:gd name="connsiteY4-126" fmla="*/ 0 h 7235923"/>
              <a:gd name="connsiteX5-127" fmla="*/ 6044707 w 6044707"/>
              <a:gd name="connsiteY5-128" fmla="*/ 14189 h 7235923"/>
              <a:gd name="connsiteX6-129" fmla="*/ 6044707 w 6044707"/>
              <a:gd name="connsiteY6-130" fmla="*/ 7223496 h 7235923"/>
              <a:gd name="connsiteX7-131" fmla="*/ 0 w 6044707"/>
              <a:gd name="connsiteY7-132" fmla="*/ 7235923 h 7235923"/>
              <a:gd name="connsiteX8-133" fmla="*/ 272107 w 6044707"/>
              <a:gd name="connsiteY8-134" fmla="*/ 6998744 h 7235923"/>
              <a:gd name="connsiteX9-135" fmla="*/ 3068721 w 6044707"/>
              <a:gd name="connsiteY9-136" fmla="*/ 3774336 h 7235923"/>
              <a:gd name="connsiteX0-137" fmla="*/ 3068721 w 6044707"/>
              <a:gd name="connsiteY0-138" fmla="*/ 3774336 h 7235923"/>
              <a:gd name="connsiteX1-139" fmla="*/ 3573387 w 6044707"/>
              <a:gd name="connsiteY1-140" fmla="*/ 2436274 h 7235923"/>
              <a:gd name="connsiteX2-141" fmla="*/ 3607607 w 6044707"/>
              <a:gd name="connsiteY2-142" fmla="*/ 2063780 h 7235923"/>
              <a:gd name="connsiteX3-143" fmla="*/ 3661658 w 6044707"/>
              <a:gd name="connsiteY3-144" fmla="*/ 1944144 h 7235923"/>
              <a:gd name="connsiteX4-145" fmla="*/ 4030827 w 6044707"/>
              <a:gd name="connsiteY4-146" fmla="*/ 0 h 7235923"/>
              <a:gd name="connsiteX5-147" fmla="*/ 6044707 w 6044707"/>
              <a:gd name="connsiteY5-148" fmla="*/ 14189 h 7235923"/>
              <a:gd name="connsiteX6-149" fmla="*/ 6044707 w 6044707"/>
              <a:gd name="connsiteY6-150" fmla="*/ 7223496 h 7235923"/>
              <a:gd name="connsiteX7-151" fmla="*/ 0 w 6044707"/>
              <a:gd name="connsiteY7-152" fmla="*/ 7235923 h 7235923"/>
              <a:gd name="connsiteX8-153" fmla="*/ 272107 w 6044707"/>
              <a:gd name="connsiteY8-154" fmla="*/ 6998744 h 7235923"/>
              <a:gd name="connsiteX9-155" fmla="*/ 3068721 w 6044707"/>
              <a:gd name="connsiteY9-156" fmla="*/ 3774336 h 7235923"/>
              <a:gd name="connsiteX0-157" fmla="*/ 3068721 w 6044707"/>
              <a:gd name="connsiteY0-158" fmla="*/ 3774336 h 7235923"/>
              <a:gd name="connsiteX1-159" fmla="*/ 3389348 w 6044707"/>
              <a:gd name="connsiteY1-160" fmla="*/ 2963585 h 7235923"/>
              <a:gd name="connsiteX2-161" fmla="*/ 3573387 w 6044707"/>
              <a:gd name="connsiteY2-162" fmla="*/ 2436274 h 7235923"/>
              <a:gd name="connsiteX3-163" fmla="*/ 3607607 w 6044707"/>
              <a:gd name="connsiteY3-164" fmla="*/ 2063780 h 7235923"/>
              <a:gd name="connsiteX4-165" fmla="*/ 3661658 w 6044707"/>
              <a:gd name="connsiteY4-166" fmla="*/ 1944144 h 7235923"/>
              <a:gd name="connsiteX5-167" fmla="*/ 4030827 w 6044707"/>
              <a:gd name="connsiteY5-168" fmla="*/ 0 h 7235923"/>
              <a:gd name="connsiteX6-169" fmla="*/ 6044707 w 6044707"/>
              <a:gd name="connsiteY6-170" fmla="*/ 14189 h 7235923"/>
              <a:gd name="connsiteX7-171" fmla="*/ 6044707 w 6044707"/>
              <a:gd name="connsiteY7-172" fmla="*/ 7223496 h 7235923"/>
              <a:gd name="connsiteX8-173" fmla="*/ 0 w 6044707"/>
              <a:gd name="connsiteY8-174" fmla="*/ 7235923 h 7235923"/>
              <a:gd name="connsiteX9-175" fmla="*/ 272107 w 6044707"/>
              <a:gd name="connsiteY9-176" fmla="*/ 6998744 h 7235923"/>
              <a:gd name="connsiteX10" fmla="*/ 3068721 w 6044707"/>
              <a:gd name="connsiteY10" fmla="*/ 3774336 h 7235923"/>
              <a:gd name="connsiteX0-177" fmla="*/ 3068721 w 6044707"/>
              <a:gd name="connsiteY0-178" fmla="*/ 3774336 h 7235923"/>
              <a:gd name="connsiteX1-179" fmla="*/ 3444649 w 6044707"/>
              <a:gd name="connsiteY1-180" fmla="*/ 2920107 h 7235923"/>
              <a:gd name="connsiteX2-181" fmla="*/ 3573387 w 6044707"/>
              <a:gd name="connsiteY2-182" fmla="*/ 2436274 h 7235923"/>
              <a:gd name="connsiteX3-183" fmla="*/ 3607607 w 6044707"/>
              <a:gd name="connsiteY3-184" fmla="*/ 2063780 h 7235923"/>
              <a:gd name="connsiteX4-185" fmla="*/ 3661658 w 6044707"/>
              <a:gd name="connsiteY4-186" fmla="*/ 1944144 h 7235923"/>
              <a:gd name="connsiteX5-187" fmla="*/ 4030827 w 6044707"/>
              <a:gd name="connsiteY5-188" fmla="*/ 0 h 7235923"/>
              <a:gd name="connsiteX6-189" fmla="*/ 6044707 w 6044707"/>
              <a:gd name="connsiteY6-190" fmla="*/ 14189 h 7235923"/>
              <a:gd name="connsiteX7-191" fmla="*/ 6044707 w 6044707"/>
              <a:gd name="connsiteY7-192" fmla="*/ 7223496 h 7235923"/>
              <a:gd name="connsiteX8-193" fmla="*/ 0 w 6044707"/>
              <a:gd name="connsiteY8-194" fmla="*/ 7235923 h 7235923"/>
              <a:gd name="connsiteX9-195" fmla="*/ 272107 w 6044707"/>
              <a:gd name="connsiteY9-196" fmla="*/ 6998744 h 7235923"/>
              <a:gd name="connsiteX10-197" fmla="*/ 3068721 w 6044707"/>
              <a:gd name="connsiteY10-198" fmla="*/ 3774336 h 7235923"/>
              <a:gd name="connsiteX0-199" fmla="*/ 3068721 w 6044707"/>
              <a:gd name="connsiteY0-200" fmla="*/ 3774336 h 7235923"/>
              <a:gd name="connsiteX1-201" fmla="*/ 3444649 w 6044707"/>
              <a:gd name="connsiteY1-202" fmla="*/ 2920107 h 7235923"/>
              <a:gd name="connsiteX2-203" fmla="*/ 3573387 w 6044707"/>
              <a:gd name="connsiteY2-204" fmla="*/ 2436274 h 7235923"/>
              <a:gd name="connsiteX3-205" fmla="*/ 3607607 w 6044707"/>
              <a:gd name="connsiteY3-206" fmla="*/ 2063780 h 7235923"/>
              <a:gd name="connsiteX4-207" fmla="*/ 3661658 w 6044707"/>
              <a:gd name="connsiteY4-208" fmla="*/ 1944144 h 7235923"/>
              <a:gd name="connsiteX5-209" fmla="*/ 4030827 w 6044707"/>
              <a:gd name="connsiteY5-210" fmla="*/ 0 h 7235923"/>
              <a:gd name="connsiteX6-211" fmla="*/ 6044707 w 6044707"/>
              <a:gd name="connsiteY6-212" fmla="*/ 14189 h 7235923"/>
              <a:gd name="connsiteX7-213" fmla="*/ 6044707 w 6044707"/>
              <a:gd name="connsiteY7-214" fmla="*/ 7223496 h 7235923"/>
              <a:gd name="connsiteX8-215" fmla="*/ 0 w 6044707"/>
              <a:gd name="connsiteY8-216" fmla="*/ 7235923 h 7235923"/>
              <a:gd name="connsiteX9-217" fmla="*/ 272107 w 6044707"/>
              <a:gd name="connsiteY9-218" fmla="*/ 6998744 h 7235923"/>
              <a:gd name="connsiteX10-219" fmla="*/ 1865463 w 6044707"/>
              <a:gd name="connsiteY10-220" fmla="*/ 5130561 h 7235923"/>
              <a:gd name="connsiteX11" fmla="*/ 3068721 w 6044707"/>
              <a:gd name="connsiteY11" fmla="*/ 3774336 h 7235923"/>
              <a:gd name="connsiteX0-221" fmla="*/ 3068721 w 6044707"/>
              <a:gd name="connsiteY0-222" fmla="*/ 3774336 h 7235923"/>
              <a:gd name="connsiteX1-223" fmla="*/ 3444649 w 6044707"/>
              <a:gd name="connsiteY1-224" fmla="*/ 2920107 h 7235923"/>
              <a:gd name="connsiteX2-225" fmla="*/ 3573387 w 6044707"/>
              <a:gd name="connsiteY2-226" fmla="*/ 2436274 h 7235923"/>
              <a:gd name="connsiteX3-227" fmla="*/ 3607607 w 6044707"/>
              <a:gd name="connsiteY3-228" fmla="*/ 2063780 h 7235923"/>
              <a:gd name="connsiteX4-229" fmla="*/ 3661658 w 6044707"/>
              <a:gd name="connsiteY4-230" fmla="*/ 1944144 h 7235923"/>
              <a:gd name="connsiteX5-231" fmla="*/ 4030827 w 6044707"/>
              <a:gd name="connsiteY5-232" fmla="*/ 0 h 7235923"/>
              <a:gd name="connsiteX6-233" fmla="*/ 6044707 w 6044707"/>
              <a:gd name="connsiteY6-234" fmla="*/ 14189 h 7235923"/>
              <a:gd name="connsiteX7-235" fmla="*/ 6044707 w 6044707"/>
              <a:gd name="connsiteY7-236" fmla="*/ 7223496 h 7235923"/>
              <a:gd name="connsiteX8-237" fmla="*/ 0 w 6044707"/>
              <a:gd name="connsiteY8-238" fmla="*/ 7235923 h 7235923"/>
              <a:gd name="connsiteX9-239" fmla="*/ 272107 w 6044707"/>
              <a:gd name="connsiteY9-240" fmla="*/ 6998744 h 7235923"/>
              <a:gd name="connsiteX10-241" fmla="*/ 2369641 w 6044707"/>
              <a:gd name="connsiteY10-242" fmla="*/ 5406842 h 7235923"/>
              <a:gd name="connsiteX11-243" fmla="*/ 3068721 w 6044707"/>
              <a:gd name="connsiteY11-244" fmla="*/ 3774336 h 72359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  <a:cxn ang="0">
                <a:pos x="connsiteX8-97" y="connsiteY8-98"/>
              </a:cxn>
              <a:cxn ang="0">
                <a:pos x="connsiteX9-135" y="connsiteY9-136"/>
              </a:cxn>
              <a:cxn ang="0">
                <a:pos x="connsiteX10-197" y="connsiteY10-198"/>
              </a:cxn>
              <a:cxn ang="0">
                <a:pos x="connsiteX11-243" y="connsiteY11-244"/>
              </a:cxn>
            </a:cxnLst>
            <a:rect l="l" t="t" r="r" b="b"/>
            <a:pathLst>
              <a:path w="6044707" h="7235923">
                <a:moveTo>
                  <a:pt x="3068721" y="3774336"/>
                </a:moveTo>
                <a:lnTo>
                  <a:pt x="3444649" y="2920107"/>
                </a:lnTo>
                <a:lnTo>
                  <a:pt x="3573387" y="2436274"/>
                </a:lnTo>
                <a:lnTo>
                  <a:pt x="3607607" y="2063780"/>
                </a:lnTo>
                <a:lnTo>
                  <a:pt x="3661658" y="1944144"/>
                </a:lnTo>
                <a:lnTo>
                  <a:pt x="4030827" y="0"/>
                </a:lnTo>
                <a:lnTo>
                  <a:pt x="6044707" y="14189"/>
                </a:lnTo>
                <a:lnTo>
                  <a:pt x="6044707" y="7223496"/>
                </a:lnTo>
                <a:lnTo>
                  <a:pt x="0" y="7235923"/>
                </a:lnTo>
                <a:lnTo>
                  <a:pt x="272107" y="6998744"/>
                </a:lnTo>
                <a:lnTo>
                  <a:pt x="2369641" y="5406842"/>
                </a:lnTo>
                <a:lnTo>
                  <a:pt x="3068721" y="3774336"/>
                </a:lnTo>
                <a:close/>
              </a:path>
            </a:pathLst>
          </a:custGeom>
          <a:solidFill>
            <a:srgbClr val="1F4E79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任意多边形 282"/>
          <p:cNvSpPr>
            <a:spLocks noChangeAspect="1"/>
          </p:cNvSpPr>
          <p:nvPr/>
        </p:nvSpPr>
        <p:spPr>
          <a:xfrm>
            <a:off x="46575" y="392259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483235" y="1783080"/>
            <a:ext cx="5029835" cy="218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多个进程的IO可以注册到同一个管道上，这个管道会统一和内核进行交互。当管道中的某一个请求需要的数据准备好之后，进程再把对应的数据拷贝到用户空间中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15976" y="1139258"/>
            <a:ext cx="1105135" cy="504096"/>
            <a:chOff x="4893159" y="1762174"/>
            <a:chExt cx="1105135" cy="504096"/>
          </a:xfrm>
        </p:grpSpPr>
        <p:sp>
          <p:nvSpPr>
            <p:cNvPr id="148" name="任意多边形 147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7" name="任意多边形 146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-33106" y="4348684"/>
            <a:ext cx="1105135" cy="504096"/>
            <a:chOff x="4893159" y="1762174"/>
            <a:chExt cx="1105135" cy="504096"/>
          </a:xfrm>
        </p:grpSpPr>
        <p:sp>
          <p:nvSpPr>
            <p:cNvPr id="151" name="任意多边形 150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2" name="任意多边形 151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6040" y="476250"/>
            <a:ext cx="42538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IO</a:t>
            </a:r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复用</a:t>
            </a:r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模型</a:t>
            </a:r>
            <a:endParaRPr lang="zh-CN" altLang="en-US" sz="40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50" y="1783080"/>
            <a:ext cx="6203950" cy="301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hidden="1"/>
          <p:cNvSpPr/>
          <p:nvPr/>
        </p:nvSpPr>
        <p:spPr>
          <a:xfrm rot="3598561">
            <a:off x="3699401" y="597954"/>
            <a:ext cx="6044707" cy="7235923"/>
          </a:xfrm>
          <a:custGeom>
            <a:avLst/>
            <a:gdLst>
              <a:gd name="connsiteX0" fmla="*/ 0 w 7863840"/>
              <a:gd name="connsiteY0" fmla="*/ 0 h 7209307"/>
              <a:gd name="connsiteX1" fmla="*/ 7863840 w 7863840"/>
              <a:gd name="connsiteY1" fmla="*/ 0 h 7209307"/>
              <a:gd name="connsiteX2" fmla="*/ 7863840 w 7863840"/>
              <a:gd name="connsiteY2" fmla="*/ 7209307 h 7209307"/>
              <a:gd name="connsiteX3" fmla="*/ 0 w 7863840"/>
              <a:gd name="connsiteY3" fmla="*/ 7209307 h 7209307"/>
              <a:gd name="connsiteX4" fmla="*/ 0 w 7863840"/>
              <a:gd name="connsiteY4" fmla="*/ 0 h 7209307"/>
              <a:gd name="connsiteX0-1" fmla="*/ 0 w 7863840"/>
              <a:gd name="connsiteY0-2" fmla="*/ 0 h 7221734"/>
              <a:gd name="connsiteX1-3" fmla="*/ 7863840 w 7863840"/>
              <a:gd name="connsiteY1-4" fmla="*/ 0 h 7221734"/>
              <a:gd name="connsiteX2-5" fmla="*/ 7863840 w 7863840"/>
              <a:gd name="connsiteY2-6" fmla="*/ 7209307 h 7221734"/>
              <a:gd name="connsiteX3-7" fmla="*/ 1819133 w 7863840"/>
              <a:gd name="connsiteY3-8" fmla="*/ 7221734 h 7221734"/>
              <a:gd name="connsiteX4-9" fmla="*/ 0 w 7863840"/>
              <a:gd name="connsiteY4-10" fmla="*/ 7209307 h 7221734"/>
              <a:gd name="connsiteX5" fmla="*/ 0 w 7863840"/>
              <a:gd name="connsiteY5" fmla="*/ 0 h 7221734"/>
              <a:gd name="connsiteX0-11" fmla="*/ 0 w 7863840"/>
              <a:gd name="connsiteY0-12" fmla="*/ 14189 h 7235923"/>
              <a:gd name="connsiteX1-13" fmla="*/ 5849960 w 7863840"/>
              <a:gd name="connsiteY1-14" fmla="*/ 0 h 7235923"/>
              <a:gd name="connsiteX2-15" fmla="*/ 7863840 w 7863840"/>
              <a:gd name="connsiteY2-16" fmla="*/ 14189 h 7235923"/>
              <a:gd name="connsiteX3-17" fmla="*/ 7863840 w 7863840"/>
              <a:gd name="connsiteY3-18" fmla="*/ 7223496 h 7235923"/>
              <a:gd name="connsiteX4-19" fmla="*/ 1819133 w 7863840"/>
              <a:gd name="connsiteY4-20" fmla="*/ 7235923 h 7235923"/>
              <a:gd name="connsiteX5-21" fmla="*/ 0 w 7863840"/>
              <a:gd name="connsiteY5-22" fmla="*/ 7223496 h 7235923"/>
              <a:gd name="connsiteX6" fmla="*/ 0 w 7863840"/>
              <a:gd name="connsiteY6" fmla="*/ 14189 h 7235923"/>
              <a:gd name="connsiteX0-23" fmla="*/ 0 w 7863840"/>
              <a:gd name="connsiteY0-24" fmla="*/ 14189 h 7235923"/>
              <a:gd name="connsiteX1-25" fmla="*/ 5849960 w 7863840"/>
              <a:gd name="connsiteY1-26" fmla="*/ 0 h 7235923"/>
              <a:gd name="connsiteX2-27" fmla="*/ 7863840 w 7863840"/>
              <a:gd name="connsiteY2-28" fmla="*/ 14189 h 7235923"/>
              <a:gd name="connsiteX3-29" fmla="*/ 7863840 w 7863840"/>
              <a:gd name="connsiteY3-30" fmla="*/ 7223496 h 7235923"/>
              <a:gd name="connsiteX4-31" fmla="*/ 1819133 w 7863840"/>
              <a:gd name="connsiteY4-32" fmla="*/ 7235923 h 7235923"/>
              <a:gd name="connsiteX5-33" fmla="*/ 2091240 w 7863840"/>
              <a:gd name="connsiteY5-34" fmla="*/ 6998744 h 7235923"/>
              <a:gd name="connsiteX6-35" fmla="*/ 0 w 7863840"/>
              <a:gd name="connsiteY6-36" fmla="*/ 14189 h 7235923"/>
              <a:gd name="connsiteX0-37" fmla="*/ 3068721 w 6044707"/>
              <a:gd name="connsiteY0-38" fmla="*/ 3774336 h 7235923"/>
              <a:gd name="connsiteX1-39" fmla="*/ 4030827 w 6044707"/>
              <a:gd name="connsiteY1-40" fmla="*/ 0 h 7235923"/>
              <a:gd name="connsiteX2-41" fmla="*/ 6044707 w 6044707"/>
              <a:gd name="connsiteY2-42" fmla="*/ 14189 h 7235923"/>
              <a:gd name="connsiteX3-43" fmla="*/ 6044707 w 6044707"/>
              <a:gd name="connsiteY3-44" fmla="*/ 7223496 h 7235923"/>
              <a:gd name="connsiteX4-45" fmla="*/ 0 w 6044707"/>
              <a:gd name="connsiteY4-46" fmla="*/ 7235923 h 7235923"/>
              <a:gd name="connsiteX5-47" fmla="*/ 272107 w 6044707"/>
              <a:gd name="connsiteY5-48" fmla="*/ 6998744 h 7235923"/>
              <a:gd name="connsiteX6-49" fmla="*/ 3068721 w 6044707"/>
              <a:gd name="connsiteY6-50" fmla="*/ 3774336 h 7235923"/>
              <a:gd name="connsiteX0-51" fmla="*/ 3068721 w 6044707"/>
              <a:gd name="connsiteY0-52" fmla="*/ 3774336 h 7235923"/>
              <a:gd name="connsiteX1-53" fmla="*/ 3515877 w 6044707"/>
              <a:gd name="connsiteY1-54" fmla="*/ 1935332 h 7235923"/>
              <a:gd name="connsiteX2-55" fmla="*/ 4030827 w 6044707"/>
              <a:gd name="connsiteY2-56" fmla="*/ 0 h 7235923"/>
              <a:gd name="connsiteX3-57" fmla="*/ 6044707 w 6044707"/>
              <a:gd name="connsiteY3-58" fmla="*/ 14189 h 7235923"/>
              <a:gd name="connsiteX4-59" fmla="*/ 6044707 w 6044707"/>
              <a:gd name="connsiteY4-60" fmla="*/ 7223496 h 7235923"/>
              <a:gd name="connsiteX5-61" fmla="*/ 0 w 6044707"/>
              <a:gd name="connsiteY5-62" fmla="*/ 7235923 h 7235923"/>
              <a:gd name="connsiteX6-63" fmla="*/ 272107 w 6044707"/>
              <a:gd name="connsiteY6-64" fmla="*/ 6998744 h 7235923"/>
              <a:gd name="connsiteX7" fmla="*/ 3068721 w 6044707"/>
              <a:gd name="connsiteY7" fmla="*/ 3774336 h 7235923"/>
              <a:gd name="connsiteX0-65" fmla="*/ 3068721 w 6044707"/>
              <a:gd name="connsiteY0-66" fmla="*/ 3774336 h 7235923"/>
              <a:gd name="connsiteX1-67" fmla="*/ 3515877 w 6044707"/>
              <a:gd name="connsiteY1-68" fmla="*/ 1935332 h 7235923"/>
              <a:gd name="connsiteX2-69" fmla="*/ 3515877 w 6044707"/>
              <a:gd name="connsiteY2-70" fmla="*/ 1935332 h 7235923"/>
              <a:gd name="connsiteX3-71" fmla="*/ 4030827 w 6044707"/>
              <a:gd name="connsiteY3-72" fmla="*/ 0 h 7235923"/>
              <a:gd name="connsiteX4-73" fmla="*/ 6044707 w 6044707"/>
              <a:gd name="connsiteY4-74" fmla="*/ 14189 h 7235923"/>
              <a:gd name="connsiteX5-75" fmla="*/ 6044707 w 6044707"/>
              <a:gd name="connsiteY5-76" fmla="*/ 7223496 h 7235923"/>
              <a:gd name="connsiteX6-77" fmla="*/ 0 w 6044707"/>
              <a:gd name="connsiteY6-78" fmla="*/ 7235923 h 7235923"/>
              <a:gd name="connsiteX7-79" fmla="*/ 272107 w 6044707"/>
              <a:gd name="connsiteY7-80" fmla="*/ 6998744 h 7235923"/>
              <a:gd name="connsiteX8" fmla="*/ 3068721 w 6044707"/>
              <a:gd name="connsiteY8" fmla="*/ 3774336 h 7235923"/>
              <a:gd name="connsiteX0-81" fmla="*/ 3068721 w 6044707"/>
              <a:gd name="connsiteY0-82" fmla="*/ 3774336 h 7235923"/>
              <a:gd name="connsiteX1-83" fmla="*/ 3515877 w 6044707"/>
              <a:gd name="connsiteY1-84" fmla="*/ 1935332 h 7235923"/>
              <a:gd name="connsiteX2-85" fmla="*/ 3661658 w 6044707"/>
              <a:gd name="connsiteY2-86" fmla="*/ 1944144 h 7235923"/>
              <a:gd name="connsiteX3-87" fmla="*/ 4030827 w 6044707"/>
              <a:gd name="connsiteY3-88" fmla="*/ 0 h 7235923"/>
              <a:gd name="connsiteX4-89" fmla="*/ 6044707 w 6044707"/>
              <a:gd name="connsiteY4-90" fmla="*/ 14189 h 7235923"/>
              <a:gd name="connsiteX5-91" fmla="*/ 6044707 w 6044707"/>
              <a:gd name="connsiteY5-92" fmla="*/ 7223496 h 7235923"/>
              <a:gd name="connsiteX6-93" fmla="*/ 0 w 6044707"/>
              <a:gd name="connsiteY6-94" fmla="*/ 7235923 h 7235923"/>
              <a:gd name="connsiteX7-95" fmla="*/ 272107 w 6044707"/>
              <a:gd name="connsiteY7-96" fmla="*/ 6998744 h 7235923"/>
              <a:gd name="connsiteX8-97" fmla="*/ 3068721 w 6044707"/>
              <a:gd name="connsiteY8-98" fmla="*/ 3774336 h 7235923"/>
              <a:gd name="connsiteX0-99" fmla="*/ 3068721 w 6044707"/>
              <a:gd name="connsiteY0-100" fmla="*/ 3774336 h 7235923"/>
              <a:gd name="connsiteX1-101" fmla="*/ 3388902 w 6044707"/>
              <a:gd name="connsiteY1-102" fmla="*/ 2390008 h 7235923"/>
              <a:gd name="connsiteX2-103" fmla="*/ 3515877 w 6044707"/>
              <a:gd name="connsiteY2-104" fmla="*/ 1935332 h 7235923"/>
              <a:gd name="connsiteX3-105" fmla="*/ 3661658 w 6044707"/>
              <a:gd name="connsiteY3-106" fmla="*/ 1944144 h 7235923"/>
              <a:gd name="connsiteX4-107" fmla="*/ 4030827 w 6044707"/>
              <a:gd name="connsiteY4-108" fmla="*/ 0 h 7235923"/>
              <a:gd name="connsiteX5-109" fmla="*/ 6044707 w 6044707"/>
              <a:gd name="connsiteY5-110" fmla="*/ 14189 h 7235923"/>
              <a:gd name="connsiteX6-111" fmla="*/ 6044707 w 6044707"/>
              <a:gd name="connsiteY6-112" fmla="*/ 7223496 h 7235923"/>
              <a:gd name="connsiteX7-113" fmla="*/ 0 w 6044707"/>
              <a:gd name="connsiteY7-114" fmla="*/ 7235923 h 7235923"/>
              <a:gd name="connsiteX8-115" fmla="*/ 272107 w 6044707"/>
              <a:gd name="connsiteY8-116" fmla="*/ 6998744 h 7235923"/>
              <a:gd name="connsiteX9" fmla="*/ 3068721 w 6044707"/>
              <a:gd name="connsiteY9" fmla="*/ 3774336 h 7235923"/>
              <a:gd name="connsiteX0-117" fmla="*/ 3068721 w 6044707"/>
              <a:gd name="connsiteY0-118" fmla="*/ 3774336 h 7235923"/>
              <a:gd name="connsiteX1-119" fmla="*/ 3388902 w 6044707"/>
              <a:gd name="connsiteY1-120" fmla="*/ 2390008 h 7235923"/>
              <a:gd name="connsiteX2-121" fmla="*/ 3607607 w 6044707"/>
              <a:gd name="connsiteY2-122" fmla="*/ 2063780 h 7235923"/>
              <a:gd name="connsiteX3-123" fmla="*/ 3661658 w 6044707"/>
              <a:gd name="connsiteY3-124" fmla="*/ 1944144 h 7235923"/>
              <a:gd name="connsiteX4-125" fmla="*/ 4030827 w 6044707"/>
              <a:gd name="connsiteY4-126" fmla="*/ 0 h 7235923"/>
              <a:gd name="connsiteX5-127" fmla="*/ 6044707 w 6044707"/>
              <a:gd name="connsiteY5-128" fmla="*/ 14189 h 7235923"/>
              <a:gd name="connsiteX6-129" fmla="*/ 6044707 w 6044707"/>
              <a:gd name="connsiteY6-130" fmla="*/ 7223496 h 7235923"/>
              <a:gd name="connsiteX7-131" fmla="*/ 0 w 6044707"/>
              <a:gd name="connsiteY7-132" fmla="*/ 7235923 h 7235923"/>
              <a:gd name="connsiteX8-133" fmla="*/ 272107 w 6044707"/>
              <a:gd name="connsiteY8-134" fmla="*/ 6998744 h 7235923"/>
              <a:gd name="connsiteX9-135" fmla="*/ 3068721 w 6044707"/>
              <a:gd name="connsiteY9-136" fmla="*/ 3774336 h 7235923"/>
              <a:gd name="connsiteX0-137" fmla="*/ 3068721 w 6044707"/>
              <a:gd name="connsiteY0-138" fmla="*/ 3774336 h 7235923"/>
              <a:gd name="connsiteX1-139" fmla="*/ 3573387 w 6044707"/>
              <a:gd name="connsiteY1-140" fmla="*/ 2436274 h 7235923"/>
              <a:gd name="connsiteX2-141" fmla="*/ 3607607 w 6044707"/>
              <a:gd name="connsiteY2-142" fmla="*/ 2063780 h 7235923"/>
              <a:gd name="connsiteX3-143" fmla="*/ 3661658 w 6044707"/>
              <a:gd name="connsiteY3-144" fmla="*/ 1944144 h 7235923"/>
              <a:gd name="connsiteX4-145" fmla="*/ 4030827 w 6044707"/>
              <a:gd name="connsiteY4-146" fmla="*/ 0 h 7235923"/>
              <a:gd name="connsiteX5-147" fmla="*/ 6044707 w 6044707"/>
              <a:gd name="connsiteY5-148" fmla="*/ 14189 h 7235923"/>
              <a:gd name="connsiteX6-149" fmla="*/ 6044707 w 6044707"/>
              <a:gd name="connsiteY6-150" fmla="*/ 7223496 h 7235923"/>
              <a:gd name="connsiteX7-151" fmla="*/ 0 w 6044707"/>
              <a:gd name="connsiteY7-152" fmla="*/ 7235923 h 7235923"/>
              <a:gd name="connsiteX8-153" fmla="*/ 272107 w 6044707"/>
              <a:gd name="connsiteY8-154" fmla="*/ 6998744 h 7235923"/>
              <a:gd name="connsiteX9-155" fmla="*/ 3068721 w 6044707"/>
              <a:gd name="connsiteY9-156" fmla="*/ 3774336 h 7235923"/>
              <a:gd name="connsiteX0-157" fmla="*/ 3068721 w 6044707"/>
              <a:gd name="connsiteY0-158" fmla="*/ 3774336 h 7235923"/>
              <a:gd name="connsiteX1-159" fmla="*/ 3389348 w 6044707"/>
              <a:gd name="connsiteY1-160" fmla="*/ 2963585 h 7235923"/>
              <a:gd name="connsiteX2-161" fmla="*/ 3573387 w 6044707"/>
              <a:gd name="connsiteY2-162" fmla="*/ 2436274 h 7235923"/>
              <a:gd name="connsiteX3-163" fmla="*/ 3607607 w 6044707"/>
              <a:gd name="connsiteY3-164" fmla="*/ 2063780 h 7235923"/>
              <a:gd name="connsiteX4-165" fmla="*/ 3661658 w 6044707"/>
              <a:gd name="connsiteY4-166" fmla="*/ 1944144 h 7235923"/>
              <a:gd name="connsiteX5-167" fmla="*/ 4030827 w 6044707"/>
              <a:gd name="connsiteY5-168" fmla="*/ 0 h 7235923"/>
              <a:gd name="connsiteX6-169" fmla="*/ 6044707 w 6044707"/>
              <a:gd name="connsiteY6-170" fmla="*/ 14189 h 7235923"/>
              <a:gd name="connsiteX7-171" fmla="*/ 6044707 w 6044707"/>
              <a:gd name="connsiteY7-172" fmla="*/ 7223496 h 7235923"/>
              <a:gd name="connsiteX8-173" fmla="*/ 0 w 6044707"/>
              <a:gd name="connsiteY8-174" fmla="*/ 7235923 h 7235923"/>
              <a:gd name="connsiteX9-175" fmla="*/ 272107 w 6044707"/>
              <a:gd name="connsiteY9-176" fmla="*/ 6998744 h 7235923"/>
              <a:gd name="connsiteX10" fmla="*/ 3068721 w 6044707"/>
              <a:gd name="connsiteY10" fmla="*/ 3774336 h 7235923"/>
              <a:gd name="connsiteX0-177" fmla="*/ 3068721 w 6044707"/>
              <a:gd name="connsiteY0-178" fmla="*/ 3774336 h 7235923"/>
              <a:gd name="connsiteX1-179" fmla="*/ 3444649 w 6044707"/>
              <a:gd name="connsiteY1-180" fmla="*/ 2920107 h 7235923"/>
              <a:gd name="connsiteX2-181" fmla="*/ 3573387 w 6044707"/>
              <a:gd name="connsiteY2-182" fmla="*/ 2436274 h 7235923"/>
              <a:gd name="connsiteX3-183" fmla="*/ 3607607 w 6044707"/>
              <a:gd name="connsiteY3-184" fmla="*/ 2063780 h 7235923"/>
              <a:gd name="connsiteX4-185" fmla="*/ 3661658 w 6044707"/>
              <a:gd name="connsiteY4-186" fmla="*/ 1944144 h 7235923"/>
              <a:gd name="connsiteX5-187" fmla="*/ 4030827 w 6044707"/>
              <a:gd name="connsiteY5-188" fmla="*/ 0 h 7235923"/>
              <a:gd name="connsiteX6-189" fmla="*/ 6044707 w 6044707"/>
              <a:gd name="connsiteY6-190" fmla="*/ 14189 h 7235923"/>
              <a:gd name="connsiteX7-191" fmla="*/ 6044707 w 6044707"/>
              <a:gd name="connsiteY7-192" fmla="*/ 7223496 h 7235923"/>
              <a:gd name="connsiteX8-193" fmla="*/ 0 w 6044707"/>
              <a:gd name="connsiteY8-194" fmla="*/ 7235923 h 7235923"/>
              <a:gd name="connsiteX9-195" fmla="*/ 272107 w 6044707"/>
              <a:gd name="connsiteY9-196" fmla="*/ 6998744 h 7235923"/>
              <a:gd name="connsiteX10-197" fmla="*/ 3068721 w 6044707"/>
              <a:gd name="connsiteY10-198" fmla="*/ 3774336 h 7235923"/>
              <a:gd name="connsiteX0-199" fmla="*/ 3068721 w 6044707"/>
              <a:gd name="connsiteY0-200" fmla="*/ 3774336 h 7235923"/>
              <a:gd name="connsiteX1-201" fmla="*/ 3444649 w 6044707"/>
              <a:gd name="connsiteY1-202" fmla="*/ 2920107 h 7235923"/>
              <a:gd name="connsiteX2-203" fmla="*/ 3573387 w 6044707"/>
              <a:gd name="connsiteY2-204" fmla="*/ 2436274 h 7235923"/>
              <a:gd name="connsiteX3-205" fmla="*/ 3607607 w 6044707"/>
              <a:gd name="connsiteY3-206" fmla="*/ 2063780 h 7235923"/>
              <a:gd name="connsiteX4-207" fmla="*/ 3661658 w 6044707"/>
              <a:gd name="connsiteY4-208" fmla="*/ 1944144 h 7235923"/>
              <a:gd name="connsiteX5-209" fmla="*/ 4030827 w 6044707"/>
              <a:gd name="connsiteY5-210" fmla="*/ 0 h 7235923"/>
              <a:gd name="connsiteX6-211" fmla="*/ 6044707 w 6044707"/>
              <a:gd name="connsiteY6-212" fmla="*/ 14189 h 7235923"/>
              <a:gd name="connsiteX7-213" fmla="*/ 6044707 w 6044707"/>
              <a:gd name="connsiteY7-214" fmla="*/ 7223496 h 7235923"/>
              <a:gd name="connsiteX8-215" fmla="*/ 0 w 6044707"/>
              <a:gd name="connsiteY8-216" fmla="*/ 7235923 h 7235923"/>
              <a:gd name="connsiteX9-217" fmla="*/ 272107 w 6044707"/>
              <a:gd name="connsiteY9-218" fmla="*/ 6998744 h 7235923"/>
              <a:gd name="connsiteX10-219" fmla="*/ 1865463 w 6044707"/>
              <a:gd name="connsiteY10-220" fmla="*/ 5130561 h 7235923"/>
              <a:gd name="connsiteX11" fmla="*/ 3068721 w 6044707"/>
              <a:gd name="connsiteY11" fmla="*/ 3774336 h 7235923"/>
              <a:gd name="connsiteX0-221" fmla="*/ 3068721 w 6044707"/>
              <a:gd name="connsiteY0-222" fmla="*/ 3774336 h 7235923"/>
              <a:gd name="connsiteX1-223" fmla="*/ 3444649 w 6044707"/>
              <a:gd name="connsiteY1-224" fmla="*/ 2920107 h 7235923"/>
              <a:gd name="connsiteX2-225" fmla="*/ 3573387 w 6044707"/>
              <a:gd name="connsiteY2-226" fmla="*/ 2436274 h 7235923"/>
              <a:gd name="connsiteX3-227" fmla="*/ 3607607 w 6044707"/>
              <a:gd name="connsiteY3-228" fmla="*/ 2063780 h 7235923"/>
              <a:gd name="connsiteX4-229" fmla="*/ 3661658 w 6044707"/>
              <a:gd name="connsiteY4-230" fmla="*/ 1944144 h 7235923"/>
              <a:gd name="connsiteX5-231" fmla="*/ 4030827 w 6044707"/>
              <a:gd name="connsiteY5-232" fmla="*/ 0 h 7235923"/>
              <a:gd name="connsiteX6-233" fmla="*/ 6044707 w 6044707"/>
              <a:gd name="connsiteY6-234" fmla="*/ 14189 h 7235923"/>
              <a:gd name="connsiteX7-235" fmla="*/ 6044707 w 6044707"/>
              <a:gd name="connsiteY7-236" fmla="*/ 7223496 h 7235923"/>
              <a:gd name="connsiteX8-237" fmla="*/ 0 w 6044707"/>
              <a:gd name="connsiteY8-238" fmla="*/ 7235923 h 7235923"/>
              <a:gd name="connsiteX9-239" fmla="*/ 272107 w 6044707"/>
              <a:gd name="connsiteY9-240" fmla="*/ 6998744 h 7235923"/>
              <a:gd name="connsiteX10-241" fmla="*/ 2369641 w 6044707"/>
              <a:gd name="connsiteY10-242" fmla="*/ 5406842 h 7235923"/>
              <a:gd name="connsiteX11-243" fmla="*/ 3068721 w 6044707"/>
              <a:gd name="connsiteY11-244" fmla="*/ 3774336 h 72359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  <a:cxn ang="0">
                <a:pos x="connsiteX8-97" y="connsiteY8-98"/>
              </a:cxn>
              <a:cxn ang="0">
                <a:pos x="connsiteX9-135" y="connsiteY9-136"/>
              </a:cxn>
              <a:cxn ang="0">
                <a:pos x="connsiteX10-197" y="connsiteY10-198"/>
              </a:cxn>
              <a:cxn ang="0">
                <a:pos x="connsiteX11-243" y="connsiteY11-244"/>
              </a:cxn>
            </a:cxnLst>
            <a:rect l="l" t="t" r="r" b="b"/>
            <a:pathLst>
              <a:path w="6044707" h="7235923">
                <a:moveTo>
                  <a:pt x="3068721" y="3774336"/>
                </a:moveTo>
                <a:lnTo>
                  <a:pt x="3444649" y="2920107"/>
                </a:lnTo>
                <a:lnTo>
                  <a:pt x="3573387" y="2436274"/>
                </a:lnTo>
                <a:lnTo>
                  <a:pt x="3607607" y="2063780"/>
                </a:lnTo>
                <a:lnTo>
                  <a:pt x="3661658" y="1944144"/>
                </a:lnTo>
                <a:lnTo>
                  <a:pt x="4030827" y="0"/>
                </a:lnTo>
                <a:lnTo>
                  <a:pt x="6044707" y="14189"/>
                </a:lnTo>
                <a:lnTo>
                  <a:pt x="6044707" y="7223496"/>
                </a:lnTo>
                <a:lnTo>
                  <a:pt x="0" y="7235923"/>
                </a:lnTo>
                <a:lnTo>
                  <a:pt x="272107" y="6998744"/>
                </a:lnTo>
                <a:lnTo>
                  <a:pt x="2369641" y="5406842"/>
                </a:lnTo>
                <a:lnTo>
                  <a:pt x="3068721" y="3774336"/>
                </a:lnTo>
                <a:close/>
              </a:path>
            </a:pathLst>
          </a:custGeom>
          <a:solidFill>
            <a:srgbClr val="1F4E79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任意多边形 282"/>
          <p:cNvSpPr>
            <a:spLocks noChangeAspect="1"/>
          </p:cNvSpPr>
          <p:nvPr/>
        </p:nvSpPr>
        <p:spPr>
          <a:xfrm>
            <a:off x="46575" y="392259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483235" y="1783080"/>
            <a:ext cx="5029835" cy="166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应用进程把IO请求传给内核后，完全由内核去操作文件拷贝。内核完成相关操作后，会发信号告诉应用进程本次IO已经完成。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15976" y="1139258"/>
            <a:ext cx="1105135" cy="504096"/>
            <a:chOff x="4893159" y="1762174"/>
            <a:chExt cx="1105135" cy="504096"/>
          </a:xfrm>
        </p:grpSpPr>
        <p:sp>
          <p:nvSpPr>
            <p:cNvPr id="148" name="任意多边形 147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7" name="任意多边形 146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-33106" y="4348684"/>
            <a:ext cx="1105135" cy="504096"/>
            <a:chOff x="4893159" y="1762174"/>
            <a:chExt cx="1105135" cy="504096"/>
          </a:xfrm>
        </p:grpSpPr>
        <p:sp>
          <p:nvSpPr>
            <p:cNvPr id="151" name="任意多边形 150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2" name="任意多边形 151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6040" y="476250"/>
            <a:ext cx="42538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异步</a:t>
            </a:r>
            <a:r>
              <a:rPr lang="en-US" altLang="zh-CN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IO</a:t>
            </a:r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模型</a:t>
            </a:r>
            <a:endParaRPr lang="zh-CN" altLang="en-US" sz="40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8360" y="1541145"/>
            <a:ext cx="6178550" cy="337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hidden="1"/>
          <p:cNvSpPr/>
          <p:nvPr/>
        </p:nvSpPr>
        <p:spPr>
          <a:xfrm rot="3598561">
            <a:off x="3699401" y="597954"/>
            <a:ext cx="6044707" cy="7235923"/>
          </a:xfrm>
          <a:custGeom>
            <a:avLst/>
            <a:gdLst>
              <a:gd name="connsiteX0" fmla="*/ 0 w 7863840"/>
              <a:gd name="connsiteY0" fmla="*/ 0 h 7209307"/>
              <a:gd name="connsiteX1" fmla="*/ 7863840 w 7863840"/>
              <a:gd name="connsiteY1" fmla="*/ 0 h 7209307"/>
              <a:gd name="connsiteX2" fmla="*/ 7863840 w 7863840"/>
              <a:gd name="connsiteY2" fmla="*/ 7209307 h 7209307"/>
              <a:gd name="connsiteX3" fmla="*/ 0 w 7863840"/>
              <a:gd name="connsiteY3" fmla="*/ 7209307 h 7209307"/>
              <a:gd name="connsiteX4" fmla="*/ 0 w 7863840"/>
              <a:gd name="connsiteY4" fmla="*/ 0 h 7209307"/>
              <a:gd name="connsiteX0-1" fmla="*/ 0 w 7863840"/>
              <a:gd name="connsiteY0-2" fmla="*/ 0 h 7221734"/>
              <a:gd name="connsiteX1-3" fmla="*/ 7863840 w 7863840"/>
              <a:gd name="connsiteY1-4" fmla="*/ 0 h 7221734"/>
              <a:gd name="connsiteX2-5" fmla="*/ 7863840 w 7863840"/>
              <a:gd name="connsiteY2-6" fmla="*/ 7209307 h 7221734"/>
              <a:gd name="connsiteX3-7" fmla="*/ 1819133 w 7863840"/>
              <a:gd name="connsiteY3-8" fmla="*/ 7221734 h 7221734"/>
              <a:gd name="connsiteX4-9" fmla="*/ 0 w 7863840"/>
              <a:gd name="connsiteY4-10" fmla="*/ 7209307 h 7221734"/>
              <a:gd name="connsiteX5" fmla="*/ 0 w 7863840"/>
              <a:gd name="connsiteY5" fmla="*/ 0 h 7221734"/>
              <a:gd name="connsiteX0-11" fmla="*/ 0 w 7863840"/>
              <a:gd name="connsiteY0-12" fmla="*/ 14189 h 7235923"/>
              <a:gd name="connsiteX1-13" fmla="*/ 5849960 w 7863840"/>
              <a:gd name="connsiteY1-14" fmla="*/ 0 h 7235923"/>
              <a:gd name="connsiteX2-15" fmla="*/ 7863840 w 7863840"/>
              <a:gd name="connsiteY2-16" fmla="*/ 14189 h 7235923"/>
              <a:gd name="connsiteX3-17" fmla="*/ 7863840 w 7863840"/>
              <a:gd name="connsiteY3-18" fmla="*/ 7223496 h 7235923"/>
              <a:gd name="connsiteX4-19" fmla="*/ 1819133 w 7863840"/>
              <a:gd name="connsiteY4-20" fmla="*/ 7235923 h 7235923"/>
              <a:gd name="connsiteX5-21" fmla="*/ 0 w 7863840"/>
              <a:gd name="connsiteY5-22" fmla="*/ 7223496 h 7235923"/>
              <a:gd name="connsiteX6" fmla="*/ 0 w 7863840"/>
              <a:gd name="connsiteY6" fmla="*/ 14189 h 7235923"/>
              <a:gd name="connsiteX0-23" fmla="*/ 0 w 7863840"/>
              <a:gd name="connsiteY0-24" fmla="*/ 14189 h 7235923"/>
              <a:gd name="connsiteX1-25" fmla="*/ 5849960 w 7863840"/>
              <a:gd name="connsiteY1-26" fmla="*/ 0 h 7235923"/>
              <a:gd name="connsiteX2-27" fmla="*/ 7863840 w 7863840"/>
              <a:gd name="connsiteY2-28" fmla="*/ 14189 h 7235923"/>
              <a:gd name="connsiteX3-29" fmla="*/ 7863840 w 7863840"/>
              <a:gd name="connsiteY3-30" fmla="*/ 7223496 h 7235923"/>
              <a:gd name="connsiteX4-31" fmla="*/ 1819133 w 7863840"/>
              <a:gd name="connsiteY4-32" fmla="*/ 7235923 h 7235923"/>
              <a:gd name="connsiteX5-33" fmla="*/ 2091240 w 7863840"/>
              <a:gd name="connsiteY5-34" fmla="*/ 6998744 h 7235923"/>
              <a:gd name="connsiteX6-35" fmla="*/ 0 w 7863840"/>
              <a:gd name="connsiteY6-36" fmla="*/ 14189 h 7235923"/>
              <a:gd name="connsiteX0-37" fmla="*/ 3068721 w 6044707"/>
              <a:gd name="connsiteY0-38" fmla="*/ 3774336 h 7235923"/>
              <a:gd name="connsiteX1-39" fmla="*/ 4030827 w 6044707"/>
              <a:gd name="connsiteY1-40" fmla="*/ 0 h 7235923"/>
              <a:gd name="connsiteX2-41" fmla="*/ 6044707 w 6044707"/>
              <a:gd name="connsiteY2-42" fmla="*/ 14189 h 7235923"/>
              <a:gd name="connsiteX3-43" fmla="*/ 6044707 w 6044707"/>
              <a:gd name="connsiteY3-44" fmla="*/ 7223496 h 7235923"/>
              <a:gd name="connsiteX4-45" fmla="*/ 0 w 6044707"/>
              <a:gd name="connsiteY4-46" fmla="*/ 7235923 h 7235923"/>
              <a:gd name="connsiteX5-47" fmla="*/ 272107 w 6044707"/>
              <a:gd name="connsiteY5-48" fmla="*/ 6998744 h 7235923"/>
              <a:gd name="connsiteX6-49" fmla="*/ 3068721 w 6044707"/>
              <a:gd name="connsiteY6-50" fmla="*/ 3774336 h 7235923"/>
              <a:gd name="connsiteX0-51" fmla="*/ 3068721 w 6044707"/>
              <a:gd name="connsiteY0-52" fmla="*/ 3774336 h 7235923"/>
              <a:gd name="connsiteX1-53" fmla="*/ 3515877 w 6044707"/>
              <a:gd name="connsiteY1-54" fmla="*/ 1935332 h 7235923"/>
              <a:gd name="connsiteX2-55" fmla="*/ 4030827 w 6044707"/>
              <a:gd name="connsiteY2-56" fmla="*/ 0 h 7235923"/>
              <a:gd name="connsiteX3-57" fmla="*/ 6044707 w 6044707"/>
              <a:gd name="connsiteY3-58" fmla="*/ 14189 h 7235923"/>
              <a:gd name="connsiteX4-59" fmla="*/ 6044707 w 6044707"/>
              <a:gd name="connsiteY4-60" fmla="*/ 7223496 h 7235923"/>
              <a:gd name="connsiteX5-61" fmla="*/ 0 w 6044707"/>
              <a:gd name="connsiteY5-62" fmla="*/ 7235923 h 7235923"/>
              <a:gd name="connsiteX6-63" fmla="*/ 272107 w 6044707"/>
              <a:gd name="connsiteY6-64" fmla="*/ 6998744 h 7235923"/>
              <a:gd name="connsiteX7" fmla="*/ 3068721 w 6044707"/>
              <a:gd name="connsiteY7" fmla="*/ 3774336 h 7235923"/>
              <a:gd name="connsiteX0-65" fmla="*/ 3068721 w 6044707"/>
              <a:gd name="connsiteY0-66" fmla="*/ 3774336 h 7235923"/>
              <a:gd name="connsiteX1-67" fmla="*/ 3515877 w 6044707"/>
              <a:gd name="connsiteY1-68" fmla="*/ 1935332 h 7235923"/>
              <a:gd name="connsiteX2-69" fmla="*/ 3515877 w 6044707"/>
              <a:gd name="connsiteY2-70" fmla="*/ 1935332 h 7235923"/>
              <a:gd name="connsiteX3-71" fmla="*/ 4030827 w 6044707"/>
              <a:gd name="connsiteY3-72" fmla="*/ 0 h 7235923"/>
              <a:gd name="connsiteX4-73" fmla="*/ 6044707 w 6044707"/>
              <a:gd name="connsiteY4-74" fmla="*/ 14189 h 7235923"/>
              <a:gd name="connsiteX5-75" fmla="*/ 6044707 w 6044707"/>
              <a:gd name="connsiteY5-76" fmla="*/ 7223496 h 7235923"/>
              <a:gd name="connsiteX6-77" fmla="*/ 0 w 6044707"/>
              <a:gd name="connsiteY6-78" fmla="*/ 7235923 h 7235923"/>
              <a:gd name="connsiteX7-79" fmla="*/ 272107 w 6044707"/>
              <a:gd name="connsiteY7-80" fmla="*/ 6998744 h 7235923"/>
              <a:gd name="connsiteX8" fmla="*/ 3068721 w 6044707"/>
              <a:gd name="connsiteY8" fmla="*/ 3774336 h 7235923"/>
              <a:gd name="connsiteX0-81" fmla="*/ 3068721 w 6044707"/>
              <a:gd name="connsiteY0-82" fmla="*/ 3774336 h 7235923"/>
              <a:gd name="connsiteX1-83" fmla="*/ 3515877 w 6044707"/>
              <a:gd name="connsiteY1-84" fmla="*/ 1935332 h 7235923"/>
              <a:gd name="connsiteX2-85" fmla="*/ 3661658 w 6044707"/>
              <a:gd name="connsiteY2-86" fmla="*/ 1944144 h 7235923"/>
              <a:gd name="connsiteX3-87" fmla="*/ 4030827 w 6044707"/>
              <a:gd name="connsiteY3-88" fmla="*/ 0 h 7235923"/>
              <a:gd name="connsiteX4-89" fmla="*/ 6044707 w 6044707"/>
              <a:gd name="connsiteY4-90" fmla="*/ 14189 h 7235923"/>
              <a:gd name="connsiteX5-91" fmla="*/ 6044707 w 6044707"/>
              <a:gd name="connsiteY5-92" fmla="*/ 7223496 h 7235923"/>
              <a:gd name="connsiteX6-93" fmla="*/ 0 w 6044707"/>
              <a:gd name="connsiteY6-94" fmla="*/ 7235923 h 7235923"/>
              <a:gd name="connsiteX7-95" fmla="*/ 272107 w 6044707"/>
              <a:gd name="connsiteY7-96" fmla="*/ 6998744 h 7235923"/>
              <a:gd name="connsiteX8-97" fmla="*/ 3068721 w 6044707"/>
              <a:gd name="connsiteY8-98" fmla="*/ 3774336 h 7235923"/>
              <a:gd name="connsiteX0-99" fmla="*/ 3068721 w 6044707"/>
              <a:gd name="connsiteY0-100" fmla="*/ 3774336 h 7235923"/>
              <a:gd name="connsiteX1-101" fmla="*/ 3388902 w 6044707"/>
              <a:gd name="connsiteY1-102" fmla="*/ 2390008 h 7235923"/>
              <a:gd name="connsiteX2-103" fmla="*/ 3515877 w 6044707"/>
              <a:gd name="connsiteY2-104" fmla="*/ 1935332 h 7235923"/>
              <a:gd name="connsiteX3-105" fmla="*/ 3661658 w 6044707"/>
              <a:gd name="connsiteY3-106" fmla="*/ 1944144 h 7235923"/>
              <a:gd name="connsiteX4-107" fmla="*/ 4030827 w 6044707"/>
              <a:gd name="connsiteY4-108" fmla="*/ 0 h 7235923"/>
              <a:gd name="connsiteX5-109" fmla="*/ 6044707 w 6044707"/>
              <a:gd name="connsiteY5-110" fmla="*/ 14189 h 7235923"/>
              <a:gd name="connsiteX6-111" fmla="*/ 6044707 w 6044707"/>
              <a:gd name="connsiteY6-112" fmla="*/ 7223496 h 7235923"/>
              <a:gd name="connsiteX7-113" fmla="*/ 0 w 6044707"/>
              <a:gd name="connsiteY7-114" fmla="*/ 7235923 h 7235923"/>
              <a:gd name="connsiteX8-115" fmla="*/ 272107 w 6044707"/>
              <a:gd name="connsiteY8-116" fmla="*/ 6998744 h 7235923"/>
              <a:gd name="connsiteX9" fmla="*/ 3068721 w 6044707"/>
              <a:gd name="connsiteY9" fmla="*/ 3774336 h 7235923"/>
              <a:gd name="connsiteX0-117" fmla="*/ 3068721 w 6044707"/>
              <a:gd name="connsiteY0-118" fmla="*/ 3774336 h 7235923"/>
              <a:gd name="connsiteX1-119" fmla="*/ 3388902 w 6044707"/>
              <a:gd name="connsiteY1-120" fmla="*/ 2390008 h 7235923"/>
              <a:gd name="connsiteX2-121" fmla="*/ 3607607 w 6044707"/>
              <a:gd name="connsiteY2-122" fmla="*/ 2063780 h 7235923"/>
              <a:gd name="connsiteX3-123" fmla="*/ 3661658 w 6044707"/>
              <a:gd name="connsiteY3-124" fmla="*/ 1944144 h 7235923"/>
              <a:gd name="connsiteX4-125" fmla="*/ 4030827 w 6044707"/>
              <a:gd name="connsiteY4-126" fmla="*/ 0 h 7235923"/>
              <a:gd name="connsiteX5-127" fmla="*/ 6044707 w 6044707"/>
              <a:gd name="connsiteY5-128" fmla="*/ 14189 h 7235923"/>
              <a:gd name="connsiteX6-129" fmla="*/ 6044707 w 6044707"/>
              <a:gd name="connsiteY6-130" fmla="*/ 7223496 h 7235923"/>
              <a:gd name="connsiteX7-131" fmla="*/ 0 w 6044707"/>
              <a:gd name="connsiteY7-132" fmla="*/ 7235923 h 7235923"/>
              <a:gd name="connsiteX8-133" fmla="*/ 272107 w 6044707"/>
              <a:gd name="connsiteY8-134" fmla="*/ 6998744 h 7235923"/>
              <a:gd name="connsiteX9-135" fmla="*/ 3068721 w 6044707"/>
              <a:gd name="connsiteY9-136" fmla="*/ 3774336 h 7235923"/>
              <a:gd name="connsiteX0-137" fmla="*/ 3068721 w 6044707"/>
              <a:gd name="connsiteY0-138" fmla="*/ 3774336 h 7235923"/>
              <a:gd name="connsiteX1-139" fmla="*/ 3573387 w 6044707"/>
              <a:gd name="connsiteY1-140" fmla="*/ 2436274 h 7235923"/>
              <a:gd name="connsiteX2-141" fmla="*/ 3607607 w 6044707"/>
              <a:gd name="connsiteY2-142" fmla="*/ 2063780 h 7235923"/>
              <a:gd name="connsiteX3-143" fmla="*/ 3661658 w 6044707"/>
              <a:gd name="connsiteY3-144" fmla="*/ 1944144 h 7235923"/>
              <a:gd name="connsiteX4-145" fmla="*/ 4030827 w 6044707"/>
              <a:gd name="connsiteY4-146" fmla="*/ 0 h 7235923"/>
              <a:gd name="connsiteX5-147" fmla="*/ 6044707 w 6044707"/>
              <a:gd name="connsiteY5-148" fmla="*/ 14189 h 7235923"/>
              <a:gd name="connsiteX6-149" fmla="*/ 6044707 w 6044707"/>
              <a:gd name="connsiteY6-150" fmla="*/ 7223496 h 7235923"/>
              <a:gd name="connsiteX7-151" fmla="*/ 0 w 6044707"/>
              <a:gd name="connsiteY7-152" fmla="*/ 7235923 h 7235923"/>
              <a:gd name="connsiteX8-153" fmla="*/ 272107 w 6044707"/>
              <a:gd name="connsiteY8-154" fmla="*/ 6998744 h 7235923"/>
              <a:gd name="connsiteX9-155" fmla="*/ 3068721 w 6044707"/>
              <a:gd name="connsiteY9-156" fmla="*/ 3774336 h 7235923"/>
              <a:gd name="connsiteX0-157" fmla="*/ 3068721 w 6044707"/>
              <a:gd name="connsiteY0-158" fmla="*/ 3774336 h 7235923"/>
              <a:gd name="connsiteX1-159" fmla="*/ 3389348 w 6044707"/>
              <a:gd name="connsiteY1-160" fmla="*/ 2963585 h 7235923"/>
              <a:gd name="connsiteX2-161" fmla="*/ 3573387 w 6044707"/>
              <a:gd name="connsiteY2-162" fmla="*/ 2436274 h 7235923"/>
              <a:gd name="connsiteX3-163" fmla="*/ 3607607 w 6044707"/>
              <a:gd name="connsiteY3-164" fmla="*/ 2063780 h 7235923"/>
              <a:gd name="connsiteX4-165" fmla="*/ 3661658 w 6044707"/>
              <a:gd name="connsiteY4-166" fmla="*/ 1944144 h 7235923"/>
              <a:gd name="connsiteX5-167" fmla="*/ 4030827 w 6044707"/>
              <a:gd name="connsiteY5-168" fmla="*/ 0 h 7235923"/>
              <a:gd name="connsiteX6-169" fmla="*/ 6044707 w 6044707"/>
              <a:gd name="connsiteY6-170" fmla="*/ 14189 h 7235923"/>
              <a:gd name="connsiteX7-171" fmla="*/ 6044707 w 6044707"/>
              <a:gd name="connsiteY7-172" fmla="*/ 7223496 h 7235923"/>
              <a:gd name="connsiteX8-173" fmla="*/ 0 w 6044707"/>
              <a:gd name="connsiteY8-174" fmla="*/ 7235923 h 7235923"/>
              <a:gd name="connsiteX9-175" fmla="*/ 272107 w 6044707"/>
              <a:gd name="connsiteY9-176" fmla="*/ 6998744 h 7235923"/>
              <a:gd name="connsiteX10" fmla="*/ 3068721 w 6044707"/>
              <a:gd name="connsiteY10" fmla="*/ 3774336 h 7235923"/>
              <a:gd name="connsiteX0-177" fmla="*/ 3068721 w 6044707"/>
              <a:gd name="connsiteY0-178" fmla="*/ 3774336 h 7235923"/>
              <a:gd name="connsiteX1-179" fmla="*/ 3444649 w 6044707"/>
              <a:gd name="connsiteY1-180" fmla="*/ 2920107 h 7235923"/>
              <a:gd name="connsiteX2-181" fmla="*/ 3573387 w 6044707"/>
              <a:gd name="connsiteY2-182" fmla="*/ 2436274 h 7235923"/>
              <a:gd name="connsiteX3-183" fmla="*/ 3607607 w 6044707"/>
              <a:gd name="connsiteY3-184" fmla="*/ 2063780 h 7235923"/>
              <a:gd name="connsiteX4-185" fmla="*/ 3661658 w 6044707"/>
              <a:gd name="connsiteY4-186" fmla="*/ 1944144 h 7235923"/>
              <a:gd name="connsiteX5-187" fmla="*/ 4030827 w 6044707"/>
              <a:gd name="connsiteY5-188" fmla="*/ 0 h 7235923"/>
              <a:gd name="connsiteX6-189" fmla="*/ 6044707 w 6044707"/>
              <a:gd name="connsiteY6-190" fmla="*/ 14189 h 7235923"/>
              <a:gd name="connsiteX7-191" fmla="*/ 6044707 w 6044707"/>
              <a:gd name="connsiteY7-192" fmla="*/ 7223496 h 7235923"/>
              <a:gd name="connsiteX8-193" fmla="*/ 0 w 6044707"/>
              <a:gd name="connsiteY8-194" fmla="*/ 7235923 h 7235923"/>
              <a:gd name="connsiteX9-195" fmla="*/ 272107 w 6044707"/>
              <a:gd name="connsiteY9-196" fmla="*/ 6998744 h 7235923"/>
              <a:gd name="connsiteX10-197" fmla="*/ 3068721 w 6044707"/>
              <a:gd name="connsiteY10-198" fmla="*/ 3774336 h 7235923"/>
              <a:gd name="connsiteX0-199" fmla="*/ 3068721 w 6044707"/>
              <a:gd name="connsiteY0-200" fmla="*/ 3774336 h 7235923"/>
              <a:gd name="connsiteX1-201" fmla="*/ 3444649 w 6044707"/>
              <a:gd name="connsiteY1-202" fmla="*/ 2920107 h 7235923"/>
              <a:gd name="connsiteX2-203" fmla="*/ 3573387 w 6044707"/>
              <a:gd name="connsiteY2-204" fmla="*/ 2436274 h 7235923"/>
              <a:gd name="connsiteX3-205" fmla="*/ 3607607 w 6044707"/>
              <a:gd name="connsiteY3-206" fmla="*/ 2063780 h 7235923"/>
              <a:gd name="connsiteX4-207" fmla="*/ 3661658 w 6044707"/>
              <a:gd name="connsiteY4-208" fmla="*/ 1944144 h 7235923"/>
              <a:gd name="connsiteX5-209" fmla="*/ 4030827 w 6044707"/>
              <a:gd name="connsiteY5-210" fmla="*/ 0 h 7235923"/>
              <a:gd name="connsiteX6-211" fmla="*/ 6044707 w 6044707"/>
              <a:gd name="connsiteY6-212" fmla="*/ 14189 h 7235923"/>
              <a:gd name="connsiteX7-213" fmla="*/ 6044707 w 6044707"/>
              <a:gd name="connsiteY7-214" fmla="*/ 7223496 h 7235923"/>
              <a:gd name="connsiteX8-215" fmla="*/ 0 w 6044707"/>
              <a:gd name="connsiteY8-216" fmla="*/ 7235923 h 7235923"/>
              <a:gd name="connsiteX9-217" fmla="*/ 272107 w 6044707"/>
              <a:gd name="connsiteY9-218" fmla="*/ 6998744 h 7235923"/>
              <a:gd name="connsiteX10-219" fmla="*/ 1865463 w 6044707"/>
              <a:gd name="connsiteY10-220" fmla="*/ 5130561 h 7235923"/>
              <a:gd name="connsiteX11" fmla="*/ 3068721 w 6044707"/>
              <a:gd name="connsiteY11" fmla="*/ 3774336 h 7235923"/>
              <a:gd name="connsiteX0-221" fmla="*/ 3068721 w 6044707"/>
              <a:gd name="connsiteY0-222" fmla="*/ 3774336 h 7235923"/>
              <a:gd name="connsiteX1-223" fmla="*/ 3444649 w 6044707"/>
              <a:gd name="connsiteY1-224" fmla="*/ 2920107 h 7235923"/>
              <a:gd name="connsiteX2-225" fmla="*/ 3573387 w 6044707"/>
              <a:gd name="connsiteY2-226" fmla="*/ 2436274 h 7235923"/>
              <a:gd name="connsiteX3-227" fmla="*/ 3607607 w 6044707"/>
              <a:gd name="connsiteY3-228" fmla="*/ 2063780 h 7235923"/>
              <a:gd name="connsiteX4-229" fmla="*/ 3661658 w 6044707"/>
              <a:gd name="connsiteY4-230" fmla="*/ 1944144 h 7235923"/>
              <a:gd name="connsiteX5-231" fmla="*/ 4030827 w 6044707"/>
              <a:gd name="connsiteY5-232" fmla="*/ 0 h 7235923"/>
              <a:gd name="connsiteX6-233" fmla="*/ 6044707 w 6044707"/>
              <a:gd name="connsiteY6-234" fmla="*/ 14189 h 7235923"/>
              <a:gd name="connsiteX7-235" fmla="*/ 6044707 w 6044707"/>
              <a:gd name="connsiteY7-236" fmla="*/ 7223496 h 7235923"/>
              <a:gd name="connsiteX8-237" fmla="*/ 0 w 6044707"/>
              <a:gd name="connsiteY8-238" fmla="*/ 7235923 h 7235923"/>
              <a:gd name="connsiteX9-239" fmla="*/ 272107 w 6044707"/>
              <a:gd name="connsiteY9-240" fmla="*/ 6998744 h 7235923"/>
              <a:gd name="connsiteX10-241" fmla="*/ 2369641 w 6044707"/>
              <a:gd name="connsiteY10-242" fmla="*/ 5406842 h 7235923"/>
              <a:gd name="connsiteX11-243" fmla="*/ 3068721 w 6044707"/>
              <a:gd name="connsiteY11-244" fmla="*/ 3774336 h 72359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  <a:cxn ang="0">
                <a:pos x="connsiteX8-97" y="connsiteY8-98"/>
              </a:cxn>
              <a:cxn ang="0">
                <a:pos x="connsiteX9-135" y="connsiteY9-136"/>
              </a:cxn>
              <a:cxn ang="0">
                <a:pos x="connsiteX10-197" y="connsiteY10-198"/>
              </a:cxn>
              <a:cxn ang="0">
                <a:pos x="connsiteX11-243" y="connsiteY11-244"/>
              </a:cxn>
            </a:cxnLst>
            <a:rect l="l" t="t" r="r" b="b"/>
            <a:pathLst>
              <a:path w="6044707" h="7235923">
                <a:moveTo>
                  <a:pt x="3068721" y="3774336"/>
                </a:moveTo>
                <a:lnTo>
                  <a:pt x="3444649" y="2920107"/>
                </a:lnTo>
                <a:lnTo>
                  <a:pt x="3573387" y="2436274"/>
                </a:lnTo>
                <a:lnTo>
                  <a:pt x="3607607" y="2063780"/>
                </a:lnTo>
                <a:lnTo>
                  <a:pt x="3661658" y="1944144"/>
                </a:lnTo>
                <a:lnTo>
                  <a:pt x="4030827" y="0"/>
                </a:lnTo>
                <a:lnTo>
                  <a:pt x="6044707" y="14189"/>
                </a:lnTo>
                <a:lnTo>
                  <a:pt x="6044707" y="7223496"/>
                </a:lnTo>
                <a:lnTo>
                  <a:pt x="0" y="7235923"/>
                </a:lnTo>
                <a:lnTo>
                  <a:pt x="272107" y="6998744"/>
                </a:lnTo>
                <a:lnTo>
                  <a:pt x="2369641" y="5406842"/>
                </a:lnTo>
                <a:lnTo>
                  <a:pt x="3068721" y="3774336"/>
                </a:lnTo>
                <a:close/>
              </a:path>
            </a:pathLst>
          </a:custGeom>
          <a:solidFill>
            <a:srgbClr val="1F4E79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任意多边形 282"/>
          <p:cNvSpPr>
            <a:spLocks noChangeAspect="1"/>
          </p:cNvSpPr>
          <p:nvPr/>
        </p:nvSpPr>
        <p:spPr>
          <a:xfrm>
            <a:off x="46575" y="392259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072515" y="1524000"/>
            <a:ext cx="9700895" cy="5846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1、创建一个ServerSocket，监听并绑定一个端口 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2、一系列客户端来请求这个端口 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3、服务器使用Accept，获得一个来自客户端的Socket连接对象 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4、启动一个新线程处理连接     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4.1、读Socket，得到字节流    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4.2、解码协议，得到Http请求对象     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4.3、处理Http请求，得到一个结果，封装成一个HttpResponse对象     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4.4、编码协议，将结果序列化字节流写Socket，将字节流发给客户端 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5、继续循环步骤3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15976" y="1139258"/>
            <a:ext cx="1105135" cy="504096"/>
            <a:chOff x="4893159" y="1762174"/>
            <a:chExt cx="1105135" cy="504096"/>
          </a:xfrm>
        </p:grpSpPr>
        <p:sp>
          <p:nvSpPr>
            <p:cNvPr id="148" name="任意多边形 147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7" name="任意多边形 146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-33106" y="4348684"/>
            <a:ext cx="1105135" cy="504096"/>
            <a:chOff x="4893159" y="1762174"/>
            <a:chExt cx="1105135" cy="504096"/>
          </a:xfrm>
        </p:grpSpPr>
        <p:sp>
          <p:nvSpPr>
            <p:cNvPr id="151" name="任意多边形 150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2" name="任意多边形 151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6040" y="476250"/>
            <a:ext cx="5436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u="heavy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传统</a:t>
            </a:r>
            <a:r>
              <a:rPr lang="en-US" altLang="zh-CN" sz="4000" u="heavy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http</a:t>
            </a:r>
            <a:r>
              <a:rPr lang="zh-CN" altLang="en-US" sz="4000" u="heavy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服务器的原理</a:t>
            </a:r>
            <a:endParaRPr lang="zh-CN" altLang="en-US" sz="4000" u="heavy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hidden="1"/>
          <p:cNvSpPr/>
          <p:nvPr/>
        </p:nvSpPr>
        <p:spPr>
          <a:xfrm rot="3598561">
            <a:off x="3699401" y="597954"/>
            <a:ext cx="6044707" cy="7235923"/>
          </a:xfrm>
          <a:custGeom>
            <a:avLst/>
            <a:gdLst>
              <a:gd name="connsiteX0" fmla="*/ 0 w 7863840"/>
              <a:gd name="connsiteY0" fmla="*/ 0 h 7209307"/>
              <a:gd name="connsiteX1" fmla="*/ 7863840 w 7863840"/>
              <a:gd name="connsiteY1" fmla="*/ 0 h 7209307"/>
              <a:gd name="connsiteX2" fmla="*/ 7863840 w 7863840"/>
              <a:gd name="connsiteY2" fmla="*/ 7209307 h 7209307"/>
              <a:gd name="connsiteX3" fmla="*/ 0 w 7863840"/>
              <a:gd name="connsiteY3" fmla="*/ 7209307 h 7209307"/>
              <a:gd name="connsiteX4" fmla="*/ 0 w 7863840"/>
              <a:gd name="connsiteY4" fmla="*/ 0 h 7209307"/>
              <a:gd name="connsiteX0-1" fmla="*/ 0 w 7863840"/>
              <a:gd name="connsiteY0-2" fmla="*/ 0 h 7221734"/>
              <a:gd name="connsiteX1-3" fmla="*/ 7863840 w 7863840"/>
              <a:gd name="connsiteY1-4" fmla="*/ 0 h 7221734"/>
              <a:gd name="connsiteX2-5" fmla="*/ 7863840 w 7863840"/>
              <a:gd name="connsiteY2-6" fmla="*/ 7209307 h 7221734"/>
              <a:gd name="connsiteX3-7" fmla="*/ 1819133 w 7863840"/>
              <a:gd name="connsiteY3-8" fmla="*/ 7221734 h 7221734"/>
              <a:gd name="connsiteX4-9" fmla="*/ 0 w 7863840"/>
              <a:gd name="connsiteY4-10" fmla="*/ 7209307 h 7221734"/>
              <a:gd name="connsiteX5" fmla="*/ 0 w 7863840"/>
              <a:gd name="connsiteY5" fmla="*/ 0 h 7221734"/>
              <a:gd name="connsiteX0-11" fmla="*/ 0 w 7863840"/>
              <a:gd name="connsiteY0-12" fmla="*/ 14189 h 7235923"/>
              <a:gd name="connsiteX1-13" fmla="*/ 5849960 w 7863840"/>
              <a:gd name="connsiteY1-14" fmla="*/ 0 h 7235923"/>
              <a:gd name="connsiteX2-15" fmla="*/ 7863840 w 7863840"/>
              <a:gd name="connsiteY2-16" fmla="*/ 14189 h 7235923"/>
              <a:gd name="connsiteX3-17" fmla="*/ 7863840 w 7863840"/>
              <a:gd name="connsiteY3-18" fmla="*/ 7223496 h 7235923"/>
              <a:gd name="connsiteX4-19" fmla="*/ 1819133 w 7863840"/>
              <a:gd name="connsiteY4-20" fmla="*/ 7235923 h 7235923"/>
              <a:gd name="connsiteX5-21" fmla="*/ 0 w 7863840"/>
              <a:gd name="connsiteY5-22" fmla="*/ 7223496 h 7235923"/>
              <a:gd name="connsiteX6" fmla="*/ 0 w 7863840"/>
              <a:gd name="connsiteY6" fmla="*/ 14189 h 7235923"/>
              <a:gd name="connsiteX0-23" fmla="*/ 0 w 7863840"/>
              <a:gd name="connsiteY0-24" fmla="*/ 14189 h 7235923"/>
              <a:gd name="connsiteX1-25" fmla="*/ 5849960 w 7863840"/>
              <a:gd name="connsiteY1-26" fmla="*/ 0 h 7235923"/>
              <a:gd name="connsiteX2-27" fmla="*/ 7863840 w 7863840"/>
              <a:gd name="connsiteY2-28" fmla="*/ 14189 h 7235923"/>
              <a:gd name="connsiteX3-29" fmla="*/ 7863840 w 7863840"/>
              <a:gd name="connsiteY3-30" fmla="*/ 7223496 h 7235923"/>
              <a:gd name="connsiteX4-31" fmla="*/ 1819133 w 7863840"/>
              <a:gd name="connsiteY4-32" fmla="*/ 7235923 h 7235923"/>
              <a:gd name="connsiteX5-33" fmla="*/ 2091240 w 7863840"/>
              <a:gd name="connsiteY5-34" fmla="*/ 6998744 h 7235923"/>
              <a:gd name="connsiteX6-35" fmla="*/ 0 w 7863840"/>
              <a:gd name="connsiteY6-36" fmla="*/ 14189 h 7235923"/>
              <a:gd name="connsiteX0-37" fmla="*/ 3068721 w 6044707"/>
              <a:gd name="connsiteY0-38" fmla="*/ 3774336 h 7235923"/>
              <a:gd name="connsiteX1-39" fmla="*/ 4030827 w 6044707"/>
              <a:gd name="connsiteY1-40" fmla="*/ 0 h 7235923"/>
              <a:gd name="connsiteX2-41" fmla="*/ 6044707 w 6044707"/>
              <a:gd name="connsiteY2-42" fmla="*/ 14189 h 7235923"/>
              <a:gd name="connsiteX3-43" fmla="*/ 6044707 w 6044707"/>
              <a:gd name="connsiteY3-44" fmla="*/ 7223496 h 7235923"/>
              <a:gd name="connsiteX4-45" fmla="*/ 0 w 6044707"/>
              <a:gd name="connsiteY4-46" fmla="*/ 7235923 h 7235923"/>
              <a:gd name="connsiteX5-47" fmla="*/ 272107 w 6044707"/>
              <a:gd name="connsiteY5-48" fmla="*/ 6998744 h 7235923"/>
              <a:gd name="connsiteX6-49" fmla="*/ 3068721 w 6044707"/>
              <a:gd name="connsiteY6-50" fmla="*/ 3774336 h 7235923"/>
              <a:gd name="connsiteX0-51" fmla="*/ 3068721 w 6044707"/>
              <a:gd name="connsiteY0-52" fmla="*/ 3774336 h 7235923"/>
              <a:gd name="connsiteX1-53" fmla="*/ 3515877 w 6044707"/>
              <a:gd name="connsiteY1-54" fmla="*/ 1935332 h 7235923"/>
              <a:gd name="connsiteX2-55" fmla="*/ 4030827 w 6044707"/>
              <a:gd name="connsiteY2-56" fmla="*/ 0 h 7235923"/>
              <a:gd name="connsiteX3-57" fmla="*/ 6044707 w 6044707"/>
              <a:gd name="connsiteY3-58" fmla="*/ 14189 h 7235923"/>
              <a:gd name="connsiteX4-59" fmla="*/ 6044707 w 6044707"/>
              <a:gd name="connsiteY4-60" fmla="*/ 7223496 h 7235923"/>
              <a:gd name="connsiteX5-61" fmla="*/ 0 w 6044707"/>
              <a:gd name="connsiteY5-62" fmla="*/ 7235923 h 7235923"/>
              <a:gd name="connsiteX6-63" fmla="*/ 272107 w 6044707"/>
              <a:gd name="connsiteY6-64" fmla="*/ 6998744 h 7235923"/>
              <a:gd name="connsiteX7" fmla="*/ 3068721 w 6044707"/>
              <a:gd name="connsiteY7" fmla="*/ 3774336 h 7235923"/>
              <a:gd name="connsiteX0-65" fmla="*/ 3068721 w 6044707"/>
              <a:gd name="connsiteY0-66" fmla="*/ 3774336 h 7235923"/>
              <a:gd name="connsiteX1-67" fmla="*/ 3515877 w 6044707"/>
              <a:gd name="connsiteY1-68" fmla="*/ 1935332 h 7235923"/>
              <a:gd name="connsiteX2-69" fmla="*/ 3515877 w 6044707"/>
              <a:gd name="connsiteY2-70" fmla="*/ 1935332 h 7235923"/>
              <a:gd name="connsiteX3-71" fmla="*/ 4030827 w 6044707"/>
              <a:gd name="connsiteY3-72" fmla="*/ 0 h 7235923"/>
              <a:gd name="connsiteX4-73" fmla="*/ 6044707 w 6044707"/>
              <a:gd name="connsiteY4-74" fmla="*/ 14189 h 7235923"/>
              <a:gd name="connsiteX5-75" fmla="*/ 6044707 w 6044707"/>
              <a:gd name="connsiteY5-76" fmla="*/ 7223496 h 7235923"/>
              <a:gd name="connsiteX6-77" fmla="*/ 0 w 6044707"/>
              <a:gd name="connsiteY6-78" fmla="*/ 7235923 h 7235923"/>
              <a:gd name="connsiteX7-79" fmla="*/ 272107 w 6044707"/>
              <a:gd name="connsiteY7-80" fmla="*/ 6998744 h 7235923"/>
              <a:gd name="connsiteX8" fmla="*/ 3068721 w 6044707"/>
              <a:gd name="connsiteY8" fmla="*/ 3774336 h 7235923"/>
              <a:gd name="connsiteX0-81" fmla="*/ 3068721 w 6044707"/>
              <a:gd name="connsiteY0-82" fmla="*/ 3774336 h 7235923"/>
              <a:gd name="connsiteX1-83" fmla="*/ 3515877 w 6044707"/>
              <a:gd name="connsiteY1-84" fmla="*/ 1935332 h 7235923"/>
              <a:gd name="connsiteX2-85" fmla="*/ 3661658 w 6044707"/>
              <a:gd name="connsiteY2-86" fmla="*/ 1944144 h 7235923"/>
              <a:gd name="connsiteX3-87" fmla="*/ 4030827 w 6044707"/>
              <a:gd name="connsiteY3-88" fmla="*/ 0 h 7235923"/>
              <a:gd name="connsiteX4-89" fmla="*/ 6044707 w 6044707"/>
              <a:gd name="connsiteY4-90" fmla="*/ 14189 h 7235923"/>
              <a:gd name="connsiteX5-91" fmla="*/ 6044707 w 6044707"/>
              <a:gd name="connsiteY5-92" fmla="*/ 7223496 h 7235923"/>
              <a:gd name="connsiteX6-93" fmla="*/ 0 w 6044707"/>
              <a:gd name="connsiteY6-94" fmla="*/ 7235923 h 7235923"/>
              <a:gd name="connsiteX7-95" fmla="*/ 272107 w 6044707"/>
              <a:gd name="connsiteY7-96" fmla="*/ 6998744 h 7235923"/>
              <a:gd name="connsiteX8-97" fmla="*/ 3068721 w 6044707"/>
              <a:gd name="connsiteY8-98" fmla="*/ 3774336 h 7235923"/>
              <a:gd name="connsiteX0-99" fmla="*/ 3068721 w 6044707"/>
              <a:gd name="connsiteY0-100" fmla="*/ 3774336 h 7235923"/>
              <a:gd name="connsiteX1-101" fmla="*/ 3388902 w 6044707"/>
              <a:gd name="connsiteY1-102" fmla="*/ 2390008 h 7235923"/>
              <a:gd name="connsiteX2-103" fmla="*/ 3515877 w 6044707"/>
              <a:gd name="connsiteY2-104" fmla="*/ 1935332 h 7235923"/>
              <a:gd name="connsiteX3-105" fmla="*/ 3661658 w 6044707"/>
              <a:gd name="connsiteY3-106" fmla="*/ 1944144 h 7235923"/>
              <a:gd name="connsiteX4-107" fmla="*/ 4030827 w 6044707"/>
              <a:gd name="connsiteY4-108" fmla="*/ 0 h 7235923"/>
              <a:gd name="connsiteX5-109" fmla="*/ 6044707 w 6044707"/>
              <a:gd name="connsiteY5-110" fmla="*/ 14189 h 7235923"/>
              <a:gd name="connsiteX6-111" fmla="*/ 6044707 w 6044707"/>
              <a:gd name="connsiteY6-112" fmla="*/ 7223496 h 7235923"/>
              <a:gd name="connsiteX7-113" fmla="*/ 0 w 6044707"/>
              <a:gd name="connsiteY7-114" fmla="*/ 7235923 h 7235923"/>
              <a:gd name="connsiteX8-115" fmla="*/ 272107 w 6044707"/>
              <a:gd name="connsiteY8-116" fmla="*/ 6998744 h 7235923"/>
              <a:gd name="connsiteX9" fmla="*/ 3068721 w 6044707"/>
              <a:gd name="connsiteY9" fmla="*/ 3774336 h 7235923"/>
              <a:gd name="connsiteX0-117" fmla="*/ 3068721 w 6044707"/>
              <a:gd name="connsiteY0-118" fmla="*/ 3774336 h 7235923"/>
              <a:gd name="connsiteX1-119" fmla="*/ 3388902 w 6044707"/>
              <a:gd name="connsiteY1-120" fmla="*/ 2390008 h 7235923"/>
              <a:gd name="connsiteX2-121" fmla="*/ 3607607 w 6044707"/>
              <a:gd name="connsiteY2-122" fmla="*/ 2063780 h 7235923"/>
              <a:gd name="connsiteX3-123" fmla="*/ 3661658 w 6044707"/>
              <a:gd name="connsiteY3-124" fmla="*/ 1944144 h 7235923"/>
              <a:gd name="connsiteX4-125" fmla="*/ 4030827 w 6044707"/>
              <a:gd name="connsiteY4-126" fmla="*/ 0 h 7235923"/>
              <a:gd name="connsiteX5-127" fmla="*/ 6044707 w 6044707"/>
              <a:gd name="connsiteY5-128" fmla="*/ 14189 h 7235923"/>
              <a:gd name="connsiteX6-129" fmla="*/ 6044707 w 6044707"/>
              <a:gd name="connsiteY6-130" fmla="*/ 7223496 h 7235923"/>
              <a:gd name="connsiteX7-131" fmla="*/ 0 w 6044707"/>
              <a:gd name="connsiteY7-132" fmla="*/ 7235923 h 7235923"/>
              <a:gd name="connsiteX8-133" fmla="*/ 272107 w 6044707"/>
              <a:gd name="connsiteY8-134" fmla="*/ 6998744 h 7235923"/>
              <a:gd name="connsiteX9-135" fmla="*/ 3068721 w 6044707"/>
              <a:gd name="connsiteY9-136" fmla="*/ 3774336 h 7235923"/>
              <a:gd name="connsiteX0-137" fmla="*/ 3068721 w 6044707"/>
              <a:gd name="connsiteY0-138" fmla="*/ 3774336 h 7235923"/>
              <a:gd name="connsiteX1-139" fmla="*/ 3573387 w 6044707"/>
              <a:gd name="connsiteY1-140" fmla="*/ 2436274 h 7235923"/>
              <a:gd name="connsiteX2-141" fmla="*/ 3607607 w 6044707"/>
              <a:gd name="connsiteY2-142" fmla="*/ 2063780 h 7235923"/>
              <a:gd name="connsiteX3-143" fmla="*/ 3661658 w 6044707"/>
              <a:gd name="connsiteY3-144" fmla="*/ 1944144 h 7235923"/>
              <a:gd name="connsiteX4-145" fmla="*/ 4030827 w 6044707"/>
              <a:gd name="connsiteY4-146" fmla="*/ 0 h 7235923"/>
              <a:gd name="connsiteX5-147" fmla="*/ 6044707 w 6044707"/>
              <a:gd name="connsiteY5-148" fmla="*/ 14189 h 7235923"/>
              <a:gd name="connsiteX6-149" fmla="*/ 6044707 w 6044707"/>
              <a:gd name="connsiteY6-150" fmla="*/ 7223496 h 7235923"/>
              <a:gd name="connsiteX7-151" fmla="*/ 0 w 6044707"/>
              <a:gd name="connsiteY7-152" fmla="*/ 7235923 h 7235923"/>
              <a:gd name="connsiteX8-153" fmla="*/ 272107 w 6044707"/>
              <a:gd name="connsiteY8-154" fmla="*/ 6998744 h 7235923"/>
              <a:gd name="connsiteX9-155" fmla="*/ 3068721 w 6044707"/>
              <a:gd name="connsiteY9-156" fmla="*/ 3774336 h 7235923"/>
              <a:gd name="connsiteX0-157" fmla="*/ 3068721 w 6044707"/>
              <a:gd name="connsiteY0-158" fmla="*/ 3774336 h 7235923"/>
              <a:gd name="connsiteX1-159" fmla="*/ 3389348 w 6044707"/>
              <a:gd name="connsiteY1-160" fmla="*/ 2963585 h 7235923"/>
              <a:gd name="connsiteX2-161" fmla="*/ 3573387 w 6044707"/>
              <a:gd name="connsiteY2-162" fmla="*/ 2436274 h 7235923"/>
              <a:gd name="connsiteX3-163" fmla="*/ 3607607 w 6044707"/>
              <a:gd name="connsiteY3-164" fmla="*/ 2063780 h 7235923"/>
              <a:gd name="connsiteX4-165" fmla="*/ 3661658 w 6044707"/>
              <a:gd name="connsiteY4-166" fmla="*/ 1944144 h 7235923"/>
              <a:gd name="connsiteX5-167" fmla="*/ 4030827 w 6044707"/>
              <a:gd name="connsiteY5-168" fmla="*/ 0 h 7235923"/>
              <a:gd name="connsiteX6-169" fmla="*/ 6044707 w 6044707"/>
              <a:gd name="connsiteY6-170" fmla="*/ 14189 h 7235923"/>
              <a:gd name="connsiteX7-171" fmla="*/ 6044707 w 6044707"/>
              <a:gd name="connsiteY7-172" fmla="*/ 7223496 h 7235923"/>
              <a:gd name="connsiteX8-173" fmla="*/ 0 w 6044707"/>
              <a:gd name="connsiteY8-174" fmla="*/ 7235923 h 7235923"/>
              <a:gd name="connsiteX9-175" fmla="*/ 272107 w 6044707"/>
              <a:gd name="connsiteY9-176" fmla="*/ 6998744 h 7235923"/>
              <a:gd name="connsiteX10" fmla="*/ 3068721 w 6044707"/>
              <a:gd name="connsiteY10" fmla="*/ 3774336 h 7235923"/>
              <a:gd name="connsiteX0-177" fmla="*/ 3068721 w 6044707"/>
              <a:gd name="connsiteY0-178" fmla="*/ 3774336 h 7235923"/>
              <a:gd name="connsiteX1-179" fmla="*/ 3444649 w 6044707"/>
              <a:gd name="connsiteY1-180" fmla="*/ 2920107 h 7235923"/>
              <a:gd name="connsiteX2-181" fmla="*/ 3573387 w 6044707"/>
              <a:gd name="connsiteY2-182" fmla="*/ 2436274 h 7235923"/>
              <a:gd name="connsiteX3-183" fmla="*/ 3607607 w 6044707"/>
              <a:gd name="connsiteY3-184" fmla="*/ 2063780 h 7235923"/>
              <a:gd name="connsiteX4-185" fmla="*/ 3661658 w 6044707"/>
              <a:gd name="connsiteY4-186" fmla="*/ 1944144 h 7235923"/>
              <a:gd name="connsiteX5-187" fmla="*/ 4030827 w 6044707"/>
              <a:gd name="connsiteY5-188" fmla="*/ 0 h 7235923"/>
              <a:gd name="connsiteX6-189" fmla="*/ 6044707 w 6044707"/>
              <a:gd name="connsiteY6-190" fmla="*/ 14189 h 7235923"/>
              <a:gd name="connsiteX7-191" fmla="*/ 6044707 w 6044707"/>
              <a:gd name="connsiteY7-192" fmla="*/ 7223496 h 7235923"/>
              <a:gd name="connsiteX8-193" fmla="*/ 0 w 6044707"/>
              <a:gd name="connsiteY8-194" fmla="*/ 7235923 h 7235923"/>
              <a:gd name="connsiteX9-195" fmla="*/ 272107 w 6044707"/>
              <a:gd name="connsiteY9-196" fmla="*/ 6998744 h 7235923"/>
              <a:gd name="connsiteX10-197" fmla="*/ 3068721 w 6044707"/>
              <a:gd name="connsiteY10-198" fmla="*/ 3774336 h 7235923"/>
              <a:gd name="connsiteX0-199" fmla="*/ 3068721 w 6044707"/>
              <a:gd name="connsiteY0-200" fmla="*/ 3774336 h 7235923"/>
              <a:gd name="connsiteX1-201" fmla="*/ 3444649 w 6044707"/>
              <a:gd name="connsiteY1-202" fmla="*/ 2920107 h 7235923"/>
              <a:gd name="connsiteX2-203" fmla="*/ 3573387 w 6044707"/>
              <a:gd name="connsiteY2-204" fmla="*/ 2436274 h 7235923"/>
              <a:gd name="connsiteX3-205" fmla="*/ 3607607 w 6044707"/>
              <a:gd name="connsiteY3-206" fmla="*/ 2063780 h 7235923"/>
              <a:gd name="connsiteX4-207" fmla="*/ 3661658 w 6044707"/>
              <a:gd name="connsiteY4-208" fmla="*/ 1944144 h 7235923"/>
              <a:gd name="connsiteX5-209" fmla="*/ 4030827 w 6044707"/>
              <a:gd name="connsiteY5-210" fmla="*/ 0 h 7235923"/>
              <a:gd name="connsiteX6-211" fmla="*/ 6044707 w 6044707"/>
              <a:gd name="connsiteY6-212" fmla="*/ 14189 h 7235923"/>
              <a:gd name="connsiteX7-213" fmla="*/ 6044707 w 6044707"/>
              <a:gd name="connsiteY7-214" fmla="*/ 7223496 h 7235923"/>
              <a:gd name="connsiteX8-215" fmla="*/ 0 w 6044707"/>
              <a:gd name="connsiteY8-216" fmla="*/ 7235923 h 7235923"/>
              <a:gd name="connsiteX9-217" fmla="*/ 272107 w 6044707"/>
              <a:gd name="connsiteY9-218" fmla="*/ 6998744 h 7235923"/>
              <a:gd name="connsiteX10-219" fmla="*/ 1865463 w 6044707"/>
              <a:gd name="connsiteY10-220" fmla="*/ 5130561 h 7235923"/>
              <a:gd name="connsiteX11" fmla="*/ 3068721 w 6044707"/>
              <a:gd name="connsiteY11" fmla="*/ 3774336 h 7235923"/>
              <a:gd name="connsiteX0-221" fmla="*/ 3068721 w 6044707"/>
              <a:gd name="connsiteY0-222" fmla="*/ 3774336 h 7235923"/>
              <a:gd name="connsiteX1-223" fmla="*/ 3444649 w 6044707"/>
              <a:gd name="connsiteY1-224" fmla="*/ 2920107 h 7235923"/>
              <a:gd name="connsiteX2-225" fmla="*/ 3573387 w 6044707"/>
              <a:gd name="connsiteY2-226" fmla="*/ 2436274 h 7235923"/>
              <a:gd name="connsiteX3-227" fmla="*/ 3607607 w 6044707"/>
              <a:gd name="connsiteY3-228" fmla="*/ 2063780 h 7235923"/>
              <a:gd name="connsiteX4-229" fmla="*/ 3661658 w 6044707"/>
              <a:gd name="connsiteY4-230" fmla="*/ 1944144 h 7235923"/>
              <a:gd name="connsiteX5-231" fmla="*/ 4030827 w 6044707"/>
              <a:gd name="connsiteY5-232" fmla="*/ 0 h 7235923"/>
              <a:gd name="connsiteX6-233" fmla="*/ 6044707 w 6044707"/>
              <a:gd name="connsiteY6-234" fmla="*/ 14189 h 7235923"/>
              <a:gd name="connsiteX7-235" fmla="*/ 6044707 w 6044707"/>
              <a:gd name="connsiteY7-236" fmla="*/ 7223496 h 7235923"/>
              <a:gd name="connsiteX8-237" fmla="*/ 0 w 6044707"/>
              <a:gd name="connsiteY8-238" fmla="*/ 7235923 h 7235923"/>
              <a:gd name="connsiteX9-239" fmla="*/ 272107 w 6044707"/>
              <a:gd name="connsiteY9-240" fmla="*/ 6998744 h 7235923"/>
              <a:gd name="connsiteX10-241" fmla="*/ 2369641 w 6044707"/>
              <a:gd name="connsiteY10-242" fmla="*/ 5406842 h 7235923"/>
              <a:gd name="connsiteX11-243" fmla="*/ 3068721 w 6044707"/>
              <a:gd name="connsiteY11-244" fmla="*/ 3774336 h 72359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  <a:cxn ang="0">
                <a:pos x="connsiteX8-97" y="connsiteY8-98"/>
              </a:cxn>
              <a:cxn ang="0">
                <a:pos x="connsiteX9-135" y="connsiteY9-136"/>
              </a:cxn>
              <a:cxn ang="0">
                <a:pos x="connsiteX10-197" y="connsiteY10-198"/>
              </a:cxn>
              <a:cxn ang="0">
                <a:pos x="connsiteX11-243" y="connsiteY11-244"/>
              </a:cxn>
            </a:cxnLst>
            <a:rect l="l" t="t" r="r" b="b"/>
            <a:pathLst>
              <a:path w="6044707" h="7235923">
                <a:moveTo>
                  <a:pt x="3068721" y="3774336"/>
                </a:moveTo>
                <a:lnTo>
                  <a:pt x="3444649" y="2920107"/>
                </a:lnTo>
                <a:lnTo>
                  <a:pt x="3573387" y="2436274"/>
                </a:lnTo>
                <a:lnTo>
                  <a:pt x="3607607" y="2063780"/>
                </a:lnTo>
                <a:lnTo>
                  <a:pt x="3661658" y="1944144"/>
                </a:lnTo>
                <a:lnTo>
                  <a:pt x="4030827" y="0"/>
                </a:lnTo>
                <a:lnTo>
                  <a:pt x="6044707" y="14189"/>
                </a:lnTo>
                <a:lnTo>
                  <a:pt x="6044707" y="7223496"/>
                </a:lnTo>
                <a:lnTo>
                  <a:pt x="0" y="7235923"/>
                </a:lnTo>
                <a:lnTo>
                  <a:pt x="272107" y="6998744"/>
                </a:lnTo>
                <a:lnTo>
                  <a:pt x="2369641" y="5406842"/>
                </a:lnTo>
                <a:lnTo>
                  <a:pt x="3068721" y="3774336"/>
                </a:lnTo>
                <a:close/>
              </a:path>
            </a:pathLst>
          </a:custGeom>
          <a:solidFill>
            <a:srgbClr val="1F4E79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任意多边形 282"/>
          <p:cNvSpPr>
            <a:spLocks noChangeAspect="1"/>
          </p:cNvSpPr>
          <p:nvPr/>
        </p:nvSpPr>
        <p:spPr>
          <a:xfrm>
            <a:off x="46575" y="392259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108710" y="1594485"/>
            <a:ext cx="8199755" cy="32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Netty就是基于Java NIO技术封装的一套</a:t>
            </a:r>
            <a:r>
              <a:rPr 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网络编程</a:t>
            </a: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框架。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 nio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为什么不好？</a:t>
            </a:r>
            <a:endParaRPr lang="zh-CN" altLang="en-US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1、API复杂</a:t>
            </a:r>
            <a:endParaRPr lang="en-US" altLang="zh-CN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JDK 的 NIO 底层由 epoll 实现，该实现饱受诟病的空轮询 bug 会导致 cpu 飙升 100%</a:t>
            </a:r>
            <a:endParaRPr lang="en-US" altLang="zh-CN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、奇怪的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bug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很多</a:t>
            </a:r>
            <a:endParaRPr lang="zh-CN" altLang="en-US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6040" y="476250"/>
            <a:ext cx="42538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Netty</a:t>
            </a:r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是什么</a:t>
            </a:r>
            <a:endParaRPr lang="zh-CN" altLang="en-US" sz="40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hidden="1"/>
          <p:cNvSpPr/>
          <p:nvPr/>
        </p:nvSpPr>
        <p:spPr>
          <a:xfrm rot="3598561">
            <a:off x="3699401" y="597954"/>
            <a:ext cx="6044707" cy="7235923"/>
          </a:xfrm>
          <a:custGeom>
            <a:avLst/>
            <a:gdLst>
              <a:gd name="connsiteX0" fmla="*/ 0 w 7863840"/>
              <a:gd name="connsiteY0" fmla="*/ 0 h 7209307"/>
              <a:gd name="connsiteX1" fmla="*/ 7863840 w 7863840"/>
              <a:gd name="connsiteY1" fmla="*/ 0 h 7209307"/>
              <a:gd name="connsiteX2" fmla="*/ 7863840 w 7863840"/>
              <a:gd name="connsiteY2" fmla="*/ 7209307 h 7209307"/>
              <a:gd name="connsiteX3" fmla="*/ 0 w 7863840"/>
              <a:gd name="connsiteY3" fmla="*/ 7209307 h 7209307"/>
              <a:gd name="connsiteX4" fmla="*/ 0 w 7863840"/>
              <a:gd name="connsiteY4" fmla="*/ 0 h 7209307"/>
              <a:gd name="connsiteX0-1" fmla="*/ 0 w 7863840"/>
              <a:gd name="connsiteY0-2" fmla="*/ 0 h 7221734"/>
              <a:gd name="connsiteX1-3" fmla="*/ 7863840 w 7863840"/>
              <a:gd name="connsiteY1-4" fmla="*/ 0 h 7221734"/>
              <a:gd name="connsiteX2-5" fmla="*/ 7863840 w 7863840"/>
              <a:gd name="connsiteY2-6" fmla="*/ 7209307 h 7221734"/>
              <a:gd name="connsiteX3-7" fmla="*/ 1819133 w 7863840"/>
              <a:gd name="connsiteY3-8" fmla="*/ 7221734 h 7221734"/>
              <a:gd name="connsiteX4-9" fmla="*/ 0 w 7863840"/>
              <a:gd name="connsiteY4-10" fmla="*/ 7209307 h 7221734"/>
              <a:gd name="connsiteX5" fmla="*/ 0 w 7863840"/>
              <a:gd name="connsiteY5" fmla="*/ 0 h 7221734"/>
              <a:gd name="connsiteX0-11" fmla="*/ 0 w 7863840"/>
              <a:gd name="connsiteY0-12" fmla="*/ 14189 h 7235923"/>
              <a:gd name="connsiteX1-13" fmla="*/ 5849960 w 7863840"/>
              <a:gd name="connsiteY1-14" fmla="*/ 0 h 7235923"/>
              <a:gd name="connsiteX2-15" fmla="*/ 7863840 w 7863840"/>
              <a:gd name="connsiteY2-16" fmla="*/ 14189 h 7235923"/>
              <a:gd name="connsiteX3-17" fmla="*/ 7863840 w 7863840"/>
              <a:gd name="connsiteY3-18" fmla="*/ 7223496 h 7235923"/>
              <a:gd name="connsiteX4-19" fmla="*/ 1819133 w 7863840"/>
              <a:gd name="connsiteY4-20" fmla="*/ 7235923 h 7235923"/>
              <a:gd name="connsiteX5-21" fmla="*/ 0 w 7863840"/>
              <a:gd name="connsiteY5-22" fmla="*/ 7223496 h 7235923"/>
              <a:gd name="connsiteX6" fmla="*/ 0 w 7863840"/>
              <a:gd name="connsiteY6" fmla="*/ 14189 h 7235923"/>
              <a:gd name="connsiteX0-23" fmla="*/ 0 w 7863840"/>
              <a:gd name="connsiteY0-24" fmla="*/ 14189 h 7235923"/>
              <a:gd name="connsiteX1-25" fmla="*/ 5849960 w 7863840"/>
              <a:gd name="connsiteY1-26" fmla="*/ 0 h 7235923"/>
              <a:gd name="connsiteX2-27" fmla="*/ 7863840 w 7863840"/>
              <a:gd name="connsiteY2-28" fmla="*/ 14189 h 7235923"/>
              <a:gd name="connsiteX3-29" fmla="*/ 7863840 w 7863840"/>
              <a:gd name="connsiteY3-30" fmla="*/ 7223496 h 7235923"/>
              <a:gd name="connsiteX4-31" fmla="*/ 1819133 w 7863840"/>
              <a:gd name="connsiteY4-32" fmla="*/ 7235923 h 7235923"/>
              <a:gd name="connsiteX5-33" fmla="*/ 2091240 w 7863840"/>
              <a:gd name="connsiteY5-34" fmla="*/ 6998744 h 7235923"/>
              <a:gd name="connsiteX6-35" fmla="*/ 0 w 7863840"/>
              <a:gd name="connsiteY6-36" fmla="*/ 14189 h 7235923"/>
              <a:gd name="connsiteX0-37" fmla="*/ 3068721 w 6044707"/>
              <a:gd name="connsiteY0-38" fmla="*/ 3774336 h 7235923"/>
              <a:gd name="connsiteX1-39" fmla="*/ 4030827 w 6044707"/>
              <a:gd name="connsiteY1-40" fmla="*/ 0 h 7235923"/>
              <a:gd name="connsiteX2-41" fmla="*/ 6044707 w 6044707"/>
              <a:gd name="connsiteY2-42" fmla="*/ 14189 h 7235923"/>
              <a:gd name="connsiteX3-43" fmla="*/ 6044707 w 6044707"/>
              <a:gd name="connsiteY3-44" fmla="*/ 7223496 h 7235923"/>
              <a:gd name="connsiteX4-45" fmla="*/ 0 w 6044707"/>
              <a:gd name="connsiteY4-46" fmla="*/ 7235923 h 7235923"/>
              <a:gd name="connsiteX5-47" fmla="*/ 272107 w 6044707"/>
              <a:gd name="connsiteY5-48" fmla="*/ 6998744 h 7235923"/>
              <a:gd name="connsiteX6-49" fmla="*/ 3068721 w 6044707"/>
              <a:gd name="connsiteY6-50" fmla="*/ 3774336 h 7235923"/>
              <a:gd name="connsiteX0-51" fmla="*/ 3068721 w 6044707"/>
              <a:gd name="connsiteY0-52" fmla="*/ 3774336 h 7235923"/>
              <a:gd name="connsiteX1-53" fmla="*/ 3515877 w 6044707"/>
              <a:gd name="connsiteY1-54" fmla="*/ 1935332 h 7235923"/>
              <a:gd name="connsiteX2-55" fmla="*/ 4030827 w 6044707"/>
              <a:gd name="connsiteY2-56" fmla="*/ 0 h 7235923"/>
              <a:gd name="connsiteX3-57" fmla="*/ 6044707 w 6044707"/>
              <a:gd name="connsiteY3-58" fmla="*/ 14189 h 7235923"/>
              <a:gd name="connsiteX4-59" fmla="*/ 6044707 w 6044707"/>
              <a:gd name="connsiteY4-60" fmla="*/ 7223496 h 7235923"/>
              <a:gd name="connsiteX5-61" fmla="*/ 0 w 6044707"/>
              <a:gd name="connsiteY5-62" fmla="*/ 7235923 h 7235923"/>
              <a:gd name="connsiteX6-63" fmla="*/ 272107 w 6044707"/>
              <a:gd name="connsiteY6-64" fmla="*/ 6998744 h 7235923"/>
              <a:gd name="connsiteX7" fmla="*/ 3068721 w 6044707"/>
              <a:gd name="connsiteY7" fmla="*/ 3774336 h 7235923"/>
              <a:gd name="connsiteX0-65" fmla="*/ 3068721 w 6044707"/>
              <a:gd name="connsiteY0-66" fmla="*/ 3774336 h 7235923"/>
              <a:gd name="connsiteX1-67" fmla="*/ 3515877 w 6044707"/>
              <a:gd name="connsiteY1-68" fmla="*/ 1935332 h 7235923"/>
              <a:gd name="connsiteX2-69" fmla="*/ 3515877 w 6044707"/>
              <a:gd name="connsiteY2-70" fmla="*/ 1935332 h 7235923"/>
              <a:gd name="connsiteX3-71" fmla="*/ 4030827 w 6044707"/>
              <a:gd name="connsiteY3-72" fmla="*/ 0 h 7235923"/>
              <a:gd name="connsiteX4-73" fmla="*/ 6044707 w 6044707"/>
              <a:gd name="connsiteY4-74" fmla="*/ 14189 h 7235923"/>
              <a:gd name="connsiteX5-75" fmla="*/ 6044707 w 6044707"/>
              <a:gd name="connsiteY5-76" fmla="*/ 7223496 h 7235923"/>
              <a:gd name="connsiteX6-77" fmla="*/ 0 w 6044707"/>
              <a:gd name="connsiteY6-78" fmla="*/ 7235923 h 7235923"/>
              <a:gd name="connsiteX7-79" fmla="*/ 272107 w 6044707"/>
              <a:gd name="connsiteY7-80" fmla="*/ 6998744 h 7235923"/>
              <a:gd name="connsiteX8" fmla="*/ 3068721 w 6044707"/>
              <a:gd name="connsiteY8" fmla="*/ 3774336 h 7235923"/>
              <a:gd name="connsiteX0-81" fmla="*/ 3068721 w 6044707"/>
              <a:gd name="connsiteY0-82" fmla="*/ 3774336 h 7235923"/>
              <a:gd name="connsiteX1-83" fmla="*/ 3515877 w 6044707"/>
              <a:gd name="connsiteY1-84" fmla="*/ 1935332 h 7235923"/>
              <a:gd name="connsiteX2-85" fmla="*/ 3661658 w 6044707"/>
              <a:gd name="connsiteY2-86" fmla="*/ 1944144 h 7235923"/>
              <a:gd name="connsiteX3-87" fmla="*/ 4030827 w 6044707"/>
              <a:gd name="connsiteY3-88" fmla="*/ 0 h 7235923"/>
              <a:gd name="connsiteX4-89" fmla="*/ 6044707 w 6044707"/>
              <a:gd name="connsiteY4-90" fmla="*/ 14189 h 7235923"/>
              <a:gd name="connsiteX5-91" fmla="*/ 6044707 w 6044707"/>
              <a:gd name="connsiteY5-92" fmla="*/ 7223496 h 7235923"/>
              <a:gd name="connsiteX6-93" fmla="*/ 0 w 6044707"/>
              <a:gd name="connsiteY6-94" fmla="*/ 7235923 h 7235923"/>
              <a:gd name="connsiteX7-95" fmla="*/ 272107 w 6044707"/>
              <a:gd name="connsiteY7-96" fmla="*/ 6998744 h 7235923"/>
              <a:gd name="connsiteX8-97" fmla="*/ 3068721 w 6044707"/>
              <a:gd name="connsiteY8-98" fmla="*/ 3774336 h 7235923"/>
              <a:gd name="connsiteX0-99" fmla="*/ 3068721 w 6044707"/>
              <a:gd name="connsiteY0-100" fmla="*/ 3774336 h 7235923"/>
              <a:gd name="connsiteX1-101" fmla="*/ 3388902 w 6044707"/>
              <a:gd name="connsiteY1-102" fmla="*/ 2390008 h 7235923"/>
              <a:gd name="connsiteX2-103" fmla="*/ 3515877 w 6044707"/>
              <a:gd name="connsiteY2-104" fmla="*/ 1935332 h 7235923"/>
              <a:gd name="connsiteX3-105" fmla="*/ 3661658 w 6044707"/>
              <a:gd name="connsiteY3-106" fmla="*/ 1944144 h 7235923"/>
              <a:gd name="connsiteX4-107" fmla="*/ 4030827 w 6044707"/>
              <a:gd name="connsiteY4-108" fmla="*/ 0 h 7235923"/>
              <a:gd name="connsiteX5-109" fmla="*/ 6044707 w 6044707"/>
              <a:gd name="connsiteY5-110" fmla="*/ 14189 h 7235923"/>
              <a:gd name="connsiteX6-111" fmla="*/ 6044707 w 6044707"/>
              <a:gd name="connsiteY6-112" fmla="*/ 7223496 h 7235923"/>
              <a:gd name="connsiteX7-113" fmla="*/ 0 w 6044707"/>
              <a:gd name="connsiteY7-114" fmla="*/ 7235923 h 7235923"/>
              <a:gd name="connsiteX8-115" fmla="*/ 272107 w 6044707"/>
              <a:gd name="connsiteY8-116" fmla="*/ 6998744 h 7235923"/>
              <a:gd name="connsiteX9" fmla="*/ 3068721 w 6044707"/>
              <a:gd name="connsiteY9" fmla="*/ 3774336 h 7235923"/>
              <a:gd name="connsiteX0-117" fmla="*/ 3068721 w 6044707"/>
              <a:gd name="connsiteY0-118" fmla="*/ 3774336 h 7235923"/>
              <a:gd name="connsiteX1-119" fmla="*/ 3388902 w 6044707"/>
              <a:gd name="connsiteY1-120" fmla="*/ 2390008 h 7235923"/>
              <a:gd name="connsiteX2-121" fmla="*/ 3607607 w 6044707"/>
              <a:gd name="connsiteY2-122" fmla="*/ 2063780 h 7235923"/>
              <a:gd name="connsiteX3-123" fmla="*/ 3661658 w 6044707"/>
              <a:gd name="connsiteY3-124" fmla="*/ 1944144 h 7235923"/>
              <a:gd name="connsiteX4-125" fmla="*/ 4030827 w 6044707"/>
              <a:gd name="connsiteY4-126" fmla="*/ 0 h 7235923"/>
              <a:gd name="connsiteX5-127" fmla="*/ 6044707 w 6044707"/>
              <a:gd name="connsiteY5-128" fmla="*/ 14189 h 7235923"/>
              <a:gd name="connsiteX6-129" fmla="*/ 6044707 w 6044707"/>
              <a:gd name="connsiteY6-130" fmla="*/ 7223496 h 7235923"/>
              <a:gd name="connsiteX7-131" fmla="*/ 0 w 6044707"/>
              <a:gd name="connsiteY7-132" fmla="*/ 7235923 h 7235923"/>
              <a:gd name="connsiteX8-133" fmla="*/ 272107 w 6044707"/>
              <a:gd name="connsiteY8-134" fmla="*/ 6998744 h 7235923"/>
              <a:gd name="connsiteX9-135" fmla="*/ 3068721 w 6044707"/>
              <a:gd name="connsiteY9-136" fmla="*/ 3774336 h 7235923"/>
              <a:gd name="connsiteX0-137" fmla="*/ 3068721 w 6044707"/>
              <a:gd name="connsiteY0-138" fmla="*/ 3774336 h 7235923"/>
              <a:gd name="connsiteX1-139" fmla="*/ 3573387 w 6044707"/>
              <a:gd name="connsiteY1-140" fmla="*/ 2436274 h 7235923"/>
              <a:gd name="connsiteX2-141" fmla="*/ 3607607 w 6044707"/>
              <a:gd name="connsiteY2-142" fmla="*/ 2063780 h 7235923"/>
              <a:gd name="connsiteX3-143" fmla="*/ 3661658 w 6044707"/>
              <a:gd name="connsiteY3-144" fmla="*/ 1944144 h 7235923"/>
              <a:gd name="connsiteX4-145" fmla="*/ 4030827 w 6044707"/>
              <a:gd name="connsiteY4-146" fmla="*/ 0 h 7235923"/>
              <a:gd name="connsiteX5-147" fmla="*/ 6044707 w 6044707"/>
              <a:gd name="connsiteY5-148" fmla="*/ 14189 h 7235923"/>
              <a:gd name="connsiteX6-149" fmla="*/ 6044707 w 6044707"/>
              <a:gd name="connsiteY6-150" fmla="*/ 7223496 h 7235923"/>
              <a:gd name="connsiteX7-151" fmla="*/ 0 w 6044707"/>
              <a:gd name="connsiteY7-152" fmla="*/ 7235923 h 7235923"/>
              <a:gd name="connsiteX8-153" fmla="*/ 272107 w 6044707"/>
              <a:gd name="connsiteY8-154" fmla="*/ 6998744 h 7235923"/>
              <a:gd name="connsiteX9-155" fmla="*/ 3068721 w 6044707"/>
              <a:gd name="connsiteY9-156" fmla="*/ 3774336 h 7235923"/>
              <a:gd name="connsiteX0-157" fmla="*/ 3068721 w 6044707"/>
              <a:gd name="connsiteY0-158" fmla="*/ 3774336 h 7235923"/>
              <a:gd name="connsiteX1-159" fmla="*/ 3389348 w 6044707"/>
              <a:gd name="connsiteY1-160" fmla="*/ 2963585 h 7235923"/>
              <a:gd name="connsiteX2-161" fmla="*/ 3573387 w 6044707"/>
              <a:gd name="connsiteY2-162" fmla="*/ 2436274 h 7235923"/>
              <a:gd name="connsiteX3-163" fmla="*/ 3607607 w 6044707"/>
              <a:gd name="connsiteY3-164" fmla="*/ 2063780 h 7235923"/>
              <a:gd name="connsiteX4-165" fmla="*/ 3661658 w 6044707"/>
              <a:gd name="connsiteY4-166" fmla="*/ 1944144 h 7235923"/>
              <a:gd name="connsiteX5-167" fmla="*/ 4030827 w 6044707"/>
              <a:gd name="connsiteY5-168" fmla="*/ 0 h 7235923"/>
              <a:gd name="connsiteX6-169" fmla="*/ 6044707 w 6044707"/>
              <a:gd name="connsiteY6-170" fmla="*/ 14189 h 7235923"/>
              <a:gd name="connsiteX7-171" fmla="*/ 6044707 w 6044707"/>
              <a:gd name="connsiteY7-172" fmla="*/ 7223496 h 7235923"/>
              <a:gd name="connsiteX8-173" fmla="*/ 0 w 6044707"/>
              <a:gd name="connsiteY8-174" fmla="*/ 7235923 h 7235923"/>
              <a:gd name="connsiteX9-175" fmla="*/ 272107 w 6044707"/>
              <a:gd name="connsiteY9-176" fmla="*/ 6998744 h 7235923"/>
              <a:gd name="connsiteX10" fmla="*/ 3068721 w 6044707"/>
              <a:gd name="connsiteY10" fmla="*/ 3774336 h 7235923"/>
              <a:gd name="connsiteX0-177" fmla="*/ 3068721 w 6044707"/>
              <a:gd name="connsiteY0-178" fmla="*/ 3774336 h 7235923"/>
              <a:gd name="connsiteX1-179" fmla="*/ 3444649 w 6044707"/>
              <a:gd name="connsiteY1-180" fmla="*/ 2920107 h 7235923"/>
              <a:gd name="connsiteX2-181" fmla="*/ 3573387 w 6044707"/>
              <a:gd name="connsiteY2-182" fmla="*/ 2436274 h 7235923"/>
              <a:gd name="connsiteX3-183" fmla="*/ 3607607 w 6044707"/>
              <a:gd name="connsiteY3-184" fmla="*/ 2063780 h 7235923"/>
              <a:gd name="connsiteX4-185" fmla="*/ 3661658 w 6044707"/>
              <a:gd name="connsiteY4-186" fmla="*/ 1944144 h 7235923"/>
              <a:gd name="connsiteX5-187" fmla="*/ 4030827 w 6044707"/>
              <a:gd name="connsiteY5-188" fmla="*/ 0 h 7235923"/>
              <a:gd name="connsiteX6-189" fmla="*/ 6044707 w 6044707"/>
              <a:gd name="connsiteY6-190" fmla="*/ 14189 h 7235923"/>
              <a:gd name="connsiteX7-191" fmla="*/ 6044707 w 6044707"/>
              <a:gd name="connsiteY7-192" fmla="*/ 7223496 h 7235923"/>
              <a:gd name="connsiteX8-193" fmla="*/ 0 w 6044707"/>
              <a:gd name="connsiteY8-194" fmla="*/ 7235923 h 7235923"/>
              <a:gd name="connsiteX9-195" fmla="*/ 272107 w 6044707"/>
              <a:gd name="connsiteY9-196" fmla="*/ 6998744 h 7235923"/>
              <a:gd name="connsiteX10-197" fmla="*/ 3068721 w 6044707"/>
              <a:gd name="connsiteY10-198" fmla="*/ 3774336 h 7235923"/>
              <a:gd name="connsiteX0-199" fmla="*/ 3068721 w 6044707"/>
              <a:gd name="connsiteY0-200" fmla="*/ 3774336 h 7235923"/>
              <a:gd name="connsiteX1-201" fmla="*/ 3444649 w 6044707"/>
              <a:gd name="connsiteY1-202" fmla="*/ 2920107 h 7235923"/>
              <a:gd name="connsiteX2-203" fmla="*/ 3573387 w 6044707"/>
              <a:gd name="connsiteY2-204" fmla="*/ 2436274 h 7235923"/>
              <a:gd name="connsiteX3-205" fmla="*/ 3607607 w 6044707"/>
              <a:gd name="connsiteY3-206" fmla="*/ 2063780 h 7235923"/>
              <a:gd name="connsiteX4-207" fmla="*/ 3661658 w 6044707"/>
              <a:gd name="connsiteY4-208" fmla="*/ 1944144 h 7235923"/>
              <a:gd name="connsiteX5-209" fmla="*/ 4030827 w 6044707"/>
              <a:gd name="connsiteY5-210" fmla="*/ 0 h 7235923"/>
              <a:gd name="connsiteX6-211" fmla="*/ 6044707 w 6044707"/>
              <a:gd name="connsiteY6-212" fmla="*/ 14189 h 7235923"/>
              <a:gd name="connsiteX7-213" fmla="*/ 6044707 w 6044707"/>
              <a:gd name="connsiteY7-214" fmla="*/ 7223496 h 7235923"/>
              <a:gd name="connsiteX8-215" fmla="*/ 0 w 6044707"/>
              <a:gd name="connsiteY8-216" fmla="*/ 7235923 h 7235923"/>
              <a:gd name="connsiteX9-217" fmla="*/ 272107 w 6044707"/>
              <a:gd name="connsiteY9-218" fmla="*/ 6998744 h 7235923"/>
              <a:gd name="connsiteX10-219" fmla="*/ 1865463 w 6044707"/>
              <a:gd name="connsiteY10-220" fmla="*/ 5130561 h 7235923"/>
              <a:gd name="connsiteX11" fmla="*/ 3068721 w 6044707"/>
              <a:gd name="connsiteY11" fmla="*/ 3774336 h 7235923"/>
              <a:gd name="connsiteX0-221" fmla="*/ 3068721 w 6044707"/>
              <a:gd name="connsiteY0-222" fmla="*/ 3774336 h 7235923"/>
              <a:gd name="connsiteX1-223" fmla="*/ 3444649 w 6044707"/>
              <a:gd name="connsiteY1-224" fmla="*/ 2920107 h 7235923"/>
              <a:gd name="connsiteX2-225" fmla="*/ 3573387 w 6044707"/>
              <a:gd name="connsiteY2-226" fmla="*/ 2436274 h 7235923"/>
              <a:gd name="connsiteX3-227" fmla="*/ 3607607 w 6044707"/>
              <a:gd name="connsiteY3-228" fmla="*/ 2063780 h 7235923"/>
              <a:gd name="connsiteX4-229" fmla="*/ 3661658 w 6044707"/>
              <a:gd name="connsiteY4-230" fmla="*/ 1944144 h 7235923"/>
              <a:gd name="connsiteX5-231" fmla="*/ 4030827 w 6044707"/>
              <a:gd name="connsiteY5-232" fmla="*/ 0 h 7235923"/>
              <a:gd name="connsiteX6-233" fmla="*/ 6044707 w 6044707"/>
              <a:gd name="connsiteY6-234" fmla="*/ 14189 h 7235923"/>
              <a:gd name="connsiteX7-235" fmla="*/ 6044707 w 6044707"/>
              <a:gd name="connsiteY7-236" fmla="*/ 7223496 h 7235923"/>
              <a:gd name="connsiteX8-237" fmla="*/ 0 w 6044707"/>
              <a:gd name="connsiteY8-238" fmla="*/ 7235923 h 7235923"/>
              <a:gd name="connsiteX9-239" fmla="*/ 272107 w 6044707"/>
              <a:gd name="connsiteY9-240" fmla="*/ 6998744 h 7235923"/>
              <a:gd name="connsiteX10-241" fmla="*/ 2369641 w 6044707"/>
              <a:gd name="connsiteY10-242" fmla="*/ 5406842 h 7235923"/>
              <a:gd name="connsiteX11-243" fmla="*/ 3068721 w 6044707"/>
              <a:gd name="connsiteY11-244" fmla="*/ 3774336 h 72359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  <a:cxn ang="0">
                <a:pos x="connsiteX8-97" y="connsiteY8-98"/>
              </a:cxn>
              <a:cxn ang="0">
                <a:pos x="connsiteX9-135" y="connsiteY9-136"/>
              </a:cxn>
              <a:cxn ang="0">
                <a:pos x="connsiteX10-197" y="connsiteY10-198"/>
              </a:cxn>
              <a:cxn ang="0">
                <a:pos x="connsiteX11-243" y="connsiteY11-244"/>
              </a:cxn>
            </a:cxnLst>
            <a:rect l="l" t="t" r="r" b="b"/>
            <a:pathLst>
              <a:path w="6044707" h="7235923">
                <a:moveTo>
                  <a:pt x="3068721" y="3774336"/>
                </a:moveTo>
                <a:lnTo>
                  <a:pt x="3444649" y="2920107"/>
                </a:lnTo>
                <a:lnTo>
                  <a:pt x="3573387" y="2436274"/>
                </a:lnTo>
                <a:lnTo>
                  <a:pt x="3607607" y="2063780"/>
                </a:lnTo>
                <a:lnTo>
                  <a:pt x="3661658" y="1944144"/>
                </a:lnTo>
                <a:lnTo>
                  <a:pt x="4030827" y="0"/>
                </a:lnTo>
                <a:lnTo>
                  <a:pt x="6044707" y="14189"/>
                </a:lnTo>
                <a:lnTo>
                  <a:pt x="6044707" y="7223496"/>
                </a:lnTo>
                <a:lnTo>
                  <a:pt x="0" y="7235923"/>
                </a:lnTo>
                <a:lnTo>
                  <a:pt x="272107" y="6998744"/>
                </a:lnTo>
                <a:lnTo>
                  <a:pt x="2369641" y="5406842"/>
                </a:lnTo>
                <a:lnTo>
                  <a:pt x="3068721" y="3774336"/>
                </a:lnTo>
                <a:close/>
              </a:path>
            </a:pathLst>
          </a:custGeom>
          <a:solidFill>
            <a:srgbClr val="1F4E79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任意多边形 282"/>
          <p:cNvSpPr>
            <a:spLocks noChangeAspect="1"/>
          </p:cNvSpPr>
          <p:nvPr/>
        </p:nvSpPr>
        <p:spPr>
          <a:xfrm>
            <a:off x="46575" y="392259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483235" y="1783080"/>
            <a:ext cx="5029835" cy="270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主从Reactor多线程模型有多个Reactor：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MainReactor负责客户端的连接请求，并将</a:t>
            </a:r>
            <a:r>
              <a:rPr 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socket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分派</a:t>
            </a: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给SubReactor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SubReactor负责</a:t>
            </a:r>
            <a:r>
              <a:rPr 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多路分离已连接的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socket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，读写网络数据，业务处理扔给线程池</a:t>
            </a:r>
            <a:endParaRPr lang="zh-CN" altLang="en-US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796596" y="983048"/>
            <a:ext cx="1105135" cy="504096"/>
            <a:chOff x="4893159" y="1762174"/>
            <a:chExt cx="1105135" cy="504096"/>
          </a:xfrm>
        </p:grpSpPr>
        <p:sp>
          <p:nvSpPr>
            <p:cNvPr id="148" name="任意多边形 147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7" name="任意多边形 146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6040" y="476250"/>
            <a:ext cx="42538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Netty</a:t>
            </a:r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线程模型</a:t>
            </a:r>
            <a:endParaRPr lang="zh-CN" altLang="en-US" sz="40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1025" y="1604645"/>
            <a:ext cx="6299200" cy="4260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hidden="1"/>
          <p:cNvSpPr/>
          <p:nvPr/>
        </p:nvSpPr>
        <p:spPr>
          <a:xfrm rot="3598561">
            <a:off x="3699401" y="597954"/>
            <a:ext cx="6044707" cy="7235923"/>
          </a:xfrm>
          <a:custGeom>
            <a:avLst/>
            <a:gdLst>
              <a:gd name="connsiteX0" fmla="*/ 0 w 7863840"/>
              <a:gd name="connsiteY0" fmla="*/ 0 h 7209307"/>
              <a:gd name="connsiteX1" fmla="*/ 7863840 w 7863840"/>
              <a:gd name="connsiteY1" fmla="*/ 0 h 7209307"/>
              <a:gd name="connsiteX2" fmla="*/ 7863840 w 7863840"/>
              <a:gd name="connsiteY2" fmla="*/ 7209307 h 7209307"/>
              <a:gd name="connsiteX3" fmla="*/ 0 w 7863840"/>
              <a:gd name="connsiteY3" fmla="*/ 7209307 h 7209307"/>
              <a:gd name="connsiteX4" fmla="*/ 0 w 7863840"/>
              <a:gd name="connsiteY4" fmla="*/ 0 h 7209307"/>
              <a:gd name="connsiteX0-1" fmla="*/ 0 w 7863840"/>
              <a:gd name="connsiteY0-2" fmla="*/ 0 h 7221734"/>
              <a:gd name="connsiteX1-3" fmla="*/ 7863840 w 7863840"/>
              <a:gd name="connsiteY1-4" fmla="*/ 0 h 7221734"/>
              <a:gd name="connsiteX2-5" fmla="*/ 7863840 w 7863840"/>
              <a:gd name="connsiteY2-6" fmla="*/ 7209307 h 7221734"/>
              <a:gd name="connsiteX3-7" fmla="*/ 1819133 w 7863840"/>
              <a:gd name="connsiteY3-8" fmla="*/ 7221734 h 7221734"/>
              <a:gd name="connsiteX4-9" fmla="*/ 0 w 7863840"/>
              <a:gd name="connsiteY4-10" fmla="*/ 7209307 h 7221734"/>
              <a:gd name="connsiteX5" fmla="*/ 0 w 7863840"/>
              <a:gd name="connsiteY5" fmla="*/ 0 h 7221734"/>
              <a:gd name="connsiteX0-11" fmla="*/ 0 w 7863840"/>
              <a:gd name="connsiteY0-12" fmla="*/ 14189 h 7235923"/>
              <a:gd name="connsiteX1-13" fmla="*/ 5849960 w 7863840"/>
              <a:gd name="connsiteY1-14" fmla="*/ 0 h 7235923"/>
              <a:gd name="connsiteX2-15" fmla="*/ 7863840 w 7863840"/>
              <a:gd name="connsiteY2-16" fmla="*/ 14189 h 7235923"/>
              <a:gd name="connsiteX3-17" fmla="*/ 7863840 w 7863840"/>
              <a:gd name="connsiteY3-18" fmla="*/ 7223496 h 7235923"/>
              <a:gd name="connsiteX4-19" fmla="*/ 1819133 w 7863840"/>
              <a:gd name="connsiteY4-20" fmla="*/ 7235923 h 7235923"/>
              <a:gd name="connsiteX5-21" fmla="*/ 0 w 7863840"/>
              <a:gd name="connsiteY5-22" fmla="*/ 7223496 h 7235923"/>
              <a:gd name="connsiteX6" fmla="*/ 0 w 7863840"/>
              <a:gd name="connsiteY6" fmla="*/ 14189 h 7235923"/>
              <a:gd name="connsiteX0-23" fmla="*/ 0 w 7863840"/>
              <a:gd name="connsiteY0-24" fmla="*/ 14189 h 7235923"/>
              <a:gd name="connsiteX1-25" fmla="*/ 5849960 w 7863840"/>
              <a:gd name="connsiteY1-26" fmla="*/ 0 h 7235923"/>
              <a:gd name="connsiteX2-27" fmla="*/ 7863840 w 7863840"/>
              <a:gd name="connsiteY2-28" fmla="*/ 14189 h 7235923"/>
              <a:gd name="connsiteX3-29" fmla="*/ 7863840 w 7863840"/>
              <a:gd name="connsiteY3-30" fmla="*/ 7223496 h 7235923"/>
              <a:gd name="connsiteX4-31" fmla="*/ 1819133 w 7863840"/>
              <a:gd name="connsiteY4-32" fmla="*/ 7235923 h 7235923"/>
              <a:gd name="connsiteX5-33" fmla="*/ 2091240 w 7863840"/>
              <a:gd name="connsiteY5-34" fmla="*/ 6998744 h 7235923"/>
              <a:gd name="connsiteX6-35" fmla="*/ 0 w 7863840"/>
              <a:gd name="connsiteY6-36" fmla="*/ 14189 h 7235923"/>
              <a:gd name="connsiteX0-37" fmla="*/ 3068721 w 6044707"/>
              <a:gd name="connsiteY0-38" fmla="*/ 3774336 h 7235923"/>
              <a:gd name="connsiteX1-39" fmla="*/ 4030827 w 6044707"/>
              <a:gd name="connsiteY1-40" fmla="*/ 0 h 7235923"/>
              <a:gd name="connsiteX2-41" fmla="*/ 6044707 w 6044707"/>
              <a:gd name="connsiteY2-42" fmla="*/ 14189 h 7235923"/>
              <a:gd name="connsiteX3-43" fmla="*/ 6044707 w 6044707"/>
              <a:gd name="connsiteY3-44" fmla="*/ 7223496 h 7235923"/>
              <a:gd name="connsiteX4-45" fmla="*/ 0 w 6044707"/>
              <a:gd name="connsiteY4-46" fmla="*/ 7235923 h 7235923"/>
              <a:gd name="connsiteX5-47" fmla="*/ 272107 w 6044707"/>
              <a:gd name="connsiteY5-48" fmla="*/ 6998744 h 7235923"/>
              <a:gd name="connsiteX6-49" fmla="*/ 3068721 w 6044707"/>
              <a:gd name="connsiteY6-50" fmla="*/ 3774336 h 7235923"/>
              <a:gd name="connsiteX0-51" fmla="*/ 3068721 w 6044707"/>
              <a:gd name="connsiteY0-52" fmla="*/ 3774336 h 7235923"/>
              <a:gd name="connsiteX1-53" fmla="*/ 3515877 w 6044707"/>
              <a:gd name="connsiteY1-54" fmla="*/ 1935332 h 7235923"/>
              <a:gd name="connsiteX2-55" fmla="*/ 4030827 w 6044707"/>
              <a:gd name="connsiteY2-56" fmla="*/ 0 h 7235923"/>
              <a:gd name="connsiteX3-57" fmla="*/ 6044707 w 6044707"/>
              <a:gd name="connsiteY3-58" fmla="*/ 14189 h 7235923"/>
              <a:gd name="connsiteX4-59" fmla="*/ 6044707 w 6044707"/>
              <a:gd name="connsiteY4-60" fmla="*/ 7223496 h 7235923"/>
              <a:gd name="connsiteX5-61" fmla="*/ 0 w 6044707"/>
              <a:gd name="connsiteY5-62" fmla="*/ 7235923 h 7235923"/>
              <a:gd name="connsiteX6-63" fmla="*/ 272107 w 6044707"/>
              <a:gd name="connsiteY6-64" fmla="*/ 6998744 h 7235923"/>
              <a:gd name="connsiteX7" fmla="*/ 3068721 w 6044707"/>
              <a:gd name="connsiteY7" fmla="*/ 3774336 h 7235923"/>
              <a:gd name="connsiteX0-65" fmla="*/ 3068721 w 6044707"/>
              <a:gd name="connsiteY0-66" fmla="*/ 3774336 h 7235923"/>
              <a:gd name="connsiteX1-67" fmla="*/ 3515877 w 6044707"/>
              <a:gd name="connsiteY1-68" fmla="*/ 1935332 h 7235923"/>
              <a:gd name="connsiteX2-69" fmla="*/ 3515877 w 6044707"/>
              <a:gd name="connsiteY2-70" fmla="*/ 1935332 h 7235923"/>
              <a:gd name="connsiteX3-71" fmla="*/ 4030827 w 6044707"/>
              <a:gd name="connsiteY3-72" fmla="*/ 0 h 7235923"/>
              <a:gd name="connsiteX4-73" fmla="*/ 6044707 w 6044707"/>
              <a:gd name="connsiteY4-74" fmla="*/ 14189 h 7235923"/>
              <a:gd name="connsiteX5-75" fmla="*/ 6044707 w 6044707"/>
              <a:gd name="connsiteY5-76" fmla="*/ 7223496 h 7235923"/>
              <a:gd name="connsiteX6-77" fmla="*/ 0 w 6044707"/>
              <a:gd name="connsiteY6-78" fmla="*/ 7235923 h 7235923"/>
              <a:gd name="connsiteX7-79" fmla="*/ 272107 w 6044707"/>
              <a:gd name="connsiteY7-80" fmla="*/ 6998744 h 7235923"/>
              <a:gd name="connsiteX8" fmla="*/ 3068721 w 6044707"/>
              <a:gd name="connsiteY8" fmla="*/ 3774336 h 7235923"/>
              <a:gd name="connsiteX0-81" fmla="*/ 3068721 w 6044707"/>
              <a:gd name="connsiteY0-82" fmla="*/ 3774336 h 7235923"/>
              <a:gd name="connsiteX1-83" fmla="*/ 3515877 w 6044707"/>
              <a:gd name="connsiteY1-84" fmla="*/ 1935332 h 7235923"/>
              <a:gd name="connsiteX2-85" fmla="*/ 3661658 w 6044707"/>
              <a:gd name="connsiteY2-86" fmla="*/ 1944144 h 7235923"/>
              <a:gd name="connsiteX3-87" fmla="*/ 4030827 w 6044707"/>
              <a:gd name="connsiteY3-88" fmla="*/ 0 h 7235923"/>
              <a:gd name="connsiteX4-89" fmla="*/ 6044707 w 6044707"/>
              <a:gd name="connsiteY4-90" fmla="*/ 14189 h 7235923"/>
              <a:gd name="connsiteX5-91" fmla="*/ 6044707 w 6044707"/>
              <a:gd name="connsiteY5-92" fmla="*/ 7223496 h 7235923"/>
              <a:gd name="connsiteX6-93" fmla="*/ 0 w 6044707"/>
              <a:gd name="connsiteY6-94" fmla="*/ 7235923 h 7235923"/>
              <a:gd name="connsiteX7-95" fmla="*/ 272107 w 6044707"/>
              <a:gd name="connsiteY7-96" fmla="*/ 6998744 h 7235923"/>
              <a:gd name="connsiteX8-97" fmla="*/ 3068721 w 6044707"/>
              <a:gd name="connsiteY8-98" fmla="*/ 3774336 h 7235923"/>
              <a:gd name="connsiteX0-99" fmla="*/ 3068721 w 6044707"/>
              <a:gd name="connsiteY0-100" fmla="*/ 3774336 h 7235923"/>
              <a:gd name="connsiteX1-101" fmla="*/ 3388902 w 6044707"/>
              <a:gd name="connsiteY1-102" fmla="*/ 2390008 h 7235923"/>
              <a:gd name="connsiteX2-103" fmla="*/ 3515877 w 6044707"/>
              <a:gd name="connsiteY2-104" fmla="*/ 1935332 h 7235923"/>
              <a:gd name="connsiteX3-105" fmla="*/ 3661658 w 6044707"/>
              <a:gd name="connsiteY3-106" fmla="*/ 1944144 h 7235923"/>
              <a:gd name="connsiteX4-107" fmla="*/ 4030827 w 6044707"/>
              <a:gd name="connsiteY4-108" fmla="*/ 0 h 7235923"/>
              <a:gd name="connsiteX5-109" fmla="*/ 6044707 w 6044707"/>
              <a:gd name="connsiteY5-110" fmla="*/ 14189 h 7235923"/>
              <a:gd name="connsiteX6-111" fmla="*/ 6044707 w 6044707"/>
              <a:gd name="connsiteY6-112" fmla="*/ 7223496 h 7235923"/>
              <a:gd name="connsiteX7-113" fmla="*/ 0 w 6044707"/>
              <a:gd name="connsiteY7-114" fmla="*/ 7235923 h 7235923"/>
              <a:gd name="connsiteX8-115" fmla="*/ 272107 w 6044707"/>
              <a:gd name="connsiteY8-116" fmla="*/ 6998744 h 7235923"/>
              <a:gd name="connsiteX9" fmla="*/ 3068721 w 6044707"/>
              <a:gd name="connsiteY9" fmla="*/ 3774336 h 7235923"/>
              <a:gd name="connsiteX0-117" fmla="*/ 3068721 w 6044707"/>
              <a:gd name="connsiteY0-118" fmla="*/ 3774336 h 7235923"/>
              <a:gd name="connsiteX1-119" fmla="*/ 3388902 w 6044707"/>
              <a:gd name="connsiteY1-120" fmla="*/ 2390008 h 7235923"/>
              <a:gd name="connsiteX2-121" fmla="*/ 3607607 w 6044707"/>
              <a:gd name="connsiteY2-122" fmla="*/ 2063780 h 7235923"/>
              <a:gd name="connsiteX3-123" fmla="*/ 3661658 w 6044707"/>
              <a:gd name="connsiteY3-124" fmla="*/ 1944144 h 7235923"/>
              <a:gd name="connsiteX4-125" fmla="*/ 4030827 w 6044707"/>
              <a:gd name="connsiteY4-126" fmla="*/ 0 h 7235923"/>
              <a:gd name="connsiteX5-127" fmla="*/ 6044707 w 6044707"/>
              <a:gd name="connsiteY5-128" fmla="*/ 14189 h 7235923"/>
              <a:gd name="connsiteX6-129" fmla="*/ 6044707 w 6044707"/>
              <a:gd name="connsiteY6-130" fmla="*/ 7223496 h 7235923"/>
              <a:gd name="connsiteX7-131" fmla="*/ 0 w 6044707"/>
              <a:gd name="connsiteY7-132" fmla="*/ 7235923 h 7235923"/>
              <a:gd name="connsiteX8-133" fmla="*/ 272107 w 6044707"/>
              <a:gd name="connsiteY8-134" fmla="*/ 6998744 h 7235923"/>
              <a:gd name="connsiteX9-135" fmla="*/ 3068721 w 6044707"/>
              <a:gd name="connsiteY9-136" fmla="*/ 3774336 h 7235923"/>
              <a:gd name="connsiteX0-137" fmla="*/ 3068721 w 6044707"/>
              <a:gd name="connsiteY0-138" fmla="*/ 3774336 h 7235923"/>
              <a:gd name="connsiteX1-139" fmla="*/ 3573387 w 6044707"/>
              <a:gd name="connsiteY1-140" fmla="*/ 2436274 h 7235923"/>
              <a:gd name="connsiteX2-141" fmla="*/ 3607607 w 6044707"/>
              <a:gd name="connsiteY2-142" fmla="*/ 2063780 h 7235923"/>
              <a:gd name="connsiteX3-143" fmla="*/ 3661658 w 6044707"/>
              <a:gd name="connsiteY3-144" fmla="*/ 1944144 h 7235923"/>
              <a:gd name="connsiteX4-145" fmla="*/ 4030827 w 6044707"/>
              <a:gd name="connsiteY4-146" fmla="*/ 0 h 7235923"/>
              <a:gd name="connsiteX5-147" fmla="*/ 6044707 w 6044707"/>
              <a:gd name="connsiteY5-148" fmla="*/ 14189 h 7235923"/>
              <a:gd name="connsiteX6-149" fmla="*/ 6044707 w 6044707"/>
              <a:gd name="connsiteY6-150" fmla="*/ 7223496 h 7235923"/>
              <a:gd name="connsiteX7-151" fmla="*/ 0 w 6044707"/>
              <a:gd name="connsiteY7-152" fmla="*/ 7235923 h 7235923"/>
              <a:gd name="connsiteX8-153" fmla="*/ 272107 w 6044707"/>
              <a:gd name="connsiteY8-154" fmla="*/ 6998744 h 7235923"/>
              <a:gd name="connsiteX9-155" fmla="*/ 3068721 w 6044707"/>
              <a:gd name="connsiteY9-156" fmla="*/ 3774336 h 7235923"/>
              <a:gd name="connsiteX0-157" fmla="*/ 3068721 w 6044707"/>
              <a:gd name="connsiteY0-158" fmla="*/ 3774336 h 7235923"/>
              <a:gd name="connsiteX1-159" fmla="*/ 3389348 w 6044707"/>
              <a:gd name="connsiteY1-160" fmla="*/ 2963585 h 7235923"/>
              <a:gd name="connsiteX2-161" fmla="*/ 3573387 w 6044707"/>
              <a:gd name="connsiteY2-162" fmla="*/ 2436274 h 7235923"/>
              <a:gd name="connsiteX3-163" fmla="*/ 3607607 w 6044707"/>
              <a:gd name="connsiteY3-164" fmla="*/ 2063780 h 7235923"/>
              <a:gd name="connsiteX4-165" fmla="*/ 3661658 w 6044707"/>
              <a:gd name="connsiteY4-166" fmla="*/ 1944144 h 7235923"/>
              <a:gd name="connsiteX5-167" fmla="*/ 4030827 w 6044707"/>
              <a:gd name="connsiteY5-168" fmla="*/ 0 h 7235923"/>
              <a:gd name="connsiteX6-169" fmla="*/ 6044707 w 6044707"/>
              <a:gd name="connsiteY6-170" fmla="*/ 14189 h 7235923"/>
              <a:gd name="connsiteX7-171" fmla="*/ 6044707 w 6044707"/>
              <a:gd name="connsiteY7-172" fmla="*/ 7223496 h 7235923"/>
              <a:gd name="connsiteX8-173" fmla="*/ 0 w 6044707"/>
              <a:gd name="connsiteY8-174" fmla="*/ 7235923 h 7235923"/>
              <a:gd name="connsiteX9-175" fmla="*/ 272107 w 6044707"/>
              <a:gd name="connsiteY9-176" fmla="*/ 6998744 h 7235923"/>
              <a:gd name="connsiteX10" fmla="*/ 3068721 w 6044707"/>
              <a:gd name="connsiteY10" fmla="*/ 3774336 h 7235923"/>
              <a:gd name="connsiteX0-177" fmla="*/ 3068721 w 6044707"/>
              <a:gd name="connsiteY0-178" fmla="*/ 3774336 h 7235923"/>
              <a:gd name="connsiteX1-179" fmla="*/ 3444649 w 6044707"/>
              <a:gd name="connsiteY1-180" fmla="*/ 2920107 h 7235923"/>
              <a:gd name="connsiteX2-181" fmla="*/ 3573387 w 6044707"/>
              <a:gd name="connsiteY2-182" fmla="*/ 2436274 h 7235923"/>
              <a:gd name="connsiteX3-183" fmla="*/ 3607607 w 6044707"/>
              <a:gd name="connsiteY3-184" fmla="*/ 2063780 h 7235923"/>
              <a:gd name="connsiteX4-185" fmla="*/ 3661658 w 6044707"/>
              <a:gd name="connsiteY4-186" fmla="*/ 1944144 h 7235923"/>
              <a:gd name="connsiteX5-187" fmla="*/ 4030827 w 6044707"/>
              <a:gd name="connsiteY5-188" fmla="*/ 0 h 7235923"/>
              <a:gd name="connsiteX6-189" fmla="*/ 6044707 w 6044707"/>
              <a:gd name="connsiteY6-190" fmla="*/ 14189 h 7235923"/>
              <a:gd name="connsiteX7-191" fmla="*/ 6044707 w 6044707"/>
              <a:gd name="connsiteY7-192" fmla="*/ 7223496 h 7235923"/>
              <a:gd name="connsiteX8-193" fmla="*/ 0 w 6044707"/>
              <a:gd name="connsiteY8-194" fmla="*/ 7235923 h 7235923"/>
              <a:gd name="connsiteX9-195" fmla="*/ 272107 w 6044707"/>
              <a:gd name="connsiteY9-196" fmla="*/ 6998744 h 7235923"/>
              <a:gd name="connsiteX10-197" fmla="*/ 3068721 w 6044707"/>
              <a:gd name="connsiteY10-198" fmla="*/ 3774336 h 7235923"/>
              <a:gd name="connsiteX0-199" fmla="*/ 3068721 w 6044707"/>
              <a:gd name="connsiteY0-200" fmla="*/ 3774336 h 7235923"/>
              <a:gd name="connsiteX1-201" fmla="*/ 3444649 w 6044707"/>
              <a:gd name="connsiteY1-202" fmla="*/ 2920107 h 7235923"/>
              <a:gd name="connsiteX2-203" fmla="*/ 3573387 w 6044707"/>
              <a:gd name="connsiteY2-204" fmla="*/ 2436274 h 7235923"/>
              <a:gd name="connsiteX3-205" fmla="*/ 3607607 w 6044707"/>
              <a:gd name="connsiteY3-206" fmla="*/ 2063780 h 7235923"/>
              <a:gd name="connsiteX4-207" fmla="*/ 3661658 w 6044707"/>
              <a:gd name="connsiteY4-208" fmla="*/ 1944144 h 7235923"/>
              <a:gd name="connsiteX5-209" fmla="*/ 4030827 w 6044707"/>
              <a:gd name="connsiteY5-210" fmla="*/ 0 h 7235923"/>
              <a:gd name="connsiteX6-211" fmla="*/ 6044707 w 6044707"/>
              <a:gd name="connsiteY6-212" fmla="*/ 14189 h 7235923"/>
              <a:gd name="connsiteX7-213" fmla="*/ 6044707 w 6044707"/>
              <a:gd name="connsiteY7-214" fmla="*/ 7223496 h 7235923"/>
              <a:gd name="connsiteX8-215" fmla="*/ 0 w 6044707"/>
              <a:gd name="connsiteY8-216" fmla="*/ 7235923 h 7235923"/>
              <a:gd name="connsiteX9-217" fmla="*/ 272107 w 6044707"/>
              <a:gd name="connsiteY9-218" fmla="*/ 6998744 h 7235923"/>
              <a:gd name="connsiteX10-219" fmla="*/ 1865463 w 6044707"/>
              <a:gd name="connsiteY10-220" fmla="*/ 5130561 h 7235923"/>
              <a:gd name="connsiteX11" fmla="*/ 3068721 w 6044707"/>
              <a:gd name="connsiteY11" fmla="*/ 3774336 h 7235923"/>
              <a:gd name="connsiteX0-221" fmla="*/ 3068721 w 6044707"/>
              <a:gd name="connsiteY0-222" fmla="*/ 3774336 h 7235923"/>
              <a:gd name="connsiteX1-223" fmla="*/ 3444649 w 6044707"/>
              <a:gd name="connsiteY1-224" fmla="*/ 2920107 h 7235923"/>
              <a:gd name="connsiteX2-225" fmla="*/ 3573387 w 6044707"/>
              <a:gd name="connsiteY2-226" fmla="*/ 2436274 h 7235923"/>
              <a:gd name="connsiteX3-227" fmla="*/ 3607607 w 6044707"/>
              <a:gd name="connsiteY3-228" fmla="*/ 2063780 h 7235923"/>
              <a:gd name="connsiteX4-229" fmla="*/ 3661658 w 6044707"/>
              <a:gd name="connsiteY4-230" fmla="*/ 1944144 h 7235923"/>
              <a:gd name="connsiteX5-231" fmla="*/ 4030827 w 6044707"/>
              <a:gd name="connsiteY5-232" fmla="*/ 0 h 7235923"/>
              <a:gd name="connsiteX6-233" fmla="*/ 6044707 w 6044707"/>
              <a:gd name="connsiteY6-234" fmla="*/ 14189 h 7235923"/>
              <a:gd name="connsiteX7-235" fmla="*/ 6044707 w 6044707"/>
              <a:gd name="connsiteY7-236" fmla="*/ 7223496 h 7235923"/>
              <a:gd name="connsiteX8-237" fmla="*/ 0 w 6044707"/>
              <a:gd name="connsiteY8-238" fmla="*/ 7235923 h 7235923"/>
              <a:gd name="connsiteX9-239" fmla="*/ 272107 w 6044707"/>
              <a:gd name="connsiteY9-240" fmla="*/ 6998744 h 7235923"/>
              <a:gd name="connsiteX10-241" fmla="*/ 2369641 w 6044707"/>
              <a:gd name="connsiteY10-242" fmla="*/ 5406842 h 7235923"/>
              <a:gd name="connsiteX11-243" fmla="*/ 3068721 w 6044707"/>
              <a:gd name="connsiteY11-244" fmla="*/ 3774336 h 72359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  <a:cxn ang="0">
                <a:pos x="connsiteX8-97" y="connsiteY8-98"/>
              </a:cxn>
              <a:cxn ang="0">
                <a:pos x="connsiteX9-135" y="connsiteY9-136"/>
              </a:cxn>
              <a:cxn ang="0">
                <a:pos x="connsiteX10-197" y="connsiteY10-198"/>
              </a:cxn>
              <a:cxn ang="0">
                <a:pos x="connsiteX11-243" y="connsiteY11-244"/>
              </a:cxn>
            </a:cxnLst>
            <a:rect l="l" t="t" r="r" b="b"/>
            <a:pathLst>
              <a:path w="6044707" h="7235923">
                <a:moveTo>
                  <a:pt x="3068721" y="3774336"/>
                </a:moveTo>
                <a:lnTo>
                  <a:pt x="3444649" y="2920107"/>
                </a:lnTo>
                <a:lnTo>
                  <a:pt x="3573387" y="2436274"/>
                </a:lnTo>
                <a:lnTo>
                  <a:pt x="3607607" y="2063780"/>
                </a:lnTo>
                <a:lnTo>
                  <a:pt x="3661658" y="1944144"/>
                </a:lnTo>
                <a:lnTo>
                  <a:pt x="4030827" y="0"/>
                </a:lnTo>
                <a:lnTo>
                  <a:pt x="6044707" y="14189"/>
                </a:lnTo>
                <a:lnTo>
                  <a:pt x="6044707" y="7223496"/>
                </a:lnTo>
                <a:lnTo>
                  <a:pt x="0" y="7235923"/>
                </a:lnTo>
                <a:lnTo>
                  <a:pt x="272107" y="6998744"/>
                </a:lnTo>
                <a:lnTo>
                  <a:pt x="2369641" y="5406842"/>
                </a:lnTo>
                <a:lnTo>
                  <a:pt x="3068721" y="3774336"/>
                </a:lnTo>
                <a:close/>
              </a:path>
            </a:pathLst>
          </a:custGeom>
          <a:solidFill>
            <a:srgbClr val="1F4E79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任意多边形 282"/>
          <p:cNvSpPr>
            <a:spLocks noChangeAspect="1"/>
          </p:cNvSpPr>
          <p:nvPr/>
        </p:nvSpPr>
        <p:spPr>
          <a:xfrm>
            <a:off x="46575" y="392259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6040" y="476250"/>
            <a:ext cx="42538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Channel</a:t>
            </a:r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内部结构</a:t>
            </a:r>
            <a:endParaRPr lang="zh-CN" altLang="en-US" sz="40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720" y="1980565"/>
            <a:ext cx="11280775" cy="3503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hidden="1"/>
          <p:cNvSpPr/>
          <p:nvPr/>
        </p:nvSpPr>
        <p:spPr>
          <a:xfrm rot="3598561">
            <a:off x="3699401" y="597954"/>
            <a:ext cx="6044707" cy="7235923"/>
          </a:xfrm>
          <a:custGeom>
            <a:avLst/>
            <a:gdLst>
              <a:gd name="connsiteX0" fmla="*/ 0 w 7863840"/>
              <a:gd name="connsiteY0" fmla="*/ 0 h 7209307"/>
              <a:gd name="connsiteX1" fmla="*/ 7863840 w 7863840"/>
              <a:gd name="connsiteY1" fmla="*/ 0 h 7209307"/>
              <a:gd name="connsiteX2" fmla="*/ 7863840 w 7863840"/>
              <a:gd name="connsiteY2" fmla="*/ 7209307 h 7209307"/>
              <a:gd name="connsiteX3" fmla="*/ 0 w 7863840"/>
              <a:gd name="connsiteY3" fmla="*/ 7209307 h 7209307"/>
              <a:gd name="connsiteX4" fmla="*/ 0 w 7863840"/>
              <a:gd name="connsiteY4" fmla="*/ 0 h 7209307"/>
              <a:gd name="connsiteX0-1" fmla="*/ 0 w 7863840"/>
              <a:gd name="connsiteY0-2" fmla="*/ 0 h 7221734"/>
              <a:gd name="connsiteX1-3" fmla="*/ 7863840 w 7863840"/>
              <a:gd name="connsiteY1-4" fmla="*/ 0 h 7221734"/>
              <a:gd name="connsiteX2-5" fmla="*/ 7863840 w 7863840"/>
              <a:gd name="connsiteY2-6" fmla="*/ 7209307 h 7221734"/>
              <a:gd name="connsiteX3-7" fmla="*/ 1819133 w 7863840"/>
              <a:gd name="connsiteY3-8" fmla="*/ 7221734 h 7221734"/>
              <a:gd name="connsiteX4-9" fmla="*/ 0 w 7863840"/>
              <a:gd name="connsiteY4-10" fmla="*/ 7209307 h 7221734"/>
              <a:gd name="connsiteX5" fmla="*/ 0 w 7863840"/>
              <a:gd name="connsiteY5" fmla="*/ 0 h 7221734"/>
              <a:gd name="connsiteX0-11" fmla="*/ 0 w 7863840"/>
              <a:gd name="connsiteY0-12" fmla="*/ 14189 h 7235923"/>
              <a:gd name="connsiteX1-13" fmla="*/ 5849960 w 7863840"/>
              <a:gd name="connsiteY1-14" fmla="*/ 0 h 7235923"/>
              <a:gd name="connsiteX2-15" fmla="*/ 7863840 w 7863840"/>
              <a:gd name="connsiteY2-16" fmla="*/ 14189 h 7235923"/>
              <a:gd name="connsiteX3-17" fmla="*/ 7863840 w 7863840"/>
              <a:gd name="connsiteY3-18" fmla="*/ 7223496 h 7235923"/>
              <a:gd name="connsiteX4-19" fmla="*/ 1819133 w 7863840"/>
              <a:gd name="connsiteY4-20" fmla="*/ 7235923 h 7235923"/>
              <a:gd name="connsiteX5-21" fmla="*/ 0 w 7863840"/>
              <a:gd name="connsiteY5-22" fmla="*/ 7223496 h 7235923"/>
              <a:gd name="connsiteX6" fmla="*/ 0 w 7863840"/>
              <a:gd name="connsiteY6" fmla="*/ 14189 h 7235923"/>
              <a:gd name="connsiteX0-23" fmla="*/ 0 w 7863840"/>
              <a:gd name="connsiteY0-24" fmla="*/ 14189 h 7235923"/>
              <a:gd name="connsiteX1-25" fmla="*/ 5849960 w 7863840"/>
              <a:gd name="connsiteY1-26" fmla="*/ 0 h 7235923"/>
              <a:gd name="connsiteX2-27" fmla="*/ 7863840 w 7863840"/>
              <a:gd name="connsiteY2-28" fmla="*/ 14189 h 7235923"/>
              <a:gd name="connsiteX3-29" fmla="*/ 7863840 w 7863840"/>
              <a:gd name="connsiteY3-30" fmla="*/ 7223496 h 7235923"/>
              <a:gd name="connsiteX4-31" fmla="*/ 1819133 w 7863840"/>
              <a:gd name="connsiteY4-32" fmla="*/ 7235923 h 7235923"/>
              <a:gd name="connsiteX5-33" fmla="*/ 2091240 w 7863840"/>
              <a:gd name="connsiteY5-34" fmla="*/ 6998744 h 7235923"/>
              <a:gd name="connsiteX6-35" fmla="*/ 0 w 7863840"/>
              <a:gd name="connsiteY6-36" fmla="*/ 14189 h 7235923"/>
              <a:gd name="connsiteX0-37" fmla="*/ 3068721 w 6044707"/>
              <a:gd name="connsiteY0-38" fmla="*/ 3774336 h 7235923"/>
              <a:gd name="connsiteX1-39" fmla="*/ 4030827 w 6044707"/>
              <a:gd name="connsiteY1-40" fmla="*/ 0 h 7235923"/>
              <a:gd name="connsiteX2-41" fmla="*/ 6044707 w 6044707"/>
              <a:gd name="connsiteY2-42" fmla="*/ 14189 h 7235923"/>
              <a:gd name="connsiteX3-43" fmla="*/ 6044707 w 6044707"/>
              <a:gd name="connsiteY3-44" fmla="*/ 7223496 h 7235923"/>
              <a:gd name="connsiteX4-45" fmla="*/ 0 w 6044707"/>
              <a:gd name="connsiteY4-46" fmla="*/ 7235923 h 7235923"/>
              <a:gd name="connsiteX5-47" fmla="*/ 272107 w 6044707"/>
              <a:gd name="connsiteY5-48" fmla="*/ 6998744 h 7235923"/>
              <a:gd name="connsiteX6-49" fmla="*/ 3068721 w 6044707"/>
              <a:gd name="connsiteY6-50" fmla="*/ 3774336 h 7235923"/>
              <a:gd name="connsiteX0-51" fmla="*/ 3068721 w 6044707"/>
              <a:gd name="connsiteY0-52" fmla="*/ 3774336 h 7235923"/>
              <a:gd name="connsiteX1-53" fmla="*/ 3515877 w 6044707"/>
              <a:gd name="connsiteY1-54" fmla="*/ 1935332 h 7235923"/>
              <a:gd name="connsiteX2-55" fmla="*/ 4030827 w 6044707"/>
              <a:gd name="connsiteY2-56" fmla="*/ 0 h 7235923"/>
              <a:gd name="connsiteX3-57" fmla="*/ 6044707 w 6044707"/>
              <a:gd name="connsiteY3-58" fmla="*/ 14189 h 7235923"/>
              <a:gd name="connsiteX4-59" fmla="*/ 6044707 w 6044707"/>
              <a:gd name="connsiteY4-60" fmla="*/ 7223496 h 7235923"/>
              <a:gd name="connsiteX5-61" fmla="*/ 0 w 6044707"/>
              <a:gd name="connsiteY5-62" fmla="*/ 7235923 h 7235923"/>
              <a:gd name="connsiteX6-63" fmla="*/ 272107 w 6044707"/>
              <a:gd name="connsiteY6-64" fmla="*/ 6998744 h 7235923"/>
              <a:gd name="connsiteX7" fmla="*/ 3068721 w 6044707"/>
              <a:gd name="connsiteY7" fmla="*/ 3774336 h 7235923"/>
              <a:gd name="connsiteX0-65" fmla="*/ 3068721 w 6044707"/>
              <a:gd name="connsiteY0-66" fmla="*/ 3774336 h 7235923"/>
              <a:gd name="connsiteX1-67" fmla="*/ 3515877 w 6044707"/>
              <a:gd name="connsiteY1-68" fmla="*/ 1935332 h 7235923"/>
              <a:gd name="connsiteX2-69" fmla="*/ 3515877 w 6044707"/>
              <a:gd name="connsiteY2-70" fmla="*/ 1935332 h 7235923"/>
              <a:gd name="connsiteX3-71" fmla="*/ 4030827 w 6044707"/>
              <a:gd name="connsiteY3-72" fmla="*/ 0 h 7235923"/>
              <a:gd name="connsiteX4-73" fmla="*/ 6044707 w 6044707"/>
              <a:gd name="connsiteY4-74" fmla="*/ 14189 h 7235923"/>
              <a:gd name="connsiteX5-75" fmla="*/ 6044707 w 6044707"/>
              <a:gd name="connsiteY5-76" fmla="*/ 7223496 h 7235923"/>
              <a:gd name="connsiteX6-77" fmla="*/ 0 w 6044707"/>
              <a:gd name="connsiteY6-78" fmla="*/ 7235923 h 7235923"/>
              <a:gd name="connsiteX7-79" fmla="*/ 272107 w 6044707"/>
              <a:gd name="connsiteY7-80" fmla="*/ 6998744 h 7235923"/>
              <a:gd name="connsiteX8" fmla="*/ 3068721 w 6044707"/>
              <a:gd name="connsiteY8" fmla="*/ 3774336 h 7235923"/>
              <a:gd name="connsiteX0-81" fmla="*/ 3068721 w 6044707"/>
              <a:gd name="connsiteY0-82" fmla="*/ 3774336 h 7235923"/>
              <a:gd name="connsiteX1-83" fmla="*/ 3515877 w 6044707"/>
              <a:gd name="connsiteY1-84" fmla="*/ 1935332 h 7235923"/>
              <a:gd name="connsiteX2-85" fmla="*/ 3661658 w 6044707"/>
              <a:gd name="connsiteY2-86" fmla="*/ 1944144 h 7235923"/>
              <a:gd name="connsiteX3-87" fmla="*/ 4030827 w 6044707"/>
              <a:gd name="connsiteY3-88" fmla="*/ 0 h 7235923"/>
              <a:gd name="connsiteX4-89" fmla="*/ 6044707 w 6044707"/>
              <a:gd name="connsiteY4-90" fmla="*/ 14189 h 7235923"/>
              <a:gd name="connsiteX5-91" fmla="*/ 6044707 w 6044707"/>
              <a:gd name="connsiteY5-92" fmla="*/ 7223496 h 7235923"/>
              <a:gd name="connsiteX6-93" fmla="*/ 0 w 6044707"/>
              <a:gd name="connsiteY6-94" fmla="*/ 7235923 h 7235923"/>
              <a:gd name="connsiteX7-95" fmla="*/ 272107 w 6044707"/>
              <a:gd name="connsiteY7-96" fmla="*/ 6998744 h 7235923"/>
              <a:gd name="connsiteX8-97" fmla="*/ 3068721 w 6044707"/>
              <a:gd name="connsiteY8-98" fmla="*/ 3774336 h 7235923"/>
              <a:gd name="connsiteX0-99" fmla="*/ 3068721 w 6044707"/>
              <a:gd name="connsiteY0-100" fmla="*/ 3774336 h 7235923"/>
              <a:gd name="connsiteX1-101" fmla="*/ 3388902 w 6044707"/>
              <a:gd name="connsiteY1-102" fmla="*/ 2390008 h 7235923"/>
              <a:gd name="connsiteX2-103" fmla="*/ 3515877 w 6044707"/>
              <a:gd name="connsiteY2-104" fmla="*/ 1935332 h 7235923"/>
              <a:gd name="connsiteX3-105" fmla="*/ 3661658 w 6044707"/>
              <a:gd name="connsiteY3-106" fmla="*/ 1944144 h 7235923"/>
              <a:gd name="connsiteX4-107" fmla="*/ 4030827 w 6044707"/>
              <a:gd name="connsiteY4-108" fmla="*/ 0 h 7235923"/>
              <a:gd name="connsiteX5-109" fmla="*/ 6044707 w 6044707"/>
              <a:gd name="connsiteY5-110" fmla="*/ 14189 h 7235923"/>
              <a:gd name="connsiteX6-111" fmla="*/ 6044707 w 6044707"/>
              <a:gd name="connsiteY6-112" fmla="*/ 7223496 h 7235923"/>
              <a:gd name="connsiteX7-113" fmla="*/ 0 w 6044707"/>
              <a:gd name="connsiteY7-114" fmla="*/ 7235923 h 7235923"/>
              <a:gd name="connsiteX8-115" fmla="*/ 272107 w 6044707"/>
              <a:gd name="connsiteY8-116" fmla="*/ 6998744 h 7235923"/>
              <a:gd name="connsiteX9" fmla="*/ 3068721 w 6044707"/>
              <a:gd name="connsiteY9" fmla="*/ 3774336 h 7235923"/>
              <a:gd name="connsiteX0-117" fmla="*/ 3068721 w 6044707"/>
              <a:gd name="connsiteY0-118" fmla="*/ 3774336 h 7235923"/>
              <a:gd name="connsiteX1-119" fmla="*/ 3388902 w 6044707"/>
              <a:gd name="connsiteY1-120" fmla="*/ 2390008 h 7235923"/>
              <a:gd name="connsiteX2-121" fmla="*/ 3607607 w 6044707"/>
              <a:gd name="connsiteY2-122" fmla="*/ 2063780 h 7235923"/>
              <a:gd name="connsiteX3-123" fmla="*/ 3661658 w 6044707"/>
              <a:gd name="connsiteY3-124" fmla="*/ 1944144 h 7235923"/>
              <a:gd name="connsiteX4-125" fmla="*/ 4030827 w 6044707"/>
              <a:gd name="connsiteY4-126" fmla="*/ 0 h 7235923"/>
              <a:gd name="connsiteX5-127" fmla="*/ 6044707 w 6044707"/>
              <a:gd name="connsiteY5-128" fmla="*/ 14189 h 7235923"/>
              <a:gd name="connsiteX6-129" fmla="*/ 6044707 w 6044707"/>
              <a:gd name="connsiteY6-130" fmla="*/ 7223496 h 7235923"/>
              <a:gd name="connsiteX7-131" fmla="*/ 0 w 6044707"/>
              <a:gd name="connsiteY7-132" fmla="*/ 7235923 h 7235923"/>
              <a:gd name="connsiteX8-133" fmla="*/ 272107 w 6044707"/>
              <a:gd name="connsiteY8-134" fmla="*/ 6998744 h 7235923"/>
              <a:gd name="connsiteX9-135" fmla="*/ 3068721 w 6044707"/>
              <a:gd name="connsiteY9-136" fmla="*/ 3774336 h 7235923"/>
              <a:gd name="connsiteX0-137" fmla="*/ 3068721 w 6044707"/>
              <a:gd name="connsiteY0-138" fmla="*/ 3774336 h 7235923"/>
              <a:gd name="connsiteX1-139" fmla="*/ 3573387 w 6044707"/>
              <a:gd name="connsiteY1-140" fmla="*/ 2436274 h 7235923"/>
              <a:gd name="connsiteX2-141" fmla="*/ 3607607 w 6044707"/>
              <a:gd name="connsiteY2-142" fmla="*/ 2063780 h 7235923"/>
              <a:gd name="connsiteX3-143" fmla="*/ 3661658 w 6044707"/>
              <a:gd name="connsiteY3-144" fmla="*/ 1944144 h 7235923"/>
              <a:gd name="connsiteX4-145" fmla="*/ 4030827 w 6044707"/>
              <a:gd name="connsiteY4-146" fmla="*/ 0 h 7235923"/>
              <a:gd name="connsiteX5-147" fmla="*/ 6044707 w 6044707"/>
              <a:gd name="connsiteY5-148" fmla="*/ 14189 h 7235923"/>
              <a:gd name="connsiteX6-149" fmla="*/ 6044707 w 6044707"/>
              <a:gd name="connsiteY6-150" fmla="*/ 7223496 h 7235923"/>
              <a:gd name="connsiteX7-151" fmla="*/ 0 w 6044707"/>
              <a:gd name="connsiteY7-152" fmla="*/ 7235923 h 7235923"/>
              <a:gd name="connsiteX8-153" fmla="*/ 272107 w 6044707"/>
              <a:gd name="connsiteY8-154" fmla="*/ 6998744 h 7235923"/>
              <a:gd name="connsiteX9-155" fmla="*/ 3068721 w 6044707"/>
              <a:gd name="connsiteY9-156" fmla="*/ 3774336 h 7235923"/>
              <a:gd name="connsiteX0-157" fmla="*/ 3068721 w 6044707"/>
              <a:gd name="connsiteY0-158" fmla="*/ 3774336 h 7235923"/>
              <a:gd name="connsiteX1-159" fmla="*/ 3389348 w 6044707"/>
              <a:gd name="connsiteY1-160" fmla="*/ 2963585 h 7235923"/>
              <a:gd name="connsiteX2-161" fmla="*/ 3573387 w 6044707"/>
              <a:gd name="connsiteY2-162" fmla="*/ 2436274 h 7235923"/>
              <a:gd name="connsiteX3-163" fmla="*/ 3607607 w 6044707"/>
              <a:gd name="connsiteY3-164" fmla="*/ 2063780 h 7235923"/>
              <a:gd name="connsiteX4-165" fmla="*/ 3661658 w 6044707"/>
              <a:gd name="connsiteY4-166" fmla="*/ 1944144 h 7235923"/>
              <a:gd name="connsiteX5-167" fmla="*/ 4030827 w 6044707"/>
              <a:gd name="connsiteY5-168" fmla="*/ 0 h 7235923"/>
              <a:gd name="connsiteX6-169" fmla="*/ 6044707 w 6044707"/>
              <a:gd name="connsiteY6-170" fmla="*/ 14189 h 7235923"/>
              <a:gd name="connsiteX7-171" fmla="*/ 6044707 w 6044707"/>
              <a:gd name="connsiteY7-172" fmla="*/ 7223496 h 7235923"/>
              <a:gd name="connsiteX8-173" fmla="*/ 0 w 6044707"/>
              <a:gd name="connsiteY8-174" fmla="*/ 7235923 h 7235923"/>
              <a:gd name="connsiteX9-175" fmla="*/ 272107 w 6044707"/>
              <a:gd name="connsiteY9-176" fmla="*/ 6998744 h 7235923"/>
              <a:gd name="connsiteX10" fmla="*/ 3068721 w 6044707"/>
              <a:gd name="connsiteY10" fmla="*/ 3774336 h 7235923"/>
              <a:gd name="connsiteX0-177" fmla="*/ 3068721 w 6044707"/>
              <a:gd name="connsiteY0-178" fmla="*/ 3774336 h 7235923"/>
              <a:gd name="connsiteX1-179" fmla="*/ 3444649 w 6044707"/>
              <a:gd name="connsiteY1-180" fmla="*/ 2920107 h 7235923"/>
              <a:gd name="connsiteX2-181" fmla="*/ 3573387 w 6044707"/>
              <a:gd name="connsiteY2-182" fmla="*/ 2436274 h 7235923"/>
              <a:gd name="connsiteX3-183" fmla="*/ 3607607 w 6044707"/>
              <a:gd name="connsiteY3-184" fmla="*/ 2063780 h 7235923"/>
              <a:gd name="connsiteX4-185" fmla="*/ 3661658 w 6044707"/>
              <a:gd name="connsiteY4-186" fmla="*/ 1944144 h 7235923"/>
              <a:gd name="connsiteX5-187" fmla="*/ 4030827 w 6044707"/>
              <a:gd name="connsiteY5-188" fmla="*/ 0 h 7235923"/>
              <a:gd name="connsiteX6-189" fmla="*/ 6044707 w 6044707"/>
              <a:gd name="connsiteY6-190" fmla="*/ 14189 h 7235923"/>
              <a:gd name="connsiteX7-191" fmla="*/ 6044707 w 6044707"/>
              <a:gd name="connsiteY7-192" fmla="*/ 7223496 h 7235923"/>
              <a:gd name="connsiteX8-193" fmla="*/ 0 w 6044707"/>
              <a:gd name="connsiteY8-194" fmla="*/ 7235923 h 7235923"/>
              <a:gd name="connsiteX9-195" fmla="*/ 272107 w 6044707"/>
              <a:gd name="connsiteY9-196" fmla="*/ 6998744 h 7235923"/>
              <a:gd name="connsiteX10-197" fmla="*/ 3068721 w 6044707"/>
              <a:gd name="connsiteY10-198" fmla="*/ 3774336 h 7235923"/>
              <a:gd name="connsiteX0-199" fmla="*/ 3068721 w 6044707"/>
              <a:gd name="connsiteY0-200" fmla="*/ 3774336 h 7235923"/>
              <a:gd name="connsiteX1-201" fmla="*/ 3444649 w 6044707"/>
              <a:gd name="connsiteY1-202" fmla="*/ 2920107 h 7235923"/>
              <a:gd name="connsiteX2-203" fmla="*/ 3573387 w 6044707"/>
              <a:gd name="connsiteY2-204" fmla="*/ 2436274 h 7235923"/>
              <a:gd name="connsiteX3-205" fmla="*/ 3607607 w 6044707"/>
              <a:gd name="connsiteY3-206" fmla="*/ 2063780 h 7235923"/>
              <a:gd name="connsiteX4-207" fmla="*/ 3661658 w 6044707"/>
              <a:gd name="connsiteY4-208" fmla="*/ 1944144 h 7235923"/>
              <a:gd name="connsiteX5-209" fmla="*/ 4030827 w 6044707"/>
              <a:gd name="connsiteY5-210" fmla="*/ 0 h 7235923"/>
              <a:gd name="connsiteX6-211" fmla="*/ 6044707 w 6044707"/>
              <a:gd name="connsiteY6-212" fmla="*/ 14189 h 7235923"/>
              <a:gd name="connsiteX7-213" fmla="*/ 6044707 w 6044707"/>
              <a:gd name="connsiteY7-214" fmla="*/ 7223496 h 7235923"/>
              <a:gd name="connsiteX8-215" fmla="*/ 0 w 6044707"/>
              <a:gd name="connsiteY8-216" fmla="*/ 7235923 h 7235923"/>
              <a:gd name="connsiteX9-217" fmla="*/ 272107 w 6044707"/>
              <a:gd name="connsiteY9-218" fmla="*/ 6998744 h 7235923"/>
              <a:gd name="connsiteX10-219" fmla="*/ 1865463 w 6044707"/>
              <a:gd name="connsiteY10-220" fmla="*/ 5130561 h 7235923"/>
              <a:gd name="connsiteX11" fmla="*/ 3068721 w 6044707"/>
              <a:gd name="connsiteY11" fmla="*/ 3774336 h 7235923"/>
              <a:gd name="connsiteX0-221" fmla="*/ 3068721 w 6044707"/>
              <a:gd name="connsiteY0-222" fmla="*/ 3774336 h 7235923"/>
              <a:gd name="connsiteX1-223" fmla="*/ 3444649 w 6044707"/>
              <a:gd name="connsiteY1-224" fmla="*/ 2920107 h 7235923"/>
              <a:gd name="connsiteX2-225" fmla="*/ 3573387 w 6044707"/>
              <a:gd name="connsiteY2-226" fmla="*/ 2436274 h 7235923"/>
              <a:gd name="connsiteX3-227" fmla="*/ 3607607 w 6044707"/>
              <a:gd name="connsiteY3-228" fmla="*/ 2063780 h 7235923"/>
              <a:gd name="connsiteX4-229" fmla="*/ 3661658 w 6044707"/>
              <a:gd name="connsiteY4-230" fmla="*/ 1944144 h 7235923"/>
              <a:gd name="connsiteX5-231" fmla="*/ 4030827 w 6044707"/>
              <a:gd name="connsiteY5-232" fmla="*/ 0 h 7235923"/>
              <a:gd name="connsiteX6-233" fmla="*/ 6044707 w 6044707"/>
              <a:gd name="connsiteY6-234" fmla="*/ 14189 h 7235923"/>
              <a:gd name="connsiteX7-235" fmla="*/ 6044707 w 6044707"/>
              <a:gd name="connsiteY7-236" fmla="*/ 7223496 h 7235923"/>
              <a:gd name="connsiteX8-237" fmla="*/ 0 w 6044707"/>
              <a:gd name="connsiteY8-238" fmla="*/ 7235923 h 7235923"/>
              <a:gd name="connsiteX9-239" fmla="*/ 272107 w 6044707"/>
              <a:gd name="connsiteY9-240" fmla="*/ 6998744 h 7235923"/>
              <a:gd name="connsiteX10-241" fmla="*/ 2369641 w 6044707"/>
              <a:gd name="connsiteY10-242" fmla="*/ 5406842 h 7235923"/>
              <a:gd name="connsiteX11-243" fmla="*/ 3068721 w 6044707"/>
              <a:gd name="connsiteY11-244" fmla="*/ 3774336 h 72359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  <a:cxn ang="0">
                <a:pos x="connsiteX8-97" y="connsiteY8-98"/>
              </a:cxn>
              <a:cxn ang="0">
                <a:pos x="connsiteX9-135" y="connsiteY9-136"/>
              </a:cxn>
              <a:cxn ang="0">
                <a:pos x="connsiteX10-197" y="connsiteY10-198"/>
              </a:cxn>
              <a:cxn ang="0">
                <a:pos x="connsiteX11-243" y="connsiteY11-244"/>
              </a:cxn>
            </a:cxnLst>
            <a:rect l="l" t="t" r="r" b="b"/>
            <a:pathLst>
              <a:path w="6044707" h="7235923">
                <a:moveTo>
                  <a:pt x="3068721" y="3774336"/>
                </a:moveTo>
                <a:lnTo>
                  <a:pt x="3444649" y="2920107"/>
                </a:lnTo>
                <a:lnTo>
                  <a:pt x="3573387" y="2436274"/>
                </a:lnTo>
                <a:lnTo>
                  <a:pt x="3607607" y="2063780"/>
                </a:lnTo>
                <a:lnTo>
                  <a:pt x="3661658" y="1944144"/>
                </a:lnTo>
                <a:lnTo>
                  <a:pt x="4030827" y="0"/>
                </a:lnTo>
                <a:lnTo>
                  <a:pt x="6044707" y="14189"/>
                </a:lnTo>
                <a:lnTo>
                  <a:pt x="6044707" y="7223496"/>
                </a:lnTo>
                <a:lnTo>
                  <a:pt x="0" y="7235923"/>
                </a:lnTo>
                <a:lnTo>
                  <a:pt x="272107" y="6998744"/>
                </a:lnTo>
                <a:lnTo>
                  <a:pt x="2369641" y="5406842"/>
                </a:lnTo>
                <a:lnTo>
                  <a:pt x="3068721" y="3774336"/>
                </a:lnTo>
                <a:close/>
              </a:path>
            </a:pathLst>
          </a:custGeom>
          <a:solidFill>
            <a:srgbClr val="1F4E79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任意多边形 282"/>
          <p:cNvSpPr>
            <a:spLocks noChangeAspect="1"/>
          </p:cNvSpPr>
          <p:nvPr/>
        </p:nvSpPr>
        <p:spPr>
          <a:xfrm>
            <a:off x="220" y="133814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9685" y="133985"/>
            <a:ext cx="499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Netty</a:t>
            </a:r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工作架构原理</a:t>
            </a:r>
            <a:endParaRPr lang="zh-CN" altLang="en-US" sz="40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67305" y="853440"/>
            <a:ext cx="7496810" cy="5953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 51"/>
          <p:cNvSpPr/>
          <p:nvPr/>
        </p:nvSpPr>
        <p:spPr>
          <a:xfrm rot="10800000">
            <a:off x="435857" y="-143175"/>
            <a:ext cx="11542133" cy="309600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-884025" y="5058"/>
            <a:ext cx="13356000" cy="3744000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等腰三角形 21"/>
          <p:cNvSpPr>
            <a:spLocks noChangeAspect="1"/>
          </p:cNvSpPr>
          <p:nvPr/>
        </p:nvSpPr>
        <p:spPr>
          <a:xfrm rot="10800000">
            <a:off x="5982928" y="1587340"/>
            <a:ext cx="252000" cy="272413"/>
          </a:xfrm>
          <a:prstGeom prst="triangle">
            <a:avLst/>
          </a:prstGeom>
          <a:solidFill>
            <a:srgbClr val="5B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22102" y="4649790"/>
            <a:ext cx="4653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技术方案选型</a:t>
            </a:r>
            <a:r>
              <a:rPr lang="zh-CN" altLang="en-US" sz="44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探讨</a:t>
            </a:r>
            <a:endParaRPr lang="zh-CN" altLang="en-US" sz="44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5497473" y="174178"/>
            <a:ext cx="1224005" cy="1230646"/>
            <a:chOff x="2522863" y="2318861"/>
            <a:chExt cx="1038917" cy="1044554"/>
          </a:xfrm>
        </p:grpSpPr>
        <p:sp>
          <p:nvSpPr>
            <p:cNvPr id="38" name="椭圆 37"/>
            <p:cNvSpPr/>
            <p:nvPr/>
          </p:nvSpPr>
          <p:spPr>
            <a:xfrm>
              <a:off x="2522863" y="2324503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09723" y="2318861"/>
              <a:ext cx="875141" cy="940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肆</a:t>
              </a:r>
              <a:endParaRPr lang="zh-CN" altLang="en-US" sz="66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52462" y="2960702"/>
            <a:ext cx="2595781" cy="1440000"/>
            <a:chOff x="4752462" y="2960702"/>
            <a:chExt cx="2595781" cy="1440000"/>
          </a:xfrm>
          <a:solidFill>
            <a:srgbClr val="5BB7D7"/>
          </a:solidFill>
        </p:grpSpPr>
        <p:sp>
          <p:nvSpPr>
            <p:cNvPr id="18" name="任意多边形 17"/>
            <p:cNvSpPr/>
            <p:nvPr/>
          </p:nvSpPr>
          <p:spPr>
            <a:xfrm rot="2567651" flipH="1">
              <a:off x="4752462" y="2960702"/>
              <a:ext cx="1385648" cy="1406100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solidFill>
              <a:srgbClr val="5BB7D7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任意多边形 18"/>
            <p:cNvSpPr>
              <a:spLocks noChangeAspect="1"/>
            </p:cNvSpPr>
            <p:nvPr/>
          </p:nvSpPr>
          <p:spPr>
            <a:xfrm rot="3221536">
              <a:off x="5381158" y="3505058"/>
              <a:ext cx="928527" cy="848968"/>
            </a:xfrm>
            <a:custGeom>
              <a:avLst/>
              <a:gdLst>
                <a:gd name="connsiteX0" fmla="*/ 1600260 w 3879736"/>
                <a:gd name="connsiteY0" fmla="*/ 0 h 3547321"/>
                <a:gd name="connsiteX1" fmla="*/ 1876490 w 3879736"/>
                <a:gd name="connsiteY1" fmla="*/ 527008 h 3547321"/>
                <a:gd name="connsiteX2" fmla="*/ 1967343 w 3879736"/>
                <a:gd name="connsiteY2" fmla="*/ 533627 h 3547321"/>
                <a:gd name="connsiteX3" fmla="*/ 2309772 w 3879736"/>
                <a:gd name="connsiteY3" fmla="*/ 668898 h 3547321"/>
                <a:gd name="connsiteX4" fmla="*/ 2557518 w 3879736"/>
                <a:gd name="connsiteY4" fmla="*/ 1755120 h 3547321"/>
                <a:gd name="connsiteX5" fmla="*/ 2522942 w 3879736"/>
                <a:gd name="connsiteY5" fmla="*/ 1836894 h 3547321"/>
                <a:gd name="connsiteX6" fmla="*/ 2852890 w 3879736"/>
                <a:gd name="connsiteY6" fmla="*/ 1994477 h 3547321"/>
                <a:gd name="connsiteX7" fmla="*/ 3112001 w 3879736"/>
                <a:gd name="connsiteY7" fmla="*/ 1258361 h 3547321"/>
                <a:gd name="connsiteX8" fmla="*/ 2979687 w 3879736"/>
                <a:gd name="connsiteY8" fmla="*/ 2055036 h 3547321"/>
                <a:gd name="connsiteX9" fmla="*/ 3879736 w 3879736"/>
                <a:gd name="connsiteY9" fmla="*/ 2484900 h 3547321"/>
                <a:gd name="connsiteX10" fmla="*/ 3099090 w 3879736"/>
                <a:gd name="connsiteY10" fmla="*/ 3547321 h 3547321"/>
                <a:gd name="connsiteX11" fmla="*/ 2075296 w 3879736"/>
                <a:gd name="connsiteY11" fmla="*/ 2446117 h 3547321"/>
                <a:gd name="connsiteX12" fmla="*/ 2007589 w 3879736"/>
                <a:gd name="connsiteY12" fmla="*/ 2503546 h 3547321"/>
                <a:gd name="connsiteX13" fmla="*/ 896962 w 3879736"/>
                <a:gd name="connsiteY13" fmla="*/ 2591662 h 3547321"/>
                <a:gd name="connsiteX14" fmla="*/ 665558 w 3879736"/>
                <a:gd name="connsiteY14" fmla="*/ 2305291 h 3547321"/>
                <a:gd name="connsiteX15" fmla="*/ 662689 w 3879736"/>
                <a:gd name="connsiteY15" fmla="*/ 2298027 h 3547321"/>
                <a:gd name="connsiteX16" fmla="*/ 0 w 3879736"/>
                <a:gd name="connsiteY16" fmla="*/ 2177875 h 3547321"/>
                <a:gd name="connsiteX17" fmla="*/ 585165 w 3879736"/>
                <a:gd name="connsiteY17" fmla="*/ 1826710 h 3547321"/>
                <a:gd name="connsiteX18" fmla="*/ 585237 w 3879736"/>
                <a:gd name="connsiteY18" fmla="*/ 1823871 h 3547321"/>
                <a:gd name="connsiteX19" fmla="*/ 866256 w 3879736"/>
                <a:gd name="connsiteY19" fmla="*/ 1088665 h 3547321"/>
                <a:gd name="connsiteX20" fmla="*/ 1387100 w 3879736"/>
                <a:gd name="connsiteY20" fmla="*/ 643646 h 3547321"/>
                <a:gd name="connsiteX21" fmla="*/ 1451635 w 3879736"/>
                <a:gd name="connsiteY21" fmla="*/ 615095 h 354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79736" h="3547321">
                  <a:moveTo>
                    <a:pt x="1600260" y="0"/>
                  </a:moveTo>
                  <a:lnTo>
                    <a:pt x="1876490" y="527008"/>
                  </a:lnTo>
                  <a:lnTo>
                    <a:pt x="1967343" y="533627"/>
                  </a:lnTo>
                  <a:cubicBezTo>
                    <a:pt x="2091275" y="549776"/>
                    <a:pt x="2207998" y="594117"/>
                    <a:pt x="2309772" y="668898"/>
                  </a:cubicBezTo>
                  <a:cubicBezTo>
                    <a:pt x="2615095" y="893243"/>
                    <a:pt x="2699158" y="1327843"/>
                    <a:pt x="2557518" y="1755120"/>
                  </a:cubicBezTo>
                  <a:lnTo>
                    <a:pt x="2522942" y="1836894"/>
                  </a:lnTo>
                  <a:lnTo>
                    <a:pt x="2852890" y="1994477"/>
                  </a:lnTo>
                  <a:lnTo>
                    <a:pt x="3112001" y="1258361"/>
                  </a:lnTo>
                  <a:lnTo>
                    <a:pt x="2979687" y="2055036"/>
                  </a:lnTo>
                  <a:lnTo>
                    <a:pt x="3879736" y="2484900"/>
                  </a:lnTo>
                  <a:lnTo>
                    <a:pt x="3099090" y="3547321"/>
                  </a:lnTo>
                  <a:lnTo>
                    <a:pt x="2075296" y="2446117"/>
                  </a:lnTo>
                  <a:lnTo>
                    <a:pt x="2007589" y="2503546"/>
                  </a:lnTo>
                  <a:cubicBezTo>
                    <a:pt x="1642150" y="2766379"/>
                    <a:pt x="1202284" y="2816007"/>
                    <a:pt x="896962" y="2591662"/>
                  </a:cubicBezTo>
                  <a:cubicBezTo>
                    <a:pt x="795188" y="2516881"/>
                    <a:pt x="717999" y="2418737"/>
                    <a:pt x="665558" y="2305291"/>
                  </a:cubicBezTo>
                  <a:lnTo>
                    <a:pt x="662689" y="2298027"/>
                  </a:lnTo>
                  <a:lnTo>
                    <a:pt x="0" y="2177875"/>
                  </a:lnTo>
                  <a:lnTo>
                    <a:pt x="585165" y="1826710"/>
                  </a:lnTo>
                  <a:lnTo>
                    <a:pt x="585237" y="1823871"/>
                  </a:lnTo>
                  <a:cubicBezTo>
                    <a:pt x="602192" y="1580423"/>
                    <a:pt x="695571" y="1320958"/>
                    <a:pt x="866256" y="1088665"/>
                  </a:cubicBezTo>
                  <a:cubicBezTo>
                    <a:pt x="1012557" y="889556"/>
                    <a:pt x="1194879" y="738684"/>
                    <a:pt x="1387100" y="643646"/>
                  </a:cubicBezTo>
                  <a:lnTo>
                    <a:pt x="1451635" y="6150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任意多边形 19"/>
            <p:cNvSpPr>
              <a:spLocks noChangeAspect="1"/>
            </p:cNvSpPr>
            <p:nvPr/>
          </p:nvSpPr>
          <p:spPr>
            <a:xfrm rot="2567651" flipH="1">
              <a:off x="5676561" y="3270833"/>
              <a:ext cx="1093007" cy="1109139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solidFill>
              <a:srgbClr val="5BB7D7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1" name="任意多边形 20"/>
            <p:cNvSpPr>
              <a:spLocks noChangeAspect="1"/>
            </p:cNvSpPr>
            <p:nvPr/>
          </p:nvSpPr>
          <p:spPr>
            <a:xfrm rot="2567651" flipH="1">
              <a:off x="6205101" y="3691599"/>
              <a:ext cx="688190" cy="698347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任意多边形 22"/>
            <p:cNvSpPr>
              <a:spLocks noChangeAspect="1"/>
            </p:cNvSpPr>
            <p:nvPr/>
          </p:nvSpPr>
          <p:spPr>
            <a:xfrm rot="3221536">
              <a:off x="6459495" y="3511955"/>
              <a:ext cx="928527" cy="848968"/>
            </a:xfrm>
            <a:custGeom>
              <a:avLst/>
              <a:gdLst>
                <a:gd name="connsiteX0" fmla="*/ 1600260 w 3879736"/>
                <a:gd name="connsiteY0" fmla="*/ 0 h 3547321"/>
                <a:gd name="connsiteX1" fmla="*/ 1876490 w 3879736"/>
                <a:gd name="connsiteY1" fmla="*/ 527008 h 3547321"/>
                <a:gd name="connsiteX2" fmla="*/ 1967343 w 3879736"/>
                <a:gd name="connsiteY2" fmla="*/ 533627 h 3547321"/>
                <a:gd name="connsiteX3" fmla="*/ 2309772 w 3879736"/>
                <a:gd name="connsiteY3" fmla="*/ 668898 h 3547321"/>
                <a:gd name="connsiteX4" fmla="*/ 2557518 w 3879736"/>
                <a:gd name="connsiteY4" fmla="*/ 1755120 h 3547321"/>
                <a:gd name="connsiteX5" fmla="*/ 2522942 w 3879736"/>
                <a:gd name="connsiteY5" fmla="*/ 1836894 h 3547321"/>
                <a:gd name="connsiteX6" fmla="*/ 2852890 w 3879736"/>
                <a:gd name="connsiteY6" fmla="*/ 1994477 h 3547321"/>
                <a:gd name="connsiteX7" fmla="*/ 3112001 w 3879736"/>
                <a:gd name="connsiteY7" fmla="*/ 1258361 h 3547321"/>
                <a:gd name="connsiteX8" fmla="*/ 2979687 w 3879736"/>
                <a:gd name="connsiteY8" fmla="*/ 2055036 h 3547321"/>
                <a:gd name="connsiteX9" fmla="*/ 3879736 w 3879736"/>
                <a:gd name="connsiteY9" fmla="*/ 2484900 h 3547321"/>
                <a:gd name="connsiteX10" fmla="*/ 3099090 w 3879736"/>
                <a:gd name="connsiteY10" fmla="*/ 3547321 h 3547321"/>
                <a:gd name="connsiteX11" fmla="*/ 2075296 w 3879736"/>
                <a:gd name="connsiteY11" fmla="*/ 2446117 h 3547321"/>
                <a:gd name="connsiteX12" fmla="*/ 2007589 w 3879736"/>
                <a:gd name="connsiteY12" fmla="*/ 2503546 h 3547321"/>
                <a:gd name="connsiteX13" fmla="*/ 896962 w 3879736"/>
                <a:gd name="connsiteY13" fmla="*/ 2591662 h 3547321"/>
                <a:gd name="connsiteX14" fmla="*/ 665558 w 3879736"/>
                <a:gd name="connsiteY14" fmla="*/ 2305291 h 3547321"/>
                <a:gd name="connsiteX15" fmla="*/ 662689 w 3879736"/>
                <a:gd name="connsiteY15" fmla="*/ 2298027 h 3547321"/>
                <a:gd name="connsiteX16" fmla="*/ 0 w 3879736"/>
                <a:gd name="connsiteY16" fmla="*/ 2177875 h 3547321"/>
                <a:gd name="connsiteX17" fmla="*/ 585165 w 3879736"/>
                <a:gd name="connsiteY17" fmla="*/ 1826710 h 3547321"/>
                <a:gd name="connsiteX18" fmla="*/ 585237 w 3879736"/>
                <a:gd name="connsiteY18" fmla="*/ 1823871 h 3547321"/>
                <a:gd name="connsiteX19" fmla="*/ 866256 w 3879736"/>
                <a:gd name="connsiteY19" fmla="*/ 1088665 h 3547321"/>
                <a:gd name="connsiteX20" fmla="*/ 1387100 w 3879736"/>
                <a:gd name="connsiteY20" fmla="*/ 643646 h 3547321"/>
                <a:gd name="connsiteX21" fmla="*/ 1451635 w 3879736"/>
                <a:gd name="connsiteY21" fmla="*/ 615095 h 354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79736" h="3547321">
                  <a:moveTo>
                    <a:pt x="1600260" y="0"/>
                  </a:moveTo>
                  <a:lnTo>
                    <a:pt x="1876490" y="527008"/>
                  </a:lnTo>
                  <a:lnTo>
                    <a:pt x="1967343" y="533627"/>
                  </a:lnTo>
                  <a:cubicBezTo>
                    <a:pt x="2091275" y="549776"/>
                    <a:pt x="2207998" y="594117"/>
                    <a:pt x="2309772" y="668898"/>
                  </a:cubicBezTo>
                  <a:cubicBezTo>
                    <a:pt x="2615095" y="893243"/>
                    <a:pt x="2699158" y="1327843"/>
                    <a:pt x="2557518" y="1755120"/>
                  </a:cubicBezTo>
                  <a:lnTo>
                    <a:pt x="2522942" y="1836894"/>
                  </a:lnTo>
                  <a:lnTo>
                    <a:pt x="2852890" y="1994477"/>
                  </a:lnTo>
                  <a:lnTo>
                    <a:pt x="3112001" y="1258361"/>
                  </a:lnTo>
                  <a:lnTo>
                    <a:pt x="2979687" y="2055036"/>
                  </a:lnTo>
                  <a:lnTo>
                    <a:pt x="3879736" y="2484900"/>
                  </a:lnTo>
                  <a:lnTo>
                    <a:pt x="3099090" y="3547321"/>
                  </a:lnTo>
                  <a:lnTo>
                    <a:pt x="2075296" y="2446117"/>
                  </a:lnTo>
                  <a:lnTo>
                    <a:pt x="2007589" y="2503546"/>
                  </a:lnTo>
                  <a:cubicBezTo>
                    <a:pt x="1642150" y="2766379"/>
                    <a:pt x="1202284" y="2816007"/>
                    <a:pt x="896962" y="2591662"/>
                  </a:cubicBezTo>
                  <a:cubicBezTo>
                    <a:pt x="795188" y="2516881"/>
                    <a:pt x="717999" y="2418737"/>
                    <a:pt x="665558" y="2305291"/>
                  </a:cubicBezTo>
                  <a:lnTo>
                    <a:pt x="662689" y="2298027"/>
                  </a:lnTo>
                  <a:lnTo>
                    <a:pt x="0" y="2177875"/>
                  </a:lnTo>
                  <a:lnTo>
                    <a:pt x="585165" y="1826710"/>
                  </a:lnTo>
                  <a:lnTo>
                    <a:pt x="585237" y="1823871"/>
                  </a:lnTo>
                  <a:cubicBezTo>
                    <a:pt x="602192" y="1580423"/>
                    <a:pt x="695571" y="1320958"/>
                    <a:pt x="866256" y="1088665"/>
                  </a:cubicBezTo>
                  <a:cubicBezTo>
                    <a:pt x="1012557" y="889556"/>
                    <a:pt x="1194879" y="738684"/>
                    <a:pt x="1387100" y="643646"/>
                  </a:cubicBezTo>
                  <a:lnTo>
                    <a:pt x="1451635" y="615095"/>
                  </a:lnTo>
                  <a:close/>
                </a:path>
              </a:pathLst>
            </a:custGeom>
            <a:solidFill>
              <a:srgbClr val="5BB7D7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4" name="云形 23"/>
          <p:cNvSpPr/>
          <p:nvPr/>
        </p:nvSpPr>
        <p:spPr>
          <a:xfrm>
            <a:off x="4937855" y="4181913"/>
            <a:ext cx="2354958" cy="42515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 51"/>
          <p:cNvSpPr/>
          <p:nvPr/>
        </p:nvSpPr>
        <p:spPr>
          <a:xfrm rot="10800000">
            <a:off x="435857" y="-143175"/>
            <a:ext cx="11542133" cy="309600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-884025" y="5058"/>
            <a:ext cx="13356000" cy="3744000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等腰三角形 21"/>
          <p:cNvSpPr>
            <a:spLocks noChangeAspect="1"/>
          </p:cNvSpPr>
          <p:nvPr/>
        </p:nvSpPr>
        <p:spPr>
          <a:xfrm rot="10800000">
            <a:off x="5982928" y="1587340"/>
            <a:ext cx="252000" cy="272413"/>
          </a:xfrm>
          <a:prstGeom prst="triangle">
            <a:avLst/>
          </a:prstGeom>
          <a:solidFill>
            <a:srgbClr val="5B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86187" y="4614865"/>
            <a:ext cx="5212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业务场景及技术选型</a:t>
            </a:r>
            <a:endParaRPr lang="zh-CN" altLang="en-US" sz="44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5497473" y="180826"/>
            <a:ext cx="1224005" cy="1223999"/>
            <a:chOff x="2522863" y="2324503"/>
            <a:chExt cx="1038917" cy="1038912"/>
          </a:xfrm>
        </p:grpSpPr>
        <p:sp>
          <p:nvSpPr>
            <p:cNvPr id="38" name="椭圆 37"/>
            <p:cNvSpPr/>
            <p:nvPr/>
          </p:nvSpPr>
          <p:spPr>
            <a:xfrm>
              <a:off x="2522863" y="2324503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09723" y="2327725"/>
              <a:ext cx="875141" cy="940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壹</a:t>
              </a:r>
              <a:endParaRPr lang="zh-CN" altLang="en-US" sz="6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865658" y="6218788"/>
            <a:ext cx="2583334" cy="108000"/>
            <a:chOff x="4808506" y="6218788"/>
            <a:chExt cx="2583334" cy="108000"/>
          </a:xfrm>
        </p:grpSpPr>
        <p:sp>
          <p:nvSpPr>
            <p:cNvPr id="53" name="矩形 52"/>
            <p:cNvSpPr/>
            <p:nvPr/>
          </p:nvSpPr>
          <p:spPr>
            <a:xfrm>
              <a:off x="4808506" y="6247366"/>
              <a:ext cx="520700" cy="59035"/>
            </a:xfrm>
            <a:prstGeom prst="rect">
              <a:avLst/>
            </a:prstGeom>
            <a:solidFill>
              <a:srgbClr val="189F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329206" y="6218788"/>
              <a:ext cx="520700" cy="108000"/>
            </a:xfrm>
            <a:prstGeom prst="rect">
              <a:avLst/>
            </a:prstGeom>
            <a:solidFill>
              <a:srgbClr val="A98B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849906" y="6247365"/>
              <a:ext cx="520700" cy="59035"/>
            </a:xfrm>
            <a:prstGeom prst="rect">
              <a:avLst/>
            </a:prstGeom>
            <a:solidFill>
              <a:srgbClr val="FB6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871140" y="6247365"/>
              <a:ext cx="520700" cy="59035"/>
            </a:xfrm>
            <a:prstGeom prst="rect">
              <a:avLst/>
            </a:prstGeom>
            <a:solidFill>
              <a:srgbClr val="8EC4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360523" y="6253808"/>
              <a:ext cx="520700" cy="59035"/>
            </a:xfrm>
            <a:prstGeom prst="rect">
              <a:avLst/>
            </a:prstGeom>
            <a:solidFill>
              <a:srgbClr val="F1A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52462" y="2960702"/>
            <a:ext cx="2595781" cy="1440000"/>
            <a:chOff x="4752462" y="2960702"/>
            <a:chExt cx="2595781" cy="1440000"/>
          </a:xfrm>
          <a:solidFill>
            <a:srgbClr val="5BB7D7"/>
          </a:solidFill>
        </p:grpSpPr>
        <p:sp>
          <p:nvSpPr>
            <p:cNvPr id="58" name="任意多边形 57"/>
            <p:cNvSpPr/>
            <p:nvPr/>
          </p:nvSpPr>
          <p:spPr>
            <a:xfrm rot="2567651" flipH="1">
              <a:off x="4752462" y="2960702"/>
              <a:ext cx="1385648" cy="1406100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solidFill>
              <a:srgbClr val="5BB7D7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9" name="任意多边形 58"/>
            <p:cNvSpPr>
              <a:spLocks noChangeAspect="1"/>
            </p:cNvSpPr>
            <p:nvPr/>
          </p:nvSpPr>
          <p:spPr>
            <a:xfrm rot="3221536">
              <a:off x="5381158" y="3505058"/>
              <a:ext cx="928527" cy="848968"/>
            </a:xfrm>
            <a:custGeom>
              <a:avLst/>
              <a:gdLst>
                <a:gd name="connsiteX0" fmla="*/ 1600260 w 3879736"/>
                <a:gd name="connsiteY0" fmla="*/ 0 h 3547321"/>
                <a:gd name="connsiteX1" fmla="*/ 1876490 w 3879736"/>
                <a:gd name="connsiteY1" fmla="*/ 527008 h 3547321"/>
                <a:gd name="connsiteX2" fmla="*/ 1967343 w 3879736"/>
                <a:gd name="connsiteY2" fmla="*/ 533627 h 3547321"/>
                <a:gd name="connsiteX3" fmla="*/ 2309772 w 3879736"/>
                <a:gd name="connsiteY3" fmla="*/ 668898 h 3547321"/>
                <a:gd name="connsiteX4" fmla="*/ 2557518 w 3879736"/>
                <a:gd name="connsiteY4" fmla="*/ 1755120 h 3547321"/>
                <a:gd name="connsiteX5" fmla="*/ 2522942 w 3879736"/>
                <a:gd name="connsiteY5" fmla="*/ 1836894 h 3547321"/>
                <a:gd name="connsiteX6" fmla="*/ 2852890 w 3879736"/>
                <a:gd name="connsiteY6" fmla="*/ 1994477 h 3547321"/>
                <a:gd name="connsiteX7" fmla="*/ 3112001 w 3879736"/>
                <a:gd name="connsiteY7" fmla="*/ 1258361 h 3547321"/>
                <a:gd name="connsiteX8" fmla="*/ 2979687 w 3879736"/>
                <a:gd name="connsiteY8" fmla="*/ 2055036 h 3547321"/>
                <a:gd name="connsiteX9" fmla="*/ 3879736 w 3879736"/>
                <a:gd name="connsiteY9" fmla="*/ 2484900 h 3547321"/>
                <a:gd name="connsiteX10" fmla="*/ 3099090 w 3879736"/>
                <a:gd name="connsiteY10" fmla="*/ 3547321 h 3547321"/>
                <a:gd name="connsiteX11" fmla="*/ 2075296 w 3879736"/>
                <a:gd name="connsiteY11" fmla="*/ 2446117 h 3547321"/>
                <a:gd name="connsiteX12" fmla="*/ 2007589 w 3879736"/>
                <a:gd name="connsiteY12" fmla="*/ 2503546 h 3547321"/>
                <a:gd name="connsiteX13" fmla="*/ 896962 w 3879736"/>
                <a:gd name="connsiteY13" fmla="*/ 2591662 h 3547321"/>
                <a:gd name="connsiteX14" fmla="*/ 665558 w 3879736"/>
                <a:gd name="connsiteY14" fmla="*/ 2305291 h 3547321"/>
                <a:gd name="connsiteX15" fmla="*/ 662689 w 3879736"/>
                <a:gd name="connsiteY15" fmla="*/ 2298027 h 3547321"/>
                <a:gd name="connsiteX16" fmla="*/ 0 w 3879736"/>
                <a:gd name="connsiteY16" fmla="*/ 2177875 h 3547321"/>
                <a:gd name="connsiteX17" fmla="*/ 585165 w 3879736"/>
                <a:gd name="connsiteY17" fmla="*/ 1826710 h 3547321"/>
                <a:gd name="connsiteX18" fmla="*/ 585237 w 3879736"/>
                <a:gd name="connsiteY18" fmla="*/ 1823871 h 3547321"/>
                <a:gd name="connsiteX19" fmla="*/ 866256 w 3879736"/>
                <a:gd name="connsiteY19" fmla="*/ 1088665 h 3547321"/>
                <a:gd name="connsiteX20" fmla="*/ 1387100 w 3879736"/>
                <a:gd name="connsiteY20" fmla="*/ 643646 h 3547321"/>
                <a:gd name="connsiteX21" fmla="*/ 1451635 w 3879736"/>
                <a:gd name="connsiteY21" fmla="*/ 615095 h 354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79736" h="3547321">
                  <a:moveTo>
                    <a:pt x="1600260" y="0"/>
                  </a:moveTo>
                  <a:lnTo>
                    <a:pt x="1876490" y="527008"/>
                  </a:lnTo>
                  <a:lnTo>
                    <a:pt x="1967343" y="533627"/>
                  </a:lnTo>
                  <a:cubicBezTo>
                    <a:pt x="2091275" y="549776"/>
                    <a:pt x="2207998" y="594117"/>
                    <a:pt x="2309772" y="668898"/>
                  </a:cubicBezTo>
                  <a:cubicBezTo>
                    <a:pt x="2615095" y="893243"/>
                    <a:pt x="2699158" y="1327843"/>
                    <a:pt x="2557518" y="1755120"/>
                  </a:cubicBezTo>
                  <a:lnTo>
                    <a:pt x="2522942" y="1836894"/>
                  </a:lnTo>
                  <a:lnTo>
                    <a:pt x="2852890" y="1994477"/>
                  </a:lnTo>
                  <a:lnTo>
                    <a:pt x="3112001" y="1258361"/>
                  </a:lnTo>
                  <a:lnTo>
                    <a:pt x="2979687" y="2055036"/>
                  </a:lnTo>
                  <a:lnTo>
                    <a:pt x="3879736" y="2484900"/>
                  </a:lnTo>
                  <a:lnTo>
                    <a:pt x="3099090" y="3547321"/>
                  </a:lnTo>
                  <a:lnTo>
                    <a:pt x="2075296" y="2446117"/>
                  </a:lnTo>
                  <a:lnTo>
                    <a:pt x="2007589" y="2503546"/>
                  </a:lnTo>
                  <a:cubicBezTo>
                    <a:pt x="1642150" y="2766379"/>
                    <a:pt x="1202284" y="2816007"/>
                    <a:pt x="896962" y="2591662"/>
                  </a:cubicBezTo>
                  <a:cubicBezTo>
                    <a:pt x="795188" y="2516881"/>
                    <a:pt x="717999" y="2418737"/>
                    <a:pt x="665558" y="2305291"/>
                  </a:cubicBezTo>
                  <a:lnTo>
                    <a:pt x="662689" y="2298027"/>
                  </a:lnTo>
                  <a:lnTo>
                    <a:pt x="0" y="2177875"/>
                  </a:lnTo>
                  <a:lnTo>
                    <a:pt x="585165" y="1826710"/>
                  </a:lnTo>
                  <a:lnTo>
                    <a:pt x="585237" y="1823871"/>
                  </a:lnTo>
                  <a:cubicBezTo>
                    <a:pt x="602192" y="1580423"/>
                    <a:pt x="695571" y="1320958"/>
                    <a:pt x="866256" y="1088665"/>
                  </a:cubicBezTo>
                  <a:cubicBezTo>
                    <a:pt x="1012557" y="889556"/>
                    <a:pt x="1194879" y="738684"/>
                    <a:pt x="1387100" y="643646"/>
                  </a:cubicBezTo>
                  <a:lnTo>
                    <a:pt x="1451635" y="6150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0" name="任意多边形 59"/>
            <p:cNvSpPr>
              <a:spLocks noChangeAspect="1"/>
            </p:cNvSpPr>
            <p:nvPr/>
          </p:nvSpPr>
          <p:spPr>
            <a:xfrm rot="2567651" flipH="1">
              <a:off x="5676561" y="3270833"/>
              <a:ext cx="1093007" cy="1109139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solidFill>
              <a:srgbClr val="5BB7D7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1" name="任意多边形 60"/>
            <p:cNvSpPr>
              <a:spLocks noChangeAspect="1"/>
            </p:cNvSpPr>
            <p:nvPr/>
          </p:nvSpPr>
          <p:spPr>
            <a:xfrm rot="2567651" flipH="1">
              <a:off x="6205101" y="3691599"/>
              <a:ext cx="688190" cy="698347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2" name="任意多边形 61"/>
            <p:cNvSpPr>
              <a:spLocks noChangeAspect="1"/>
            </p:cNvSpPr>
            <p:nvPr/>
          </p:nvSpPr>
          <p:spPr>
            <a:xfrm rot="3221536">
              <a:off x="6459495" y="3511955"/>
              <a:ext cx="928527" cy="848968"/>
            </a:xfrm>
            <a:custGeom>
              <a:avLst/>
              <a:gdLst>
                <a:gd name="connsiteX0" fmla="*/ 1600260 w 3879736"/>
                <a:gd name="connsiteY0" fmla="*/ 0 h 3547321"/>
                <a:gd name="connsiteX1" fmla="*/ 1876490 w 3879736"/>
                <a:gd name="connsiteY1" fmla="*/ 527008 h 3547321"/>
                <a:gd name="connsiteX2" fmla="*/ 1967343 w 3879736"/>
                <a:gd name="connsiteY2" fmla="*/ 533627 h 3547321"/>
                <a:gd name="connsiteX3" fmla="*/ 2309772 w 3879736"/>
                <a:gd name="connsiteY3" fmla="*/ 668898 h 3547321"/>
                <a:gd name="connsiteX4" fmla="*/ 2557518 w 3879736"/>
                <a:gd name="connsiteY4" fmla="*/ 1755120 h 3547321"/>
                <a:gd name="connsiteX5" fmla="*/ 2522942 w 3879736"/>
                <a:gd name="connsiteY5" fmla="*/ 1836894 h 3547321"/>
                <a:gd name="connsiteX6" fmla="*/ 2852890 w 3879736"/>
                <a:gd name="connsiteY6" fmla="*/ 1994477 h 3547321"/>
                <a:gd name="connsiteX7" fmla="*/ 3112001 w 3879736"/>
                <a:gd name="connsiteY7" fmla="*/ 1258361 h 3547321"/>
                <a:gd name="connsiteX8" fmla="*/ 2979687 w 3879736"/>
                <a:gd name="connsiteY8" fmla="*/ 2055036 h 3547321"/>
                <a:gd name="connsiteX9" fmla="*/ 3879736 w 3879736"/>
                <a:gd name="connsiteY9" fmla="*/ 2484900 h 3547321"/>
                <a:gd name="connsiteX10" fmla="*/ 3099090 w 3879736"/>
                <a:gd name="connsiteY10" fmla="*/ 3547321 h 3547321"/>
                <a:gd name="connsiteX11" fmla="*/ 2075296 w 3879736"/>
                <a:gd name="connsiteY11" fmla="*/ 2446117 h 3547321"/>
                <a:gd name="connsiteX12" fmla="*/ 2007589 w 3879736"/>
                <a:gd name="connsiteY12" fmla="*/ 2503546 h 3547321"/>
                <a:gd name="connsiteX13" fmla="*/ 896962 w 3879736"/>
                <a:gd name="connsiteY13" fmla="*/ 2591662 h 3547321"/>
                <a:gd name="connsiteX14" fmla="*/ 665558 w 3879736"/>
                <a:gd name="connsiteY14" fmla="*/ 2305291 h 3547321"/>
                <a:gd name="connsiteX15" fmla="*/ 662689 w 3879736"/>
                <a:gd name="connsiteY15" fmla="*/ 2298027 h 3547321"/>
                <a:gd name="connsiteX16" fmla="*/ 0 w 3879736"/>
                <a:gd name="connsiteY16" fmla="*/ 2177875 h 3547321"/>
                <a:gd name="connsiteX17" fmla="*/ 585165 w 3879736"/>
                <a:gd name="connsiteY17" fmla="*/ 1826710 h 3547321"/>
                <a:gd name="connsiteX18" fmla="*/ 585237 w 3879736"/>
                <a:gd name="connsiteY18" fmla="*/ 1823871 h 3547321"/>
                <a:gd name="connsiteX19" fmla="*/ 866256 w 3879736"/>
                <a:gd name="connsiteY19" fmla="*/ 1088665 h 3547321"/>
                <a:gd name="connsiteX20" fmla="*/ 1387100 w 3879736"/>
                <a:gd name="connsiteY20" fmla="*/ 643646 h 3547321"/>
                <a:gd name="connsiteX21" fmla="*/ 1451635 w 3879736"/>
                <a:gd name="connsiteY21" fmla="*/ 615095 h 354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79736" h="3547321">
                  <a:moveTo>
                    <a:pt x="1600260" y="0"/>
                  </a:moveTo>
                  <a:lnTo>
                    <a:pt x="1876490" y="527008"/>
                  </a:lnTo>
                  <a:lnTo>
                    <a:pt x="1967343" y="533627"/>
                  </a:lnTo>
                  <a:cubicBezTo>
                    <a:pt x="2091275" y="549776"/>
                    <a:pt x="2207998" y="594117"/>
                    <a:pt x="2309772" y="668898"/>
                  </a:cubicBezTo>
                  <a:cubicBezTo>
                    <a:pt x="2615095" y="893243"/>
                    <a:pt x="2699158" y="1327843"/>
                    <a:pt x="2557518" y="1755120"/>
                  </a:cubicBezTo>
                  <a:lnTo>
                    <a:pt x="2522942" y="1836894"/>
                  </a:lnTo>
                  <a:lnTo>
                    <a:pt x="2852890" y="1994477"/>
                  </a:lnTo>
                  <a:lnTo>
                    <a:pt x="3112001" y="1258361"/>
                  </a:lnTo>
                  <a:lnTo>
                    <a:pt x="2979687" y="2055036"/>
                  </a:lnTo>
                  <a:lnTo>
                    <a:pt x="3879736" y="2484900"/>
                  </a:lnTo>
                  <a:lnTo>
                    <a:pt x="3099090" y="3547321"/>
                  </a:lnTo>
                  <a:lnTo>
                    <a:pt x="2075296" y="2446117"/>
                  </a:lnTo>
                  <a:lnTo>
                    <a:pt x="2007589" y="2503546"/>
                  </a:lnTo>
                  <a:cubicBezTo>
                    <a:pt x="1642150" y="2766379"/>
                    <a:pt x="1202284" y="2816007"/>
                    <a:pt x="896962" y="2591662"/>
                  </a:cubicBezTo>
                  <a:cubicBezTo>
                    <a:pt x="795188" y="2516881"/>
                    <a:pt x="717999" y="2418737"/>
                    <a:pt x="665558" y="2305291"/>
                  </a:cubicBezTo>
                  <a:lnTo>
                    <a:pt x="662689" y="2298027"/>
                  </a:lnTo>
                  <a:lnTo>
                    <a:pt x="0" y="2177875"/>
                  </a:lnTo>
                  <a:lnTo>
                    <a:pt x="585165" y="1826710"/>
                  </a:lnTo>
                  <a:lnTo>
                    <a:pt x="585237" y="1823871"/>
                  </a:lnTo>
                  <a:cubicBezTo>
                    <a:pt x="602192" y="1580423"/>
                    <a:pt x="695571" y="1320958"/>
                    <a:pt x="866256" y="1088665"/>
                  </a:cubicBezTo>
                  <a:cubicBezTo>
                    <a:pt x="1012557" y="889556"/>
                    <a:pt x="1194879" y="738684"/>
                    <a:pt x="1387100" y="643646"/>
                  </a:cubicBezTo>
                  <a:lnTo>
                    <a:pt x="1451635" y="615095"/>
                  </a:lnTo>
                  <a:close/>
                </a:path>
              </a:pathLst>
            </a:custGeom>
            <a:solidFill>
              <a:srgbClr val="5BB7D7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0" name="云形 9"/>
          <p:cNvSpPr/>
          <p:nvPr/>
        </p:nvSpPr>
        <p:spPr>
          <a:xfrm>
            <a:off x="4937855" y="4181913"/>
            <a:ext cx="2354958" cy="42515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hidden="1"/>
          <p:cNvSpPr/>
          <p:nvPr/>
        </p:nvSpPr>
        <p:spPr>
          <a:xfrm rot="3598561">
            <a:off x="3699401" y="597954"/>
            <a:ext cx="6044707" cy="7235923"/>
          </a:xfrm>
          <a:custGeom>
            <a:avLst/>
            <a:gdLst>
              <a:gd name="connsiteX0" fmla="*/ 0 w 7863840"/>
              <a:gd name="connsiteY0" fmla="*/ 0 h 7209307"/>
              <a:gd name="connsiteX1" fmla="*/ 7863840 w 7863840"/>
              <a:gd name="connsiteY1" fmla="*/ 0 h 7209307"/>
              <a:gd name="connsiteX2" fmla="*/ 7863840 w 7863840"/>
              <a:gd name="connsiteY2" fmla="*/ 7209307 h 7209307"/>
              <a:gd name="connsiteX3" fmla="*/ 0 w 7863840"/>
              <a:gd name="connsiteY3" fmla="*/ 7209307 h 7209307"/>
              <a:gd name="connsiteX4" fmla="*/ 0 w 7863840"/>
              <a:gd name="connsiteY4" fmla="*/ 0 h 7209307"/>
              <a:gd name="connsiteX0-1" fmla="*/ 0 w 7863840"/>
              <a:gd name="connsiteY0-2" fmla="*/ 0 h 7221734"/>
              <a:gd name="connsiteX1-3" fmla="*/ 7863840 w 7863840"/>
              <a:gd name="connsiteY1-4" fmla="*/ 0 h 7221734"/>
              <a:gd name="connsiteX2-5" fmla="*/ 7863840 w 7863840"/>
              <a:gd name="connsiteY2-6" fmla="*/ 7209307 h 7221734"/>
              <a:gd name="connsiteX3-7" fmla="*/ 1819133 w 7863840"/>
              <a:gd name="connsiteY3-8" fmla="*/ 7221734 h 7221734"/>
              <a:gd name="connsiteX4-9" fmla="*/ 0 w 7863840"/>
              <a:gd name="connsiteY4-10" fmla="*/ 7209307 h 7221734"/>
              <a:gd name="connsiteX5" fmla="*/ 0 w 7863840"/>
              <a:gd name="connsiteY5" fmla="*/ 0 h 7221734"/>
              <a:gd name="connsiteX0-11" fmla="*/ 0 w 7863840"/>
              <a:gd name="connsiteY0-12" fmla="*/ 14189 h 7235923"/>
              <a:gd name="connsiteX1-13" fmla="*/ 5849960 w 7863840"/>
              <a:gd name="connsiteY1-14" fmla="*/ 0 h 7235923"/>
              <a:gd name="connsiteX2-15" fmla="*/ 7863840 w 7863840"/>
              <a:gd name="connsiteY2-16" fmla="*/ 14189 h 7235923"/>
              <a:gd name="connsiteX3-17" fmla="*/ 7863840 w 7863840"/>
              <a:gd name="connsiteY3-18" fmla="*/ 7223496 h 7235923"/>
              <a:gd name="connsiteX4-19" fmla="*/ 1819133 w 7863840"/>
              <a:gd name="connsiteY4-20" fmla="*/ 7235923 h 7235923"/>
              <a:gd name="connsiteX5-21" fmla="*/ 0 w 7863840"/>
              <a:gd name="connsiteY5-22" fmla="*/ 7223496 h 7235923"/>
              <a:gd name="connsiteX6" fmla="*/ 0 w 7863840"/>
              <a:gd name="connsiteY6" fmla="*/ 14189 h 7235923"/>
              <a:gd name="connsiteX0-23" fmla="*/ 0 w 7863840"/>
              <a:gd name="connsiteY0-24" fmla="*/ 14189 h 7235923"/>
              <a:gd name="connsiteX1-25" fmla="*/ 5849960 w 7863840"/>
              <a:gd name="connsiteY1-26" fmla="*/ 0 h 7235923"/>
              <a:gd name="connsiteX2-27" fmla="*/ 7863840 w 7863840"/>
              <a:gd name="connsiteY2-28" fmla="*/ 14189 h 7235923"/>
              <a:gd name="connsiteX3-29" fmla="*/ 7863840 w 7863840"/>
              <a:gd name="connsiteY3-30" fmla="*/ 7223496 h 7235923"/>
              <a:gd name="connsiteX4-31" fmla="*/ 1819133 w 7863840"/>
              <a:gd name="connsiteY4-32" fmla="*/ 7235923 h 7235923"/>
              <a:gd name="connsiteX5-33" fmla="*/ 2091240 w 7863840"/>
              <a:gd name="connsiteY5-34" fmla="*/ 6998744 h 7235923"/>
              <a:gd name="connsiteX6-35" fmla="*/ 0 w 7863840"/>
              <a:gd name="connsiteY6-36" fmla="*/ 14189 h 7235923"/>
              <a:gd name="connsiteX0-37" fmla="*/ 3068721 w 6044707"/>
              <a:gd name="connsiteY0-38" fmla="*/ 3774336 h 7235923"/>
              <a:gd name="connsiteX1-39" fmla="*/ 4030827 w 6044707"/>
              <a:gd name="connsiteY1-40" fmla="*/ 0 h 7235923"/>
              <a:gd name="connsiteX2-41" fmla="*/ 6044707 w 6044707"/>
              <a:gd name="connsiteY2-42" fmla="*/ 14189 h 7235923"/>
              <a:gd name="connsiteX3-43" fmla="*/ 6044707 w 6044707"/>
              <a:gd name="connsiteY3-44" fmla="*/ 7223496 h 7235923"/>
              <a:gd name="connsiteX4-45" fmla="*/ 0 w 6044707"/>
              <a:gd name="connsiteY4-46" fmla="*/ 7235923 h 7235923"/>
              <a:gd name="connsiteX5-47" fmla="*/ 272107 w 6044707"/>
              <a:gd name="connsiteY5-48" fmla="*/ 6998744 h 7235923"/>
              <a:gd name="connsiteX6-49" fmla="*/ 3068721 w 6044707"/>
              <a:gd name="connsiteY6-50" fmla="*/ 3774336 h 7235923"/>
              <a:gd name="connsiteX0-51" fmla="*/ 3068721 w 6044707"/>
              <a:gd name="connsiteY0-52" fmla="*/ 3774336 h 7235923"/>
              <a:gd name="connsiteX1-53" fmla="*/ 3515877 w 6044707"/>
              <a:gd name="connsiteY1-54" fmla="*/ 1935332 h 7235923"/>
              <a:gd name="connsiteX2-55" fmla="*/ 4030827 w 6044707"/>
              <a:gd name="connsiteY2-56" fmla="*/ 0 h 7235923"/>
              <a:gd name="connsiteX3-57" fmla="*/ 6044707 w 6044707"/>
              <a:gd name="connsiteY3-58" fmla="*/ 14189 h 7235923"/>
              <a:gd name="connsiteX4-59" fmla="*/ 6044707 w 6044707"/>
              <a:gd name="connsiteY4-60" fmla="*/ 7223496 h 7235923"/>
              <a:gd name="connsiteX5-61" fmla="*/ 0 w 6044707"/>
              <a:gd name="connsiteY5-62" fmla="*/ 7235923 h 7235923"/>
              <a:gd name="connsiteX6-63" fmla="*/ 272107 w 6044707"/>
              <a:gd name="connsiteY6-64" fmla="*/ 6998744 h 7235923"/>
              <a:gd name="connsiteX7" fmla="*/ 3068721 w 6044707"/>
              <a:gd name="connsiteY7" fmla="*/ 3774336 h 7235923"/>
              <a:gd name="connsiteX0-65" fmla="*/ 3068721 w 6044707"/>
              <a:gd name="connsiteY0-66" fmla="*/ 3774336 h 7235923"/>
              <a:gd name="connsiteX1-67" fmla="*/ 3515877 w 6044707"/>
              <a:gd name="connsiteY1-68" fmla="*/ 1935332 h 7235923"/>
              <a:gd name="connsiteX2-69" fmla="*/ 3515877 w 6044707"/>
              <a:gd name="connsiteY2-70" fmla="*/ 1935332 h 7235923"/>
              <a:gd name="connsiteX3-71" fmla="*/ 4030827 w 6044707"/>
              <a:gd name="connsiteY3-72" fmla="*/ 0 h 7235923"/>
              <a:gd name="connsiteX4-73" fmla="*/ 6044707 w 6044707"/>
              <a:gd name="connsiteY4-74" fmla="*/ 14189 h 7235923"/>
              <a:gd name="connsiteX5-75" fmla="*/ 6044707 w 6044707"/>
              <a:gd name="connsiteY5-76" fmla="*/ 7223496 h 7235923"/>
              <a:gd name="connsiteX6-77" fmla="*/ 0 w 6044707"/>
              <a:gd name="connsiteY6-78" fmla="*/ 7235923 h 7235923"/>
              <a:gd name="connsiteX7-79" fmla="*/ 272107 w 6044707"/>
              <a:gd name="connsiteY7-80" fmla="*/ 6998744 h 7235923"/>
              <a:gd name="connsiteX8" fmla="*/ 3068721 w 6044707"/>
              <a:gd name="connsiteY8" fmla="*/ 3774336 h 7235923"/>
              <a:gd name="connsiteX0-81" fmla="*/ 3068721 w 6044707"/>
              <a:gd name="connsiteY0-82" fmla="*/ 3774336 h 7235923"/>
              <a:gd name="connsiteX1-83" fmla="*/ 3515877 w 6044707"/>
              <a:gd name="connsiteY1-84" fmla="*/ 1935332 h 7235923"/>
              <a:gd name="connsiteX2-85" fmla="*/ 3661658 w 6044707"/>
              <a:gd name="connsiteY2-86" fmla="*/ 1944144 h 7235923"/>
              <a:gd name="connsiteX3-87" fmla="*/ 4030827 w 6044707"/>
              <a:gd name="connsiteY3-88" fmla="*/ 0 h 7235923"/>
              <a:gd name="connsiteX4-89" fmla="*/ 6044707 w 6044707"/>
              <a:gd name="connsiteY4-90" fmla="*/ 14189 h 7235923"/>
              <a:gd name="connsiteX5-91" fmla="*/ 6044707 w 6044707"/>
              <a:gd name="connsiteY5-92" fmla="*/ 7223496 h 7235923"/>
              <a:gd name="connsiteX6-93" fmla="*/ 0 w 6044707"/>
              <a:gd name="connsiteY6-94" fmla="*/ 7235923 h 7235923"/>
              <a:gd name="connsiteX7-95" fmla="*/ 272107 w 6044707"/>
              <a:gd name="connsiteY7-96" fmla="*/ 6998744 h 7235923"/>
              <a:gd name="connsiteX8-97" fmla="*/ 3068721 w 6044707"/>
              <a:gd name="connsiteY8-98" fmla="*/ 3774336 h 7235923"/>
              <a:gd name="connsiteX0-99" fmla="*/ 3068721 w 6044707"/>
              <a:gd name="connsiteY0-100" fmla="*/ 3774336 h 7235923"/>
              <a:gd name="connsiteX1-101" fmla="*/ 3388902 w 6044707"/>
              <a:gd name="connsiteY1-102" fmla="*/ 2390008 h 7235923"/>
              <a:gd name="connsiteX2-103" fmla="*/ 3515877 w 6044707"/>
              <a:gd name="connsiteY2-104" fmla="*/ 1935332 h 7235923"/>
              <a:gd name="connsiteX3-105" fmla="*/ 3661658 w 6044707"/>
              <a:gd name="connsiteY3-106" fmla="*/ 1944144 h 7235923"/>
              <a:gd name="connsiteX4-107" fmla="*/ 4030827 w 6044707"/>
              <a:gd name="connsiteY4-108" fmla="*/ 0 h 7235923"/>
              <a:gd name="connsiteX5-109" fmla="*/ 6044707 w 6044707"/>
              <a:gd name="connsiteY5-110" fmla="*/ 14189 h 7235923"/>
              <a:gd name="connsiteX6-111" fmla="*/ 6044707 w 6044707"/>
              <a:gd name="connsiteY6-112" fmla="*/ 7223496 h 7235923"/>
              <a:gd name="connsiteX7-113" fmla="*/ 0 w 6044707"/>
              <a:gd name="connsiteY7-114" fmla="*/ 7235923 h 7235923"/>
              <a:gd name="connsiteX8-115" fmla="*/ 272107 w 6044707"/>
              <a:gd name="connsiteY8-116" fmla="*/ 6998744 h 7235923"/>
              <a:gd name="connsiteX9" fmla="*/ 3068721 w 6044707"/>
              <a:gd name="connsiteY9" fmla="*/ 3774336 h 7235923"/>
              <a:gd name="connsiteX0-117" fmla="*/ 3068721 w 6044707"/>
              <a:gd name="connsiteY0-118" fmla="*/ 3774336 h 7235923"/>
              <a:gd name="connsiteX1-119" fmla="*/ 3388902 w 6044707"/>
              <a:gd name="connsiteY1-120" fmla="*/ 2390008 h 7235923"/>
              <a:gd name="connsiteX2-121" fmla="*/ 3607607 w 6044707"/>
              <a:gd name="connsiteY2-122" fmla="*/ 2063780 h 7235923"/>
              <a:gd name="connsiteX3-123" fmla="*/ 3661658 w 6044707"/>
              <a:gd name="connsiteY3-124" fmla="*/ 1944144 h 7235923"/>
              <a:gd name="connsiteX4-125" fmla="*/ 4030827 w 6044707"/>
              <a:gd name="connsiteY4-126" fmla="*/ 0 h 7235923"/>
              <a:gd name="connsiteX5-127" fmla="*/ 6044707 w 6044707"/>
              <a:gd name="connsiteY5-128" fmla="*/ 14189 h 7235923"/>
              <a:gd name="connsiteX6-129" fmla="*/ 6044707 w 6044707"/>
              <a:gd name="connsiteY6-130" fmla="*/ 7223496 h 7235923"/>
              <a:gd name="connsiteX7-131" fmla="*/ 0 w 6044707"/>
              <a:gd name="connsiteY7-132" fmla="*/ 7235923 h 7235923"/>
              <a:gd name="connsiteX8-133" fmla="*/ 272107 w 6044707"/>
              <a:gd name="connsiteY8-134" fmla="*/ 6998744 h 7235923"/>
              <a:gd name="connsiteX9-135" fmla="*/ 3068721 w 6044707"/>
              <a:gd name="connsiteY9-136" fmla="*/ 3774336 h 7235923"/>
              <a:gd name="connsiteX0-137" fmla="*/ 3068721 w 6044707"/>
              <a:gd name="connsiteY0-138" fmla="*/ 3774336 h 7235923"/>
              <a:gd name="connsiteX1-139" fmla="*/ 3573387 w 6044707"/>
              <a:gd name="connsiteY1-140" fmla="*/ 2436274 h 7235923"/>
              <a:gd name="connsiteX2-141" fmla="*/ 3607607 w 6044707"/>
              <a:gd name="connsiteY2-142" fmla="*/ 2063780 h 7235923"/>
              <a:gd name="connsiteX3-143" fmla="*/ 3661658 w 6044707"/>
              <a:gd name="connsiteY3-144" fmla="*/ 1944144 h 7235923"/>
              <a:gd name="connsiteX4-145" fmla="*/ 4030827 w 6044707"/>
              <a:gd name="connsiteY4-146" fmla="*/ 0 h 7235923"/>
              <a:gd name="connsiteX5-147" fmla="*/ 6044707 w 6044707"/>
              <a:gd name="connsiteY5-148" fmla="*/ 14189 h 7235923"/>
              <a:gd name="connsiteX6-149" fmla="*/ 6044707 w 6044707"/>
              <a:gd name="connsiteY6-150" fmla="*/ 7223496 h 7235923"/>
              <a:gd name="connsiteX7-151" fmla="*/ 0 w 6044707"/>
              <a:gd name="connsiteY7-152" fmla="*/ 7235923 h 7235923"/>
              <a:gd name="connsiteX8-153" fmla="*/ 272107 w 6044707"/>
              <a:gd name="connsiteY8-154" fmla="*/ 6998744 h 7235923"/>
              <a:gd name="connsiteX9-155" fmla="*/ 3068721 w 6044707"/>
              <a:gd name="connsiteY9-156" fmla="*/ 3774336 h 7235923"/>
              <a:gd name="connsiteX0-157" fmla="*/ 3068721 w 6044707"/>
              <a:gd name="connsiteY0-158" fmla="*/ 3774336 h 7235923"/>
              <a:gd name="connsiteX1-159" fmla="*/ 3389348 w 6044707"/>
              <a:gd name="connsiteY1-160" fmla="*/ 2963585 h 7235923"/>
              <a:gd name="connsiteX2-161" fmla="*/ 3573387 w 6044707"/>
              <a:gd name="connsiteY2-162" fmla="*/ 2436274 h 7235923"/>
              <a:gd name="connsiteX3-163" fmla="*/ 3607607 w 6044707"/>
              <a:gd name="connsiteY3-164" fmla="*/ 2063780 h 7235923"/>
              <a:gd name="connsiteX4-165" fmla="*/ 3661658 w 6044707"/>
              <a:gd name="connsiteY4-166" fmla="*/ 1944144 h 7235923"/>
              <a:gd name="connsiteX5-167" fmla="*/ 4030827 w 6044707"/>
              <a:gd name="connsiteY5-168" fmla="*/ 0 h 7235923"/>
              <a:gd name="connsiteX6-169" fmla="*/ 6044707 w 6044707"/>
              <a:gd name="connsiteY6-170" fmla="*/ 14189 h 7235923"/>
              <a:gd name="connsiteX7-171" fmla="*/ 6044707 w 6044707"/>
              <a:gd name="connsiteY7-172" fmla="*/ 7223496 h 7235923"/>
              <a:gd name="connsiteX8-173" fmla="*/ 0 w 6044707"/>
              <a:gd name="connsiteY8-174" fmla="*/ 7235923 h 7235923"/>
              <a:gd name="connsiteX9-175" fmla="*/ 272107 w 6044707"/>
              <a:gd name="connsiteY9-176" fmla="*/ 6998744 h 7235923"/>
              <a:gd name="connsiteX10" fmla="*/ 3068721 w 6044707"/>
              <a:gd name="connsiteY10" fmla="*/ 3774336 h 7235923"/>
              <a:gd name="connsiteX0-177" fmla="*/ 3068721 w 6044707"/>
              <a:gd name="connsiteY0-178" fmla="*/ 3774336 h 7235923"/>
              <a:gd name="connsiteX1-179" fmla="*/ 3444649 w 6044707"/>
              <a:gd name="connsiteY1-180" fmla="*/ 2920107 h 7235923"/>
              <a:gd name="connsiteX2-181" fmla="*/ 3573387 w 6044707"/>
              <a:gd name="connsiteY2-182" fmla="*/ 2436274 h 7235923"/>
              <a:gd name="connsiteX3-183" fmla="*/ 3607607 w 6044707"/>
              <a:gd name="connsiteY3-184" fmla="*/ 2063780 h 7235923"/>
              <a:gd name="connsiteX4-185" fmla="*/ 3661658 w 6044707"/>
              <a:gd name="connsiteY4-186" fmla="*/ 1944144 h 7235923"/>
              <a:gd name="connsiteX5-187" fmla="*/ 4030827 w 6044707"/>
              <a:gd name="connsiteY5-188" fmla="*/ 0 h 7235923"/>
              <a:gd name="connsiteX6-189" fmla="*/ 6044707 w 6044707"/>
              <a:gd name="connsiteY6-190" fmla="*/ 14189 h 7235923"/>
              <a:gd name="connsiteX7-191" fmla="*/ 6044707 w 6044707"/>
              <a:gd name="connsiteY7-192" fmla="*/ 7223496 h 7235923"/>
              <a:gd name="connsiteX8-193" fmla="*/ 0 w 6044707"/>
              <a:gd name="connsiteY8-194" fmla="*/ 7235923 h 7235923"/>
              <a:gd name="connsiteX9-195" fmla="*/ 272107 w 6044707"/>
              <a:gd name="connsiteY9-196" fmla="*/ 6998744 h 7235923"/>
              <a:gd name="connsiteX10-197" fmla="*/ 3068721 w 6044707"/>
              <a:gd name="connsiteY10-198" fmla="*/ 3774336 h 7235923"/>
              <a:gd name="connsiteX0-199" fmla="*/ 3068721 w 6044707"/>
              <a:gd name="connsiteY0-200" fmla="*/ 3774336 h 7235923"/>
              <a:gd name="connsiteX1-201" fmla="*/ 3444649 w 6044707"/>
              <a:gd name="connsiteY1-202" fmla="*/ 2920107 h 7235923"/>
              <a:gd name="connsiteX2-203" fmla="*/ 3573387 w 6044707"/>
              <a:gd name="connsiteY2-204" fmla="*/ 2436274 h 7235923"/>
              <a:gd name="connsiteX3-205" fmla="*/ 3607607 w 6044707"/>
              <a:gd name="connsiteY3-206" fmla="*/ 2063780 h 7235923"/>
              <a:gd name="connsiteX4-207" fmla="*/ 3661658 w 6044707"/>
              <a:gd name="connsiteY4-208" fmla="*/ 1944144 h 7235923"/>
              <a:gd name="connsiteX5-209" fmla="*/ 4030827 w 6044707"/>
              <a:gd name="connsiteY5-210" fmla="*/ 0 h 7235923"/>
              <a:gd name="connsiteX6-211" fmla="*/ 6044707 w 6044707"/>
              <a:gd name="connsiteY6-212" fmla="*/ 14189 h 7235923"/>
              <a:gd name="connsiteX7-213" fmla="*/ 6044707 w 6044707"/>
              <a:gd name="connsiteY7-214" fmla="*/ 7223496 h 7235923"/>
              <a:gd name="connsiteX8-215" fmla="*/ 0 w 6044707"/>
              <a:gd name="connsiteY8-216" fmla="*/ 7235923 h 7235923"/>
              <a:gd name="connsiteX9-217" fmla="*/ 272107 w 6044707"/>
              <a:gd name="connsiteY9-218" fmla="*/ 6998744 h 7235923"/>
              <a:gd name="connsiteX10-219" fmla="*/ 1865463 w 6044707"/>
              <a:gd name="connsiteY10-220" fmla="*/ 5130561 h 7235923"/>
              <a:gd name="connsiteX11" fmla="*/ 3068721 w 6044707"/>
              <a:gd name="connsiteY11" fmla="*/ 3774336 h 7235923"/>
              <a:gd name="connsiteX0-221" fmla="*/ 3068721 w 6044707"/>
              <a:gd name="connsiteY0-222" fmla="*/ 3774336 h 7235923"/>
              <a:gd name="connsiteX1-223" fmla="*/ 3444649 w 6044707"/>
              <a:gd name="connsiteY1-224" fmla="*/ 2920107 h 7235923"/>
              <a:gd name="connsiteX2-225" fmla="*/ 3573387 w 6044707"/>
              <a:gd name="connsiteY2-226" fmla="*/ 2436274 h 7235923"/>
              <a:gd name="connsiteX3-227" fmla="*/ 3607607 w 6044707"/>
              <a:gd name="connsiteY3-228" fmla="*/ 2063780 h 7235923"/>
              <a:gd name="connsiteX4-229" fmla="*/ 3661658 w 6044707"/>
              <a:gd name="connsiteY4-230" fmla="*/ 1944144 h 7235923"/>
              <a:gd name="connsiteX5-231" fmla="*/ 4030827 w 6044707"/>
              <a:gd name="connsiteY5-232" fmla="*/ 0 h 7235923"/>
              <a:gd name="connsiteX6-233" fmla="*/ 6044707 w 6044707"/>
              <a:gd name="connsiteY6-234" fmla="*/ 14189 h 7235923"/>
              <a:gd name="connsiteX7-235" fmla="*/ 6044707 w 6044707"/>
              <a:gd name="connsiteY7-236" fmla="*/ 7223496 h 7235923"/>
              <a:gd name="connsiteX8-237" fmla="*/ 0 w 6044707"/>
              <a:gd name="connsiteY8-238" fmla="*/ 7235923 h 7235923"/>
              <a:gd name="connsiteX9-239" fmla="*/ 272107 w 6044707"/>
              <a:gd name="connsiteY9-240" fmla="*/ 6998744 h 7235923"/>
              <a:gd name="connsiteX10-241" fmla="*/ 2369641 w 6044707"/>
              <a:gd name="connsiteY10-242" fmla="*/ 5406842 h 7235923"/>
              <a:gd name="connsiteX11-243" fmla="*/ 3068721 w 6044707"/>
              <a:gd name="connsiteY11-244" fmla="*/ 3774336 h 72359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  <a:cxn ang="0">
                <a:pos x="connsiteX8-97" y="connsiteY8-98"/>
              </a:cxn>
              <a:cxn ang="0">
                <a:pos x="connsiteX9-135" y="connsiteY9-136"/>
              </a:cxn>
              <a:cxn ang="0">
                <a:pos x="connsiteX10-197" y="connsiteY10-198"/>
              </a:cxn>
              <a:cxn ang="0">
                <a:pos x="connsiteX11-243" y="connsiteY11-244"/>
              </a:cxn>
            </a:cxnLst>
            <a:rect l="l" t="t" r="r" b="b"/>
            <a:pathLst>
              <a:path w="6044707" h="7235923">
                <a:moveTo>
                  <a:pt x="3068721" y="3774336"/>
                </a:moveTo>
                <a:lnTo>
                  <a:pt x="3444649" y="2920107"/>
                </a:lnTo>
                <a:lnTo>
                  <a:pt x="3573387" y="2436274"/>
                </a:lnTo>
                <a:lnTo>
                  <a:pt x="3607607" y="2063780"/>
                </a:lnTo>
                <a:lnTo>
                  <a:pt x="3661658" y="1944144"/>
                </a:lnTo>
                <a:lnTo>
                  <a:pt x="4030827" y="0"/>
                </a:lnTo>
                <a:lnTo>
                  <a:pt x="6044707" y="14189"/>
                </a:lnTo>
                <a:lnTo>
                  <a:pt x="6044707" y="7223496"/>
                </a:lnTo>
                <a:lnTo>
                  <a:pt x="0" y="7235923"/>
                </a:lnTo>
                <a:lnTo>
                  <a:pt x="272107" y="6998744"/>
                </a:lnTo>
                <a:lnTo>
                  <a:pt x="2369641" y="5406842"/>
                </a:lnTo>
                <a:lnTo>
                  <a:pt x="3068721" y="3774336"/>
                </a:lnTo>
                <a:close/>
              </a:path>
            </a:pathLst>
          </a:custGeom>
          <a:solidFill>
            <a:srgbClr val="1F4E79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任意多边形 282"/>
          <p:cNvSpPr>
            <a:spLocks noChangeAspect="1"/>
          </p:cNvSpPr>
          <p:nvPr/>
        </p:nvSpPr>
        <p:spPr>
          <a:xfrm>
            <a:off x="46575" y="392259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62025" y="1643380"/>
            <a:ext cx="5255895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针对水务项目场景，通信时间较长，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WebSocket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长连接是否会带来巨大开销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？</a:t>
            </a:r>
            <a:endParaRPr lang="zh-CN" altLang="en-US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2.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消息队列会比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WebSocket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有优势吗？</a:t>
            </a:r>
            <a:endParaRPr lang="zh-CN" altLang="en-US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 fontAlgn="auto">
              <a:lnSpc>
                <a:spcPct val="170000"/>
              </a:lnSpc>
              <a:buClr>
                <a:srgbClr val="512373"/>
              </a:buClr>
              <a:buSzPct val="150000"/>
            </a:pP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>
                <a:srgbClr val="512373"/>
              </a:buClr>
              <a:buSzPct val="150000"/>
            </a:pPr>
            <a:endParaRPr lang="zh-CN" altLang="en-US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-33106" y="4348684"/>
            <a:ext cx="1105135" cy="504096"/>
            <a:chOff x="4893159" y="1762174"/>
            <a:chExt cx="1105135" cy="504096"/>
          </a:xfrm>
        </p:grpSpPr>
        <p:sp>
          <p:nvSpPr>
            <p:cNvPr id="151" name="任意多边形 150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2" name="任意多边形 151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6040" y="476250"/>
            <a:ext cx="55448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一些疑问</a:t>
            </a:r>
            <a:endParaRPr lang="zh-CN" altLang="en-US" sz="40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57718" y="327552"/>
            <a:ext cx="6115981" cy="4072996"/>
            <a:chOff x="5343526" y="327552"/>
            <a:chExt cx="6115981" cy="4072996"/>
          </a:xfrm>
        </p:grpSpPr>
        <p:sp>
          <p:nvSpPr>
            <p:cNvPr id="11" name="任意多边形 10"/>
            <p:cNvSpPr/>
            <p:nvPr/>
          </p:nvSpPr>
          <p:spPr>
            <a:xfrm>
              <a:off x="5343526" y="1271585"/>
              <a:ext cx="4743450" cy="3128963"/>
            </a:xfrm>
            <a:custGeom>
              <a:avLst/>
              <a:gdLst>
                <a:gd name="connsiteX0" fmla="*/ 4743450 w 4743450"/>
                <a:gd name="connsiteY0" fmla="*/ 0 h 3128963"/>
                <a:gd name="connsiteX1" fmla="*/ 3543300 w 4743450"/>
                <a:gd name="connsiteY1" fmla="*/ 685800 h 3128963"/>
                <a:gd name="connsiteX2" fmla="*/ 3657600 w 4743450"/>
                <a:gd name="connsiteY2" fmla="*/ 228600 h 3128963"/>
                <a:gd name="connsiteX3" fmla="*/ 4086225 w 4743450"/>
                <a:gd name="connsiteY3" fmla="*/ 1471613 h 3128963"/>
                <a:gd name="connsiteX4" fmla="*/ 0 w 4743450"/>
                <a:gd name="connsiteY4" fmla="*/ 3128963 h 312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3450" h="3128963">
                  <a:moveTo>
                    <a:pt x="4743450" y="0"/>
                  </a:moveTo>
                  <a:cubicBezTo>
                    <a:pt x="4233862" y="323850"/>
                    <a:pt x="3724275" y="647700"/>
                    <a:pt x="3543300" y="685800"/>
                  </a:cubicBezTo>
                  <a:cubicBezTo>
                    <a:pt x="3362325" y="723900"/>
                    <a:pt x="3567113" y="97631"/>
                    <a:pt x="3657600" y="228600"/>
                  </a:cubicBezTo>
                  <a:cubicBezTo>
                    <a:pt x="3748087" y="359569"/>
                    <a:pt x="4695825" y="988219"/>
                    <a:pt x="4086225" y="1471613"/>
                  </a:cubicBezTo>
                  <a:cubicBezTo>
                    <a:pt x="3476625" y="1955007"/>
                    <a:pt x="666750" y="2874169"/>
                    <a:pt x="0" y="3128963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5" name="组合 4"/>
            <p:cNvGrpSpPr>
              <a:grpSpLocks noChangeAspect="1"/>
            </p:cNvGrpSpPr>
            <p:nvPr/>
          </p:nvGrpSpPr>
          <p:grpSpPr>
            <a:xfrm rot="3111275">
              <a:off x="10232020" y="108065"/>
              <a:ext cx="1008000" cy="1446974"/>
              <a:chOff x="4989172" y="938595"/>
              <a:chExt cx="2232000" cy="3204000"/>
            </a:xfrm>
          </p:grpSpPr>
          <p:grpSp>
            <p:nvGrpSpPr>
              <p:cNvPr id="84" name="组合 83"/>
              <p:cNvGrpSpPr>
                <a:grpSpLocks noChangeAspect="1"/>
              </p:cNvGrpSpPr>
              <p:nvPr/>
            </p:nvGrpSpPr>
            <p:grpSpPr>
              <a:xfrm>
                <a:off x="4989172" y="938595"/>
                <a:ext cx="2232000" cy="3204000"/>
                <a:chOff x="4032564" y="502494"/>
                <a:chExt cx="4140000" cy="4968000"/>
              </a:xfrm>
            </p:grpSpPr>
            <p:sp>
              <p:nvSpPr>
                <p:cNvPr id="85" name="任意多边形 84"/>
                <p:cNvSpPr/>
                <p:nvPr/>
              </p:nvSpPr>
              <p:spPr>
                <a:xfrm rot="10800000">
                  <a:off x="4032564" y="2760690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86" name="任意多边形 85"/>
                <p:cNvSpPr/>
                <p:nvPr/>
              </p:nvSpPr>
              <p:spPr>
                <a:xfrm rot="10800000" flipH="1">
                  <a:off x="6103113" y="2759548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grpSp>
              <p:nvGrpSpPr>
                <p:cNvPr id="87" name="组合 86"/>
                <p:cNvGrpSpPr>
                  <a:grpSpLocks noChangeAspect="1"/>
                </p:cNvGrpSpPr>
                <p:nvPr/>
              </p:nvGrpSpPr>
              <p:grpSpPr>
                <a:xfrm>
                  <a:off x="5001617" y="502494"/>
                  <a:ext cx="2159701" cy="4968000"/>
                  <a:chOff x="4467040" y="-510380"/>
                  <a:chExt cx="3259116" cy="7497005"/>
                </a:xfrm>
              </p:grpSpPr>
              <p:grpSp>
                <p:nvGrpSpPr>
                  <p:cNvPr id="90" name="组合 89"/>
                  <p:cNvGrpSpPr/>
                  <p:nvPr/>
                </p:nvGrpSpPr>
                <p:grpSpPr>
                  <a:xfrm>
                    <a:off x="4869768" y="4318000"/>
                    <a:ext cx="2450878" cy="2668625"/>
                    <a:chOff x="5249595" y="3150385"/>
                    <a:chExt cx="2450878" cy="2668625"/>
                  </a:xfrm>
                </p:grpSpPr>
                <p:sp>
                  <p:nvSpPr>
                    <p:cNvPr id="100" name="任意多边形 99"/>
                    <p:cNvSpPr/>
                    <p:nvPr/>
                  </p:nvSpPr>
                  <p:spPr>
                    <a:xfrm>
                      <a:off x="6475825" y="3152730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D700">
                        <a:alpha val="9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101" name="任意多边形 100"/>
                    <p:cNvSpPr/>
                    <p:nvPr/>
                  </p:nvSpPr>
                  <p:spPr>
                    <a:xfrm flipH="1">
                      <a:off x="5249595" y="3150385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E24F">
                        <a:alpha val="9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1" name="组合 90"/>
                  <p:cNvGrpSpPr/>
                  <p:nvPr/>
                </p:nvGrpSpPr>
                <p:grpSpPr>
                  <a:xfrm>
                    <a:off x="5422776" y="4307490"/>
                    <a:ext cx="1392753" cy="2047307"/>
                    <a:chOff x="6590397" y="382604"/>
                    <a:chExt cx="1392753" cy="2047307"/>
                  </a:xfrm>
                </p:grpSpPr>
                <p:sp>
                  <p:nvSpPr>
                    <p:cNvPr id="98" name="任意多边形 97"/>
                    <p:cNvSpPr>
                      <a:spLocks noChangeAspect="1"/>
                    </p:cNvSpPr>
                    <p:nvPr/>
                  </p:nvSpPr>
                  <p:spPr>
                    <a:xfrm>
                      <a:off x="7282060" y="384952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D43A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9" name="任意多边形 98"/>
                    <p:cNvSpPr>
                      <a:spLocks noChangeAspect="1"/>
                    </p:cNvSpPr>
                    <p:nvPr/>
                  </p:nvSpPr>
                  <p:spPr>
                    <a:xfrm flipH="1">
                      <a:off x="6590397" y="382604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FB637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2" name="组合 91"/>
                  <p:cNvGrpSpPr/>
                  <p:nvPr/>
                </p:nvGrpSpPr>
                <p:grpSpPr>
                  <a:xfrm>
                    <a:off x="4775013" y="2863216"/>
                    <a:ext cx="2641986" cy="1657642"/>
                    <a:chOff x="4775007" y="1259500"/>
                    <a:chExt cx="2641986" cy="1657642"/>
                  </a:xfrm>
                  <a:solidFill>
                    <a:schemeClr val="accent5">
                      <a:lumMod val="75000"/>
                    </a:schemeClr>
                  </a:solidFill>
                </p:grpSpPr>
                <p:sp>
                  <p:nvSpPr>
                    <p:cNvPr id="96" name="任意多边形 95"/>
                    <p:cNvSpPr/>
                    <p:nvPr/>
                  </p:nvSpPr>
                  <p:spPr>
                    <a:xfrm>
                      <a:off x="6096000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7" name="任意多边形 96"/>
                    <p:cNvSpPr/>
                    <p:nvPr/>
                  </p:nvSpPr>
                  <p:spPr>
                    <a:xfrm flipH="1">
                      <a:off x="4775007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3" name="组合 92"/>
                  <p:cNvGrpSpPr/>
                  <p:nvPr/>
                </p:nvGrpSpPr>
                <p:grpSpPr>
                  <a:xfrm>
                    <a:off x="4467040" y="-510380"/>
                    <a:ext cx="3259116" cy="4669532"/>
                    <a:chOff x="4467034" y="1037066"/>
                    <a:chExt cx="3259116" cy="4669532"/>
                  </a:xfrm>
                </p:grpSpPr>
                <p:sp>
                  <p:nvSpPr>
                    <p:cNvPr id="94" name="任意多边形 93"/>
                    <p:cNvSpPr/>
                    <p:nvPr/>
                  </p:nvSpPr>
                  <p:spPr>
                    <a:xfrm>
                      <a:off x="609718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5" name="任意多边形 94"/>
                    <p:cNvSpPr/>
                    <p:nvPr/>
                  </p:nvSpPr>
                  <p:spPr>
                    <a:xfrm flipH="1">
                      <a:off x="446703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rgbClr val="FFFB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89" name="任意多边形 88"/>
                <p:cNvSpPr/>
                <p:nvPr/>
              </p:nvSpPr>
              <p:spPr>
                <a:xfrm>
                  <a:off x="5396882" y="1108223"/>
                  <a:ext cx="1347664" cy="260748"/>
                </a:xfrm>
                <a:custGeom>
                  <a:avLst/>
                  <a:gdLst>
                    <a:gd name="connsiteX0" fmla="*/ 704499 w 1347664"/>
                    <a:gd name="connsiteY0" fmla="*/ 100958 h 260748"/>
                    <a:gd name="connsiteX1" fmla="*/ 704499 w 1347664"/>
                    <a:gd name="connsiteY1" fmla="*/ 257136 h 260748"/>
                    <a:gd name="connsiteX2" fmla="*/ 682732 w 1347664"/>
                    <a:gd name="connsiteY2" fmla="*/ 258299 h 260748"/>
                    <a:gd name="connsiteX3" fmla="*/ 682732 w 1347664"/>
                    <a:gd name="connsiteY3" fmla="*/ 101976 h 260748"/>
                    <a:gd name="connsiteX4" fmla="*/ 83608 w 1347664"/>
                    <a:gd name="connsiteY4" fmla="*/ 22131 h 260748"/>
                    <a:gd name="connsiteX5" fmla="*/ 96178 w 1347664"/>
                    <a:gd name="connsiteY5" fmla="*/ 26748 h 260748"/>
                    <a:gd name="connsiteX6" fmla="*/ 642715 w 1347664"/>
                    <a:gd name="connsiteY6" fmla="*/ 103847 h 260748"/>
                    <a:gd name="connsiteX7" fmla="*/ 681947 w 1347664"/>
                    <a:gd name="connsiteY7" fmla="*/ 102013 h 260748"/>
                    <a:gd name="connsiteX8" fmla="*/ 681947 w 1347664"/>
                    <a:gd name="connsiteY8" fmla="*/ 258341 h 260748"/>
                    <a:gd name="connsiteX9" fmla="*/ 636888 w 1347664"/>
                    <a:gd name="connsiteY9" fmla="*/ 260748 h 260748"/>
                    <a:gd name="connsiteX10" fmla="*/ 22986 w 1347664"/>
                    <a:gd name="connsiteY10" fmla="*/ 161363 h 260748"/>
                    <a:gd name="connsiteX11" fmla="*/ 0 w 1347664"/>
                    <a:gd name="connsiteY11" fmla="*/ 151311 h 260748"/>
                    <a:gd name="connsiteX12" fmla="*/ 25829 w 1347664"/>
                    <a:gd name="connsiteY12" fmla="*/ 104432 h 260748"/>
                    <a:gd name="connsiteX13" fmla="*/ 1265535 w 1347664"/>
                    <a:gd name="connsiteY13" fmla="*/ 0 h 260748"/>
                    <a:gd name="connsiteX14" fmla="*/ 1338850 w 1347664"/>
                    <a:gd name="connsiteY14" fmla="*/ 104432 h 260748"/>
                    <a:gd name="connsiteX15" fmla="*/ 1347664 w 1347664"/>
                    <a:gd name="connsiteY15" fmla="*/ 120430 h 260748"/>
                    <a:gd name="connsiteX16" fmla="*/ 1293839 w 1347664"/>
                    <a:gd name="connsiteY16" fmla="*/ 145138 h 260748"/>
                    <a:gd name="connsiteX17" fmla="*/ 858174 w 1347664"/>
                    <a:gd name="connsiteY17" fmla="*/ 248925 h 260748"/>
                    <a:gd name="connsiteX18" fmla="*/ 705284 w 1347664"/>
                    <a:gd name="connsiteY18" fmla="*/ 257094 h 260748"/>
                    <a:gd name="connsiteX19" fmla="*/ 705284 w 1347664"/>
                    <a:gd name="connsiteY19" fmla="*/ 100921 h 260748"/>
                    <a:gd name="connsiteX20" fmla="*/ 837080 w 1347664"/>
                    <a:gd name="connsiteY20" fmla="*/ 94758 h 260748"/>
                    <a:gd name="connsiteX21" fmla="*/ 1228946 w 1347664"/>
                    <a:gd name="connsiteY21" fmla="*/ 14052 h 260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47664" h="260748">
                      <a:moveTo>
                        <a:pt x="704499" y="100958"/>
                      </a:moveTo>
                      <a:lnTo>
                        <a:pt x="704499" y="257136"/>
                      </a:lnTo>
                      <a:lnTo>
                        <a:pt x="682732" y="258299"/>
                      </a:lnTo>
                      <a:lnTo>
                        <a:pt x="682732" y="101976"/>
                      </a:lnTo>
                      <a:close/>
                      <a:moveTo>
                        <a:pt x="83608" y="22131"/>
                      </a:moveTo>
                      <a:lnTo>
                        <a:pt x="96178" y="26748"/>
                      </a:lnTo>
                      <a:cubicBezTo>
                        <a:pt x="257121" y="75796"/>
                        <a:pt x="443737" y="103847"/>
                        <a:pt x="642715" y="103847"/>
                      </a:cubicBezTo>
                      <a:lnTo>
                        <a:pt x="681947" y="102013"/>
                      </a:lnTo>
                      <a:lnTo>
                        <a:pt x="681947" y="258341"/>
                      </a:lnTo>
                      <a:lnTo>
                        <a:pt x="636888" y="260748"/>
                      </a:lnTo>
                      <a:cubicBezTo>
                        <a:pt x="409485" y="260748"/>
                        <a:pt x="198228" y="224110"/>
                        <a:pt x="22986" y="161363"/>
                      </a:cubicBezTo>
                      <a:lnTo>
                        <a:pt x="0" y="151311"/>
                      </a:lnTo>
                      <a:lnTo>
                        <a:pt x="25829" y="104432"/>
                      </a:lnTo>
                      <a:close/>
                      <a:moveTo>
                        <a:pt x="1265535" y="0"/>
                      </a:moveTo>
                      <a:lnTo>
                        <a:pt x="1338850" y="104432"/>
                      </a:lnTo>
                      <a:lnTo>
                        <a:pt x="1347664" y="120430"/>
                      </a:lnTo>
                      <a:lnTo>
                        <a:pt x="1293839" y="145138"/>
                      </a:lnTo>
                      <a:cubicBezTo>
                        <a:pt x="1167013" y="195407"/>
                        <a:pt x="1018997" y="231484"/>
                        <a:pt x="858174" y="248925"/>
                      </a:cubicBezTo>
                      <a:lnTo>
                        <a:pt x="705284" y="257094"/>
                      </a:lnTo>
                      <a:lnTo>
                        <a:pt x="705284" y="100921"/>
                      </a:lnTo>
                      <a:lnTo>
                        <a:pt x="837080" y="94758"/>
                      </a:lnTo>
                      <a:cubicBezTo>
                        <a:pt x="979023" y="81320"/>
                        <a:pt x="1111517" y="53426"/>
                        <a:pt x="1228946" y="14052"/>
                      </a:cubicBez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104" name="任意多边形 103"/>
              <p:cNvSpPr>
                <a:spLocks noChangeAspect="1"/>
              </p:cNvSpPr>
              <p:nvPr/>
            </p:nvSpPr>
            <p:spPr>
              <a:xfrm>
                <a:off x="5838095" y="1617785"/>
                <a:ext cx="504000" cy="504000"/>
              </a:xfrm>
              <a:custGeom>
                <a:avLst/>
                <a:gdLst>
                  <a:gd name="connsiteX0" fmla="*/ 553992 w 1111348"/>
                  <a:gd name="connsiteY0" fmla="*/ 67992 h 1111348"/>
                  <a:gd name="connsiteX1" fmla="*/ 67992 w 1111348"/>
                  <a:gd name="connsiteY1" fmla="*/ 553992 h 1111348"/>
                  <a:gd name="connsiteX2" fmla="*/ 553992 w 1111348"/>
                  <a:gd name="connsiteY2" fmla="*/ 1039992 h 1111348"/>
                  <a:gd name="connsiteX3" fmla="*/ 1039992 w 1111348"/>
                  <a:gd name="connsiteY3" fmla="*/ 553992 h 1111348"/>
                  <a:gd name="connsiteX4" fmla="*/ 553992 w 1111348"/>
                  <a:gd name="connsiteY4" fmla="*/ 67992 h 1111348"/>
                  <a:gd name="connsiteX5" fmla="*/ 555674 w 1111348"/>
                  <a:gd name="connsiteY5" fmla="*/ 0 h 1111348"/>
                  <a:gd name="connsiteX6" fmla="*/ 1111348 w 1111348"/>
                  <a:gd name="connsiteY6" fmla="*/ 555674 h 1111348"/>
                  <a:gd name="connsiteX7" fmla="*/ 555674 w 1111348"/>
                  <a:gd name="connsiteY7" fmla="*/ 1111348 h 1111348"/>
                  <a:gd name="connsiteX8" fmla="*/ 0 w 1111348"/>
                  <a:gd name="connsiteY8" fmla="*/ 555674 h 1111348"/>
                  <a:gd name="connsiteX9" fmla="*/ 555674 w 1111348"/>
                  <a:gd name="connsiteY9" fmla="*/ 0 h 111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8" h="1111348">
                    <a:moveTo>
                      <a:pt x="553992" y="67992"/>
                    </a:moveTo>
                    <a:cubicBezTo>
                      <a:pt x="285582" y="67992"/>
                      <a:pt x="67992" y="285582"/>
                      <a:pt x="67992" y="553992"/>
                    </a:cubicBezTo>
                    <a:cubicBezTo>
                      <a:pt x="67992" y="822402"/>
                      <a:pt x="285582" y="1039992"/>
                      <a:pt x="553992" y="1039992"/>
                    </a:cubicBezTo>
                    <a:cubicBezTo>
                      <a:pt x="822402" y="1039992"/>
                      <a:pt x="1039992" y="822402"/>
                      <a:pt x="1039992" y="553992"/>
                    </a:cubicBezTo>
                    <a:cubicBezTo>
                      <a:pt x="1039992" y="285582"/>
                      <a:pt x="822402" y="67992"/>
                      <a:pt x="553992" y="67992"/>
                    </a:cubicBezTo>
                    <a:close/>
                    <a:moveTo>
                      <a:pt x="555674" y="0"/>
                    </a:moveTo>
                    <a:cubicBezTo>
                      <a:pt x="862564" y="0"/>
                      <a:pt x="1111348" y="248784"/>
                      <a:pt x="1111348" y="555674"/>
                    </a:cubicBezTo>
                    <a:cubicBezTo>
                      <a:pt x="1111348" y="862564"/>
                      <a:pt x="862564" y="1111348"/>
                      <a:pt x="555674" y="1111348"/>
                    </a:cubicBezTo>
                    <a:cubicBezTo>
                      <a:pt x="248784" y="1111348"/>
                      <a:pt x="0" y="862564"/>
                      <a:pt x="0" y="555674"/>
                    </a:cubicBezTo>
                    <a:cubicBezTo>
                      <a:pt x="0" y="248784"/>
                      <a:pt x="248784" y="0"/>
                      <a:pt x="555674" y="0"/>
                    </a:cubicBezTo>
                    <a:close/>
                  </a:path>
                </a:pathLst>
              </a:cu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37" name="组合 36"/>
              <p:cNvGrpSpPr>
                <a:grpSpLocks noChangeAspect="1"/>
              </p:cNvGrpSpPr>
              <p:nvPr/>
            </p:nvGrpSpPr>
            <p:grpSpPr>
              <a:xfrm>
                <a:off x="5779424" y="1575108"/>
                <a:ext cx="610717" cy="612000"/>
                <a:chOff x="4011923" y="917922"/>
                <a:chExt cx="4327014" cy="4336103"/>
              </a:xfrm>
            </p:grpSpPr>
            <p:sp>
              <p:nvSpPr>
                <p:cNvPr id="38" name="椭圆 37"/>
                <p:cNvSpPr>
                  <a:spLocks noChangeAspect="1"/>
                </p:cNvSpPr>
                <p:nvPr/>
              </p:nvSpPr>
              <p:spPr>
                <a:xfrm>
                  <a:off x="4018937" y="934025"/>
                  <a:ext cx="4320000" cy="432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39" name="任意多边形 38"/>
                <p:cNvSpPr/>
                <p:nvPr/>
              </p:nvSpPr>
              <p:spPr>
                <a:xfrm rot="2011872">
                  <a:off x="4770727" y="1561426"/>
                  <a:ext cx="3561122" cy="3293807"/>
                </a:xfrm>
                <a:custGeom>
                  <a:avLst/>
                  <a:gdLst>
                    <a:gd name="connsiteX0" fmla="*/ 2158543 w 3561122"/>
                    <a:gd name="connsiteY0" fmla="*/ 1376057 h 3293807"/>
                    <a:gd name="connsiteX1" fmla="*/ 702628 w 3561122"/>
                    <a:gd name="connsiteY1" fmla="*/ 2369337 h 3293807"/>
                    <a:gd name="connsiteX2" fmla="*/ 1661366 w 3561122"/>
                    <a:gd name="connsiteY2" fmla="*/ 2916854 h 3293807"/>
                    <a:gd name="connsiteX3" fmla="*/ 2458936 w 3561122"/>
                    <a:gd name="connsiteY3" fmla="*/ 2119880 h 3293807"/>
                    <a:gd name="connsiteX4" fmla="*/ 958074 w 3561122"/>
                    <a:gd name="connsiteY4" fmla="*/ 5671 h 3293807"/>
                    <a:gd name="connsiteX5" fmla="*/ 2662098 w 3561122"/>
                    <a:gd name="connsiteY5" fmla="*/ 0 h 3293807"/>
                    <a:gd name="connsiteX6" fmla="*/ 2765672 w 3561122"/>
                    <a:gd name="connsiteY6" fmla="*/ 76266 h 3293807"/>
                    <a:gd name="connsiteX7" fmla="*/ 3201432 w 3561122"/>
                    <a:gd name="connsiteY7" fmla="*/ 558050 h 3293807"/>
                    <a:gd name="connsiteX8" fmla="*/ 2932684 w 3561122"/>
                    <a:gd name="connsiteY8" fmla="*/ 3274714 h 3293807"/>
                    <a:gd name="connsiteX9" fmla="*/ 2917256 w 3561122"/>
                    <a:gd name="connsiteY9" fmla="*/ 3288707 h 3293807"/>
                    <a:gd name="connsiteX10" fmla="*/ 2074350 w 3561122"/>
                    <a:gd name="connsiteY10" fmla="*/ 3293807 h 3293807"/>
                    <a:gd name="connsiteX11" fmla="*/ 926718 w 3561122"/>
                    <a:gd name="connsiteY11" fmla="*/ 2550460 h 3293807"/>
                    <a:gd name="connsiteX12" fmla="*/ 0 w 3561122"/>
                    <a:gd name="connsiteY12" fmla="*/ 2543075 h 3293807"/>
                    <a:gd name="connsiteX13" fmla="*/ 290701 w 3561122"/>
                    <a:gd name="connsiteY13" fmla="*/ 2186011 h 3293807"/>
                    <a:gd name="connsiteX14" fmla="*/ 474955 w 3561122"/>
                    <a:gd name="connsiteY14" fmla="*/ 1912920 h 3293807"/>
                    <a:gd name="connsiteX15" fmla="*/ 1133594 w 3561122"/>
                    <a:gd name="connsiteY15" fmla="*/ 1440068 h 3293807"/>
                    <a:gd name="connsiteX16" fmla="*/ 723333 w 3561122"/>
                    <a:gd name="connsiteY16" fmla="*/ 677605 h 3293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61122" h="3293807">
                      <a:moveTo>
                        <a:pt x="2158543" y="1376057"/>
                      </a:moveTo>
                      <a:lnTo>
                        <a:pt x="702628" y="2369337"/>
                      </a:lnTo>
                      <a:lnTo>
                        <a:pt x="1661366" y="2916854"/>
                      </a:lnTo>
                      <a:lnTo>
                        <a:pt x="2458936" y="2119880"/>
                      </a:lnTo>
                      <a:close/>
                      <a:moveTo>
                        <a:pt x="958074" y="5671"/>
                      </a:moveTo>
                      <a:lnTo>
                        <a:pt x="2662098" y="0"/>
                      </a:lnTo>
                      <a:lnTo>
                        <a:pt x="2765672" y="76266"/>
                      </a:lnTo>
                      <a:cubicBezTo>
                        <a:pt x="2930365" y="210545"/>
                        <a:pt x="3077875" y="371598"/>
                        <a:pt x="3201432" y="558050"/>
                      </a:cubicBezTo>
                      <a:cubicBezTo>
                        <a:pt x="3778027" y="1428162"/>
                        <a:pt x="3641903" y="2563115"/>
                        <a:pt x="2932684" y="3274714"/>
                      </a:cubicBezTo>
                      <a:lnTo>
                        <a:pt x="2917256" y="3288707"/>
                      </a:lnTo>
                      <a:lnTo>
                        <a:pt x="2074350" y="3293807"/>
                      </a:lnTo>
                      <a:lnTo>
                        <a:pt x="926718" y="2550460"/>
                      </a:lnTo>
                      <a:lnTo>
                        <a:pt x="0" y="2543075"/>
                      </a:lnTo>
                      <a:lnTo>
                        <a:pt x="290701" y="2186011"/>
                      </a:lnTo>
                      <a:lnTo>
                        <a:pt x="474955" y="1912920"/>
                      </a:lnTo>
                      <a:lnTo>
                        <a:pt x="1133594" y="1440068"/>
                      </a:lnTo>
                      <a:lnTo>
                        <a:pt x="723333" y="677605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0" name="任意多边形 39"/>
                <p:cNvSpPr/>
                <p:nvPr/>
              </p:nvSpPr>
              <p:spPr>
                <a:xfrm>
                  <a:off x="5162223" y="2152409"/>
                  <a:ext cx="1950718" cy="2675497"/>
                </a:xfrm>
                <a:custGeom>
                  <a:avLst/>
                  <a:gdLst>
                    <a:gd name="connsiteX0" fmla="*/ 1650973 w 1950718"/>
                    <a:gd name="connsiteY0" fmla="*/ 1265588 h 2675497"/>
                    <a:gd name="connsiteX1" fmla="*/ 1487620 w 1950718"/>
                    <a:gd name="connsiteY1" fmla="*/ 1305237 h 2675497"/>
                    <a:gd name="connsiteX2" fmla="*/ 1244970 w 1950718"/>
                    <a:gd name="connsiteY2" fmla="*/ 1444801 h 2675497"/>
                    <a:gd name="connsiteX3" fmla="*/ 1156157 w 1950718"/>
                    <a:gd name="connsiteY3" fmla="*/ 1803225 h 2675497"/>
                    <a:gd name="connsiteX4" fmla="*/ 1311580 w 1950718"/>
                    <a:gd name="connsiteY4" fmla="*/ 1766748 h 2675497"/>
                    <a:gd name="connsiteX5" fmla="*/ 1551058 w 1950718"/>
                    <a:gd name="connsiteY5" fmla="*/ 1635115 h 2675497"/>
                    <a:gd name="connsiteX6" fmla="*/ 1650973 w 1950718"/>
                    <a:gd name="connsiteY6" fmla="*/ 1265588 h 2675497"/>
                    <a:gd name="connsiteX7" fmla="*/ 299744 w 1950718"/>
                    <a:gd name="connsiteY7" fmla="*/ 1265588 h 2675497"/>
                    <a:gd name="connsiteX8" fmla="*/ 399659 w 1950718"/>
                    <a:gd name="connsiteY8" fmla="*/ 1635115 h 2675497"/>
                    <a:gd name="connsiteX9" fmla="*/ 794560 w 1950718"/>
                    <a:gd name="connsiteY9" fmla="*/ 1803225 h 2675497"/>
                    <a:gd name="connsiteX10" fmla="*/ 783459 w 1950718"/>
                    <a:gd name="connsiteY10" fmla="*/ 1666834 h 2675497"/>
                    <a:gd name="connsiteX11" fmla="*/ 705747 w 1950718"/>
                    <a:gd name="connsiteY11" fmla="*/ 1444801 h 2675497"/>
                    <a:gd name="connsiteX12" fmla="*/ 299744 w 1950718"/>
                    <a:gd name="connsiteY12" fmla="*/ 1265588 h 2675497"/>
                    <a:gd name="connsiteX13" fmla="*/ 975359 w 1950718"/>
                    <a:gd name="connsiteY13" fmla="*/ 0 h 2675497"/>
                    <a:gd name="connsiteX14" fmla="*/ 1706481 w 1950718"/>
                    <a:gd name="connsiteY14" fmla="*/ 275956 h 2675497"/>
                    <a:gd name="connsiteX15" fmla="*/ 1950718 w 1950718"/>
                    <a:gd name="connsiteY15" fmla="*/ 951570 h 2675497"/>
                    <a:gd name="connsiteX16" fmla="*/ 1768334 w 1950718"/>
                    <a:gd name="connsiteY16" fmla="*/ 1825428 h 2675497"/>
                    <a:gd name="connsiteX17" fmla="*/ 1370260 w 1950718"/>
                    <a:gd name="connsiteY17" fmla="*/ 2442363 h 2675497"/>
                    <a:gd name="connsiteX18" fmla="*/ 975359 w 1950718"/>
                    <a:gd name="connsiteY18" fmla="*/ 2675497 h 2675497"/>
                    <a:gd name="connsiteX19" fmla="*/ 580457 w 1950718"/>
                    <a:gd name="connsiteY19" fmla="*/ 2442363 h 2675497"/>
                    <a:gd name="connsiteX20" fmla="*/ 182384 w 1950718"/>
                    <a:gd name="connsiteY20" fmla="*/ 1825428 h 2675497"/>
                    <a:gd name="connsiteX21" fmla="*/ 0 w 1950718"/>
                    <a:gd name="connsiteY21" fmla="*/ 951570 h 2675497"/>
                    <a:gd name="connsiteX22" fmla="*/ 244236 w 1950718"/>
                    <a:gd name="connsiteY22" fmla="*/ 275956 h 2675497"/>
                    <a:gd name="connsiteX23" fmla="*/ 975359 w 1950718"/>
                    <a:gd name="connsiteY23" fmla="*/ 0 h 2675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950718" h="2675497">
                      <a:moveTo>
                        <a:pt x="1650973" y="1265588"/>
                      </a:moveTo>
                      <a:cubicBezTo>
                        <a:pt x="1590707" y="1276161"/>
                        <a:pt x="1536256" y="1289378"/>
                        <a:pt x="1487620" y="1305237"/>
                      </a:cubicBezTo>
                      <a:cubicBezTo>
                        <a:pt x="1370260" y="1342243"/>
                        <a:pt x="1289377" y="1388764"/>
                        <a:pt x="1244970" y="1444801"/>
                      </a:cubicBezTo>
                      <a:cubicBezTo>
                        <a:pt x="1189991" y="1515640"/>
                        <a:pt x="1160386" y="1635115"/>
                        <a:pt x="1156157" y="1803225"/>
                      </a:cubicBezTo>
                      <a:cubicBezTo>
                        <a:pt x="1212194" y="1793709"/>
                        <a:pt x="1264002" y="1781551"/>
                        <a:pt x="1311580" y="1766748"/>
                      </a:cubicBezTo>
                      <a:cubicBezTo>
                        <a:pt x="1424711" y="1731857"/>
                        <a:pt x="1504537" y="1687980"/>
                        <a:pt x="1551058" y="1635115"/>
                      </a:cubicBezTo>
                      <a:cubicBezTo>
                        <a:pt x="1622955" y="1553703"/>
                        <a:pt x="1656260" y="1430527"/>
                        <a:pt x="1650973" y="1265588"/>
                      </a:cubicBezTo>
                      <a:close/>
                      <a:moveTo>
                        <a:pt x="299744" y="1265588"/>
                      </a:moveTo>
                      <a:cubicBezTo>
                        <a:pt x="294458" y="1430527"/>
                        <a:pt x="327762" y="1553703"/>
                        <a:pt x="399659" y="1635115"/>
                      </a:cubicBezTo>
                      <a:cubicBezTo>
                        <a:pt x="468384" y="1713355"/>
                        <a:pt x="600017" y="1769392"/>
                        <a:pt x="794560" y="1803225"/>
                      </a:cubicBezTo>
                      <a:cubicBezTo>
                        <a:pt x="793503" y="1754589"/>
                        <a:pt x="789803" y="1709126"/>
                        <a:pt x="783459" y="1666834"/>
                      </a:cubicBezTo>
                      <a:cubicBezTo>
                        <a:pt x="767599" y="1567447"/>
                        <a:pt x="741695" y="1493436"/>
                        <a:pt x="705747" y="1444801"/>
                      </a:cubicBezTo>
                      <a:cubicBezTo>
                        <a:pt x="640195" y="1360217"/>
                        <a:pt x="504860" y="1300479"/>
                        <a:pt x="299744" y="1265588"/>
                      </a:cubicBezTo>
                      <a:close/>
                      <a:moveTo>
                        <a:pt x="975359" y="0"/>
                      </a:moveTo>
                      <a:cubicBezTo>
                        <a:pt x="1288320" y="0"/>
                        <a:pt x="1532027" y="91986"/>
                        <a:pt x="1706481" y="275956"/>
                      </a:cubicBezTo>
                      <a:cubicBezTo>
                        <a:pt x="1869306" y="447238"/>
                        <a:pt x="1950718" y="672443"/>
                        <a:pt x="1950718" y="951570"/>
                      </a:cubicBezTo>
                      <a:cubicBezTo>
                        <a:pt x="1950718" y="1248672"/>
                        <a:pt x="1889923" y="1539958"/>
                        <a:pt x="1768334" y="1825428"/>
                      </a:cubicBezTo>
                      <a:cubicBezTo>
                        <a:pt x="1663661" y="2070722"/>
                        <a:pt x="1530970" y="2276367"/>
                        <a:pt x="1370260" y="2442363"/>
                      </a:cubicBezTo>
                      <a:cubicBezTo>
                        <a:pt x="1219066" y="2597786"/>
                        <a:pt x="1087432" y="2675497"/>
                        <a:pt x="975359" y="2675497"/>
                      </a:cubicBezTo>
                      <a:cubicBezTo>
                        <a:pt x="863285" y="2675497"/>
                        <a:pt x="731651" y="2597786"/>
                        <a:pt x="580457" y="2442363"/>
                      </a:cubicBezTo>
                      <a:cubicBezTo>
                        <a:pt x="419748" y="2276367"/>
                        <a:pt x="287057" y="2070722"/>
                        <a:pt x="182384" y="1825428"/>
                      </a:cubicBezTo>
                      <a:cubicBezTo>
                        <a:pt x="60794" y="1539958"/>
                        <a:pt x="0" y="1248672"/>
                        <a:pt x="0" y="951570"/>
                      </a:cubicBezTo>
                      <a:cubicBezTo>
                        <a:pt x="0" y="672443"/>
                        <a:pt x="81412" y="447238"/>
                        <a:pt x="244236" y="275956"/>
                      </a:cubicBezTo>
                      <a:cubicBezTo>
                        <a:pt x="418690" y="91986"/>
                        <a:pt x="662398" y="0"/>
                        <a:pt x="97535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1" name="任意多边形 40"/>
                <p:cNvSpPr>
                  <a:spLocks noChangeAspect="1"/>
                </p:cNvSpPr>
                <p:nvPr/>
              </p:nvSpPr>
              <p:spPr>
                <a:xfrm>
                  <a:off x="4543320" y="1393942"/>
                  <a:ext cx="3164526" cy="1584000"/>
                </a:xfrm>
                <a:custGeom>
                  <a:avLst/>
                  <a:gdLst>
                    <a:gd name="connsiteX0" fmla="*/ 448642 w 1461848"/>
                    <a:gd name="connsiteY0" fmla="*/ 0 h 731726"/>
                    <a:gd name="connsiteX1" fmla="*/ 730941 w 1461848"/>
                    <a:gd name="connsiteY1" fmla="*/ 99914 h 731726"/>
                    <a:gd name="connsiteX2" fmla="*/ 1013240 w 1461848"/>
                    <a:gd name="connsiteY2" fmla="*/ 0 h 731726"/>
                    <a:gd name="connsiteX3" fmla="*/ 1129014 w 1461848"/>
                    <a:gd name="connsiteY3" fmla="*/ 550324 h 731726"/>
                    <a:gd name="connsiteX4" fmla="*/ 1461848 w 1461848"/>
                    <a:gd name="connsiteY4" fmla="*/ 731726 h 731726"/>
                    <a:gd name="connsiteX5" fmla="*/ 0 w 1461848"/>
                    <a:gd name="connsiteY5" fmla="*/ 731726 h 731726"/>
                    <a:gd name="connsiteX6" fmla="*/ 326524 w 1461848"/>
                    <a:gd name="connsiteY6" fmla="*/ 550324 h 73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1848" h="731726">
                      <a:moveTo>
                        <a:pt x="448642" y="0"/>
                      </a:moveTo>
                      <a:lnTo>
                        <a:pt x="730941" y="99914"/>
                      </a:lnTo>
                      <a:lnTo>
                        <a:pt x="1013240" y="0"/>
                      </a:lnTo>
                      <a:lnTo>
                        <a:pt x="1129014" y="550324"/>
                      </a:lnTo>
                      <a:lnTo>
                        <a:pt x="1461848" y="731726"/>
                      </a:lnTo>
                      <a:lnTo>
                        <a:pt x="0" y="731726"/>
                      </a:lnTo>
                      <a:lnTo>
                        <a:pt x="326524" y="55032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>
                  <a:off x="5243937" y="2368509"/>
                  <a:ext cx="1735141" cy="202706"/>
                </a:xfrm>
                <a:custGeom>
                  <a:avLst/>
                  <a:gdLst>
                    <a:gd name="connsiteX0" fmla="*/ 44981 w 1735141"/>
                    <a:gd name="connsiteY0" fmla="*/ 0 h 202706"/>
                    <a:gd name="connsiteX1" fmla="*/ 1692497 w 1735141"/>
                    <a:gd name="connsiteY1" fmla="*/ 0 h 202706"/>
                    <a:gd name="connsiteX2" fmla="*/ 1735141 w 1735141"/>
                    <a:gd name="connsiteY2" fmla="*/ 202706 h 202706"/>
                    <a:gd name="connsiteX3" fmla="*/ 0 w 1735141"/>
                    <a:gd name="connsiteY3" fmla="*/ 202706 h 20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5141" h="202706">
                      <a:moveTo>
                        <a:pt x="44981" y="0"/>
                      </a:moveTo>
                      <a:lnTo>
                        <a:pt x="1692497" y="0"/>
                      </a:lnTo>
                      <a:lnTo>
                        <a:pt x="1735141" y="202706"/>
                      </a:lnTo>
                      <a:lnTo>
                        <a:pt x="0" y="202706"/>
                      </a:lnTo>
                      <a:close/>
                    </a:path>
                  </a:pathLst>
                </a:cu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3" name="任意多边形 42"/>
                <p:cNvSpPr>
                  <a:spLocks noChangeAspect="1"/>
                </p:cNvSpPr>
                <p:nvPr/>
              </p:nvSpPr>
              <p:spPr>
                <a:xfrm>
                  <a:off x="4011923" y="917922"/>
                  <a:ext cx="4320000" cy="4320000"/>
                </a:xfrm>
                <a:custGeom>
                  <a:avLst/>
                  <a:gdLst>
                    <a:gd name="connsiteX0" fmla="*/ 2172331 w 4320000"/>
                    <a:gd name="connsiteY0" fmla="*/ 195257 h 4320000"/>
                    <a:gd name="connsiteX1" fmla="*/ 192331 w 4320000"/>
                    <a:gd name="connsiteY1" fmla="*/ 2175257 h 4320000"/>
                    <a:gd name="connsiteX2" fmla="*/ 2172331 w 4320000"/>
                    <a:gd name="connsiteY2" fmla="*/ 4155257 h 4320000"/>
                    <a:gd name="connsiteX3" fmla="*/ 4152331 w 4320000"/>
                    <a:gd name="connsiteY3" fmla="*/ 2175257 h 4320000"/>
                    <a:gd name="connsiteX4" fmla="*/ 2172331 w 4320000"/>
                    <a:gd name="connsiteY4" fmla="*/ 195257 h 4320000"/>
                    <a:gd name="connsiteX5" fmla="*/ 2160000 w 4320000"/>
                    <a:gd name="connsiteY5" fmla="*/ 0 h 4320000"/>
                    <a:gd name="connsiteX6" fmla="*/ 4320000 w 4320000"/>
                    <a:gd name="connsiteY6" fmla="*/ 2160000 h 4320000"/>
                    <a:gd name="connsiteX7" fmla="*/ 2160000 w 4320000"/>
                    <a:gd name="connsiteY7" fmla="*/ 4320000 h 4320000"/>
                    <a:gd name="connsiteX8" fmla="*/ 0 w 4320000"/>
                    <a:gd name="connsiteY8" fmla="*/ 2160000 h 4320000"/>
                    <a:gd name="connsiteX9" fmla="*/ 2160000 w 4320000"/>
                    <a:gd name="connsiteY9" fmla="*/ 0 h 43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20000" h="4320000">
                      <a:moveTo>
                        <a:pt x="2172331" y="195257"/>
                      </a:moveTo>
                      <a:cubicBezTo>
                        <a:pt x="1078807" y="195257"/>
                        <a:pt x="192331" y="1081733"/>
                        <a:pt x="192331" y="2175257"/>
                      </a:cubicBezTo>
                      <a:cubicBezTo>
                        <a:pt x="192331" y="3268781"/>
                        <a:pt x="1078807" y="4155257"/>
                        <a:pt x="2172331" y="4155257"/>
                      </a:cubicBezTo>
                      <a:cubicBezTo>
                        <a:pt x="3265855" y="4155257"/>
                        <a:pt x="4152331" y="3268781"/>
                        <a:pt x="4152331" y="2175257"/>
                      </a:cubicBezTo>
                      <a:cubicBezTo>
                        <a:pt x="4152331" y="1081733"/>
                        <a:pt x="3265855" y="195257"/>
                        <a:pt x="2172331" y="195257"/>
                      </a:cubicBezTo>
                      <a:close/>
                      <a:moveTo>
                        <a:pt x="2160000" y="0"/>
                      </a:moveTo>
                      <a:cubicBezTo>
                        <a:pt x="3352935" y="0"/>
                        <a:pt x="4320000" y="967065"/>
                        <a:pt x="4320000" y="2160000"/>
                      </a:cubicBezTo>
                      <a:cubicBezTo>
                        <a:pt x="4320000" y="3352935"/>
                        <a:pt x="3352935" y="4320000"/>
                        <a:pt x="2160000" y="4320000"/>
                      </a:cubicBezTo>
                      <a:cubicBezTo>
                        <a:pt x="967065" y="4320000"/>
                        <a:pt x="0" y="3352935"/>
                        <a:pt x="0" y="2160000"/>
                      </a:cubicBezTo>
                      <a:cubicBezTo>
                        <a:pt x="0" y="967065"/>
                        <a:pt x="967065" y="0"/>
                        <a:pt x="21600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</p:grpSp>
      <p:sp>
        <p:nvSpPr>
          <p:cNvPr id="82" name="任意多边形 81"/>
          <p:cNvSpPr/>
          <p:nvPr/>
        </p:nvSpPr>
        <p:spPr>
          <a:xfrm>
            <a:off x="422033" y="3792350"/>
            <a:ext cx="11542133" cy="296504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-267283" y="2934481"/>
            <a:ext cx="13296469" cy="3943545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45907" y="5020663"/>
            <a:ext cx="72707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Thank You For Watching</a:t>
            </a:r>
            <a:endParaRPr lang="zh-CN" altLang="en-US" sz="48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任意多边形 47"/>
          <p:cNvSpPr>
            <a:spLocks noChangeAspect="1"/>
          </p:cNvSpPr>
          <p:nvPr/>
        </p:nvSpPr>
        <p:spPr>
          <a:xfrm rot="2567651" flipH="1">
            <a:off x="2133199" y="1318592"/>
            <a:ext cx="1241678" cy="1260000"/>
          </a:xfrm>
          <a:custGeom>
            <a:avLst/>
            <a:gdLst>
              <a:gd name="connsiteX0" fmla="*/ 2879717 w 3642973"/>
              <a:gd name="connsiteY0" fmla="*/ 715706 h 3696730"/>
              <a:gd name="connsiteX1" fmla="*/ 2185324 w 3642973"/>
              <a:gd name="connsiteY1" fmla="*/ 395031 h 3696730"/>
              <a:gd name="connsiteX2" fmla="*/ 2145269 w 3642973"/>
              <a:gd name="connsiteY2" fmla="*/ 395569 h 3696730"/>
              <a:gd name="connsiteX3" fmla="*/ 2138241 w 3642973"/>
              <a:gd name="connsiteY3" fmla="*/ 372342 h 3696730"/>
              <a:gd name="connsiteX4" fmla="*/ 1970125 w 3642973"/>
              <a:gd name="connsiteY4" fmla="*/ 22989 h 3696730"/>
              <a:gd name="connsiteX5" fmla="*/ 1953243 w 3642973"/>
              <a:gd name="connsiteY5" fmla="*/ 0 h 3696730"/>
              <a:gd name="connsiteX6" fmla="*/ 1936361 w 3642973"/>
              <a:gd name="connsiteY6" fmla="*/ 22989 h 3696730"/>
              <a:gd name="connsiteX7" fmla="*/ 1768245 w 3642973"/>
              <a:gd name="connsiteY7" fmla="*/ 372342 h 3696730"/>
              <a:gd name="connsiteX8" fmla="*/ 1732837 w 3642973"/>
              <a:gd name="connsiteY8" fmla="*/ 489370 h 3696730"/>
              <a:gd name="connsiteX9" fmla="*/ 1702304 w 3642973"/>
              <a:gd name="connsiteY9" fmla="*/ 504014 h 3696730"/>
              <a:gd name="connsiteX10" fmla="*/ 1576443 w 3642973"/>
              <a:gd name="connsiteY10" fmla="*/ 609196 h 3696730"/>
              <a:gd name="connsiteX11" fmla="*/ 1532159 w 3642973"/>
              <a:gd name="connsiteY11" fmla="*/ 1581836 h 3696730"/>
              <a:gd name="connsiteX12" fmla="*/ 1550136 w 3642973"/>
              <a:gd name="connsiteY12" fmla="*/ 1608979 h 3696730"/>
              <a:gd name="connsiteX13" fmla="*/ 1548807 w 3642973"/>
              <a:gd name="connsiteY13" fmla="*/ 1608641 h 3696730"/>
              <a:gd name="connsiteX14" fmla="*/ 1023852 w 3642973"/>
              <a:gd name="connsiteY14" fmla="*/ 1791516 h 3696730"/>
              <a:gd name="connsiteX15" fmla="*/ 353458 w 3642973"/>
              <a:gd name="connsiteY15" fmla="*/ 2515622 h 3696730"/>
              <a:gd name="connsiteX16" fmla="*/ 308564 w 3642973"/>
              <a:gd name="connsiteY16" fmla="*/ 2423357 h 3696730"/>
              <a:gd name="connsiteX17" fmla="*/ 252288 w 3642973"/>
              <a:gd name="connsiteY17" fmla="*/ 2259997 h 3696730"/>
              <a:gd name="connsiteX18" fmla="*/ 192403 w 3642973"/>
              <a:gd name="connsiteY18" fmla="*/ 1789015 h 3696730"/>
              <a:gd name="connsiteX19" fmla="*/ 1698 w 3642973"/>
              <a:gd name="connsiteY19" fmla="*/ 1319521 h 3696730"/>
              <a:gd name="connsiteX20" fmla="*/ 99412 w 3642973"/>
              <a:gd name="connsiteY20" fmla="*/ 1728401 h 3696730"/>
              <a:gd name="connsiteX21" fmla="*/ 109744 w 3642973"/>
              <a:gd name="connsiteY21" fmla="*/ 2073567 h 3696730"/>
              <a:gd name="connsiteX22" fmla="*/ 233073 w 3642973"/>
              <a:gd name="connsiteY22" fmla="*/ 2577198 h 3696730"/>
              <a:gd name="connsiteX23" fmla="*/ 248542 w 3642973"/>
              <a:gd name="connsiteY23" fmla="*/ 2628944 h 3696730"/>
              <a:gd name="connsiteX24" fmla="*/ 37960 w 3642973"/>
              <a:gd name="connsiteY24" fmla="*/ 2856398 h 3696730"/>
              <a:gd name="connsiteX25" fmla="*/ 945621 w 3642973"/>
              <a:gd name="connsiteY25" fmla="*/ 3696730 h 3696730"/>
              <a:gd name="connsiteX26" fmla="*/ 1931512 w 3642973"/>
              <a:gd name="connsiteY26" fmla="*/ 2631848 h 3696730"/>
              <a:gd name="connsiteX27" fmla="*/ 2088644 w 3642973"/>
              <a:gd name="connsiteY27" fmla="*/ 2206933 h 3696730"/>
              <a:gd name="connsiteX28" fmla="*/ 2074298 w 3642973"/>
              <a:gd name="connsiteY28" fmla="*/ 2100559 h 3696730"/>
              <a:gd name="connsiteX29" fmla="*/ 2119809 w 3642973"/>
              <a:gd name="connsiteY29" fmla="*/ 2125895 h 3696730"/>
              <a:gd name="connsiteX30" fmla="*/ 3086161 w 3642973"/>
              <a:gd name="connsiteY30" fmla="*/ 2006925 h 3696730"/>
              <a:gd name="connsiteX31" fmla="*/ 3181350 w 3642973"/>
              <a:gd name="connsiteY31" fmla="*/ 1873347 h 3696730"/>
              <a:gd name="connsiteX32" fmla="*/ 3195347 w 3642973"/>
              <a:gd name="connsiteY32" fmla="*/ 1837281 h 3696730"/>
              <a:gd name="connsiteX33" fmla="*/ 3285965 w 3642973"/>
              <a:gd name="connsiteY33" fmla="*/ 1802051 h 3696730"/>
              <a:gd name="connsiteX34" fmla="*/ 3621351 w 3642973"/>
              <a:gd name="connsiteY34" fmla="*/ 1607560 h 3696730"/>
              <a:gd name="connsiteX35" fmla="*/ 3642973 w 3642973"/>
              <a:gd name="connsiteY35" fmla="*/ 1588960 h 3696730"/>
              <a:gd name="connsiteX36" fmla="*/ 3618754 w 3642973"/>
              <a:gd name="connsiteY36" fmla="*/ 1573896 h 3696730"/>
              <a:gd name="connsiteX37" fmla="*/ 3257504 w 3642973"/>
              <a:gd name="connsiteY37" fmla="*/ 1433150 h 3696730"/>
              <a:gd name="connsiteX38" fmla="*/ 3256003 w 3642973"/>
              <a:gd name="connsiteY38" fmla="*/ 1432820 h 3696730"/>
              <a:gd name="connsiteX39" fmla="*/ 3252855 w 3642973"/>
              <a:gd name="connsiteY39" fmla="*/ 1383374 h 3696730"/>
              <a:gd name="connsiteX40" fmla="*/ 2879717 w 3642973"/>
              <a:gd name="connsiteY40" fmla="*/ 715706 h 36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42973" h="3696730">
                <a:moveTo>
                  <a:pt x="2879717" y="715706"/>
                </a:moveTo>
                <a:cubicBezTo>
                  <a:pt x="2671268" y="522720"/>
                  <a:pt x="2421170" y="414305"/>
                  <a:pt x="2185324" y="395031"/>
                </a:cubicBezTo>
                <a:lnTo>
                  <a:pt x="2145269" y="395569"/>
                </a:lnTo>
                <a:lnTo>
                  <a:pt x="2138241" y="372342"/>
                </a:lnTo>
                <a:cubicBezTo>
                  <a:pt x="2092851" y="239931"/>
                  <a:pt x="2035964" y="121936"/>
                  <a:pt x="1970125" y="22989"/>
                </a:cubicBezTo>
                <a:lnTo>
                  <a:pt x="1953243" y="0"/>
                </a:lnTo>
                <a:lnTo>
                  <a:pt x="1936361" y="22989"/>
                </a:lnTo>
                <a:cubicBezTo>
                  <a:pt x="1870521" y="121936"/>
                  <a:pt x="1813635" y="239931"/>
                  <a:pt x="1768245" y="372342"/>
                </a:cubicBezTo>
                <a:lnTo>
                  <a:pt x="1732837" y="489370"/>
                </a:lnTo>
                <a:lnTo>
                  <a:pt x="1702304" y="504014"/>
                </a:lnTo>
                <a:cubicBezTo>
                  <a:pt x="1656548" y="533266"/>
                  <a:pt x="1614303" y="568302"/>
                  <a:pt x="1576443" y="609196"/>
                </a:cubicBezTo>
                <a:cubicBezTo>
                  <a:pt x="1349282" y="854558"/>
                  <a:pt x="1344483" y="1241078"/>
                  <a:pt x="1532159" y="1581836"/>
                </a:cubicBezTo>
                <a:lnTo>
                  <a:pt x="1550136" y="1608979"/>
                </a:lnTo>
                <a:lnTo>
                  <a:pt x="1548807" y="1608641"/>
                </a:lnTo>
                <a:cubicBezTo>
                  <a:pt x="1361003" y="1579729"/>
                  <a:pt x="1162658" y="1641587"/>
                  <a:pt x="1023852" y="1791516"/>
                </a:cubicBezTo>
                <a:lnTo>
                  <a:pt x="353458" y="2515622"/>
                </a:lnTo>
                <a:lnTo>
                  <a:pt x="308564" y="2423357"/>
                </a:lnTo>
                <a:cubicBezTo>
                  <a:pt x="286764" y="2372814"/>
                  <a:pt x="266869" y="2318239"/>
                  <a:pt x="252288" y="2259997"/>
                </a:cubicBezTo>
                <a:cubicBezTo>
                  <a:pt x="206974" y="2098234"/>
                  <a:pt x="234168" y="1945762"/>
                  <a:pt x="192403" y="1789015"/>
                </a:cubicBezTo>
                <a:cubicBezTo>
                  <a:pt x="150638" y="1632270"/>
                  <a:pt x="17196" y="1329623"/>
                  <a:pt x="1698" y="1319521"/>
                </a:cubicBezTo>
                <a:cubicBezTo>
                  <a:pt x="-13801" y="1309418"/>
                  <a:pt x="81405" y="1602726"/>
                  <a:pt x="99412" y="1728401"/>
                </a:cubicBezTo>
                <a:cubicBezTo>
                  <a:pt x="117420" y="1854075"/>
                  <a:pt x="73925" y="1892630"/>
                  <a:pt x="109744" y="2073567"/>
                </a:cubicBezTo>
                <a:cubicBezTo>
                  <a:pt x="132131" y="2186652"/>
                  <a:pt x="183368" y="2402957"/>
                  <a:pt x="233073" y="2577198"/>
                </a:cubicBezTo>
                <a:lnTo>
                  <a:pt x="248542" y="2628944"/>
                </a:lnTo>
                <a:lnTo>
                  <a:pt x="37960" y="2856398"/>
                </a:lnTo>
                <a:lnTo>
                  <a:pt x="945621" y="3696730"/>
                </a:lnTo>
                <a:lnTo>
                  <a:pt x="1931512" y="2631848"/>
                </a:lnTo>
                <a:cubicBezTo>
                  <a:pt x="2042558" y="2511905"/>
                  <a:pt x="2094474" y="2358306"/>
                  <a:pt x="2088644" y="2206933"/>
                </a:cubicBezTo>
                <a:lnTo>
                  <a:pt x="2074298" y="2100559"/>
                </a:lnTo>
                <a:lnTo>
                  <a:pt x="2119809" y="2125895"/>
                </a:lnTo>
                <a:cubicBezTo>
                  <a:pt x="2473993" y="2286803"/>
                  <a:pt x="2858999" y="2252287"/>
                  <a:pt x="3086161" y="2006925"/>
                </a:cubicBezTo>
                <a:cubicBezTo>
                  <a:pt x="3124021" y="1966032"/>
                  <a:pt x="3155704" y="1921217"/>
                  <a:pt x="3181350" y="1873347"/>
                </a:cubicBezTo>
                <a:lnTo>
                  <a:pt x="3195347" y="1837281"/>
                </a:lnTo>
                <a:lnTo>
                  <a:pt x="3285965" y="1802051"/>
                </a:lnTo>
                <a:cubicBezTo>
                  <a:pt x="3414492" y="1746610"/>
                  <a:pt x="3527761" y="1680815"/>
                  <a:pt x="3621351" y="1607560"/>
                </a:cubicBezTo>
                <a:lnTo>
                  <a:pt x="3642973" y="1588960"/>
                </a:lnTo>
                <a:lnTo>
                  <a:pt x="3618754" y="1573896"/>
                </a:lnTo>
                <a:cubicBezTo>
                  <a:pt x="3515035" y="1515863"/>
                  <a:pt x="3393014" y="1468221"/>
                  <a:pt x="3257504" y="1433150"/>
                </a:cubicBezTo>
                <a:lnTo>
                  <a:pt x="3256003" y="1432820"/>
                </a:lnTo>
                <a:lnTo>
                  <a:pt x="3252855" y="1383374"/>
                </a:lnTo>
                <a:cubicBezTo>
                  <a:pt x="3215496" y="1149710"/>
                  <a:pt x="3088165" y="908692"/>
                  <a:pt x="2879717" y="7157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2151387" y="2163189"/>
            <a:ext cx="1224005" cy="1271005"/>
            <a:chOff x="2522863" y="2284605"/>
            <a:chExt cx="1038917" cy="1078810"/>
          </a:xfrm>
        </p:grpSpPr>
        <p:sp>
          <p:nvSpPr>
            <p:cNvPr id="49" name="椭圆 48"/>
            <p:cNvSpPr/>
            <p:nvPr/>
          </p:nvSpPr>
          <p:spPr>
            <a:xfrm>
              <a:off x="2522863" y="2324503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668368" y="2284605"/>
              <a:ext cx="866677" cy="939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多</a:t>
              </a:r>
              <a:endParaRPr lang="zh-CN" altLang="en-US" sz="6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679844" y="2345671"/>
            <a:ext cx="1038917" cy="1038912"/>
            <a:chOff x="9522525" y="3204774"/>
            <a:chExt cx="1038917" cy="1038912"/>
          </a:xfrm>
        </p:grpSpPr>
        <p:sp>
          <p:nvSpPr>
            <p:cNvPr id="53" name="椭圆 52"/>
            <p:cNvSpPr/>
            <p:nvPr/>
          </p:nvSpPr>
          <p:spPr>
            <a:xfrm>
              <a:off x="9522525" y="3204774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9603401" y="3213575"/>
              <a:ext cx="868680" cy="9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观</a:t>
              </a:r>
              <a:endParaRPr lang="zh-CN" altLang="en-US" sz="5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524833" y="2327039"/>
            <a:ext cx="1038917" cy="1038912"/>
            <a:chOff x="2938374" y="4922672"/>
            <a:chExt cx="1038917" cy="1038912"/>
          </a:xfrm>
        </p:grpSpPr>
        <p:sp>
          <p:nvSpPr>
            <p:cNvPr id="57" name="椭圆 56"/>
            <p:cNvSpPr/>
            <p:nvPr/>
          </p:nvSpPr>
          <p:spPr>
            <a:xfrm>
              <a:off x="2938374" y="4922672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026875" y="4941383"/>
              <a:ext cx="868680" cy="9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谢</a:t>
              </a:r>
              <a:endParaRPr lang="zh-CN" altLang="en-US" sz="5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859524" y="2335116"/>
            <a:ext cx="1038917" cy="1038912"/>
            <a:chOff x="9560184" y="5257495"/>
            <a:chExt cx="1038917" cy="1038912"/>
          </a:xfrm>
        </p:grpSpPr>
        <p:sp>
          <p:nvSpPr>
            <p:cNvPr id="60" name="椭圆 59"/>
            <p:cNvSpPr/>
            <p:nvPr/>
          </p:nvSpPr>
          <p:spPr>
            <a:xfrm>
              <a:off x="9560184" y="5257495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9655348" y="5274350"/>
              <a:ext cx="868680" cy="9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赏</a:t>
              </a:r>
              <a:endParaRPr lang="zh-CN" altLang="en-US" sz="5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 flipH="1">
            <a:off x="6963128" y="1752618"/>
            <a:ext cx="4250690" cy="2636838"/>
            <a:chOff x="651129" y="2051449"/>
            <a:chExt cx="4250690" cy="2636838"/>
          </a:xfrm>
        </p:grpSpPr>
        <p:sp>
          <p:nvSpPr>
            <p:cNvPr id="68" name="任意多边形 67"/>
            <p:cNvSpPr/>
            <p:nvPr/>
          </p:nvSpPr>
          <p:spPr>
            <a:xfrm rot="16200000">
              <a:off x="2458656" y="256304"/>
              <a:ext cx="647700" cy="4237990"/>
            </a:xfrm>
            <a:custGeom>
              <a:avLst/>
              <a:gdLst>
                <a:gd name="connsiteX0" fmla="*/ 646509 w 646509"/>
                <a:gd name="connsiteY0" fmla="*/ 795333 h 3377403"/>
                <a:gd name="connsiteX1" fmla="*/ 646509 w 646509"/>
                <a:gd name="connsiteY1" fmla="*/ 795334 h 3377403"/>
                <a:gd name="connsiteX2" fmla="*/ 646509 w 646509"/>
                <a:gd name="connsiteY2" fmla="*/ 3377403 h 3377403"/>
                <a:gd name="connsiteX3" fmla="*/ 0 w 646509"/>
                <a:gd name="connsiteY3" fmla="*/ 3377403 h 3377403"/>
                <a:gd name="connsiteX4" fmla="*/ 0 w 646509"/>
                <a:gd name="connsiteY4" fmla="*/ 795333 h 3377403"/>
                <a:gd name="connsiteX5" fmla="*/ 2 w 646509"/>
                <a:gd name="connsiteY5" fmla="*/ 795333 h 3377403"/>
                <a:gd name="connsiteX6" fmla="*/ 323255 w 646509"/>
                <a:gd name="connsiteY6" fmla="*/ 0 h 3377403"/>
                <a:gd name="connsiteX7" fmla="*/ 646509 w 646509"/>
                <a:gd name="connsiteY7" fmla="*/ 795333 h 337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509" h="3377403">
                  <a:moveTo>
                    <a:pt x="646509" y="795333"/>
                  </a:moveTo>
                  <a:lnTo>
                    <a:pt x="646509" y="795334"/>
                  </a:lnTo>
                  <a:lnTo>
                    <a:pt x="646509" y="3377403"/>
                  </a:lnTo>
                  <a:lnTo>
                    <a:pt x="0" y="3377403"/>
                  </a:lnTo>
                  <a:lnTo>
                    <a:pt x="0" y="795333"/>
                  </a:lnTo>
                  <a:lnTo>
                    <a:pt x="2" y="795333"/>
                  </a:lnTo>
                  <a:lnTo>
                    <a:pt x="323255" y="0"/>
                  </a:lnTo>
                  <a:lnTo>
                    <a:pt x="646509" y="7953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9" name="任意多边形 68"/>
            <p:cNvSpPr/>
            <p:nvPr/>
          </p:nvSpPr>
          <p:spPr>
            <a:xfrm rot="16200000">
              <a:off x="2494851" y="940834"/>
              <a:ext cx="575945" cy="4237990"/>
            </a:xfrm>
            <a:custGeom>
              <a:avLst/>
              <a:gdLst>
                <a:gd name="connsiteX0" fmla="*/ 646509 w 646509"/>
                <a:gd name="connsiteY0" fmla="*/ 795333 h 3377403"/>
                <a:gd name="connsiteX1" fmla="*/ 646509 w 646509"/>
                <a:gd name="connsiteY1" fmla="*/ 795334 h 3377403"/>
                <a:gd name="connsiteX2" fmla="*/ 646509 w 646509"/>
                <a:gd name="connsiteY2" fmla="*/ 3377403 h 3377403"/>
                <a:gd name="connsiteX3" fmla="*/ 0 w 646509"/>
                <a:gd name="connsiteY3" fmla="*/ 3377403 h 3377403"/>
                <a:gd name="connsiteX4" fmla="*/ 0 w 646509"/>
                <a:gd name="connsiteY4" fmla="*/ 795333 h 3377403"/>
                <a:gd name="connsiteX5" fmla="*/ 2 w 646509"/>
                <a:gd name="connsiteY5" fmla="*/ 795333 h 3377403"/>
                <a:gd name="connsiteX6" fmla="*/ 323255 w 646509"/>
                <a:gd name="connsiteY6" fmla="*/ 0 h 3377403"/>
                <a:gd name="connsiteX7" fmla="*/ 646509 w 646509"/>
                <a:gd name="connsiteY7" fmla="*/ 795333 h 337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509" h="3377403">
                  <a:moveTo>
                    <a:pt x="646509" y="795333"/>
                  </a:moveTo>
                  <a:lnTo>
                    <a:pt x="646509" y="795334"/>
                  </a:lnTo>
                  <a:lnTo>
                    <a:pt x="646509" y="3377403"/>
                  </a:lnTo>
                  <a:lnTo>
                    <a:pt x="0" y="3377403"/>
                  </a:lnTo>
                  <a:lnTo>
                    <a:pt x="0" y="795333"/>
                  </a:lnTo>
                  <a:lnTo>
                    <a:pt x="2" y="795333"/>
                  </a:lnTo>
                  <a:lnTo>
                    <a:pt x="323255" y="0"/>
                  </a:lnTo>
                  <a:lnTo>
                    <a:pt x="646509" y="7953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0" name="任意多边形 69"/>
            <p:cNvSpPr/>
            <p:nvPr/>
          </p:nvSpPr>
          <p:spPr>
            <a:xfrm rot="16200000">
              <a:off x="2452941" y="2240044"/>
              <a:ext cx="646430" cy="4250055"/>
            </a:xfrm>
            <a:custGeom>
              <a:avLst/>
              <a:gdLst>
                <a:gd name="connsiteX0" fmla="*/ 646509 w 646509"/>
                <a:gd name="connsiteY0" fmla="*/ 795333 h 3377403"/>
                <a:gd name="connsiteX1" fmla="*/ 646509 w 646509"/>
                <a:gd name="connsiteY1" fmla="*/ 795334 h 3377403"/>
                <a:gd name="connsiteX2" fmla="*/ 646509 w 646509"/>
                <a:gd name="connsiteY2" fmla="*/ 3377403 h 3377403"/>
                <a:gd name="connsiteX3" fmla="*/ 0 w 646509"/>
                <a:gd name="connsiteY3" fmla="*/ 3377403 h 3377403"/>
                <a:gd name="connsiteX4" fmla="*/ 0 w 646509"/>
                <a:gd name="connsiteY4" fmla="*/ 795333 h 3377403"/>
                <a:gd name="connsiteX5" fmla="*/ 2 w 646509"/>
                <a:gd name="connsiteY5" fmla="*/ 795333 h 3377403"/>
                <a:gd name="connsiteX6" fmla="*/ 323255 w 646509"/>
                <a:gd name="connsiteY6" fmla="*/ 0 h 3377403"/>
                <a:gd name="connsiteX7" fmla="*/ 646509 w 646509"/>
                <a:gd name="connsiteY7" fmla="*/ 795333 h 337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509" h="3377403">
                  <a:moveTo>
                    <a:pt x="646509" y="795333"/>
                  </a:moveTo>
                  <a:lnTo>
                    <a:pt x="646509" y="795334"/>
                  </a:lnTo>
                  <a:lnTo>
                    <a:pt x="646509" y="3377403"/>
                  </a:lnTo>
                  <a:lnTo>
                    <a:pt x="0" y="3377403"/>
                  </a:lnTo>
                  <a:lnTo>
                    <a:pt x="0" y="795333"/>
                  </a:lnTo>
                  <a:lnTo>
                    <a:pt x="2" y="795333"/>
                  </a:lnTo>
                  <a:lnTo>
                    <a:pt x="323255" y="0"/>
                  </a:lnTo>
                  <a:lnTo>
                    <a:pt x="646509" y="7953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1" name="任意多边形 70"/>
            <p:cNvSpPr/>
            <p:nvPr/>
          </p:nvSpPr>
          <p:spPr>
            <a:xfrm rot="16200000">
              <a:off x="2487866" y="1580279"/>
              <a:ext cx="589280" cy="4238625"/>
            </a:xfrm>
            <a:custGeom>
              <a:avLst/>
              <a:gdLst>
                <a:gd name="connsiteX0" fmla="*/ 646509 w 646509"/>
                <a:gd name="connsiteY0" fmla="*/ 795333 h 3377403"/>
                <a:gd name="connsiteX1" fmla="*/ 646509 w 646509"/>
                <a:gd name="connsiteY1" fmla="*/ 795334 h 3377403"/>
                <a:gd name="connsiteX2" fmla="*/ 646509 w 646509"/>
                <a:gd name="connsiteY2" fmla="*/ 3377403 h 3377403"/>
                <a:gd name="connsiteX3" fmla="*/ 0 w 646509"/>
                <a:gd name="connsiteY3" fmla="*/ 3377403 h 3377403"/>
                <a:gd name="connsiteX4" fmla="*/ 0 w 646509"/>
                <a:gd name="connsiteY4" fmla="*/ 795333 h 3377403"/>
                <a:gd name="connsiteX5" fmla="*/ 2 w 646509"/>
                <a:gd name="connsiteY5" fmla="*/ 795333 h 3377403"/>
                <a:gd name="connsiteX6" fmla="*/ 323255 w 646509"/>
                <a:gd name="connsiteY6" fmla="*/ 0 h 3377403"/>
                <a:gd name="connsiteX7" fmla="*/ 646509 w 646509"/>
                <a:gd name="connsiteY7" fmla="*/ 795333 h 337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509" h="3377403">
                  <a:moveTo>
                    <a:pt x="646509" y="795333"/>
                  </a:moveTo>
                  <a:lnTo>
                    <a:pt x="646509" y="795334"/>
                  </a:lnTo>
                  <a:lnTo>
                    <a:pt x="646509" y="3377403"/>
                  </a:lnTo>
                  <a:lnTo>
                    <a:pt x="0" y="3377403"/>
                  </a:lnTo>
                  <a:lnTo>
                    <a:pt x="0" y="795333"/>
                  </a:lnTo>
                  <a:lnTo>
                    <a:pt x="2" y="795333"/>
                  </a:lnTo>
                  <a:lnTo>
                    <a:pt x="323255" y="0"/>
                  </a:lnTo>
                  <a:lnTo>
                    <a:pt x="646509" y="7953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815390" y="3286118"/>
            <a:ext cx="147775" cy="1682775"/>
            <a:chOff x="7182262" y="4053552"/>
            <a:chExt cx="147775" cy="1682775"/>
          </a:xfrm>
        </p:grpSpPr>
        <p:sp>
          <p:nvSpPr>
            <p:cNvPr id="25" name="梯形 24"/>
            <p:cNvSpPr>
              <a:spLocks noChangeAspect="1"/>
            </p:cNvSpPr>
            <p:nvPr/>
          </p:nvSpPr>
          <p:spPr>
            <a:xfrm>
              <a:off x="7182262" y="5556327"/>
              <a:ext cx="147775" cy="180000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26" name="直接连接符 25"/>
            <p:cNvCxnSpPr>
              <a:endCxn id="25" idx="0"/>
            </p:cNvCxnSpPr>
            <p:nvPr/>
          </p:nvCxnSpPr>
          <p:spPr>
            <a:xfrm>
              <a:off x="7243763" y="4053552"/>
              <a:ext cx="12387" cy="150277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/>
          <p:cNvSpPr txBox="1"/>
          <p:nvPr/>
        </p:nvSpPr>
        <p:spPr>
          <a:xfrm>
            <a:off x="1273357" y="289551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业务场景</a:t>
            </a:r>
            <a:endParaRPr lang="zh-CN" altLang="en-US" sz="40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964076" y="1755182"/>
            <a:ext cx="34931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zh-CN" altLang="en-US" sz="36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基于位置的应用</a:t>
            </a:r>
            <a:endParaRPr lang="zh-CN" altLang="en-US" sz="36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962775" y="2438400"/>
            <a:ext cx="3302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zh-CN" altLang="en-US" sz="36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工业运行监控</a:t>
            </a:r>
            <a:endParaRPr lang="zh-CN" altLang="en-US" sz="36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962775" y="3050540"/>
            <a:ext cx="3999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zh-CN" altLang="en-US" sz="36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视频</a:t>
            </a:r>
            <a:r>
              <a:rPr lang="zh-CN" altLang="en-US" sz="36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弹幕</a:t>
            </a:r>
            <a:endParaRPr lang="zh-CN" altLang="en-US" sz="36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962775" y="3695700"/>
            <a:ext cx="3649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zh-CN" altLang="en-US" sz="36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股票实时报价</a:t>
            </a:r>
            <a:endParaRPr lang="zh-CN" altLang="en-US" sz="36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2" name="任意多边形 81"/>
          <p:cNvSpPr>
            <a:spLocks noChangeAspect="1"/>
          </p:cNvSpPr>
          <p:nvPr/>
        </p:nvSpPr>
        <p:spPr>
          <a:xfrm>
            <a:off x="46575" y="392259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 descr="20170925162801749"/>
          <p:cNvPicPr>
            <a:picLocks noChangeAspect="1"/>
          </p:cNvPicPr>
          <p:nvPr/>
        </p:nvPicPr>
        <p:blipFill>
          <a:blip r:embed="rId1"/>
          <a:srcRect l="12610" t="8025" r="17867" b="24621"/>
          <a:stretch>
            <a:fillRect/>
          </a:stretch>
        </p:blipFill>
        <p:spPr>
          <a:xfrm>
            <a:off x="937895" y="1755140"/>
            <a:ext cx="5794375" cy="26339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hidden="1"/>
          <p:cNvSpPr/>
          <p:nvPr/>
        </p:nvSpPr>
        <p:spPr>
          <a:xfrm rot="3598561">
            <a:off x="3699401" y="597954"/>
            <a:ext cx="6044707" cy="7235923"/>
          </a:xfrm>
          <a:custGeom>
            <a:avLst/>
            <a:gdLst>
              <a:gd name="connsiteX0" fmla="*/ 0 w 7863840"/>
              <a:gd name="connsiteY0" fmla="*/ 0 h 7209307"/>
              <a:gd name="connsiteX1" fmla="*/ 7863840 w 7863840"/>
              <a:gd name="connsiteY1" fmla="*/ 0 h 7209307"/>
              <a:gd name="connsiteX2" fmla="*/ 7863840 w 7863840"/>
              <a:gd name="connsiteY2" fmla="*/ 7209307 h 7209307"/>
              <a:gd name="connsiteX3" fmla="*/ 0 w 7863840"/>
              <a:gd name="connsiteY3" fmla="*/ 7209307 h 7209307"/>
              <a:gd name="connsiteX4" fmla="*/ 0 w 7863840"/>
              <a:gd name="connsiteY4" fmla="*/ 0 h 7209307"/>
              <a:gd name="connsiteX0-1" fmla="*/ 0 w 7863840"/>
              <a:gd name="connsiteY0-2" fmla="*/ 0 h 7221734"/>
              <a:gd name="connsiteX1-3" fmla="*/ 7863840 w 7863840"/>
              <a:gd name="connsiteY1-4" fmla="*/ 0 h 7221734"/>
              <a:gd name="connsiteX2-5" fmla="*/ 7863840 w 7863840"/>
              <a:gd name="connsiteY2-6" fmla="*/ 7209307 h 7221734"/>
              <a:gd name="connsiteX3-7" fmla="*/ 1819133 w 7863840"/>
              <a:gd name="connsiteY3-8" fmla="*/ 7221734 h 7221734"/>
              <a:gd name="connsiteX4-9" fmla="*/ 0 w 7863840"/>
              <a:gd name="connsiteY4-10" fmla="*/ 7209307 h 7221734"/>
              <a:gd name="connsiteX5" fmla="*/ 0 w 7863840"/>
              <a:gd name="connsiteY5" fmla="*/ 0 h 7221734"/>
              <a:gd name="connsiteX0-11" fmla="*/ 0 w 7863840"/>
              <a:gd name="connsiteY0-12" fmla="*/ 14189 h 7235923"/>
              <a:gd name="connsiteX1-13" fmla="*/ 5849960 w 7863840"/>
              <a:gd name="connsiteY1-14" fmla="*/ 0 h 7235923"/>
              <a:gd name="connsiteX2-15" fmla="*/ 7863840 w 7863840"/>
              <a:gd name="connsiteY2-16" fmla="*/ 14189 h 7235923"/>
              <a:gd name="connsiteX3-17" fmla="*/ 7863840 w 7863840"/>
              <a:gd name="connsiteY3-18" fmla="*/ 7223496 h 7235923"/>
              <a:gd name="connsiteX4-19" fmla="*/ 1819133 w 7863840"/>
              <a:gd name="connsiteY4-20" fmla="*/ 7235923 h 7235923"/>
              <a:gd name="connsiteX5-21" fmla="*/ 0 w 7863840"/>
              <a:gd name="connsiteY5-22" fmla="*/ 7223496 h 7235923"/>
              <a:gd name="connsiteX6" fmla="*/ 0 w 7863840"/>
              <a:gd name="connsiteY6" fmla="*/ 14189 h 7235923"/>
              <a:gd name="connsiteX0-23" fmla="*/ 0 w 7863840"/>
              <a:gd name="connsiteY0-24" fmla="*/ 14189 h 7235923"/>
              <a:gd name="connsiteX1-25" fmla="*/ 5849960 w 7863840"/>
              <a:gd name="connsiteY1-26" fmla="*/ 0 h 7235923"/>
              <a:gd name="connsiteX2-27" fmla="*/ 7863840 w 7863840"/>
              <a:gd name="connsiteY2-28" fmla="*/ 14189 h 7235923"/>
              <a:gd name="connsiteX3-29" fmla="*/ 7863840 w 7863840"/>
              <a:gd name="connsiteY3-30" fmla="*/ 7223496 h 7235923"/>
              <a:gd name="connsiteX4-31" fmla="*/ 1819133 w 7863840"/>
              <a:gd name="connsiteY4-32" fmla="*/ 7235923 h 7235923"/>
              <a:gd name="connsiteX5-33" fmla="*/ 2091240 w 7863840"/>
              <a:gd name="connsiteY5-34" fmla="*/ 6998744 h 7235923"/>
              <a:gd name="connsiteX6-35" fmla="*/ 0 w 7863840"/>
              <a:gd name="connsiteY6-36" fmla="*/ 14189 h 7235923"/>
              <a:gd name="connsiteX0-37" fmla="*/ 3068721 w 6044707"/>
              <a:gd name="connsiteY0-38" fmla="*/ 3774336 h 7235923"/>
              <a:gd name="connsiteX1-39" fmla="*/ 4030827 w 6044707"/>
              <a:gd name="connsiteY1-40" fmla="*/ 0 h 7235923"/>
              <a:gd name="connsiteX2-41" fmla="*/ 6044707 w 6044707"/>
              <a:gd name="connsiteY2-42" fmla="*/ 14189 h 7235923"/>
              <a:gd name="connsiteX3-43" fmla="*/ 6044707 w 6044707"/>
              <a:gd name="connsiteY3-44" fmla="*/ 7223496 h 7235923"/>
              <a:gd name="connsiteX4-45" fmla="*/ 0 w 6044707"/>
              <a:gd name="connsiteY4-46" fmla="*/ 7235923 h 7235923"/>
              <a:gd name="connsiteX5-47" fmla="*/ 272107 w 6044707"/>
              <a:gd name="connsiteY5-48" fmla="*/ 6998744 h 7235923"/>
              <a:gd name="connsiteX6-49" fmla="*/ 3068721 w 6044707"/>
              <a:gd name="connsiteY6-50" fmla="*/ 3774336 h 7235923"/>
              <a:gd name="connsiteX0-51" fmla="*/ 3068721 w 6044707"/>
              <a:gd name="connsiteY0-52" fmla="*/ 3774336 h 7235923"/>
              <a:gd name="connsiteX1-53" fmla="*/ 3515877 w 6044707"/>
              <a:gd name="connsiteY1-54" fmla="*/ 1935332 h 7235923"/>
              <a:gd name="connsiteX2-55" fmla="*/ 4030827 w 6044707"/>
              <a:gd name="connsiteY2-56" fmla="*/ 0 h 7235923"/>
              <a:gd name="connsiteX3-57" fmla="*/ 6044707 w 6044707"/>
              <a:gd name="connsiteY3-58" fmla="*/ 14189 h 7235923"/>
              <a:gd name="connsiteX4-59" fmla="*/ 6044707 w 6044707"/>
              <a:gd name="connsiteY4-60" fmla="*/ 7223496 h 7235923"/>
              <a:gd name="connsiteX5-61" fmla="*/ 0 w 6044707"/>
              <a:gd name="connsiteY5-62" fmla="*/ 7235923 h 7235923"/>
              <a:gd name="connsiteX6-63" fmla="*/ 272107 w 6044707"/>
              <a:gd name="connsiteY6-64" fmla="*/ 6998744 h 7235923"/>
              <a:gd name="connsiteX7" fmla="*/ 3068721 w 6044707"/>
              <a:gd name="connsiteY7" fmla="*/ 3774336 h 7235923"/>
              <a:gd name="connsiteX0-65" fmla="*/ 3068721 w 6044707"/>
              <a:gd name="connsiteY0-66" fmla="*/ 3774336 h 7235923"/>
              <a:gd name="connsiteX1-67" fmla="*/ 3515877 w 6044707"/>
              <a:gd name="connsiteY1-68" fmla="*/ 1935332 h 7235923"/>
              <a:gd name="connsiteX2-69" fmla="*/ 3515877 w 6044707"/>
              <a:gd name="connsiteY2-70" fmla="*/ 1935332 h 7235923"/>
              <a:gd name="connsiteX3-71" fmla="*/ 4030827 w 6044707"/>
              <a:gd name="connsiteY3-72" fmla="*/ 0 h 7235923"/>
              <a:gd name="connsiteX4-73" fmla="*/ 6044707 w 6044707"/>
              <a:gd name="connsiteY4-74" fmla="*/ 14189 h 7235923"/>
              <a:gd name="connsiteX5-75" fmla="*/ 6044707 w 6044707"/>
              <a:gd name="connsiteY5-76" fmla="*/ 7223496 h 7235923"/>
              <a:gd name="connsiteX6-77" fmla="*/ 0 w 6044707"/>
              <a:gd name="connsiteY6-78" fmla="*/ 7235923 h 7235923"/>
              <a:gd name="connsiteX7-79" fmla="*/ 272107 w 6044707"/>
              <a:gd name="connsiteY7-80" fmla="*/ 6998744 h 7235923"/>
              <a:gd name="connsiteX8" fmla="*/ 3068721 w 6044707"/>
              <a:gd name="connsiteY8" fmla="*/ 3774336 h 7235923"/>
              <a:gd name="connsiteX0-81" fmla="*/ 3068721 w 6044707"/>
              <a:gd name="connsiteY0-82" fmla="*/ 3774336 h 7235923"/>
              <a:gd name="connsiteX1-83" fmla="*/ 3515877 w 6044707"/>
              <a:gd name="connsiteY1-84" fmla="*/ 1935332 h 7235923"/>
              <a:gd name="connsiteX2-85" fmla="*/ 3661658 w 6044707"/>
              <a:gd name="connsiteY2-86" fmla="*/ 1944144 h 7235923"/>
              <a:gd name="connsiteX3-87" fmla="*/ 4030827 w 6044707"/>
              <a:gd name="connsiteY3-88" fmla="*/ 0 h 7235923"/>
              <a:gd name="connsiteX4-89" fmla="*/ 6044707 w 6044707"/>
              <a:gd name="connsiteY4-90" fmla="*/ 14189 h 7235923"/>
              <a:gd name="connsiteX5-91" fmla="*/ 6044707 w 6044707"/>
              <a:gd name="connsiteY5-92" fmla="*/ 7223496 h 7235923"/>
              <a:gd name="connsiteX6-93" fmla="*/ 0 w 6044707"/>
              <a:gd name="connsiteY6-94" fmla="*/ 7235923 h 7235923"/>
              <a:gd name="connsiteX7-95" fmla="*/ 272107 w 6044707"/>
              <a:gd name="connsiteY7-96" fmla="*/ 6998744 h 7235923"/>
              <a:gd name="connsiteX8-97" fmla="*/ 3068721 w 6044707"/>
              <a:gd name="connsiteY8-98" fmla="*/ 3774336 h 7235923"/>
              <a:gd name="connsiteX0-99" fmla="*/ 3068721 w 6044707"/>
              <a:gd name="connsiteY0-100" fmla="*/ 3774336 h 7235923"/>
              <a:gd name="connsiteX1-101" fmla="*/ 3388902 w 6044707"/>
              <a:gd name="connsiteY1-102" fmla="*/ 2390008 h 7235923"/>
              <a:gd name="connsiteX2-103" fmla="*/ 3515877 w 6044707"/>
              <a:gd name="connsiteY2-104" fmla="*/ 1935332 h 7235923"/>
              <a:gd name="connsiteX3-105" fmla="*/ 3661658 w 6044707"/>
              <a:gd name="connsiteY3-106" fmla="*/ 1944144 h 7235923"/>
              <a:gd name="connsiteX4-107" fmla="*/ 4030827 w 6044707"/>
              <a:gd name="connsiteY4-108" fmla="*/ 0 h 7235923"/>
              <a:gd name="connsiteX5-109" fmla="*/ 6044707 w 6044707"/>
              <a:gd name="connsiteY5-110" fmla="*/ 14189 h 7235923"/>
              <a:gd name="connsiteX6-111" fmla="*/ 6044707 w 6044707"/>
              <a:gd name="connsiteY6-112" fmla="*/ 7223496 h 7235923"/>
              <a:gd name="connsiteX7-113" fmla="*/ 0 w 6044707"/>
              <a:gd name="connsiteY7-114" fmla="*/ 7235923 h 7235923"/>
              <a:gd name="connsiteX8-115" fmla="*/ 272107 w 6044707"/>
              <a:gd name="connsiteY8-116" fmla="*/ 6998744 h 7235923"/>
              <a:gd name="connsiteX9" fmla="*/ 3068721 w 6044707"/>
              <a:gd name="connsiteY9" fmla="*/ 3774336 h 7235923"/>
              <a:gd name="connsiteX0-117" fmla="*/ 3068721 w 6044707"/>
              <a:gd name="connsiteY0-118" fmla="*/ 3774336 h 7235923"/>
              <a:gd name="connsiteX1-119" fmla="*/ 3388902 w 6044707"/>
              <a:gd name="connsiteY1-120" fmla="*/ 2390008 h 7235923"/>
              <a:gd name="connsiteX2-121" fmla="*/ 3607607 w 6044707"/>
              <a:gd name="connsiteY2-122" fmla="*/ 2063780 h 7235923"/>
              <a:gd name="connsiteX3-123" fmla="*/ 3661658 w 6044707"/>
              <a:gd name="connsiteY3-124" fmla="*/ 1944144 h 7235923"/>
              <a:gd name="connsiteX4-125" fmla="*/ 4030827 w 6044707"/>
              <a:gd name="connsiteY4-126" fmla="*/ 0 h 7235923"/>
              <a:gd name="connsiteX5-127" fmla="*/ 6044707 w 6044707"/>
              <a:gd name="connsiteY5-128" fmla="*/ 14189 h 7235923"/>
              <a:gd name="connsiteX6-129" fmla="*/ 6044707 w 6044707"/>
              <a:gd name="connsiteY6-130" fmla="*/ 7223496 h 7235923"/>
              <a:gd name="connsiteX7-131" fmla="*/ 0 w 6044707"/>
              <a:gd name="connsiteY7-132" fmla="*/ 7235923 h 7235923"/>
              <a:gd name="connsiteX8-133" fmla="*/ 272107 w 6044707"/>
              <a:gd name="connsiteY8-134" fmla="*/ 6998744 h 7235923"/>
              <a:gd name="connsiteX9-135" fmla="*/ 3068721 w 6044707"/>
              <a:gd name="connsiteY9-136" fmla="*/ 3774336 h 7235923"/>
              <a:gd name="connsiteX0-137" fmla="*/ 3068721 w 6044707"/>
              <a:gd name="connsiteY0-138" fmla="*/ 3774336 h 7235923"/>
              <a:gd name="connsiteX1-139" fmla="*/ 3573387 w 6044707"/>
              <a:gd name="connsiteY1-140" fmla="*/ 2436274 h 7235923"/>
              <a:gd name="connsiteX2-141" fmla="*/ 3607607 w 6044707"/>
              <a:gd name="connsiteY2-142" fmla="*/ 2063780 h 7235923"/>
              <a:gd name="connsiteX3-143" fmla="*/ 3661658 w 6044707"/>
              <a:gd name="connsiteY3-144" fmla="*/ 1944144 h 7235923"/>
              <a:gd name="connsiteX4-145" fmla="*/ 4030827 w 6044707"/>
              <a:gd name="connsiteY4-146" fmla="*/ 0 h 7235923"/>
              <a:gd name="connsiteX5-147" fmla="*/ 6044707 w 6044707"/>
              <a:gd name="connsiteY5-148" fmla="*/ 14189 h 7235923"/>
              <a:gd name="connsiteX6-149" fmla="*/ 6044707 w 6044707"/>
              <a:gd name="connsiteY6-150" fmla="*/ 7223496 h 7235923"/>
              <a:gd name="connsiteX7-151" fmla="*/ 0 w 6044707"/>
              <a:gd name="connsiteY7-152" fmla="*/ 7235923 h 7235923"/>
              <a:gd name="connsiteX8-153" fmla="*/ 272107 w 6044707"/>
              <a:gd name="connsiteY8-154" fmla="*/ 6998744 h 7235923"/>
              <a:gd name="connsiteX9-155" fmla="*/ 3068721 w 6044707"/>
              <a:gd name="connsiteY9-156" fmla="*/ 3774336 h 7235923"/>
              <a:gd name="connsiteX0-157" fmla="*/ 3068721 w 6044707"/>
              <a:gd name="connsiteY0-158" fmla="*/ 3774336 h 7235923"/>
              <a:gd name="connsiteX1-159" fmla="*/ 3389348 w 6044707"/>
              <a:gd name="connsiteY1-160" fmla="*/ 2963585 h 7235923"/>
              <a:gd name="connsiteX2-161" fmla="*/ 3573387 w 6044707"/>
              <a:gd name="connsiteY2-162" fmla="*/ 2436274 h 7235923"/>
              <a:gd name="connsiteX3-163" fmla="*/ 3607607 w 6044707"/>
              <a:gd name="connsiteY3-164" fmla="*/ 2063780 h 7235923"/>
              <a:gd name="connsiteX4-165" fmla="*/ 3661658 w 6044707"/>
              <a:gd name="connsiteY4-166" fmla="*/ 1944144 h 7235923"/>
              <a:gd name="connsiteX5-167" fmla="*/ 4030827 w 6044707"/>
              <a:gd name="connsiteY5-168" fmla="*/ 0 h 7235923"/>
              <a:gd name="connsiteX6-169" fmla="*/ 6044707 w 6044707"/>
              <a:gd name="connsiteY6-170" fmla="*/ 14189 h 7235923"/>
              <a:gd name="connsiteX7-171" fmla="*/ 6044707 w 6044707"/>
              <a:gd name="connsiteY7-172" fmla="*/ 7223496 h 7235923"/>
              <a:gd name="connsiteX8-173" fmla="*/ 0 w 6044707"/>
              <a:gd name="connsiteY8-174" fmla="*/ 7235923 h 7235923"/>
              <a:gd name="connsiteX9-175" fmla="*/ 272107 w 6044707"/>
              <a:gd name="connsiteY9-176" fmla="*/ 6998744 h 7235923"/>
              <a:gd name="connsiteX10" fmla="*/ 3068721 w 6044707"/>
              <a:gd name="connsiteY10" fmla="*/ 3774336 h 7235923"/>
              <a:gd name="connsiteX0-177" fmla="*/ 3068721 w 6044707"/>
              <a:gd name="connsiteY0-178" fmla="*/ 3774336 h 7235923"/>
              <a:gd name="connsiteX1-179" fmla="*/ 3444649 w 6044707"/>
              <a:gd name="connsiteY1-180" fmla="*/ 2920107 h 7235923"/>
              <a:gd name="connsiteX2-181" fmla="*/ 3573387 w 6044707"/>
              <a:gd name="connsiteY2-182" fmla="*/ 2436274 h 7235923"/>
              <a:gd name="connsiteX3-183" fmla="*/ 3607607 w 6044707"/>
              <a:gd name="connsiteY3-184" fmla="*/ 2063780 h 7235923"/>
              <a:gd name="connsiteX4-185" fmla="*/ 3661658 w 6044707"/>
              <a:gd name="connsiteY4-186" fmla="*/ 1944144 h 7235923"/>
              <a:gd name="connsiteX5-187" fmla="*/ 4030827 w 6044707"/>
              <a:gd name="connsiteY5-188" fmla="*/ 0 h 7235923"/>
              <a:gd name="connsiteX6-189" fmla="*/ 6044707 w 6044707"/>
              <a:gd name="connsiteY6-190" fmla="*/ 14189 h 7235923"/>
              <a:gd name="connsiteX7-191" fmla="*/ 6044707 w 6044707"/>
              <a:gd name="connsiteY7-192" fmla="*/ 7223496 h 7235923"/>
              <a:gd name="connsiteX8-193" fmla="*/ 0 w 6044707"/>
              <a:gd name="connsiteY8-194" fmla="*/ 7235923 h 7235923"/>
              <a:gd name="connsiteX9-195" fmla="*/ 272107 w 6044707"/>
              <a:gd name="connsiteY9-196" fmla="*/ 6998744 h 7235923"/>
              <a:gd name="connsiteX10-197" fmla="*/ 3068721 w 6044707"/>
              <a:gd name="connsiteY10-198" fmla="*/ 3774336 h 7235923"/>
              <a:gd name="connsiteX0-199" fmla="*/ 3068721 w 6044707"/>
              <a:gd name="connsiteY0-200" fmla="*/ 3774336 h 7235923"/>
              <a:gd name="connsiteX1-201" fmla="*/ 3444649 w 6044707"/>
              <a:gd name="connsiteY1-202" fmla="*/ 2920107 h 7235923"/>
              <a:gd name="connsiteX2-203" fmla="*/ 3573387 w 6044707"/>
              <a:gd name="connsiteY2-204" fmla="*/ 2436274 h 7235923"/>
              <a:gd name="connsiteX3-205" fmla="*/ 3607607 w 6044707"/>
              <a:gd name="connsiteY3-206" fmla="*/ 2063780 h 7235923"/>
              <a:gd name="connsiteX4-207" fmla="*/ 3661658 w 6044707"/>
              <a:gd name="connsiteY4-208" fmla="*/ 1944144 h 7235923"/>
              <a:gd name="connsiteX5-209" fmla="*/ 4030827 w 6044707"/>
              <a:gd name="connsiteY5-210" fmla="*/ 0 h 7235923"/>
              <a:gd name="connsiteX6-211" fmla="*/ 6044707 w 6044707"/>
              <a:gd name="connsiteY6-212" fmla="*/ 14189 h 7235923"/>
              <a:gd name="connsiteX7-213" fmla="*/ 6044707 w 6044707"/>
              <a:gd name="connsiteY7-214" fmla="*/ 7223496 h 7235923"/>
              <a:gd name="connsiteX8-215" fmla="*/ 0 w 6044707"/>
              <a:gd name="connsiteY8-216" fmla="*/ 7235923 h 7235923"/>
              <a:gd name="connsiteX9-217" fmla="*/ 272107 w 6044707"/>
              <a:gd name="connsiteY9-218" fmla="*/ 6998744 h 7235923"/>
              <a:gd name="connsiteX10-219" fmla="*/ 1865463 w 6044707"/>
              <a:gd name="connsiteY10-220" fmla="*/ 5130561 h 7235923"/>
              <a:gd name="connsiteX11" fmla="*/ 3068721 w 6044707"/>
              <a:gd name="connsiteY11" fmla="*/ 3774336 h 7235923"/>
              <a:gd name="connsiteX0-221" fmla="*/ 3068721 w 6044707"/>
              <a:gd name="connsiteY0-222" fmla="*/ 3774336 h 7235923"/>
              <a:gd name="connsiteX1-223" fmla="*/ 3444649 w 6044707"/>
              <a:gd name="connsiteY1-224" fmla="*/ 2920107 h 7235923"/>
              <a:gd name="connsiteX2-225" fmla="*/ 3573387 w 6044707"/>
              <a:gd name="connsiteY2-226" fmla="*/ 2436274 h 7235923"/>
              <a:gd name="connsiteX3-227" fmla="*/ 3607607 w 6044707"/>
              <a:gd name="connsiteY3-228" fmla="*/ 2063780 h 7235923"/>
              <a:gd name="connsiteX4-229" fmla="*/ 3661658 w 6044707"/>
              <a:gd name="connsiteY4-230" fmla="*/ 1944144 h 7235923"/>
              <a:gd name="connsiteX5-231" fmla="*/ 4030827 w 6044707"/>
              <a:gd name="connsiteY5-232" fmla="*/ 0 h 7235923"/>
              <a:gd name="connsiteX6-233" fmla="*/ 6044707 w 6044707"/>
              <a:gd name="connsiteY6-234" fmla="*/ 14189 h 7235923"/>
              <a:gd name="connsiteX7-235" fmla="*/ 6044707 w 6044707"/>
              <a:gd name="connsiteY7-236" fmla="*/ 7223496 h 7235923"/>
              <a:gd name="connsiteX8-237" fmla="*/ 0 w 6044707"/>
              <a:gd name="connsiteY8-238" fmla="*/ 7235923 h 7235923"/>
              <a:gd name="connsiteX9-239" fmla="*/ 272107 w 6044707"/>
              <a:gd name="connsiteY9-240" fmla="*/ 6998744 h 7235923"/>
              <a:gd name="connsiteX10-241" fmla="*/ 2369641 w 6044707"/>
              <a:gd name="connsiteY10-242" fmla="*/ 5406842 h 7235923"/>
              <a:gd name="connsiteX11-243" fmla="*/ 3068721 w 6044707"/>
              <a:gd name="connsiteY11-244" fmla="*/ 3774336 h 72359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  <a:cxn ang="0">
                <a:pos x="connsiteX8-97" y="connsiteY8-98"/>
              </a:cxn>
              <a:cxn ang="0">
                <a:pos x="connsiteX9-135" y="connsiteY9-136"/>
              </a:cxn>
              <a:cxn ang="0">
                <a:pos x="connsiteX10-197" y="connsiteY10-198"/>
              </a:cxn>
              <a:cxn ang="0">
                <a:pos x="connsiteX11-243" y="connsiteY11-244"/>
              </a:cxn>
            </a:cxnLst>
            <a:rect l="l" t="t" r="r" b="b"/>
            <a:pathLst>
              <a:path w="6044707" h="7235923">
                <a:moveTo>
                  <a:pt x="3068721" y="3774336"/>
                </a:moveTo>
                <a:lnTo>
                  <a:pt x="3444649" y="2920107"/>
                </a:lnTo>
                <a:lnTo>
                  <a:pt x="3573387" y="2436274"/>
                </a:lnTo>
                <a:lnTo>
                  <a:pt x="3607607" y="2063780"/>
                </a:lnTo>
                <a:lnTo>
                  <a:pt x="3661658" y="1944144"/>
                </a:lnTo>
                <a:lnTo>
                  <a:pt x="4030827" y="0"/>
                </a:lnTo>
                <a:lnTo>
                  <a:pt x="6044707" y="14189"/>
                </a:lnTo>
                <a:lnTo>
                  <a:pt x="6044707" y="7223496"/>
                </a:lnTo>
                <a:lnTo>
                  <a:pt x="0" y="7235923"/>
                </a:lnTo>
                <a:lnTo>
                  <a:pt x="272107" y="6998744"/>
                </a:lnTo>
                <a:lnTo>
                  <a:pt x="2369641" y="5406842"/>
                </a:lnTo>
                <a:lnTo>
                  <a:pt x="3068721" y="3774336"/>
                </a:lnTo>
                <a:close/>
              </a:path>
            </a:pathLst>
          </a:custGeom>
          <a:solidFill>
            <a:srgbClr val="1F4E79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任意多边形 282"/>
          <p:cNvSpPr>
            <a:spLocks noChangeAspect="1"/>
          </p:cNvSpPr>
          <p:nvPr/>
        </p:nvSpPr>
        <p:spPr>
          <a:xfrm>
            <a:off x="46575" y="392259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62025" y="1643380"/>
            <a:ext cx="525589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轮询是客户端和服务器之间会一直进行连接，每隔一段时间就询问一次。</a:t>
            </a: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>
                <a:srgbClr val="512373"/>
              </a:buClr>
              <a:buSzPct val="150000"/>
            </a:pP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轮询的间隔过长，会导致用户不能及时接收到更新的数据；轮询的间隔过短，会导致查询请求过多，增加服务器端的负担</a:t>
            </a:r>
            <a:endParaRPr lang="zh-CN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>
              <a:lnSpc>
                <a:spcPct val="120000"/>
              </a:lnSpc>
              <a:buClr>
                <a:srgbClr val="512373"/>
              </a:buClr>
              <a:buSzPct val="150000"/>
            </a:pP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>
              <a:lnSpc>
                <a:spcPct val="120000"/>
              </a:lnSpc>
              <a:buClr>
                <a:srgbClr val="512373"/>
              </a:buClr>
              <a:buSzPct val="150000"/>
            </a:pP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15976" y="1139258"/>
            <a:ext cx="1105135" cy="504096"/>
            <a:chOff x="4893159" y="1762174"/>
            <a:chExt cx="1105135" cy="504096"/>
          </a:xfrm>
        </p:grpSpPr>
        <p:sp>
          <p:nvSpPr>
            <p:cNvPr id="148" name="任意多边形 147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7" name="任意多边形 146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-33106" y="4348684"/>
            <a:ext cx="1105135" cy="504096"/>
            <a:chOff x="4893159" y="1762174"/>
            <a:chExt cx="1105135" cy="504096"/>
          </a:xfrm>
        </p:grpSpPr>
        <p:sp>
          <p:nvSpPr>
            <p:cNvPr id="151" name="任意多边形 150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2" name="任意多边形 151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065" y="1139190"/>
            <a:ext cx="5092700" cy="3733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6040" y="476250"/>
            <a:ext cx="2494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轮询</a:t>
            </a:r>
            <a:endParaRPr lang="zh-CN" altLang="en-US" sz="40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hidden="1"/>
          <p:cNvSpPr/>
          <p:nvPr/>
        </p:nvSpPr>
        <p:spPr>
          <a:xfrm rot="3598561">
            <a:off x="3699401" y="597954"/>
            <a:ext cx="6044707" cy="7235923"/>
          </a:xfrm>
          <a:custGeom>
            <a:avLst/>
            <a:gdLst>
              <a:gd name="connsiteX0" fmla="*/ 0 w 7863840"/>
              <a:gd name="connsiteY0" fmla="*/ 0 h 7209307"/>
              <a:gd name="connsiteX1" fmla="*/ 7863840 w 7863840"/>
              <a:gd name="connsiteY1" fmla="*/ 0 h 7209307"/>
              <a:gd name="connsiteX2" fmla="*/ 7863840 w 7863840"/>
              <a:gd name="connsiteY2" fmla="*/ 7209307 h 7209307"/>
              <a:gd name="connsiteX3" fmla="*/ 0 w 7863840"/>
              <a:gd name="connsiteY3" fmla="*/ 7209307 h 7209307"/>
              <a:gd name="connsiteX4" fmla="*/ 0 w 7863840"/>
              <a:gd name="connsiteY4" fmla="*/ 0 h 7209307"/>
              <a:gd name="connsiteX0-1" fmla="*/ 0 w 7863840"/>
              <a:gd name="connsiteY0-2" fmla="*/ 0 h 7221734"/>
              <a:gd name="connsiteX1-3" fmla="*/ 7863840 w 7863840"/>
              <a:gd name="connsiteY1-4" fmla="*/ 0 h 7221734"/>
              <a:gd name="connsiteX2-5" fmla="*/ 7863840 w 7863840"/>
              <a:gd name="connsiteY2-6" fmla="*/ 7209307 h 7221734"/>
              <a:gd name="connsiteX3-7" fmla="*/ 1819133 w 7863840"/>
              <a:gd name="connsiteY3-8" fmla="*/ 7221734 h 7221734"/>
              <a:gd name="connsiteX4-9" fmla="*/ 0 w 7863840"/>
              <a:gd name="connsiteY4-10" fmla="*/ 7209307 h 7221734"/>
              <a:gd name="connsiteX5" fmla="*/ 0 w 7863840"/>
              <a:gd name="connsiteY5" fmla="*/ 0 h 7221734"/>
              <a:gd name="connsiteX0-11" fmla="*/ 0 w 7863840"/>
              <a:gd name="connsiteY0-12" fmla="*/ 14189 h 7235923"/>
              <a:gd name="connsiteX1-13" fmla="*/ 5849960 w 7863840"/>
              <a:gd name="connsiteY1-14" fmla="*/ 0 h 7235923"/>
              <a:gd name="connsiteX2-15" fmla="*/ 7863840 w 7863840"/>
              <a:gd name="connsiteY2-16" fmla="*/ 14189 h 7235923"/>
              <a:gd name="connsiteX3-17" fmla="*/ 7863840 w 7863840"/>
              <a:gd name="connsiteY3-18" fmla="*/ 7223496 h 7235923"/>
              <a:gd name="connsiteX4-19" fmla="*/ 1819133 w 7863840"/>
              <a:gd name="connsiteY4-20" fmla="*/ 7235923 h 7235923"/>
              <a:gd name="connsiteX5-21" fmla="*/ 0 w 7863840"/>
              <a:gd name="connsiteY5-22" fmla="*/ 7223496 h 7235923"/>
              <a:gd name="connsiteX6" fmla="*/ 0 w 7863840"/>
              <a:gd name="connsiteY6" fmla="*/ 14189 h 7235923"/>
              <a:gd name="connsiteX0-23" fmla="*/ 0 w 7863840"/>
              <a:gd name="connsiteY0-24" fmla="*/ 14189 h 7235923"/>
              <a:gd name="connsiteX1-25" fmla="*/ 5849960 w 7863840"/>
              <a:gd name="connsiteY1-26" fmla="*/ 0 h 7235923"/>
              <a:gd name="connsiteX2-27" fmla="*/ 7863840 w 7863840"/>
              <a:gd name="connsiteY2-28" fmla="*/ 14189 h 7235923"/>
              <a:gd name="connsiteX3-29" fmla="*/ 7863840 w 7863840"/>
              <a:gd name="connsiteY3-30" fmla="*/ 7223496 h 7235923"/>
              <a:gd name="connsiteX4-31" fmla="*/ 1819133 w 7863840"/>
              <a:gd name="connsiteY4-32" fmla="*/ 7235923 h 7235923"/>
              <a:gd name="connsiteX5-33" fmla="*/ 2091240 w 7863840"/>
              <a:gd name="connsiteY5-34" fmla="*/ 6998744 h 7235923"/>
              <a:gd name="connsiteX6-35" fmla="*/ 0 w 7863840"/>
              <a:gd name="connsiteY6-36" fmla="*/ 14189 h 7235923"/>
              <a:gd name="connsiteX0-37" fmla="*/ 3068721 w 6044707"/>
              <a:gd name="connsiteY0-38" fmla="*/ 3774336 h 7235923"/>
              <a:gd name="connsiteX1-39" fmla="*/ 4030827 w 6044707"/>
              <a:gd name="connsiteY1-40" fmla="*/ 0 h 7235923"/>
              <a:gd name="connsiteX2-41" fmla="*/ 6044707 w 6044707"/>
              <a:gd name="connsiteY2-42" fmla="*/ 14189 h 7235923"/>
              <a:gd name="connsiteX3-43" fmla="*/ 6044707 w 6044707"/>
              <a:gd name="connsiteY3-44" fmla="*/ 7223496 h 7235923"/>
              <a:gd name="connsiteX4-45" fmla="*/ 0 w 6044707"/>
              <a:gd name="connsiteY4-46" fmla="*/ 7235923 h 7235923"/>
              <a:gd name="connsiteX5-47" fmla="*/ 272107 w 6044707"/>
              <a:gd name="connsiteY5-48" fmla="*/ 6998744 h 7235923"/>
              <a:gd name="connsiteX6-49" fmla="*/ 3068721 w 6044707"/>
              <a:gd name="connsiteY6-50" fmla="*/ 3774336 h 7235923"/>
              <a:gd name="connsiteX0-51" fmla="*/ 3068721 w 6044707"/>
              <a:gd name="connsiteY0-52" fmla="*/ 3774336 h 7235923"/>
              <a:gd name="connsiteX1-53" fmla="*/ 3515877 w 6044707"/>
              <a:gd name="connsiteY1-54" fmla="*/ 1935332 h 7235923"/>
              <a:gd name="connsiteX2-55" fmla="*/ 4030827 w 6044707"/>
              <a:gd name="connsiteY2-56" fmla="*/ 0 h 7235923"/>
              <a:gd name="connsiteX3-57" fmla="*/ 6044707 w 6044707"/>
              <a:gd name="connsiteY3-58" fmla="*/ 14189 h 7235923"/>
              <a:gd name="connsiteX4-59" fmla="*/ 6044707 w 6044707"/>
              <a:gd name="connsiteY4-60" fmla="*/ 7223496 h 7235923"/>
              <a:gd name="connsiteX5-61" fmla="*/ 0 w 6044707"/>
              <a:gd name="connsiteY5-62" fmla="*/ 7235923 h 7235923"/>
              <a:gd name="connsiteX6-63" fmla="*/ 272107 w 6044707"/>
              <a:gd name="connsiteY6-64" fmla="*/ 6998744 h 7235923"/>
              <a:gd name="connsiteX7" fmla="*/ 3068721 w 6044707"/>
              <a:gd name="connsiteY7" fmla="*/ 3774336 h 7235923"/>
              <a:gd name="connsiteX0-65" fmla="*/ 3068721 w 6044707"/>
              <a:gd name="connsiteY0-66" fmla="*/ 3774336 h 7235923"/>
              <a:gd name="connsiteX1-67" fmla="*/ 3515877 w 6044707"/>
              <a:gd name="connsiteY1-68" fmla="*/ 1935332 h 7235923"/>
              <a:gd name="connsiteX2-69" fmla="*/ 3515877 w 6044707"/>
              <a:gd name="connsiteY2-70" fmla="*/ 1935332 h 7235923"/>
              <a:gd name="connsiteX3-71" fmla="*/ 4030827 w 6044707"/>
              <a:gd name="connsiteY3-72" fmla="*/ 0 h 7235923"/>
              <a:gd name="connsiteX4-73" fmla="*/ 6044707 w 6044707"/>
              <a:gd name="connsiteY4-74" fmla="*/ 14189 h 7235923"/>
              <a:gd name="connsiteX5-75" fmla="*/ 6044707 w 6044707"/>
              <a:gd name="connsiteY5-76" fmla="*/ 7223496 h 7235923"/>
              <a:gd name="connsiteX6-77" fmla="*/ 0 w 6044707"/>
              <a:gd name="connsiteY6-78" fmla="*/ 7235923 h 7235923"/>
              <a:gd name="connsiteX7-79" fmla="*/ 272107 w 6044707"/>
              <a:gd name="connsiteY7-80" fmla="*/ 6998744 h 7235923"/>
              <a:gd name="connsiteX8" fmla="*/ 3068721 w 6044707"/>
              <a:gd name="connsiteY8" fmla="*/ 3774336 h 7235923"/>
              <a:gd name="connsiteX0-81" fmla="*/ 3068721 w 6044707"/>
              <a:gd name="connsiteY0-82" fmla="*/ 3774336 h 7235923"/>
              <a:gd name="connsiteX1-83" fmla="*/ 3515877 w 6044707"/>
              <a:gd name="connsiteY1-84" fmla="*/ 1935332 h 7235923"/>
              <a:gd name="connsiteX2-85" fmla="*/ 3661658 w 6044707"/>
              <a:gd name="connsiteY2-86" fmla="*/ 1944144 h 7235923"/>
              <a:gd name="connsiteX3-87" fmla="*/ 4030827 w 6044707"/>
              <a:gd name="connsiteY3-88" fmla="*/ 0 h 7235923"/>
              <a:gd name="connsiteX4-89" fmla="*/ 6044707 w 6044707"/>
              <a:gd name="connsiteY4-90" fmla="*/ 14189 h 7235923"/>
              <a:gd name="connsiteX5-91" fmla="*/ 6044707 w 6044707"/>
              <a:gd name="connsiteY5-92" fmla="*/ 7223496 h 7235923"/>
              <a:gd name="connsiteX6-93" fmla="*/ 0 w 6044707"/>
              <a:gd name="connsiteY6-94" fmla="*/ 7235923 h 7235923"/>
              <a:gd name="connsiteX7-95" fmla="*/ 272107 w 6044707"/>
              <a:gd name="connsiteY7-96" fmla="*/ 6998744 h 7235923"/>
              <a:gd name="connsiteX8-97" fmla="*/ 3068721 w 6044707"/>
              <a:gd name="connsiteY8-98" fmla="*/ 3774336 h 7235923"/>
              <a:gd name="connsiteX0-99" fmla="*/ 3068721 w 6044707"/>
              <a:gd name="connsiteY0-100" fmla="*/ 3774336 h 7235923"/>
              <a:gd name="connsiteX1-101" fmla="*/ 3388902 w 6044707"/>
              <a:gd name="connsiteY1-102" fmla="*/ 2390008 h 7235923"/>
              <a:gd name="connsiteX2-103" fmla="*/ 3515877 w 6044707"/>
              <a:gd name="connsiteY2-104" fmla="*/ 1935332 h 7235923"/>
              <a:gd name="connsiteX3-105" fmla="*/ 3661658 w 6044707"/>
              <a:gd name="connsiteY3-106" fmla="*/ 1944144 h 7235923"/>
              <a:gd name="connsiteX4-107" fmla="*/ 4030827 w 6044707"/>
              <a:gd name="connsiteY4-108" fmla="*/ 0 h 7235923"/>
              <a:gd name="connsiteX5-109" fmla="*/ 6044707 w 6044707"/>
              <a:gd name="connsiteY5-110" fmla="*/ 14189 h 7235923"/>
              <a:gd name="connsiteX6-111" fmla="*/ 6044707 w 6044707"/>
              <a:gd name="connsiteY6-112" fmla="*/ 7223496 h 7235923"/>
              <a:gd name="connsiteX7-113" fmla="*/ 0 w 6044707"/>
              <a:gd name="connsiteY7-114" fmla="*/ 7235923 h 7235923"/>
              <a:gd name="connsiteX8-115" fmla="*/ 272107 w 6044707"/>
              <a:gd name="connsiteY8-116" fmla="*/ 6998744 h 7235923"/>
              <a:gd name="connsiteX9" fmla="*/ 3068721 w 6044707"/>
              <a:gd name="connsiteY9" fmla="*/ 3774336 h 7235923"/>
              <a:gd name="connsiteX0-117" fmla="*/ 3068721 w 6044707"/>
              <a:gd name="connsiteY0-118" fmla="*/ 3774336 h 7235923"/>
              <a:gd name="connsiteX1-119" fmla="*/ 3388902 w 6044707"/>
              <a:gd name="connsiteY1-120" fmla="*/ 2390008 h 7235923"/>
              <a:gd name="connsiteX2-121" fmla="*/ 3607607 w 6044707"/>
              <a:gd name="connsiteY2-122" fmla="*/ 2063780 h 7235923"/>
              <a:gd name="connsiteX3-123" fmla="*/ 3661658 w 6044707"/>
              <a:gd name="connsiteY3-124" fmla="*/ 1944144 h 7235923"/>
              <a:gd name="connsiteX4-125" fmla="*/ 4030827 w 6044707"/>
              <a:gd name="connsiteY4-126" fmla="*/ 0 h 7235923"/>
              <a:gd name="connsiteX5-127" fmla="*/ 6044707 w 6044707"/>
              <a:gd name="connsiteY5-128" fmla="*/ 14189 h 7235923"/>
              <a:gd name="connsiteX6-129" fmla="*/ 6044707 w 6044707"/>
              <a:gd name="connsiteY6-130" fmla="*/ 7223496 h 7235923"/>
              <a:gd name="connsiteX7-131" fmla="*/ 0 w 6044707"/>
              <a:gd name="connsiteY7-132" fmla="*/ 7235923 h 7235923"/>
              <a:gd name="connsiteX8-133" fmla="*/ 272107 w 6044707"/>
              <a:gd name="connsiteY8-134" fmla="*/ 6998744 h 7235923"/>
              <a:gd name="connsiteX9-135" fmla="*/ 3068721 w 6044707"/>
              <a:gd name="connsiteY9-136" fmla="*/ 3774336 h 7235923"/>
              <a:gd name="connsiteX0-137" fmla="*/ 3068721 w 6044707"/>
              <a:gd name="connsiteY0-138" fmla="*/ 3774336 h 7235923"/>
              <a:gd name="connsiteX1-139" fmla="*/ 3573387 w 6044707"/>
              <a:gd name="connsiteY1-140" fmla="*/ 2436274 h 7235923"/>
              <a:gd name="connsiteX2-141" fmla="*/ 3607607 w 6044707"/>
              <a:gd name="connsiteY2-142" fmla="*/ 2063780 h 7235923"/>
              <a:gd name="connsiteX3-143" fmla="*/ 3661658 w 6044707"/>
              <a:gd name="connsiteY3-144" fmla="*/ 1944144 h 7235923"/>
              <a:gd name="connsiteX4-145" fmla="*/ 4030827 w 6044707"/>
              <a:gd name="connsiteY4-146" fmla="*/ 0 h 7235923"/>
              <a:gd name="connsiteX5-147" fmla="*/ 6044707 w 6044707"/>
              <a:gd name="connsiteY5-148" fmla="*/ 14189 h 7235923"/>
              <a:gd name="connsiteX6-149" fmla="*/ 6044707 w 6044707"/>
              <a:gd name="connsiteY6-150" fmla="*/ 7223496 h 7235923"/>
              <a:gd name="connsiteX7-151" fmla="*/ 0 w 6044707"/>
              <a:gd name="connsiteY7-152" fmla="*/ 7235923 h 7235923"/>
              <a:gd name="connsiteX8-153" fmla="*/ 272107 w 6044707"/>
              <a:gd name="connsiteY8-154" fmla="*/ 6998744 h 7235923"/>
              <a:gd name="connsiteX9-155" fmla="*/ 3068721 w 6044707"/>
              <a:gd name="connsiteY9-156" fmla="*/ 3774336 h 7235923"/>
              <a:gd name="connsiteX0-157" fmla="*/ 3068721 w 6044707"/>
              <a:gd name="connsiteY0-158" fmla="*/ 3774336 h 7235923"/>
              <a:gd name="connsiteX1-159" fmla="*/ 3389348 w 6044707"/>
              <a:gd name="connsiteY1-160" fmla="*/ 2963585 h 7235923"/>
              <a:gd name="connsiteX2-161" fmla="*/ 3573387 w 6044707"/>
              <a:gd name="connsiteY2-162" fmla="*/ 2436274 h 7235923"/>
              <a:gd name="connsiteX3-163" fmla="*/ 3607607 w 6044707"/>
              <a:gd name="connsiteY3-164" fmla="*/ 2063780 h 7235923"/>
              <a:gd name="connsiteX4-165" fmla="*/ 3661658 w 6044707"/>
              <a:gd name="connsiteY4-166" fmla="*/ 1944144 h 7235923"/>
              <a:gd name="connsiteX5-167" fmla="*/ 4030827 w 6044707"/>
              <a:gd name="connsiteY5-168" fmla="*/ 0 h 7235923"/>
              <a:gd name="connsiteX6-169" fmla="*/ 6044707 w 6044707"/>
              <a:gd name="connsiteY6-170" fmla="*/ 14189 h 7235923"/>
              <a:gd name="connsiteX7-171" fmla="*/ 6044707 w 6044707"/>
              <a:gd name="connsiteY7-172" fmla="*/ 7223496 h 7235923"/>
              <a:gd name="connsiteX8-173" fmla="*/ 0 w 6044707"/>
              <a:gd name="connsiteY8-174" fmla="*/ 7235923 h 7235923"/>
              <a:gd name="connsiteX9-175" fmla="*/ 272107 w 6044707"/>
              <a:gd name="connsiteY9-176" fmla="*/ 6998744 h 7235923"/>
              <a:gd name="connsiteX10" fmla="*/ 3068721 w 6044707"/>
              <a:gd name="connsiteY10" fmla="*/ 3774336 h 7235923"/>
              <a:gd name="connsiteX0-177" fmla="*/ 3068721 w 6044707"/>
              <a:gd name="connsiteY0-178" fmla="*/ 3774336 h 7235923"/>
              <a:gd name="connsiteX1-179" fmla="*/ 3444649 w 6044707"/>
              <a:gd name="connsiteY1-180" fmla="*/ 2920107 h 7235923"/>
              <a:gd name="connsiteX2-181" fmla="*/ 3573387 w 6044707"/>
              <a:gd name="connsiteY2-182" fmla="*/ 2436274 h 7235923"/>
              <a:gd name="connsiteX3-183" fmla="*/ 3607607 w 6044707"/>
              <a:gd name="connsiteY3-184" fmla="*/ 2063780 h 7235923"/>
              <a:gd name="connsiteX4-185" fmla="*/ 3661658 w 6044707"/>
              <a:gd name="connsiteY4-186" fmla="*/ 1944144 h 7235923"/>
              <a:gd name="connsiteX5-187" fmla="*/ 4030827 w 6044707"/>
              <a:gd name="connsiteY5-188" fmla="*/ 0 h 7235923"/>
              <a:gd name="connsiteX6-189" fmla="*/ 6044707 w 6044707"/>
              <a:gd name="connsiteY6-190" fmla="*/ 14189 h 7235923"/>
              <a:gd name="connsiteX7-191" fmla="*/ 6044707 w 6044707"/>
              <a:gd name="connsiteY7-192" fmla="*/ 7223496 h 7235923"/>
              <a:gd name="connsiteX8-193" fmla="*/ 0 w 6044707"/>
              <a:gd name="connsiteY8-194" fmla="*/ 7235923 h 7235923"/>
              <a:gd name="connsiteX9-195" fmla="*/ 272107 w 6044707"/>
              <a:gd name="connsiteY9-196" fmla="*/ 6998744 h 7235923"/>
              <a:gd name="connsiteX10-197" fmla="*/ 3068721 w 6044707"/>
              <a:gd name="connsiteY10-198" fmla="*/ 3774336 h 7235923"/>
              <a:gd name="connsiteX0-199" fmla="*/ 3068721 w 6044707"/>
              <a:gd name="connsiteY0-200" fmla="*/ 3774336 h 7235923"/>
              <a:gd name="connsiteX1-201" fmla="*/ 3444649 w 6044707"/>
              <a:gd name="connsiteY1-202" fmla="*/ 2920107 h 7235923"/>
              <a:gd name="connsiteX2-203" fmla="*/ 3573387 w 6044707"/>
              <a:gd name="connsiteY2-204" fmla="*/ 2436274 h 7235923"/>
              <a:gd name="connsiteX3-205" fmla="*/ 3607607 w 6044707"/>
              <a:gd name="connsiteY3-206" fmla="*/ 2063780 h 7235923"/>
              <a:gd name="connsiteX4-207" fmla="*/ 3661658 w 6044707"/>
              <a:gd name="connsiteY4-208" fmla="*/ 1944144 h 7235923"/>
              <a:gd name="connsiteX5-209" fmla="*/ 4030827 w 6044707"/>
              <a:gd name="connsiteY5-210" fmla="*/ 0 h 7235923"/>
              <a:gd name="connsiteX6-211" fmla="*/ 6044707 w 6044707"/>
              <a:gd name="connsiteY6-212" fmla="*/ 14189 h 7235923"/>
              <a:gd name="connsiteX7-213" fmla="*/ 6044707 w 6044707"/>
              <a:gd name="connsiteY7-214" fmla="*/ 7223496 h 7235923"/>
              <a:gd name="connsiteX8-215" fmla="*/ 0 w 6044707"/>
              <a:gd name="connsiteY8-216" fmla="*/ 7235923 h 7235923"/>
              <a:gd name="connsiteX9-217" fmla="*/ 272107 w 6044707"/>
              <a:gd name="connsiteY9-218" fmla="*/ 6998744 h 7235923"/>
              <a:gd name="connsiteX10-219" fmla="*/ 1865463 w 6044707"/>
              <a:gd name="connsiteY10-220" fmla="*/ 5130561 h 7235923"/>
              <a:gd name="connsiteX11" fmla="*/ 3068721 w 6044707"/>
              <a:gd name="connsiteY11" fmla="*/ 3774336 h 7235923"/>
              <a:gd name="connsiteX0-221" fmla="*/ 3068721 w 6044707"/>
              <a:gd name="connsiteY0-222" fmla="*/ 3774336 h 7235923"/>
              <a:gd name="connsiteX1-223" fmla="*/ 3444649 w 6044707"/>
              <a:gd name="connsiteY1-224" fmla="*/ 2920107 h 7235923"/>
              <a:gd name="connsiteX2-225" fmla="*/ 3573387 w 6044707"/>
              <a:gd name="connsiteY2-226" fmla="*/ 2436274 h 7235923"/>
              <a:gd name="connsiteX3-227" fmla="*/ 3607607 w 6044707"/>
              <a:gd name="connsiteY3-228" fmla="*/ 2063780 h 7235923"/>
              <a:gd name="connsiteX4-229" fmla="*/ 3661658 w 6044707"/>
              <a:gd name="connsiteY4-230" fmla="*/ 1944144 h 7235923"/>
              <a:gd name="connsiteX5-231" fmla="*/ 4030827 w 6044707"/>
              <a:gd name="connsiteY5-232" fmla="*/ 0 h 7235923"/>
              <a:gd name="connsiteX6-233" fmla="*/ 6044707 w 6044707"/>
              <a:gd name="connsiteY6-234" fmla="*/ 14189 h 7235923"/>
              <a:gd name="connsiteX7-235" fmla="*/ 6044707 w 6044707"/>
              <a:gd name="connsiteY7-236" fmla="*/ 7223496 h 7235923"/>
              <a:gd name="connsiteX8-237" fmla="*/ 0 w 6044707"/>
              <a:gd name="connsiteY8-238" fmla="*/ 7235923 h 7235923"/>
              <a:gd name="connsiteX9-239" fmla="*/ 272107 w 6044707"/>
              <a:gd name="connsiteY9-240" fmla="*/ 6998744 h 7235923"/>
              <a:gd name="connsiteX10-241" fmla="*/ 2369641 w 6044707"/>
              <a:gd name="connsiteY10-242" fmla="*/ 5406842 h 7235923"/>
              <a:gd name="connsiteX11-243" fmla="*/ 3068721 w 6044707"/>
              <a:gd name="connsiteY11-244" fmla="*/ 3774336 h 72359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  <a:cxn ang="0">
                <a:pos x="connsiteX8-97" y="connsiteY8-98"/>
              </a:cxn>
              <a:cxn ang="0">
                <a:pos x="connsiteX9-135" y="connsiteY9-136"/>
              </a:cxn>
              <a:cxn ang="0">
                <a:pos x="connsiteX10-197" y="connsiteY10-198"/>
              </a:cxn>
              <a:cxn ang="0">
                <a:pos x="connsiteX11-243" y="connsiteY11-244"/>
              </a:cxn>
            </a:cxnLst>
            <a:rect l="l" t="t" r="r" b="b"/>
            <a:pathLst>
              <a:path w="6044707" h="7235923">
                <a:moveTo>
                  <a:pt x="3068721" y="3774336"/>
                </a:moveTo>
                <a:lnTo>
                  <a:pt x="3444649" y="2920107"/>
                </a:lnTo>
                <a:lnTo>
                  <a:pt x="3573387" y="2436274"/>
                </a:lnTo>
                <a:lnTo>
                  <a:pt x="3607607" y="2063780"/>
                </a:lnTo>
                <a:lnTo>
                  <a:pt x="3661658" y="1944144"/>
                </a:lnTo>
                <a:lnTo>
                  <a:pt x="4030827" y="0"/>
                </a:lnTo>
                <a:lnTo>
                  <a:pt x="6044707" y="14189"/>
                </a:lnTo>
                <a:lnTo>
                  <a:pt x="6044707" y="7223496"/>
                </a:lnTo>
                <a:lnTo>
                  <a:pt x="0" y="7235923"/>
                </a:lnTo>
                <a:lnTo>
                  <a:pt x="272107" y="6998744"/>
                </a:lnTo>
                <a:lnTo>
                  <a:pt x="2369641" y="5406842"/>
                </a:lnTo>
                <a:lnTo>
                  <a:pt x="3068721" y="3774336"/>
                </a:lnTo>
                <a:close/>
              </a:path>
            </a:pathLst>
          </a:custGeom>
          <a:solidFill>
            <a:srgbClr val="1F4E79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任意多边形 282"/>
          <p:cNvSpPr>
            <a:spLocks noChangeAspect="1"/>
          </p:cNvSpPr>
          <p:nvPr/>
        </p:nvSpPr>
        <p:spPr>
          <a:xfrm>
            <a:off x="46575" y="392259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62025" y="1643380"/>
            <a:ext cx="525589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客户端发起请求，服务端有数据更新则返回，否则阻塞。</a:t>
            </a:r>
            <a:endParaRPr lang="zh-CN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>
                <a:srgbClr val="512373"/>
              </a:buClr>
              <a:buSzPct val="150000"/>
            </a:pP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优点：比 Polling 做了优化，有较好的时效性</a:t>
            </a:r>
            <a:endParaRPr lang="zh-CN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</a:t>
            </a:r>
            <a:endParaRPr lang="zh-CN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缺点：保持连接会消耗资源; 服务器没有返回有效数据，程序超时。</a:t>
            </a:r>
            <a:endParaRPr lang="zh-CN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>
              <a:lnSpc>
                <a:spcPct val="120000"/>
              </a:lnSpc>
              <a:buClr>
                <a:srgbClr val="512373"/>
              </a:buClr>
              <a:buSzPct val="150000"/>
            </a:pPr>
            <a:endParaRPr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15976" y="1139258"/>
            <a:ext cx="1105135" cy="504096"/>
            <a:chOff x="4893159" y="1762174"/>
            <a:chExt cx="1105135" cy="504096"/>
          </a:xfrm>
        </p:grpSpPr>
        <p:sp>
          <p:nvSpPr>
            <p:cNvPr id="148" name="任意多边形 147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7" name="任意多边形 146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-33106" y="4348684"/>
            <a:ext cx="1105135" cy="504096"/>
            <a:chOff x="4893159" y="1762174"/>
            <a:chExt cx="1105135" cy="504096"/>
          </a:xfrm>
        </p:grpSpPr>
        <p:sp>
          <p:nvSpPr>
            <p:cNvPr id="151" name="任意多边形 150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2" name="任意多边形 151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6040" y="476250"/>
            <a:ext cx="24949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长轮询</a:t>
            </a:r>
            <a:endParaRPr lang="zh-CN" altLang="en-US" sz="40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920" y="1135380"/>
            <a:ext cx="5276850" cy="369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hidden="1"/>
          <p:cNvSpPr/>
          <p:nvPr/>
        </p:nvSpPr>
        <p:spPr>
          <a:xfrm rot="3598561">
            <a:off x="3699401" y="597954"/>
            <a:ext cx="6044707" cy="7235923"/>
          </a:xfrm>
          <a:custGeom>
            <a:avLst/>
            <a:gdLst>
              <a:gd name="connsiteX0" fmla="*/ 0 w 7863840"/>
              <a:gd name="connsiteY0" fmla="*/ 0 h 7209307"/>
              <a:gd name="connsiteX1" fmla="*/ 7863840 w 7863840"/>
              <a:gd name="connsiteY1" fmla="*/ 0 h 7209307"/>
              <a:gd name="connsiteX2" fmla="*/ 7863840 w 7863840"/>
              <a:gd name="connsiteY2" fmla="*/ 7209307 h 7209307"/>
              <a:gd name="connsiteX3" fmla="*/ 0 w 7863840"/>
              <a:gd name="connsiteY3" fmla="*/ 7209307 h 7209307"/>
              <a:gd name="connsiteX4" fmla="*/ 0 w 7863840"/>
              <a:gd name="connsiteY4" fmla="*/ 0 h 7209307"/>
              <a:gd name="connsiteX0-1" fmla="*/ 0 w 7863840"/>
              <a:gd name="connsiteY0-2" fmla="*/ 0 h 7221734"/>
              <a:gd name="connsiteX1-3" fmla="*/ 7863840 w 7863840"/>
              <a:gd name="connsiteY1-4" fmla="*/ 0 h 7221734"/>
              <a:gd name="connsiteX2-5" fmla="*/ 7863840 w 7863840"/>
              <a:gd name="connsiteY2-6" fmla="*/ 7209307 h 7221734"/>
              <a:gd name="connsiteX3-7" fmla="*/ 1819133 w 7863840"/>
              <a:gd name="connsiteY3-8" fmla="*/ 7221734 h 7221734"/>
              <a:gd name="connsiteX4-9" fmla="*/ 0 w 7863840"/>
              <a:gd name="connsiteY4-10" fmla="*/ 7209307 h 7221734"/>
              <a:gd name="connsiteX5" fmla="*/ 0 w 7863840"/>
              <a:gd name="connsiteY5" fmla="*/ 0 h 7221734"/>
              <a:gd name="connsiteX0-11" fmla="*/ 0 w 7863840"/>
              <a:gd name="connsiteY0-12" fmla="*/ 14189 h 7235923"/>
              <a:gd name="connsiteX1-13" fmla="*/ 5849960 w 7863840"/>
              <a:gd name="connsiteY1-14" fmla="*/ 0 h 7235923"/>
              <a:gd name="connsiteX2-15" fmla="*/ 7863840 w 7863840"/>
              <a:gd name="connsiteY2-16" fmla="*/ 14189 h 7235923"/>
              <a:gd name="connsiteX3-17" fmla="*/ 7863840 w 7863840"/>
              <a:gd name="connsiteY3-18" fmla="*/ 7223496 h 7235923"/>
              <a:gd name="connsiteX4-19" fmla="*/ 1819133 w 7863840"/>
              <a:gd name="connsiteY4-20" fmla="*/ 7235923 h 7235923"/>
              <a:gd name="connsiteX5-21" fmla="*/ 0 w 7863840"/>
              <a:gd name="connsiteY5-22" fmla="*/ 7223496 h 7235923"/>
              <a:gd name="connsiteX6" fmla="*/ 0 w 7863840"/>
              <a:gd name="connsiteY6" fmla="*/ 14189 h 7235923"/>
              <a:gd name="connsiteX0-23" fmla="*/ 0 w 7863840"/>
              <a:gd name="connsiteY0-24" fmla="*/ 14189 h 7235923"/>
              <a:gd name="connsiteX1-25" fmla="*/ 5849960 w 7863840"/>
              <a:gd name="connsiteY1-26" fmla="*/ 0 h 7235923"/>
              <a:gd name="connsiteX2-27" fmla="*/ 7863840 w 7863840"/>
              <a:gd name="connsiteY2-28" fmla="*/ 14189 h 7235923"/>
              <a:gd name="connsiteX3-29" fmla="*/ 7863840 w 7863840"/>
              <a:gd name="connsiteY3-30" fmla="*/ 7223496 h 7235923"/>
              <a:gd name="connsiteX4-31" fmla="*/ 1819133 w 7863840"/>
              <a:gd name="connsiteY4-32" fmla="*/ 7235923 h 7235923"/>
              <a:gd name="connsiteX5-33" fmla="*/ 2091240 w 7863840"/>
              <a:gd name="connsiteY5-34" fmla="*/ 6998744 h 7235923"/>
              <a:gd name="connsiteX6-35" fmla="*/ 0 w 7863840"/>
              <a:gd name="connsiteY6-36" fmla="*/ 14189 h 7235923"/>
              <a:gd name="connsiteX0-37" fmla="*/ 3068721 w 6044707"/>
              <a:gd name="connsiteY0-38" fmla="*/ 3774336 h 7235923"/>
              <a:gd name="connsiteX1-39" fmla="*/ 4030827 w 6044707"/>
              <a:gd name="connsiteY1-40" fmla="*/ 0 h 7235923"/>
              <a:gd name="connsiteX2-41" fmla="*/ 6044707 w 6044707"/>
              <a:gd name="connsiteY2-42" fmla="*/ 14189 h 7235923"/>
              <a:gd name="connsiteX3-43" fmla="*/ 6044707 w 6044707"/>
              <a:gd name="connsiteY3-44" fmla="*/ 7223496 h 7235923"/>
              <a:gd name="connsiteX4-45" fmla="*/ 0 w 6044707"/>
              <a:gd name="connsiteY4-46" fmla="*/ 7235923 h 7235923"/>
              <a:gd name="connsiteX5-47" fmla="*/ 272107 w 6044707"/>
              <a:gd name="connsiteY5-48" fmla="*/ 6998744 h 7235923"/>
              <a:gd name="connsiteX6-49" fmla="*/ 3068721 w 6044707"/>
              <a:gd name="connsiteY6-50" fmla="*/ 3774336 h 7235923"/>
              <a:gd name="connsiteX0-51" fmla="*/ 3068721 w 6044707"/>
              <a:gd name="connsiteY0-52" fmla="*/ 3774336 h 7235923"/>
              <a:gd name="connsiteX1-53" fmla="*/ 3515877 w 6044707"/>
              <a:gd name="connsiteY1-54" fmla="*/ 1935332 h 7235923"/>
              <a:gd name="connsiteX2-55" fmla="*/ 4030827 w 6044707"/>
              <a:gd name="connsiteY2-56" fmla="*/ 0 h 7235923"/>
              <a:gd name="connsiteX3-57" fmla="*/ 6044707 w 6044707"/>
              <a:gd name="connsiteY3-58" fmla="*/ 14189 h 7235923"/>
              <a:gd name="connsiteX4-59" fmla="*/ 6044707 w 6044707"/>
              <a:gd name="connsiteY4-60" fmla="*/ 7223496 h 7235923"/>
              <a:gd name="connsiteX5-61" fmla="*/ 0 w 6044707"/>
              <a:gd name="connsiteY5-62" fmla="*/ 7235923 h 7235923"/>
              <a:gd name="connsiteX6-63" fmla="*/ 272107 w 6044707"/>
              <a:gd name="connsiteY6-64" fmla="*/ 6998744 h 7235923"/>
              <a:gd name="connsiteX7" fmla="*/ 3068721 w 6044707"/>
              <a:gd name="connsiteY7" fmla="*/ 3774336 h 7235923"/>
              <a:gd name="connsiteX0-65" fmla="*/ 3068721 w 6044707"/>
              <a:gd name="connsiteY0-66" fmla="*/ 3774336 h 7235923"/>
              <a:gd name="connsiteX1-67" fmla="*/ 3515877 w 6044707"/>
              <a:gd name="connsiteY1-68" fmla="*/ 1935332 h 7235923"/>
              <a:gd name="connsiteX2-69" fmla="*/ 3515877 w 6044707"/>
              <a:gd name="connsiteY2-70" fmla="*/ 1935332 h 7235923"/>
              <a:gd name="connsiteX3-71" fmla="*/ 4030827 w 6044707"/>
              <a:gd name="connsiteY3-72" fmla="*/ 0 h 7235923"/>
              <a:gd name="connsiteX4-73" fmla="*/ 6044707 w 6044707"/>
              <a:gd name="connsiteY4-74" fmla="*/ 14189 h 7235923"/>
              <a:gd name="connsiteX5-75" fmla="*/ 6044707 w 6044707"/>
              <a:gd name="connsiteY5-76" fmla="*/ 7223496 h 7235923"/>
              <a:gd name="connsiteX6-77" fmla="*/ 0 w 6044707"/>
              <a:gd name="connsiteY6-78" fmla="*/ 7235923 h 7235923"/>
              <a:gd name="connsiteX7-79" fmla="*/ 272107 w 6044707"/>
              <a:gd name="connsiteY7-80" fmla="*/ 6998744 h 7235923"/>
              <a:gd name="connsiteX8" fmla="*/ 3068721 w 6044707"/>
              <a:gd name="connsiteY8" fmla="*/ 3774336 h 7235923"/>
              <a:gd name="connsiteX0-81" fmla="*/ 3068721 w 6044707"/>
              <a:gd name="connsiteY0-82" fmla="*/ 3774336 h 7235923"/>
              <a:gd name="connsiteX1-83" fmla="*/ 3515877 w 6044707"/>
              <a:gd name="connsiteY1-84" fmla="*/ 1935332 h 7235923"/>
              <a:gd name="connsiteX2-85" fmla="*/ 3661658 w 6044707"/>
              <a:gd name="connsiteY2-86" fmla="*/ 1944144 h 7235923"/>
              <a:gd name="connsiteX3-87" fmla="*/ 4030827 w 6044707"/>
              <a:gd name="connsiteY3-88" fmla="*/ 0 h 7235923"/>
              <a:gd name="connsiteX4-89" fmla="*/ 6044707 w 6044707"/>
              <a:gd name="connsiteY4-90" fmla="*/ 14189 h 7235923"/>
              <a:gd name="connsiteX5-91" fmla="*/ 6044707 w 6044707"/>
              <a:gd name="connsiteY5-92" fmla="*/ 7223496 h 7235923"/>
              <a:gd name="connsiteX6-93" fmla="*/ 0 w 6044707"/>
              <a:gd name="connsiteY6-94" fmla="*/ 7235923 h 7235923"/>
              <a:gd name="connsiteX7-95" fmla="*/ 272107 w 6044707"/>
              <a:gd name="connsiteY7-96" fmla="*/ 6998744 h 7235923"/>
              <a:gd name="connsiteX8-97" fmla="*/ 3068721 w 6044707"/>
              <a:gd name="connsiteY8-98" fmla="*/ 3774336 h 7235923"/>
              <a:gd name="connsiteX0-99" fmla="*/ 3068721 w 6044707"/>
              <a:gd name="connsiteY0-100" fmla="*/ 3774336 h 7235923"/>
              <a:gd name="connsiteX1-101" fmla="*/ 3388902 w 6044707"/>
              <a:gd name="connsiteY1-102" fmla="*/ 2390008 h 7235923"/>
              <a:gd name="connsiteX2-103" fmla="*/ 3515877 w 6044707"/>
              <a:gd name="connsiteY2-104" fmla="*/ 1935332 h 7235923"/>
              <a:gd name="connsiteX3-105" fmla="*/ 3661658 w 6044707"/>
              <a:gd name="connsiteY3-106" fmla="*/ 1944144 h 7235923"/>
              <a:gd name="connsiteX4-107" fmla="*/ 4030827 w 6044707"/>
              <a:gd name="connsiteY4-108" fmla="*/ 0 h 7235923"/>
              <a:gd name="connsiteX5-109" fmla="*/ 6044707 w 6044707"/>
              <a:gd name="connsiteY5-110" fmla="*/ 14189 h 7235923"/>
              <a:gd name="connsiteX6-111" fmla="*/ 6044707 w 6044707"/>
              <a:gd name="connsiteY6-112" fmla="*/ 7223496 h 7235923"/>
              <a:gd name="connsiteX7-113" fmla="*/ 0 w 6044707"/>
              <a:gd name="connsiteY7-114" fmla="*/ 7235923 h 7235923"/>
              <a:gd name="connsiteX8-115" fmla="*/ 272107 w 6044707"/>
              <a:gd name="connsiteY8-116" fmla="*/ 6998744 h 7235923"/>
              <a:gd name="connsiteX9" fmla="*/ 3068721 w 6044707"/>
              <a:gd name="connsiteY9" fmla="*/ 3774336 h 7235923"/>
              <a:gd name="connsiteX0-117" fmla="*/ 3068721 w 6044707"/>
              <a:gd name="connsiteY0-118" fmla="*/ 3774336 h 7235923"/>
              <a:gd name="connsiteX1-119" fmla="*/ 3388902 w 6044707"/>
              <a:gd name="connsiteY1-120" fmla="*/ 2390008 h 7235923"/>
              <a:gd name="connsiteX2-121" fmla="*/ 3607607 w 6044707"/>
              <a:gd name="connsiteY2-122" fmla="*/ 2063780 h 7235923"/>
              <a:gd name="connsiteX3-123" fmla="*/ 3661658 w 6044707"/>
              <a:gd name="connsiteY3-124" fmla="*/ 1944144 h 7235923"/>
              <a:gd name="connsiteX4-125" fmla="*/ 4030827 w 6044707"/>
              <a:gd name="connsiteY4-126" fmla="*/ 0 h 7235923"/>
              <a:gd name="connsiteX5-127" fmla="*/ 6044707 w 6044707"/>
              <a:gd name="connsiteY5-128" fmla="*/ 14189 h 7235923"/>
              <a:gd name="connsiteX6-129" fmla="*/ 6044707 w 6044707"/>
              <a:gd name="connsiteY6-130" fmla="*/ 7223496 h 7235923"/>
              <a:gd name="connsiteX7-131" fmla="*/ 0 w 6044707"/>
              <a:gd name="connsiteY7-132" fmla="*/ 7235923 h 7235923"/>
              <a:gd name="connsiteX8-133" fmla="*/ 272107 w 6044707"/>
              <a:gd name="connsiteY8-134" fmla="*/ 6998744 h 7235923"/>
              <a:gd name="connsiteX9-135" fmla="*/ 3068721 w 6044707"/>
              <a:gd name="connsiteY9-136" fmla="*/ 3774336 h 7235923"/>
              <a:gd name="connsiteX0-137" fmla="*/ 3068721 w 6044707"/>
              <a:gd name="connsiteY0-138" fmla="*/ 3774336 h 7235923"/>
              <a:gd name="connsiteX1-139" fmla="*/ 3573387 w 6044707"/>
              <a:gd name="connsiteY1-140" fmla="*/ 2436274 h 7235923"/>
              <a:gd name="connsiteX2-141" fmla="*/ 3607607 w 6044707"/>
              <a:gd name="connsiteY2-142" fmla="*/ 2063780 h 7235923"/>
              <a:gd name="connsiteX3-143" fmla="*/ 3661658 w 6044707"/>
              <a:gd name="connsiteY3-144" fmla="*/ 1944144 h 7235923"/>
              <a:gd name="connsiteX4-145" fmla="*/ 4030827 w 6044707"/>
              <a:gd name="connsiteY4-146" fmla="*/ 0 h 7235923"/>
              <a:gd name="connsiteX5-147" fmla="*/ 6044707 w 6044707"/>
              <a:gd name="connsiteY5-148" fmla="*/ 14189 h 7235923"/>
              <a:gd name="connsiteX6-149" fmla="*/ 6044707 w 6044707"/>
              <a:gd name="connsiteY6-150" fmla="*/ 7223496 h 7235923"/>
              <a:gd name="connsiteX7-151" fmla="*/ 0 w 6044707"/>
              <a:gd name="connsiteY7-152" fmla="*/ 7235923 h 7235923"/>
              <a:gd name="connsiteX8-153" fmla="*/ 272107 w 6044707"/>
              <a:gd name="connsiteY8-154" fmla="*/ 6998744 h 7235923"/>
              <a:gd name="connsiteX9-155" fmla="*/ 3068721 w 6044707"/>
              <a:gd name="connsiteY9-156" fmla="*/ 3774336 h 7235923"/>
              <a:gd name="connsiteX0-157" fmla="*/ 3068721 w 6044707"/>
              <a:gd name="connsiteY0-158" fmla="*/ 3774336 h 7235923"/>
              <a:gd name="connsiteX1-159" fmla="*/ 3389348 w 6044707"/>
              <a:gd name="connsiteY1-160" fmla="*/ 2963585 h 7235923"/>
              <a:gd name="connsiteX2-161" fmla="*/ 3573387 w 6044707"/>
              <a:gd name="connsiteY2-162" fmla="*/ 2436274 h 7235923"/>
              <a:gd name="connsiteX3-163" fmla="*/ 3607607 w 6044707"/>
              <a:gd name="connsiteY3-164" fmla="*/ 2063780 h 7235923"/>
              <a:gd name="connsiteX4-165" fmla="*/ 3661658 w 6044707"/>
              <a:gd name="connsiteY4-166" fmla="*/ 1944144 h 7235923"/>
              <a:gd name="connsiteX5-167" fmla="*/ 4030827 w 6044707"/>
              <a:gd name="connsiteY5-168" fmla="*/ 0 h 7235923"/>
              <a:gd name="connsiteX6-169" fmla="*/ 6044707 w 6044707"/>
              <a:gd name="connsiteY6-170" fmla="*/ 14189 h 7235923"/>
              <a:gd name="connsiteX7-171" fmla="*/ 6044707 w 6044707"/>
              <a:gd name="connsiteY7-172" fmla="*/ 7223496 h 7235923"/>
              <a:gd name="connsiteX8-173" fmla="*/ 0 w 6044707"/>
              <a:gd name="connsiteY8-174" fmla="*/ 7235923 h 7235923"/>
              <a:gd name="connsiteX9-175" fmla="*/ 272107 w 6044707"/>
              <a:gd name="connsiteY9-176" fmla="*/ 6998744 h 7235923"/>
              <a:gd name="connsiteX10" fmla="*/ 3068721 w 6044707"/>
              <a:gd name="connsiteY10" fmla="*/ 3774336 h 7235923"/>
              <a:gd name="connsiteX0-177" fmla="*/ 3068721 w 6044707"/>
              <a:gd name="connsiteY0-178" fmla="*/ 3774336 h 7235923"/>
              <a:gd name="connsiteX1-179" fmla="*/ 3444649 w 6044707"/>
              <a:gd name="connsiteY1-180" fmla="*/ 2920107 h 7235923"/>
              <a:gd name="connsiteX2-181" fmla="*/ 3573387 w 6044707"/>
              <a:gd name="connsiteY2-182" fmla="*/ 2436274 h 7235923"/>
              <a:gd name="connsiteX3-183" fmla="*/ 3607607 w 6044707"/>
              <a:gd name="connsiteY3-184" fmla="*/ 2063780 h 7235923"/>
              <a:gd name="connsiteX4-185" fmla="*/ 3661658 w 6044707"/>
              <a:gd name="connsiteY4-186" fmla="*/ 1944144 h 7235923"/>
              <a:gd name="connsiteX5-187" fmla="*/ 4030827 w 6044707"/>
              <a:gd name="connsiteY5-188" fmla="*/ 0 h 7235923"/>
              <a:gd name="connsiteX6-189" fmla="*/ 6044707 w 6044707"/>
              <a:gd name="connsiteY6-190" fmla="*/ 14189 h 7235923"/>
              <a:gd name="connsiteX7-191" fmla="*/ 6044707 w 6044707"/>
              <a:gd name="connsiteY7-192" fmla="*/ 7223496 h 7235923"/>
              <a:gd name="connsiteX8-193" fmla="*/ 0 w 6044707"/>
              <a:gd name="connsiteY8-194" fmla="*/ 7235923 h 7235923"/>
              <a:gd name="connsiteX9-195" fmla="*/ 272107 w 6044707"/>
              <a:gd name="connsiteY9-196" fmla="*/ 6998744 h 7235923"/>
              <a:gd name="connsiteX10-197" fmla="*/ 3068721 w 6044707"/>
              <a:gd name="connsiteY10-198" fmla="*/ 3774336 h 7235923"/>
              <a:gd name="connsiteX0-199" fmla="*/ 3068721 w 6044707"/>
              <a:gd name="connsiteY0-200" fmla="*/ 3774336 h 7235923"/>
              <a:gd name="connsiteX1-201" fmla="*/ 3444649 w 6044707"/>
              <a:gd name="connsiteY1-202" fmla="*/ 2920107 h 7235923"/>
              <a:gd name="connsiteX2-203" fmla="*/ 3573387 w 6044707"/>
              <a:gd name="connsiteY2-204" fmla="*/ 2436274 h 7235923"/>
              <a:gd name="connsiteX3-205" fmla="*/ 3607607 w 6044707"/>
              <a:gd name="connsiteY3-206" fmla="*/ 2063780 h 7235923"/>
              <a:gd name="connsiteX4-207" fmla="*/ 3661658 w 6044707"/>
              <a:gd name="connsiteY4-208" fmla="*/ 1944144 h 7235923"/>
              <a:gd name="connsiteX5-209" fmla="*/ 4030827 w 6044707"/>
              <a:gd name="connsiteY5-210" fmla="*/ 0 h 7235923"/>
              <a:gd name="connsiteX6-211" fmla="*/ 6044707 w 6044707"/>
              <a:gd name="connsiteY6-212" fmla="*/ 14189 h 7235923"/>
              <a:gd name="connsiteX7-213" fmla="*/ 6044707 w 6044707"/>
              <a:gd name="connsiteY7-214" fmla="*/ 7223496 h 7235923"/>
              <a:gd name="connsiteX8-215" fmla="*/ 0 w 6044707"/>
              <a:gd name="connsiteY8-216" fmla="*/ 7235923 h 7235923"/>
              <a:gd name="connsiteX9-217" fmla="*/ 272107 w 6044707"/>
              <a:gd name="connsiteY9-218" fmla="*/ 6998744 h 7235923"/>
              <a:gd name="connsiteX10-219" fmla="*/ 1865463 w 6044707"/>
              <a:gd name="connsiteY10-220" fmla="*/ 5130561 h 7235923"/>
              <a:gd name="connsiteX11" fmla="*/ 3068721 w 6044707"/>
              <a:gd name="connsiteY11" fmla="*/ 3774336 h 7235923"/>
              <a:gd name="connsiteX0-221" fmla="*/ 3068721 w 6044707"/>
              <a:gd name="connsiteY0-222" fmla="*/ 3774336 h 7235923"/>
              <a:gd name="connsiteX1-223" fmla="*/ 3444649 w 6044707"/>
              <a:gd name="connsiteY1-224" fmla="*/ 2920107 h 7235923"/>
              <a:gd name="connsiteX2-225" fmla="*/ 3573387 w 6044707"/>
              <a:gd name="connsiteY2-226" fmla="*/ 2436274 h 7235923"/>
              <a:gd name="connsiteX3-227" fmla="*/ 3607607 w 6044707"/>
              <a:gd name="connsiteY3-228" fmla="*/ 2063780 h 7235923"/>
              <a:gd name="connsiteX4-229" fmla="*/ 3661658 w 6044707"/>
              <a:gd name="connsiteY4-230" fmla="*/ 1944144 h 7235923"/>
              <a:gd name="connsiteX5-231" fmla="*/ 4030827 w 6044707"/>
              <a:gd name="connsiteY5-232" fmla="*/ 0 h 7235923"/>
              <a:gd name="connsiteX6-233" fmla="*/ 6044707 w 6044707"/>
              <a:gd name="connsiteY6-234" fmla="*/ 14189 h 7235923"/>
              <a:gd name="connsiteX7-235" fmla="*/ 6044707 w 6044707"/>
              <a:gd name="connsiteY7-236" fmla="*/ 7223496 h 7235923"/>
              <a:gd name="connsiteX8-237" fmla="*/ 0 w 6044707"/>
              <a:gd name="connsiteY8-238" fmla="*/ 7235923 h 7235923"/>
              <a:gd name="connsiteX9-239" fmla="*/ 272107 w 6044707"/>
              <a:gd name="connsiteY9-240" fmla="*/ 6998744 h 7235923"/>
              <a:gd name="connsiteX10-241" fmla="*/ 2369641 w 6044707"/>
              <a:gd name="connsiteY10-242" fmla="*/ 5406842 h 7235923"/>
              <a:gd name="connsiteX11-243" fmla="*/ 3068721 w 6044707"/>
              <a:gd name="connsiteY11-244" fmla="*/ 3774336 h 72359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  <a:cxn ang="0">
                <a:pos x="connsiteX8-97" y="connsiteY8-98"/>
              </a:cxn>
              <a:cxn ang="0">
                <a:pos x="connsiteX9-135" y="connsiteY9-136"/>
              </a:cxn>
              <a:cxn ang="0">
                <a:pos x="connsiteX10-197" y="connsiteY10-198"/>
              </a:cxn>
              <a:cxn ang="0">
                <a:pos x="connsiteX11-243" y="connsiteY11-244"/>
              </a:cxn>
            </a:cxnLst>
            <a:rect l="l" t="t" r="r" b="b"/>
            <a:pathLst>
              <a:path w="6044707" h="7235923">
                <a:moveTo>
                  <a:pt x="3068721" y="3774336"/>
                </a:moveTo>
                <a:lnTo>
                  <a:pt x="3444649" y="2920107"/>
                </a:lnTo>
                <a:lnTo>
                  <a:pt x="3573387" y="2436274"/>
                </a:lnTo>
                <a:lnTo>
                  <a:pt x="3607607" y="2063780"/>
                </a:lnTo>
                <a:lnTo>
                  <a:pt x="3661658" y="1944144"/>
                </a:lnTo>
                <a:lnTo>
                  <a:pt x="4030827" y="0"/>
                </a:lnTo>
                <a:lnTo>
                  <a:pt x="6044707" y="14189"/>
                </a:lnTo>
                <a:lnTo>
                  <a:pt x="6044707" y="7223496"/>
                </a:lnTo>
                <a:lnTo>
                  <a:pt x="0" y="7235923"/>
                </a:lnTo>
                <a:lnTo>
                  <a:pt x="272107" y="6998744"/>
                </a:lnTo>
                <a:lnTo>
                  <a:pt x="2369641" y="5406842"/>
                </a:lnTo>
                <a:lnTo>
                  <a:pt x="3068721" y="3774336"/>
                </a:lnTo>
                <a:close/>
              </a:path>
            </a:pathLst>
          </a:custGeom>
          <a:solidFill>
            <a:srgbClr val="1F4E79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任意多边形 282"/>
          <p:cNvSpPr>
            <a:spLocks noChangeAspect="1"/>
          </p:cNvSpPr>
          <p:nvPr/>
        </p:nvSpPr>
        <p:spPr>
          <a:xfrm>
            <a:off x="46575" y="392259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62025" y="1643380"/>
            <a:ext cx="525589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在页面中插入一个隐藏的iframe，利用其src属性在服务器和客户端之间创建一条长连接，服务器向iframe传输数据（通常是HTML，内有负责插入信息的javascript），来实时更新页面。</a:t>
            </a:r>
            <a:endParaRPr lang="zh-CN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优点：消息能够实时到达；浏览器兼容好</a:t>
            </a:r>
            <a:endParaRPr lang="zh-CN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缺点：服务器维护一个长连接会增加开销；IE、chrome、Firefox会显示加载没有完成，图标会不停旋转。</a:t>
            </a:r>
            <a:endParaRPr lang="zh-CN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15976" y="1139258"/>
            <a:ext cx="1105135" cy="504096"/>
            <a:chOff x="4893159" y="1762174"/>
            <a:chExt cx="1105135" cy="504096"/>
          </a:xfrm>
        </p:grpSpPr>
        <p:sp>
          <p:nvSpPr>
            <p:cNvPr id="148" name="任意多边形 147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7" name="任意多边形 146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-33106" y="4348684"/>
            <a:ext cx="1105135" cy="504096"/>
            <a:chOff x="4893159" y="1762174"/>
            <a:chExt cx="1105135" cy="504096"/>
          </a:xfrm>
        </p:grpSpPr>
        <p:sp>
          <p:nvSpPr>
            <p:cNvPr id="151" name="任意多边形 150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2" name="任意多边形 151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6040" y="476250"/>
            <a:ext cx="24949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iframe</a:t>
            </a:r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流</a:t>
            </a:r>
            <a:endParaRPr lang="zh-CN" altLang="en-US" sz="40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1830" y="1139190"/>
            <a:ext cx="4787900" cy="3981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 51"/>
          <p:cNvSpPr/>
          <p:nvPr/>
        </p:nvSpPr>
        <p:spPr>
          <a:xfrm rot="10800000">
            <a:off x="435857" y="-143175"/>
            <a:ext cx="11542133" cy="309600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-884025" y="5058"/>
            <a:ext cx="13356000" cy="3744000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图片 4" descr="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5795" y="1075055"/>
            <a:ext cx="8876665" cy="41789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23360" y="5581650"/>
            <a:ext cx="46609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页面实时刷新时间</a:t>
            </a:r>
            <a:endParaRPr lang="zh-CN" altLang="en-US" sz="4000" dirty="0" smtClean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 51"/>
          <p:cNvSpPr/>
          <p:nvPr/>
        </p:nvSpPr>
        <p:spPr>
          <a:xfrm rot="10800000">
            <a:off x="435857" y="-143175"/>
            <a:ext cx="11542133" cy="309600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-884025" y="5058"/>
            <a:ext cx="13356000" cy="3744000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等腰三角形 21"/>
          <p:cNvSpPr>
            <a:spLocks noChangeAspect="1"/>
          </p:cNvSpPr>
          <p:nvPr/>
        </p:nvSpPr>
        <p:spPr>
          <a:xfrm rot="10800000">
            <a:off x="5982928" y="1587340"/>
            <a:ext cx="252000" cy="272413"/>
          </a:xfrm>
          <a:prstGeom prst="triangle">
            <a:avLst/>
          </a:prstGeom>
          <a:solidFill>
            <a:srgbClr val="5B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86187" y="4614865"/>
            <a:ext cx="43027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WebSocket</a:t>
            </a:r>
            <a:r>
              <a:rPr lang="zh-CN" altLang="en-US" sz="44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详解</a:t>
            </a:r>
            <a:endParaRPr lang="zh-CN" altLang="en-US" sz="44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5497473" y="133820"/>
            <a:ext cx="1224005" cy="1271005"/>
            <a:chOff x="2522863" y="2284605"/>
            <a:chExt cx="1038917" cy="1078810"/>
          </a:xfrm>
        </p:grpSpPr>
        <p:sp>
          <p:nvSpPr>
            <p:cNvPr id="38" name="椭圆 37"/>
            <p:cNvSpPr/>
            <p:nvPr/>
          </p:nvSpPr>
          <p:spPr>
            <a:xfrm>
              <a:off x="2522863" y="2324503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24017" y="2284605"/>
              <a:ext cx="875141" cy="940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贰</a:t>
              </a:r>
              <a:endParaRPr lang="zh-CN" altLang="en-US" sz="66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52462" y="2960702"/>
            <a:ext cx="2595781" cy="1440000"/>
            <a:chOff x="4752462" y="2960702"/>
            <a:chExt cx="2595781" cy="1440000"/>
          </a:xfrm>
          <a:solidFill>
            <a:srgbClr val="5BB7D7"/>
          </a:solidFill>
        </p:grpSpPr>
        <p:sp>
          <p:nvSpPr>
            <p:cNvPr id="18" name="任意多边形 17"/>
            <p:cNvSpPr/>
            <p:nvPr/>
          </p:nvSpPr>
          <p:spPr>
            <a:xfrm rot="2567651" flipH="1">
              <a:off x="4752462" y="2960702"/>
              <a:ext cx="1385648" cy="1406100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solidFill>
              <a:srgbClr val="5BB7D7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任意多边形 18"/>
            <p:cNvSpPr>
              <a:spLocks noChangeAspect="1"/>
            </p:cNvSpPr>
            <p:nvPr/>
          </p:nvSpPr>
          <p:spPr>
            <a:xfrm rot="3221536">
              <a:off x="5381158" y="3505058"/>
              <a:ext cx="928527" cy="848968"/>
            </a:xfrm>
            <a:custGeom>
              <a:avLst/>
              <a:gdLst>
                <a:gd name="connsiteX0" fmla="*/ 1600260 w 3879736"/>
                <a:gd name="connsiteY0" fmla="*/ 0 h 3547321"/>
                <a:gd name="connsiteX1" fmla="*/ 1876490 w 3879736"/>
                <a:gd name="connsiteY1" fmla="*/ 527008 h 3547321"/>
                <a:gd name="connsiteX2" fmla="*/ 1967343 w 3879736"/>
                <a:gd name="connsiteY2" fmla="*/ 533627 h 3547321"/>
                <a:gd name="connsiteX3" fmla="*/ 2309772 w 3879736"/>
                <a:gd name="connsiteY3" fmla="*/ 668898 h 3547321"/>
                <a:gd name="connsiteX4" fmla="*/ 2557518 w 3879736"/>
                <a:gd name="connsiteY4" fmla="*/ 1755120 h 3547321"/>
                <a:gd name="connsiteX5" fmla="*/ 2522942 w 3879736"/>
                <a:gd name="connsiteY5" fmla="*/ 1836894 h 3547321"/>
                <a:gd name="connsiteX6" fmla="*/ 2852890 w 3879736"/>
                <a:gd name="connsiteY6" fmla="*/ 1994477 h 3547321"/>
                <a:gd name="connsiteX7" fmla="*/ 3112001 w 3879736"/>
                <a:gd name="connsiteY7" fmla="*/ 1258361 h 3547321"/>
                <a:gd name="connsiteX8" fmla="*/ 2979687 w 3879736"/>
                <a:gd name="connsiteY8" fmla="*/ 2055036 h 3547321"/>
                <a:gd name="connsiteX9" fmla="*/ 3879736 w 3879736"/>
                <a:gd name="connsiteY9" fmla="*/ 2484900 h 3547321"/>
                <a:gd name="connsiteX10" fmla="*/ 3099090 w 3879736"/>
                <a:gd name="connsiteY10" fmla="*/ 3547321 h 3547321"/>
                <a:gd name="connsiteX11" fmla="*/ 2075296 w 3879736"/>
                <a:gd name="connsiteY11" fmla="*/ 2446117 h 3547321"/>
                <a:gd name="connsiteX12" fmla="*/ 2007589 w 3879736"/>
                <a:gd name="connsiteY12" fmla="*/ 2503546 h 3547321"/>
                <a:gd name="connsiteX13" fmla="*/ 896962 w 3879736"/>
                <a:gd name="connsiteY13" fmla="*/ 2591662 h 3547321"/>
                <a:gd name="connsiteX14" fmla="*/ 665558 w 3879736"/>
                <a:gd name="connsiteY14" fmla="*/ 2305291 h 3547321"/>
                <a:gd name="connsiteX15" fmla="*/ 662689 w 3879736"/>
                <a:gd name="connsiteY15" fmla="*/ 2298027 h 3547321"/>
                <a:gd name="connsiteX16" fmla="*/ 0 w 3879736"/>
                <a:gd name="connsiteY16" fmla="*/ 2177875 h 3547321"/>
                <a:gd name="connsiteX17" fmla="*/ 585165 w 3879736"/>
                <a:gd name="connsiteY17" fmla="*/ 1826710 h 3547321"/>
                <a:gd name="connsiteX18" fmla="*/ 585237 w 3879736"/>
                <a:gd name="connsiteY18" fmla="*/ 1823871 h 3547321"/>
                <a:gd name="connsiteX19" fmla="*/ 866256 w 3879736"/>
                <a:gd name="connsiteY19" fmla="*/ 1088665 h 3547321"/>
                <a:gd name="connsiteX20" fmla="*/ 1387100 w 3879736"/>
                <a:gd name="connsiteY20" fmla="*/ 643646 h 3547321"/>
                <a:gd name="connsiteX21" fmla="*/ 1451635 w 3879736"/>
                <a:gd name="connsiteY21" fmla="*/ 615095 h 354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79736" h="3547321">
                  <a:moveTo>
                    <a:pt x="1600260" y="0"/>
                  </a:moveTo>
                  <a:lnTo>
                    <a:pt x="1876490" y="527008"/>
                  </a:lnTo>
                  <a:lnTo>
                    <a:pt x="1967343" y="533627"/>
                  </a:lnTo>
                  <a:cubicBezTo>
                    <a:pt x="2091275" y="549776"/>
                    <a:pt x="2207998" y="594117"/>
                    <a:pt x="2309772" y="668898"/>
                  </a:cubicBezTo>
                  <a:cubicBezTo>
                    <a:pt x="2615095" y="893243"/>
                    <a:pt x="2699158" y="1327843"/>
                    <a:pt x="2557518" y="1755120"/>
                  </a:cubicBezTo>
                  <a:lnTo>
                    <a:pt x="2522942" y="1836894"/>
                  </a:lnTo>
                  <a:lnTo>
                    <a:pt x="2852890" y="1994477"/>
                  </a:lnTo>
                  <a:lnTo>
                    <a:pt x="3112001" y="1258361"/>
                  </a:lnTo>
                  <a:lnTo>
                    <a:pt x="2979687" y="2055036"/>
                  </a:lnTo>
                  <a:lnTo>
                    <a:pt x="3879736" y="2484900"/>
                  </a:lnTo>
                  <a:lnTo>
                    <a:pt x="3099090" y="3547321"/>
                  </a:lnTo>
                  <a:lnTo>
                    <a:pt x="2075296" y="2446117"/>
                  </a:lnTo>
                  <a:lnTo>
                    <a:pt x="2007589" y="2503546"/>
                  </a:lnTo>
                  <a:cubicBezTo>
                    <a:pt x="1642150" y="2766379"/>
                    <a:pt x="1202284" y="2816007"/>
                    <a:pt x="896962" y="2591662"/>
                  </a:cubicBezTo>
                  <a:cubicBezTo>
                    <a:pt x="795188" y="2516881"/>
                    <a:pt x="717999" y="2418737"/>
                    <a:pt x="665558" y="2305291"/>
                  </a:cubicBezTo>
                  <a:lnTo>
                    <a:pt x="662689" y="2298027"/>
                  </a:lnTo>
                  <a:lnTo>
                    <a:pt x="0" y="2177875"/>
                  </a:lnTo>
                  <a:lnTo>
                    <a:pt x="585165" y="1826710"/>
                  </a:lnTo>
                  <a:lnTo>
                    <a:pt x="585237" y="1823871"/>
                  </a:lnTo>
                  <a:cubicBezTo>
                    <a:pt x="602192" y="1580423"/>
                    <a:pt x="695571" y="1320958"/>
                    <a:pt x="866256" y="1088665"/>
                  </a:cubicBezTo>
                  <a:cubicBezTo>
                    <a:pt x="1012557" y="889556"/>
                    <a:pt x="1194879" y="738684"/>
                    <a:pt x="1387100" y="643646"/>
                  </a:cubicBezTo>
                  <a:lnTo>
                    <a:pt x="1451635" y="6150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任意多边形 19"/>
            <p:cNvSpPr>
              <a:spLocks noChangeAspect="1"/>
            </p:cNvSpPr>
            <p:nvPr/>
          </p:nvSpPr>
          <p:spPr>
            <a:xfrm rot="2567651" flipH="1">
              <a:off x="5676561" y="3270833"/>
              <a:ext cx="1093007" cy="1109139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solidFill>
              <a:srgbClr val="5BB7D7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1" name="任意多边形 20"/>
            <p:cNvSpPr>
              <a:spLocks noChangeAspect="1"/>
            </p:cNvSpPr>
            <p:nvPr/>
          </p:nvSpPr>
          <p:spPr>
            <a:xfrm rot="2567651" flipH="1">
              <a:off x="6205101" y="3691599"/>
              <a:ext cx="688190" cy="698347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任意多边形 22"/>
            <p:cNvSpPr>
              <a:spLocks noChangeAspect="1"/>
            </p:cNvSpPr>
            <p:nvPr/>
          </p:nvSpPr>
          <p:spPr>
            <a:xfrm rot="3221536">
              <a:off x="6459495" y="3511955"/>
              <a:ext cx="928527" cy="848968"/>
            </a:xfrm>
            <a:custGeom>
              <a:avLst/>
              <a:gdLst>
                <a:gd name="connsiteX0" fmla="*/ 1600260 w 3879736"/>
                <a:gd name="connsiteY0" fmla="*/ 0 h 3547321"/>
                <a:gd name="connsiteX1" fmla="*/ 1876490 w 3879736"/>
                <a:gd name="connsiteY1" fmla="*/ 527008 h 3547321"/>
                <a:gd name="connsiteX2" fmla="*/ 1967343 w 3879736"/>
                <a:gd name="connsiteY2" fmla="*/ 533627 h 3547321"/>
                <a:gd name="connsiteX3" fmla="*/ 2309772 w 3879736"/>
                <a:gd name="connsiteY3" fmla="*/ 668898 h 3547321"/>
                <a:gd name="connsiteX4" fmla="*/ 2557518 w 3879736"/>
                <a:gd name="connsiteY4" fmla="*/ 1755120 h 3547321"/>
                <a:gd name="connsiteX5" fmla="*/ 2522942 w 3879736"/>
                <a:gd name="connsiteY5" fmla="*/ 1836894 h 3547321"/>
                <a:gd name="connsiteX6" fmla="*/ 2852890 w 3879736"/>
                <a:gd name="connsiteY6" fmla="*/ 1994477 h 3547321"/>
                <a:gd name="connsiteX7" fmla="*/ 3112001 w 3879736"/>
                <a:gd name="connsiteY7" fmla="*/ 1258361 h 3547321"/>
                <a:gd name="connsiteX8" fmla="*/ 2979687 w 3879736"/>
                <a:gd name="connsiteY8" fmla="*/ 2055036 h 3547321"/>
                <a:gd name="connsiteX9" fmla="*/ 3879736 w 3879736"/>
                <a:gd name="connsiteY9" fmla="*/ 2484900 h 3547321"/>
                <a:gd name="connsiteX10" fmla="*/ 3099090 w 3879736"/>
                <a:gd name="connsiteY10" fmla="*/ 3547321 h 3547321"/>
                <a:gd name="connsiteX11" fmla="*/ 2075296 w 3879736"/>
                <a:gd name="connsiteY11" fmla="*/ 2446117 h 3547321"/>
                <a:gd name="connsiteX12" fmla="*/ 2007589 w 3879736"/>
                <a:gd name="connsiteY12" fmla="*/ 2503546 h 3547321"/>
                <a:gd name="connsiteX13" fmla="*/ 896962 w 3879736"/>
                <a:gd name="connsiteY13" fmla="*/ 2591662 h 3547321"/>
                <a:gd name="connsiteX14" fmla="*/ 665558 w 3879736"/>
                <a:gd name="connsiteY14" fmla="*/ 2305291 h 3547321"/>
                <a:gd name="connsiteX15" fmla="*/ 662689 w 3879736"/>
                <a:gd name="connsiteY15" fmla="*/ 2298027 h 3547321"/>
                <a:gd name="connsiteX16" fmla="*/ 0 w 3879736"/>
                <a:gd name="connsiteY16" fmla="*/ 2177875 h 3547321"/>
                <a:gd name="connsiteX17" fmla="*/ 585165 w 3879736"/>
                <a:gd name="connsiteY17" fmla="*/ 1826710 h 3547321"/>
                <a:gd name="connsiteX18" fmla="*/ 585237 w 3879736"/>
                <a:gd name="connsiteY18" fmla="*/ 1823871 h 3547321"/>
                <a:gd name="connsiteX19" fmla="*/ 866256 w 3879736"/>
                <a:gd name="connsiteY19" fmla="*/ 1088665 h 3547321"/>
                <a:gd name="connsiteX20" fmla="*/ 1387100 w 3879736"/>
                <a:gd name="connsiteY20" fmla="*/ 643646 h 3547321"/>
                <a:gd name="connsiteX21" fmla="*/ 1451635 w 3879736"/>
                <a:gd name="connsiteY21" fmla="*/ 615095 h 354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79736" h="3547321">
                  <a:moveTo>
                    <a:pt x="1600260" y="0"/>
                  </a:moveTo>
                  <a:lnTo>
                    <a:pt x="1876490" y="527008"/>
                  </a:lnTo>
                  <a:lnTo>
                    <a:pt x="1967343" y="533627"/>
                  </a:lnTo>
                  <a:cubicBezTo>
                    <a:pt x="2091275" y="549776"/>
                    <a:pt x="2207998" y="594117"/>
                    <a:pt x="2309772" y="668898"/>
                  </a:cubicBezTo>
                  <a:cubicBezTo>
                    <a:pt x="2615095" y="893243"/>
                    <a:pt x="2699158" y="1327843"/>
                    <a:pt x="2557518" y="1755120"/>
                  </a:cubicBezTo>
                  <a:lnTo>
                    <a:pt x="2522942" y="1836894"/>
                  </a:lnTo>
                  <a:lnTo>
                    <a:pt x="2852890" y="1994477"/>
                  </a:lnTo>
                  <a:lnTo>
                    <a:pt x="3112001" y="1258361"/>
                  </a:lnTo>
                  <a:lnTo>
                    <a:pt x="2979687" y="2055036"/>
                  </a:lnTo>
                  <a:lnTo>
                    <a:pt x="3879736" y="2484900"/>
                  </a:lnTo>
                  <a:lnTo>
                    <a:pt x="3099090" y="3547321"/>
                  </a:lnTo>
                  <a:lnTo>
                    <a:pt x="2075296" y="2446117"/>
                  </a:lnTo>
                  <a:lnTo>
                    <a:pt x="2007589" y="2503546"/>
                  </a:lnTo>
                  <a:cubicBezTo>
                    <a:pt x="1642150" y="2766379"/>
                    <a:pt x="1202284" y="2816007"/>
                    <a:pt x="896962" y="2591662"/>
                  </a:cubicBezTo>
                  <a:cubicBezTo>
                    <a:pt x="795188" y="2516881"/>
                    <a:pt x="717999" y="2418737"/>
                    <a:pt x="665558" y="2305291"/>
                  </a:cubicBezTo>
                  <a:lnTo>
                    <a:pt x="662689" y="2298027"/>
                  </a:lnTo>
                  <a:lnTo>
                    <a:pt x="0" y="2177875"/>
                  </a:lnTo>
                  <a:lnTo>
                    <a:pt x="585165" y="1826710"/>
                  </a:lnTo>
                  <a:lnTo>
                    <a:pt x="585237" y="1823871"/>
                  </a:lnTo>
                  <a:cubicBezTo>
                    <a:pt x="602192" y="1580423"/>
                    <a:pt x="695571" y="1320958"/>
                    <a:pt x="866256" y="1088665"/>
                  </a:cubicBezTo>
                  <a:cubicBezTo>
                    <a:pt x="1012557" y="889556"/>
                    <a:pt x="1194879" y="738684"/>
                    <a:pt x="1387100" y="643646"/>
                  </a:cubicBezTo>
                  <a:lnTo>
                    <a:pt x="1451635" y="615095"/>
                  </a:lnTo>
                  <a:close/>
                </a:path>
              </a:pathLst>
            </a:custGeom>
            <a:solidFill>
              <a:srgbClr val="5BB7D7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4" name="云形 23"/>
          <p:cNvSpPr/>
          <p:nvPr/>
        </p:nvSpPr>
        <p:spPr>
          <a:xfrm>
            <a:off x="4937855" y="4181913"/>
            <a:ext cx="2354958" cy="42515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537707372"/>
  <p:tag name="KSO_WM_UNIT_PLACING_PICTURE_USER_VIEWPORT" val="{&quot;height&quot;:7640,&quot;width&quot;:96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libri Light"/>
        <a:ea typeface="宋体"/>
        <a:cs typeface=""/>
      </a:majorFont>
      <a:minorFont>
        <a:latin typeface="微软雅黑 Light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2165</Words>
  <Application>WPS 演示</Application>
  <PresentationFormat>宽屏</PresentationFormat>
  <Paragraphs>184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方正姚体</vt:lpstr>
      <vt:lpstr>华文细黑</vt:lpstr>
      <vt:lpstr>微软雅黑</vt:lpstr>
      <vt:lpstr>微软雅黑 Light</vt:lpstr>
      <vt:lpstr>Arial Unicode MS</vt:lpstr>
      <vt:lpstr>Calibri Light</vt:lpstr>
      <vt:lpstr>Calibri</vt:lpstr>
      <vt:lpstr>华文细黑</vt:lpstr>
      <vt:lpstr>Webdings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蒋威</dc:creator>
  <cp:lastModifiedBy>路飞--学不来的笑</cp:lastModifiedBy>
  <cp:revision>166</cp:revision>
  <dcterms:created xsi:type="dcterms:W3CDTF">2015-02-25T09:18:00Z</dcterms:created>
  <dcterms:modified xsi:type="dcterms:W3CDTF">2020-05-18T12:59:54Z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