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0" r:id="rId1"/>
  </p:sldMasterIdLst>
  <p:notesMasterIdLst>
    <p:notesMasterId r:id="rId6"/>
  </p:notesMasterIdLst>
  <p:sldIdLst>
    <p:sldId id="301" r:id="rId2"/>
    <p:sldId id="261" r:id="rId3"/>
    <p:sldId id="293" r:id="rId4"/>
    <p:sldId id="264" r:id="rId5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3F0"/>
    <a:srgbClr val="E20005"/>
    <a:srgbClr val="E81116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88472" autoAdjust="0"/>
  </p:normalViewPr>
  <p:slideViewPr>
    <p:cSldViewPr snapToGrid="0">
      <p:cViewPr varScale="1">
        <p:scale>
          <a:sx n="72" d="100"/>
          <a:sy n="72" d="100"/>
        </p:scale>
        <p:origin x="90" y="4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36" Type="http://schemas.microsoft.com/office/2015/10/relationships/revisionInfo" Target="revisionInfo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0F639-5736-4A62-805E-2E59A61AEEBA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144AF-C6A2-49D2-9AA9-0F619A284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954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144AF-C6A2-49D2-9AA9-0F619A284D1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06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144AF-C6A2-49D2-9AA9-0F619A284D1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810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EE4EF-81E7-4427-995F-AB0B97F6148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982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144AF-C6A2-49D2-9AA9-0F619A284D1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561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022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59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90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960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图片占位符 16"/>
          <p:cNvSpPr>
            <a:spLocks noGrp="1"/>
          </p:cNvSpPr>
          <p:nvPr>
            <p:ph type="pic" sz="quarter" idx="10"/>
          </p:nvPr>
        </p:nvSpPr>
        <p:spPr>
          <a:xfrm>
            <a:off x="2620192" y="1612902"/>
            <a:ext cx="1949210" cy="1949210"/>
          </a:xfrm>
          <a:custGeom>
            <a:avLst/>
            <a:gdLst>
              <a:gd name="connsiteX0" fmla="*/ 974605 w 1949210"/>
              <a:gd name="connsiteY0" fmla="*/ 0 h 1949210"/>
              <a:gd name="connsiteX1" fmla="*/ 1949210 w 1949210"/>
              <a:gd name="connsiteY1" fmla="*/ 974605 h 1949210"/>
              <a:gd name="connsiteX2" fmla="*/ 974605 w 1949210"/>
              <a:gd name="connsiteY2" fmla="*/ 1949210 h 1949210"/>
              <a:gd name="connsiteX3" fmla="*/ 0 w 1949210"/>
              <a:gd name="connsiteY3" fmla="*/ 974605 h 1949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9210" h="1949210">
                <a:moveTo>
                  <a:pt x="974605" y="0"/>
                </a:moveTo>
                <a:lnTo>
                  <a:pt x="1949210" y="974605"/>
                </a:lnTo>
                <a:lnTo>
                  <a:pt x="974605" y="1949210"/>
                </a:lnTo>
                <a:lnTo>
                  <a:pt x="0" y="97460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1"/>
          </p:nvPr>
        </p:nvSpPr>
        <p:spPr>
          <a:xfrm>
            <a:off x="3851798" y="2961575"/>
            <a:ext cx="1949210" cy="1949210"/>
          </a:xfrm>
          <a:custGeom>
            <a:avLst/>
            <a:gdLst>
              <a:gd name="connsiteX0" fmla="*/ 974605 w 1949210"/>
              <a:gd name="connsiteY0" fmla="*/ 0 h 1949210"/>
              <a:gd name="connsiteX1" fmla="*/ 1949210 w 1949210"/>
              <a:gd name="connsiteY1" fmla="*/ 974605 h 1949210"/>
              <a:gd name="connsiteX2" fmla="*/ 974605 w 1949210"/>
              <a:gd name="connsiteY2" fmla="*/ 1949210 h 1949210"/>
              <a:gd name="connsiteX3" fmla="*/ 0 w 1949210"/>
              <a:gd name="connsiteY3" fmla="*/ 974605 h 1949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9210" h="1949210">
                <a:moveTo>
                  <a:pt x="974605" y="0"/>
                </a:moveTo>
                <a:lnTo>
                  <a:pt x="1949210" y="974605"/>
                </a:lnTo>
                <a:lnTo>
                  <a:pt x="974605" y="1949210"/>
                </a:lnTo>
                <a:lnTo>
                  <a:pt x="0" y="97460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2"/>
          </p:nvPr>
        </p:nvSpPr>
        <p:spPr>
          <a:xfrm>
            <a:off x="6371995" y="2961576"/>
            <a:ext cx="1949210" cy="1949210"/>
          </a:xfrm>
          <a:custGeom>
            <a:avLst/>
            <a:gdLst>
              <a:gd name="connsiteX0" fmla="*/ 974605 w 1949210"/>
              <a:gd name="connsiteY0" fmla="*/ 0 h 1949210"/>
              <a:gd name="connsiteX1" fmla="*/ 1949210 w 1949210"/>
              <a:gd name="connsiteY1" fmla="*/ 974605 h 1949210"/>
              <a:gd name="connsiteX2" fmla="*/ 974605 w 1949210"/>
              <a:gd name="connsiteY2" fmla="*/ 1949210 h 1949210"/>
              <a:gd name="connsiteX3" fmla="*/ 0 w 1949210"/>
              <a:gd name="connsiteY3" fmla="*/ 974605 h 1949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9210" h="1949210">
                <a:moveTo>
                  <a:pt x="974605" y="0"/>
                </a:moveTo>
                <a:lnTo>
                  <a:pt x="1949210" y="974605"/>
                </a:lnTo>
                <a:lnTo>
                  <a:pt x="974605" y="1949210"/>
                </a:lnTo>
                <a:lnTo>
                  <a:pt x="0" y="97460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3"/>
          </p:nvPr>
        </p:nvSpPr>
        <p:spPr>
          <a:xfrm>
            <a:off x="5121395" y="1612901"/>
            <a:ext cx="1949210" cy="1949210"/>
          </a:xfrm>
          <a:custGeom>
            <a:avLst/>
            <a:gdLst>
              <a:gd name="connsiteX0" fmla="*/ 974605 w 1949210"/>
              <a:gd name="connsiteY0" fmla="*/ 0 h 1949210"/>
              <a:gd name="connsiteX1" fmla="*/ 1949210 w 1949210"/>
              <a:gd name="connsiteY1" fmla="*/ 974605 h 1949210"/>
              <a:gd name="connsiteX2" fmla="*/ 974605 w 1949210"/>
              <a:gd name="connsiteY2" fmla="*/ 1949210 h 1949210"/>
              <a:gd name="connsiteX3" fmla="*/ 0 w 1949210"/>
              <a:gd name="connsiteY3" fmla="*/ 974605 h 1949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9210" h="1949210">
                <a:moveTo>
                  <a:pt x="974605" y="0"/>
                </a:moveTo>
                <a:lnTo>
                  <a:pt x="1949210" y="974605"/>
                </a:lnTo>
                <a:lnTo>
                  <a:pt x="974605" y="1949210"/>
                </a:lnTo>
                <a:lnTo>
                  <a:pt x="0" y="97460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4"/>
          </p:nvPr>
        </p:nvSpPr>
        <p:spPr>
          <a:xfrm>
            <a:off x="7622598" y="1612900"/>
            <a:ext cx="1949210" cy="1949210"/>
          </a:xfrm>
          <a:custGeom>
            <a:avLst/>
            <a:gdLst>
              <a:gd name="connsiteX0" fmla="*/ 974605 w 1949210"/>
              <a:gd name="connsiteY0" fmla="*/ 0 h 1949210"/>
              <a:gd name="connsiteX1" fmla="*/ 1949210 w 1949210"/>
              <a:gd name="connsiteY1" fmla="*/ 974605 h 1949210"/>
              <a:gd name="connsiteX2" fmla="*/ 974605 w 1949210"/>
              <a:gd name="connsiteY2" fmla="*/ 1949210 h 1949210"/>
              <a:gd name="connsiteX3" fmla="*/ 0 w 1949210"/>
              <a:gd name="connsiteY3" fmla="*/ 974605 h 1949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9210" h="1949210">
                <a:moveTo>
                  <a:pt x="974605" y="0"/>
                </a:moveTo>
                <a:lnTo>
                  <a:pt x="1949210" y="974605"/>
                </a:lnTo>
                <a:lnTo>
                  <a:pt x="974605" y="1949210"/>
                </a:lnTo>
                <a:lnTo>
                  <a:pt x="0" y="97460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8325228" y="606917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619651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2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8" cstate="screen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53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04791" y="0"/>
            <a:ext cx="1782418" cy="52147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10" cstate="screen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30640" y="-19878"/>
            <a:ext cx="1591554" cy="180512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10" cstate="screen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9806" y="-19878"/>
            <a:ext cx="1591554" cy="180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06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1" r:id="rId2"/>
    <p:sldLayoutId id="2147483654" r:id="rId3"/>
    <p:sldLayoutId id="2147483652" r:id="rId4"/>
    <p:sldLayoutId id="2147483658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notesSlide" Target="../notesSlides/notesSlide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slideLayout" Target="../slideLayouts/slideLayout4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520" y="900833"/>
            <a:ext cx="5894959" cy="288853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18671" y="3868136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5400" b="1" dirty="0" smtClean="0">
                <a:gradFill>
                  <a:gsLst>
                    <a:gs pos="0">
                      <a:srgbClr val="C00000"/>
                    </a:gs>
                    <a:gs pos="100000">
                      <a:srgbClr val="EB0000"/>
                    </a:gs>
                  </a:gsLst>
                  <a:lin ang="5400000" scaled="1"/>
                </a:gradFill>
              </a:rPr>
              <a:t>年终总结</a:t>
            </a:r>
            <a:endParaRPr lang="zh-CN" altLang="en-US" sz="5400" b="1" dirty="0">
              <a:gradFill>
                <a:gsLst>
                  <a:gs pos="0">
                    <a:srgbClr val="C00000"/>
                  </a:gs>
                  <a:gs pos="100000">
                    <a:srgbClr val="EB0000"/>
                  </a:gs>
                </a:gsLst>
                <a:lin ang="5400000" scaled="1"/>
              </a:gra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96052" y="4949751"/>
            <a:ext cx="3399905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400" dirty="0" smtClean="0">
                <a:gradFill>
                  <a:gsLst>
                    <a:gs pos="0">
                      <a:srgbClr val="C00000"/>
                    </a:gs>
                    <a:gs pos="100000">
                      <a:srgbClr val="EB0000"/>
                    </a:gs>
                  </a:gsLst>
                  <a:lin ang="5400000" scaled="1"/>
                </a:gradFill>
              </a:rPr>
              <a:t>2017202110042 </a:t>
            </a:r>
            <a:r>
              <a:rPr lang="zh-CN" altLang="en-US" sz="2400" dirty="0" smtClean="0">
                <a:gradFill>
                  <a:gsLst>
                    <a:gs pos="0">
                      <a:srgbClr val="C00000"/>
                    </a:gs>
                    <a:gs pos="100000">
                      <a:srgbClr val="EB0000"/>
                    </a:gs>
                  </a:gsLst>
                  <a:lin ang="5400000" scaled="1"/>
                </a:gradFill>
              </a:rPr>
              <a:t>廖庆文</a:t>
            </a:r>
            <a:endParaRPr lang="en-US" altLang="zh-CN" sz="2400" dirty="0" smtClean="0">
              <a:gradFill>
                <a:gsLst>
                  <a:gs pos="0">
                    <a:srgbClr val="C00000"/>
                  </a:gs>
                  <a:gs pos="100000">
                    <a:srgbClr val="EB0000"/>
                  </a:gs>
                </a:gsLst>
                <a:lin ang="5400000" scaled="1"/>
              </a:gradFill>
            </a:endParaRPr>
          </a:p>
          <a:p>
            <a:pPr algn="ctr"/>
            <a:r>
              <a:rPr lang="en-US" altLang="zh-CN" sz="2400" dirty="0" smtClean="0">
                <a:gradFill>
                  <a:gsLst>
                    <a:gs pos="0">
                      <a:srgbClr val="C00000"/>
                    </a:gs>
                    <a:gs pos="100000">
                      <a:srgbClr val="EB0000"/>
                    </a:gs>
                  </a:gsLst>
                  <a:lin ang="5400000" scaled="1"/>
                </a:gradFill>
              </a:rPr>
              <a:t>2020</a:t>
            </a:r>
            <a:r>
              <a:rPr lang="zh-CN" altLang="en-US" sz="2400" dirty="0" smtClean="0">
                <a:gradFill>
                  <a:gsLst>
                    <a:gs pos="0">
                      <a:srgbClr val="C00000"/>
                    </a:gs>
                    <a:gs pos="100000">
                      <a:srgbClr val="EB0000"/>
                    </a:gs>
                  </a:gsLst>
                  <a:lin ang="5400000" scaled="1"/>
                </a:gradFill>
              </a:rPr>
              <a:t>年</a:t>
            </a:r>
            <a:r>
              <a:rPr lang="en-US" altLang="zh-CN" sz="2400" dirty="0" smtClean="0">
                <a:gradFill>
                  <a:gsLst>
                    <a:gs pos="0">
                      <a:srgbClr val="C00000"/>
                    </a:gs>
                    <a:gs pos="100000">
                      <a:srgbClr val="EB0000"/>
                    </a:gs>
                  </a:gsLst>
                  <a:lin ang="5400000" scaled="1"/>
                </a:gradFill>
              </a:rPr>
              <a:t>1</a:t>
            </a:r>
            <a:r>
              <a:rPr lang="zh-CN" altLang="en-US" sz="2400" dirty="0" smtClean="0">
                <a:gradFill>
                  <a:gsLst>
                    <a:gs pos="0">
                      <a:srgbClr val="C00000"/>
                    </a:gs>
                    <a:gs pos="100000">
                      <a:srgbClr val="EB0000"/>
                    </a:gs>
                  </a:gsLst>
                  <a:lin ang="5400000" scaled="1"/>
                </a:gradFill>
              </a:rPr>
              <a:t>月</a:t>
            </a:r>
            <a:r>
              <a:rPr lang="en-US" altLang="zh-CN" sz="2400" dirty="0" smtClean="0">
                <a:gradFill>
                  <a:gsLst>
                    <a:gs pos="0">
                      <a:srgbClr val="C00000"/>
                    </a:gs>
                    <a:gs pos="100000">
                      <a:srgbClr val="EB0000"/>
                    </a:gs>
                  </a:gsLst>
                  <a:lin ang="5400000" scaled="1"/>
                </a:gradFill>
              </a:rPr>
              <a:t>17</a:t>
            </a:r>
            <a:r>
              <a:rPr lang="zh-CN" altLang="en-US" sz="2400" dirty="0" smtClean="0">
                <a:gradFill>
                  <a:gsLst>
                    <a:gs pos="0">
                      <a:srgbClr val="C00000"/>
                    </a:gs>
                    <a:gs pos="100000">
                      <a:srgbClr val="EB0000"/>
                    </a:gs>
                  </a:gsLst>
                  <a:lin ang="5400000" scaled="1"/>
                </a:gradFill>
              </a:rPr>
              <a:t>号</a:t>
            </a:r>
            <a:endParaRPr lang="zh-CN" altLang="en-US" sz="2400" dirty="0">
              <a:gradFill>
                <a:gsLst>
                  <a:gs pos="0">
                    <a:srgbClr val="C00000"/>
                  </a:gs>
                  <a:gs pos="100000">
                    <a:srgbClr val="EB0000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19216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6963" y="2068878"/>
            <a:ext cx="2692402" cy="310937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105712" y="632153"/>
            <a:ext cx="3980578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600" b="1" dirty="0" smtClean="0">
                <a:gradFill>
                  <a:gsLst>
                    <a:gs pos="0">
                      <a:srgbClr val="C00000"/>
                    </a:gs>
                    <a:gs pos="100000">
                      <a:srgbClr val="EB0000"/>
                    </a:gs>
                  </a:gsLst>
                  <a:lin ang="5400000" scaled="1"/>
                </a:gradFill>
              </a:rPr>
              <a:t>2019</a:t>
            </a:r>
            <a:r>
              <a:rPr lang="zh-CN" altLang="en-US" sz="3600" b="1" dirty="0" smtClean="0">
                <a:gradFill>
                  <a:gsLst>
                    <a:gs pos="0">
                      <a:srgbClr val="C00000"/>
                    </a:gs>
                    <a:gs pos="100000">
                      <a:srgbClr val="EB0000"/>
                    </a:gs>
                  </a:gsLst>
                  <a:lin ang="5400000" scaled="1"/>
                </a:gradFill>
              </a:rPr>
              <a:t>年度</a:t>
            </a:r>
            <a:r>
              <a:rPr lang="zh-CN" altLang="en-US" sz="3600" b="1" dirty="0">
                <a:gradFill>
                  <a:gsLst>
                    <a:gs pos="0">
                      <a:srgbClr val="C00000"/>
                    </a:gs>
                    <a:gs pos="100000">
                      <a:srgbClr val="EB0000"/>
                    </a:gs>
                  </a:gsLst>
                  <a:lin ang="5400000" scaled="1"/>
                </a:gradFill>
              </a:rPr>
              <a:t>工作概述</a:t>
            </a:r>
          </a:p>
        </p:txBody>
      </p:sp>
      <p:sp>
        <p:nvSpPr>
          <p:cNvPr id="28" name="矩形 27"/>
          <p:cNvSpPr/>
          <p:nvPr/>
        </p:nvSpPr>
        <p:spPr>
          <a:xfrm>
            <a:off x="4640019" y="1946604"/>
            <a:ext cx="3669093" cy="153272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 smtClean="0">
                <a:gradFill flip="none" rotWithShape="1">
                  <a:gsLst>
                    <a:gs pos="0">
                      <a:srgbClr val="C00000"/>
                    </a:gs>
                    <a:gs pos="100000">
                      <a:srgbClr val="FC352F"/>
                    </a:gs>
                  </a:gsLst>
                  <a:lin ang="5400000" scaled="1"/>
                  <a:tileRect/>
                </a:gradFill>
                <a:latin typeface="+mn-ea"/>
              </a:rPr>
              <a:t>上半年</a:t>
            </a:r>
            <a:endParaRPr lang="en-US" altLang="zh-CN" sz="2400" b="1" dirty="0" smtClean="0">
              <a:gradFill flip="none" rotWithShape="1">
                <a:gsLst>
                  <a:gs pos="0">
                    <a:srgbClr val="C00000"/>
                  </a:gs>
                  <a:gs pos="100000">
                    <a:srgbClr val="FC352F"/>
                  </a:gs>
                </a:gsLst>
                <a:lin ang="5400000" scaled="1"/>
                <a:tileRect/>
              </a:gradFill>
              <a:latin typeface="+mn-ea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股票组项目开发（</a:t>
            </a: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1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月</a:t>
            </a: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-2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月）</a:t>
            </a:r>
            <a:endParaRPr lang="en-US" altLang="zh-CN" dirty="0" smtClean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小论文实验、撰写（</a:t>
            </a: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2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月</a:t>
            </a: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-6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月）</a:t>
            </a:r>
            <a:endParaRPr lang="en-US" altLang="zh-CN" dirty="0" smtClean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endParaRPr lang="zh-CN" altLang="en-US" dirty="0">
              <a:solidFill>
                <a:schemeClr val="bg2">
                  <a:lumMod val="10000"/>
                </a:schemeClr>
              </a:solidFill>
              <a:latin typeface="+mn-e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640019" y="3811752"/>
            <a:ext cx="4000397" cy="153272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 smtClean="0">
                <a:gradFill flip="none" rotWithShape="1">
                  <a:gsLst>
                    <a:gs pos="0">
                      <a:srgbClr val="C00000"/>
                    </a:gs>
                    <a:gs pos="100000">
                      <a:srgbClr val="FC352F"/>
                    </a:gs>
                  </a:gsLst>
                  <a:lin ang="5400000" scaled="1"/>
                  <a:tileRect/>
                </a:gradFill>
                <a:latin typeface="+mn-ea"/>
              </a:rPr>
              <a:t>下半年</a:t>
            </a:r>
            <a:endParaRPr lang="en-US" altLang="zh-CN" sz="2400" b="1" dirty="0" smtClean="0">
              <a:gradFill flip="none" rotWithShape="1">
                <a:gsLst>
                  <a:gs pos="0">
                    <a:srgbClr val="C00000"/>
                  </a:gs>
                  <a:gs pos="100000">
                    <a:srgbClr val="FC352F"/>
                  </a:gs>
                </a:gsLst>
                <a:lin ang="5400000" scaled="1"/>
                <a:tileRect/>
              </a:gradFill>
              <a:latin typeface="+mn-ea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秋招求职（</a:t>
            </a: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8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月</a:t>
            </a: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-10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月）</a:t>
            </a:r>
            <a:endParaRPr lang="en-US" altLang="zh-CN" dirty="0" smtClean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毕业论文开题、实验（</a:t>
            </a: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11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月</a:t>
            </a: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-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至今）</a:t>
            </a:r>
            <a:endParaRPr lang="en-US" altLang="zh-CN" dirty="0" smtClean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产业分析项目（</a:t>
            </a: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12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月</a:t>
            </a: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-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至今）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7337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784478" y="2707165"/>
            <a:ext cx="6013322" cy="0"/>
          </a:xfrm>
          <a:prstGeom prst="line">
            <a:avLst/>
          </a:prstGeom>
          <a:noFill/>
          <a:ln w="12700" cap="rnd">
            <a:solidFill>
              <a:schemeClr val="bg1">
                <a:lumMod val="75000"/>
              </a:schemeClr>
            </a:solidFill>
            <a:prstDash val="dash"/>
            <a:round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1162983" y="2178050"/>
            <a:ext cx="666052" cy="666052"/>
          </a:xfrm>
          <a:prstGeom prst="ellipse">
            <a:avLst/>
          </a:prstGeom>
          <a:solidFill>
            <a:schemeClr val="accent1"/>
          </a:solidFill>
          <a:ln w="12700" cap="rnd">
            <a:noFill/>
            <a:round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198" name="MH_Other_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414897" y="2324456"/>
            <a:ext cx="181741" cy="373240"/>
          </a:xfrm>
          <a:custGeom>
            <a:avLst/>
            <a:gdLst>
              <a:gd name="T0" fmla="*/ 119246 w 236046"/>
              <a:gd name="T1" fmla="*/ 103125 h 486000"/>
              <a:gd name="T2" fmla="*/ 174450 w 236046"/>
              <a:gd name="T3" fmla="*/ 123798 h 486000"/>
              <a:gd name="T4" fmla="*/ 179708 w 236046"/>
              <a:gd name="T5" fmla="*/ 128965 h 486000"/>
              <a:gd name="T6" fmla="*/ 234914 w 236046"/>
              <a:gd name="T7" fmla="*/ 265915 h 486000"/>
              <a:gd name="T8" fmla="*/ 227027 w 236046"/>
              <a:gd name="T9" fmla="*/ 286586 h 486000"/>
              <a:gd name="T10" fmla="*/ 219141 w 236046"/>
              <a:gd name="T11" fmla="*/ 289170 h 486000"/>
              <a:gd name="T12" fmla="*/ 203367 w 236046"/>
              <a:gd name="T13" fmla="*/ 278835 h 486000"/>
              <a:gd name="T14" fmla="*/ 171822 w 236046"/>
              <a:gd name="T15" fmla="*/ 203901 h 486000"/>
              <a:gd name="T16" fmla="*/ 169192 w 236046"/>
              <a:gd name="T17" fmla="*/ 302090 h 486000"/>
              <a:gd name="T18" fmla="*/ 179708 w 236046"/>
              <a:gd name="T19" fmla="*/ 462295 h 486000"/>
              <a:gd name="T20" fmla="*/ 158677 w 236046"/>
              <a:gd name="T21" fmla="*/ 485550 h 486000"/>
              <a:gd name="T22" fmla="*/ 156049 w 236046"/>
              <a:gd name="T23" fmla="*/ 485550 h 486000"/>
              <a:gd name="T24" fmla="*/ 132389 w 236046"/>
              <a:gd name="T25" fmla="*/ 464879 h 486000"/>
              <a:gd name="T26" fmla="*/ 124502 w 236046"/>
              <a:gd name="T27" fmla="*/ 309841 h 486000"/>
              <a:gd name="T28" fmla="*/ 119246 w 236046"/>
              <a:gd name="T29" fmla="*/ 302090 h 486000"/>
              <a:gd name="T30" fmla="*/ 111359 w 236046"/>
              <a:gd name="T31" fmla="*/ 309841 h 486000"/>
              <a:gd name="T32" fmla="*/ 103472 w 236046"/>
              <a:gd name="T33" fmla="*/ 464879 h 486000"/>
              <a:gd name="T34" fmla="*/ 79813 w 236046"/>
              <a:gd name="T35" fmla="*/ 485550 h 486000"/>
              <a:gd name="T36" fmla="*/ 58782 w 236046"/>
              <a:gd name="T37" fmla="*/ 462295 h 486000"/>
              <a:gd name="T38" fmla="*/ 69298 w 236046"/>
              <a:gd name="T39" fmla="*/ 302090 h 486000"/>
              <a:gd name="T40" fmla="*/ 64040 w 236046"/>
              <a:gd name="T41" fmla="*/ 203901 h 486000"/>
              <a:gd name="T42" fmla="*/ 32493 w 236046"/>
              <a:gd name="T43" fmla="*/ 278835 h 486000"/>
              <a:gd name="T44" fmla="*/ 16721 w 236046"/>
              <a:gd name="T45" fmla="*/ 289170 h 486000"/>
              <a:gd name="T46" fmla="*/ 11464 w 236046"/>
              <a:gd name="T47" fmla="*/ 286586 h 486000"/>
              <a:gd name="T48" fmla="*/ 948 w 236046"/>
              <a:gd name="T49" fmla="*/ 265915 h 486000"/>
              <a:gd name="T50" fmla="*/ 58782 w 236046"/>
              <a:gd name="T51" fmla="*/ 128965 h 486000"/>
              <a:gd name="T52" fmla="*/ 61410 w 236046"/>
              <a:gd name="T53" fmla="*/ 123798 h 486000"/>
              <a:gd name="T54" fmla="*/ 119246 w 236046"/>
              <a:gd name="T55" fmla="*/ 103125 h 486000"/>
              <a:gd name="T56" fmla="*/ 117626 w 236046"/>
              <a:gd name="T57" fmla="*/ 0 h 486000"/>
              <a:gd name="T58" fmla="*/ 161354 w 236046"/>
              <a:gd name="T59" fmla="*/ 42432 h 486000"/>
              <a:gd name="T60" fmla="*/ 117626 w 236046"/>
              <a:gd name="T61" fmla="*/ 84866 h 486000"/>
              <a:gd name="T62" fmla="*/ 73897 w 236046"/>
              <a:gd name="T63" fmla="*/ 42432 h 486000"/>
              <a:gd name="T64" fmla="*/ 117626 w 236046"/>
              <a:gd name="T65" fmla="*/ 0 h 4860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236046" h="486000">
                <a:moveTo>
                  <a:pt x="118751" y="103221"/>
                </a:moveTo>
                <a:cubicBezTo>
                  <a:pt x="160637" y="103221"/>
                  <a:pt x="173727" y="123912"/>
                  <a:pt x="173727" y="123912"/>
                </a:cubicBezTo>
                <a:cubicBezTo>
                  <a:pt x="176345" y="123912"/>
                  <a:pt x="176345" y="126498"/>
                  <a:pt x="178963" y="129085"/>
                </a:cubicBezTo>
                <a:cubicBezTo>
                  <a:pt x="178963" y="129085"/>
                  <a:pt x="178963" y="129085"/>
                  <a:pt x="233939" y="266161"/>
                </a:cubicBezTo>
                <a:cubicBezTo>
                  <a:pt x="239175" y="273920"/>
                  <a:pt x="233939" y="284265"/>
                  <a:pt x="226086" y="286852"/>
                </a:cubicBezTo>
                <a:cubicBezTo>
                  <a:pt x="223468" y="289438"/>
                  <a:pt x="220850" y="289438"/>
                  <a:pt x="218232" y="289438"/>
                </a:cubicBezTo>
                <a:cubicBezTo>
                  <a:pt x="210378" y="289438"/>
                  <a:pt x="205142" y="284265"/>
                  <a:pt x="202524" y="279093"/>
                </a:cubicBezTo>
                <a:cubicBezTo>
                  <a:pt x="202524" y="279093"/>
                  <a:pt x="202524" y="279093"/>
                  <a:pt x="171109" y="204089"/>
                </a:cubicBezTo>
                <a:cubicBezTo>
                  <a:pt x="171109" y="204089"/>
                  <a:pt x="171109" y="204089"/>
                  <a:pt x="168491" y="302370"/>
                </a:cubicBezTo>
                <a:cubicBezTo>
                  <a:pt x="168491" y="302370"/>
                  <a:pt x="168491" y="302370"/>
                  <a:pt x="178963" y="462723"/>
                </a:cubicBezTo>
                <a:cubicBezTo>
                  <a:pt x="178963" y="475655"/>
                  <a:pt x="168491" y="486000"/>
                  <a:pt x="158019" y="486000"/>
                </a:cubicBezTo>
                <a:cubicBezTo>
                  <a:pt x="155402" y="486000"/>
                  <a:pt x="155402" y="486000"/>
                  <a:pt x="155402" y="486000"/>
                </a:cubicBezTo>
                <a:cubicBezTo>
                  <a:pt x="144930" y="486000"/>
                  <a:pt x="134458" y="478241"/>
                  <a:pt x="131840" y="465309"/>
                </a:cubicBezTo>
                <a:cubicBezTo>
                  <a:pt x="131840" y="465309"/>
                  <a:pt x="131840" y="465309"/>
                  <a:pt x="123986" y="310129"/>
                </a:cubicBezTo>
                <a:cubicBezTo>
                  <a:pt x="123986" y="310129"/>
                  <a:pt x="123986" y="302370"/>
                  <a:pt x="118751" y="302370"/>
                </a:cubicBezTo>
                <a:cubicBezTo>
                  <a:pt x="110897" y="302370"/>
                  <a:pt x="110897" y="310129"/>
                  <a:pt x="110897" y="310129"/>
                </a:cubicBezTo>
                <a:cubicBezTo>
                  <a:pt x="110897" y="310129"/>
                  <a:pt x="110897" y="310129"/>
                  <a:pt x="103043" y="465309"/>
                </a:cubicBezTo>
                <a:cubicBezTo>
                  <a:pt x="103043" y="478241"/>
                  <a:pt x="92571" y="486000"/>
                  <a:pt x="79482" y="486000"/>
                </a:cubicBezTo>
                <a:cubicBezTo>
                  <a:pt x="66392" y="486000"/>
                  <a:pt x="55920" y="475655"/>
                  <a:pt x="58538" y="462723"/>
                </a:cubicBezTo>
                <a:cubicBezTo>
                  <a:pt x="58538" y="462723"/>
                  <a:pt x="58538" y="462723"/>
                  <a:pt x="69010" y="302370"/>
                </a:cubicBezTo>
                <a:cubicBezTo>
                  <a:pt x="69010" y="302370"/>
                  <a:pt x="69010" y="302370"/>
                  <a:pt x="63774" y="204089"/>
                </a:cubicBezTo>
                <a:cubicBezTo>
                  <a:pt x="63774" y="204089"/>
                  <a:pt x="63774" y="204089"/>
                  <a:pt x="32359" y="279093"/>
                </a:cubicBezTo>
                <a:cubicBezTo>
                  <a:pt x="29741" y="284265"/>
                  <a:pt x="24505" y="289438"/>
                  <a:pt x="16651" y="289438"/>
                </a:cubicBezTo>
                <a:cubicBezTo>
                  <a:pt x="14033" y="289438"/>
                  <a:pt x="14033" y="289438"/>
                  <a:pt x="11416" y="286852"/>
                </a:cubicBezTo>
                <a:cubicBezTo>
                  <a:pt x="944" y="284265"/>
                  <a:pt x="-1674" y="273920"/>
                  <a:pt x="944" y="266161"/>
                </a:cubicBezTo>
                <a:cubicBezTo>
                  <a:pt x="944" y="266161"/>
                  <a:pt x="944" y="266161"/>
                  <a:pt x="58538" y="129085"/>
                </a:cubicBezTo>
                <a:cubicBezTo>
                  <a:pt x="58538" y="126498"/>
                  <a:pt x="58538" y="123912"/>
                  <a:pt x="61156" y="123912"/>
                </a:cubicBezTo>
                <a:cubicBezTo>
                  <a:pt x="61156" y="123912"/>
                  <a:pt x="74246" y="103221"/>
                  <a:pt x="118751" y="103221"/>
                </a:cubicBezTo>
                <a:close/>
                <a:moveTo>
                  <a:pt x="117138" y="0"/>
                </a:moveTo>
                <a:cubicBezTo>
                  <a:pt x="141188" y="0"/>
                  <a:pt x="160685" y="19015"/>
                  <a:pt x="160685" y="42472"/>
                </a:cubicBezTo>
                <a:cubicBezTo>
                  <a:pt x="160685" y="65929"/>
                  <a:pt x="141188" y="84944"/>
                  <a:pt x="117138" y="84944"/>
                </a:cubicBezTo>
                <a:cubicBezTo>
                  <a:pt x="93088" y="84944"/>
                  <a:pt x="73591" y="65929"/>
                  <a:pt x="73591" y="42472"/>
                </a:cubicBezTo>
                <a:cubicBezTo>
                  <a:pt x="73591" y="19015"/>
                  <a:pt x="93088" y="0"/>
                  <a:pt x="11713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569891" y="2349080"/>
            <a:ext cx="937335" cy="396040"/>
            <a:chOff x="2924674" y="2349225"/>
            <a:chExt cx="937335" cy="396040"/>
          </a:xfrm>
        </p:grpSpPr>
        <p:sp>
          <p:nvSpPr>
            <p:cNvPr id="63" name="MH_Text_1"/>
            <p:cNvSpPr txBox="1"/>
            <p:nvPr>
              <p:custDataLst>
                <p:tags r:id="rId9"/>
              </p:custDataLst>
            </p:nvPr>
          </p:nvSpPr>
          <p:spPr>
            <a:xfrm>
              <a:off x="2924674" y="2349225"/>
              <a:ext cx="937335" cy="305154"/>
            </a:xfrm>
            <a:prstGeom prst="rect">
              <a:avLst/>
            </a:prstGeom>
            <a:noFill/>
          </p:spPr>
          <p:txBody>
            <a:bodyPr anchor="ctr" anchorCtr="0"/>
            <a:lstStyle/>
            <a:p>
              <a:pPr algn="ctr" eaLnBrk="1" hangingPunct="1">
                <a:defRPr/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%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8" name="MH_Other_21"/>
            <p:cNvSpPr/>
            <p:nvPr>
              <p:custDataLst>
                <p:tags r:id="rId10"/>
              </p:custDataLst>
            </p:nvPr>
          </p:nvSpPr>
          <p:spPr>
            <a:xfrm>
              <a:off x="3231862" y="2669641"/>
              <a:ext cx="295177" cy="7562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2" name="矩形 51"/>
          <p:cNvSpPr/>
          <p:nvPr/>
        </p:nvSpPr>
        <p:spPr>
          <a:xfrm>
            <a:off x="7642061" y="2217341"/>
            <a:ext cx="3103149" cy="58746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Idea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效果不理想、重新想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改写成小论文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057364" y="2293554"/>
            <a:ext cx="2050552" cy="39658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 dirty="0" smtClean="0">
                <a:latin typeface="+mn-ea"/>
              </a:rPr>
              <a:t>毕业设计</a:t>
            </a:r>
            <a:endParaRPr lang="zh-CN" altLang="en-US" sz="1600" b="1" dirty="0">
              <a:latin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162983" y="3377663"/>
            <a:ext cx="6634817" cy="666052"/>
            <a:chOff x="1162983" y="3377663"/>
            <a:chExt cx="6634817" cy="666052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1784478" y="3925980"/>
              <a:ext cx="6013322" cy="0"/>
            </a:xfrm>
            <a:prstGeom prst="line">
              <a:avLst/>
            </a:prstGeom>
            <a:noFill/>
            <a:ln w="12700" cap="rnd">
              <a:solidFill>
                <a:schemeClr val="bg1">
                  <a:lumMod val="75000"/>
                </a:schemeClr>
              </a:solidFill>
              <a:prstDash val="dash"/>
              <a:round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椭圆 41"/>
            <p:cNvSpPr/>
            <p:nvPr/>
          </p:nvSpPr>
          <p:spPr>
            <a:xfrm>
              <a:off x="1162983" y="3377663"/>
              <a:ext cx="666052" cy="666052"/>
            </a:xfrm>
            <a:prstGeom prst="ellipse">
              <a:avLst/>
            </a:prstGeom>
            <a:solidFill>
              <a:schemeClr val="accent1"/>
            </a:solidFill>
            <a:ln w="12700" cap="rnd">
              <a:noFill/>
              <a:round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200" name="MH_Other_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416115" y="3523459"/>
              <a:ext cx="181742" cy="374461"/>
            </a:xfrm>
            <a:custGeom>
              <a:avLst/>
              <a:gdLst>
                <a:gd name="T0" fmla="*/ 118980 w 237292"/>
                <a:gd name="T1" fmla="*/ 105671 h 487018"/>
                <a:gd name="T2" fmla="*/ 175446 w 237292"/>
                <a:gd name="T3" fmla="*/ 125096 h 487018"/>
                <a:gd name="T4" fmla="*/ 177617 w 237292"/>
                <a:gd name="T5" fmla="*/ 129414 h 487018"/>
                <a:gd name="T6" fmla="*/ 234083 w 237292"/>
                <a:gd name="T7" fmla="*/ 267550 h 487018"/>
                <a:gd name="T8" fmla="*/ 225396 w 237292"/>
                <a:gd name="T9" fmla="*/ 291293 h 487018"/>
                <a:gd name="T10" fmla="*/ 218880 w 237292"/>
                <a:gd name="T11" fmla="*/ 291293 h 487018"/>
                <a:gd name="T12" fmla="*/ 203679 w 237292"/>
                <a:gd name="T13" fmla="*/ 280502 h 487018"/>
                <a:gd name="T14" fmla="*/ 168931 w 237292"/>
                <a:gd name="T15" fmla="*/ 198482 h 487018"/>
                <a:gd name="T16" fmla="*/ 212365 w 237292"/>
                <a:gd name="T17" fmla="*/ 356046 h 487018"/>
                <a:gd name="T18" fmla="*/ 168931 w 237292"/>
                <a:gd name="T19" fmla="*/ 347412 h 487018"/>
                <a:gd name="T20" fmla="*/ 175446 w 237292"/>
                <a:gd name="T21" fmla="*/ 466125 h 487018"/>
                <a:gd name="T22" fmla="*/ 158071 w 237292"/>
                <a:gd name="T23" fmla="*/ 487708 h 487018"/>
                <a:gd name="T24" fmla="*/ 155899 w 237292"/>
                <a:gd name="T25" fmla="*/ 487708 h 487018"/>
                <a:gd name="T26" fmla="*/ 136353 w 237292"/>
                <a:gd name="T27" fmla="*/ 468282 h 487018"/>
                <a:gd name="T28" fmla="*/ 127667 w 237292"/>
                <a:gd name="T29" fmla="*/ 343096 h 487018"/>
                <a:gd name="T30" fmla="*/ 118980 w 237292"/>
                <a:gd name="T31" fmla="*/ 343096 h 487018"/>
                <a:gd name="T32" fmla="*/ 108120 w 237292"/>
                <a:gd name="T33" fmla="*/ 343096 h 487018"/>
                <a:gd name="T34" fmla="*/ 101605 w 237292"/>
                <a:gd name="T35" fmla="*/ 468282 h 487018"/>
                <a:gd name="T36" fmla="*/ 79887 w 237292"/>
                <a:gd name="T37" fmla="*/ 487708 h 487018"/>
                <a:gd name="T38" fmla="*/ 60341 w 237292"/>
                <a:gd name="T39" fmla="*/ 466125 h 487018"/>
                <a:gd name="T40" fmla="*/ 69028 w 237292"/>
                <a:gd name="T41" fmla="*/ 347412 h 487018"/>
                <a:gd name="T42" fmla="*/ 23421 w 237292"/>
                <a:gd name="T43" fmla="*/ 356046 h 487018"/>
                <a:gd name="T44" fmla="*/ 69028 w 237292"/>
                <a:gd name="T45" fmla="*/ 198482 h 487018"/>
                <a:gd name="T46" fmla="*/ 34280 w 237292"/>
                <a:gd name="T47" fmla="*/ 280502 h 487018"/>
                <a:gd name="T48" fmla="*/ 16906 w 237292"/>
                <a:gd name="T49" fmla="*/ 291293 h 487018"/>
                <a:gd name="T50" fmla="*/ 10391 w 237292"/>
                <a:gd name="T51" fmla="*/ 291293 h 487018"/>
                <a:gd name="T52" fmla="*/ 1704 w 237292"/>
                <a:gd name="T53" fmla="*/ 267550 h 487018"/>
                <a:gd name="T54" fmla="*/ 58170 w 237292"/>
                <a:gd name="T55" fmla="*/ 129414 h 487018"/>
                <a:gd name="T56" fmla="*/ 62513 w 237292"/>
                <a:gd name="T57" fmla="*/ 125096 h 487018"/>
                <a:gd name="T58" fmla="*/ 118980 w 237292"/>
                <a:gd name="T59" fmla="*/ 105671 h 487018"/>
                <a:gd name="T60" fmla="*/ 117893 w 237292"/>
                <a:gd name="T61" fmla="*/ 0 h 487018"/>
                <a:gd name="T62" fmla="*/ 162253 w 237292"/>
                <a:gd name="T63" fmla="*/ 42900 h 487018"/>
                <a:gd name="T64" fmla="*/ 117893 w 237292"/>
                <a:gd name="T65" fmla="*/ 85802 h 487018"/>
                <a:gd name="T66" fmla="*/ 73534 w 237292"/>
                <a:gd name="T67" fmla="*/ 42900 h 487018"/>
                <a:gd name="T68" fmla="*/ 117893 w 237292"/>
                <a:gd name="T69" fmla="*/ 0 h 48701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37292" h="487018">
                  <a:moveTo>
                    <a:pt x="119739" y="105521"/>
                  </a:moveTo>
                  <a:cubicBezTo>
                    <a:pt x="163452" y="105521"/>
                    <a:pt x="176566" y="124919"/>
                    <a:pt x="176566" y="124919"/>
                  </a:cubicBezTo>
                  <a:cubicBezTo>
                    <a:pt x="176566" y="124919"/>
                    <a:pt x="178751" y="127075"/>
                    <a:pt x="178751" y="129230"/>
                  </a:cubicBezTo>
                  <a:cubicBezTo>
                    <a:pt x="178751" y="129230"/>
                    <a:pt x="178751" y="129230"/>
                    <a:pt x="235578" y="267172"/>
                  </a:cubicBezTo>
                  <a:cubicBezTo>
                    <a:pt x="239949" y="275794"/>
                    <a:pt x="235578" y="286571"/>
                    <a:pt x="226835" y="290881"/>
                  </a:cubicBezTo>
                  <a:cubicBezTo>
                    <a:pt x="224650" y="290881"/>
                    <a:pt x="222464" y="290881"/>
                    <a:pt x="220278" y="290881"/>
                  </a:cubicBezTo>
                  <a:cubicBezTo>
                    <a:pt x="213721" y="290881"/>
                    <a:pt x="207165" y="286571"/>
                    <a:pt x="204979" y="280105"/>
                  </a:cubicBezTo>
                  <a:cubicBezTo>
                    <a:pt x="204979" y="280105"/>
                    <a:pt x="204979" y="280105"/>
                    <a:pt x="170009" y="198201"/>
                  </a:cubicBezTo>
                  <a:cubicBezTo>
                    <a:pt x="170009" y="198201"/>
                    <a:pt x="170009" y="198201"/>
                    <a:pt x="213721" y="355542"/>
                  </a:cubicBezTo>
                  <a:cubicBezTo>
                    <a:pt x="213721" y="355542"/>
                    <a:pt x="196236" y="349076"/>
                    <a:pt x="170009" y="346920"/>
                  </a:cubicBezTo>
                  <a:cubicBezTo>
                    <a:pt x="170009" y="346920"/>
                    <a:pt x="170009" y="346920"/>
                    <a:pt x="176566" y="465465"/>
                  </a:cubicBezTo>
                  <a:cubicBezTo>
                    <a:pt x="178751" y="476241"/>
                    <a:pt x="170009" y="487018"/>
                    <a:pt x="159080" y="487018"/>
                  </a:cubicBezTo>
                  <a:cubicBezTo>
                    <a:pt x="156895" y="487018"/>
                    <a:pt x="156895" y="487018"/>
                    <a:pt x="156895" y="487018"/>
                  </a:cubicBezTo>
                  <a:cubicBezTo>
                    <a:pt x="145967" y="487018"/>
                    <a:pt x="137224" y="478397"/>
                    <a:pt x="137224" y="467620"/>
                  </a:cubicBezTo>
                  <a:cubicBezTo>
                    <a:pt x="137224" y="467620"/>
                    <a:pt x="137224" y="467620"/>
                    <a:pt x="128482" y="342610"/>
                  </a:cubicBezTo>
                  <a:cubicBezTo>
                    <a:pt x="126296" y="342610"/>
                    <a:pt x="121925" y="342610"/>
                    <a:pt x="119739" y="342610"/>
                  </a:cubicBezTo>
                  <a:cubicBezTo>
                    <a:pt x="115368" y="342610"/>
                    <a:pt x="113182" y="342610"/>
                    <a:pt x="108811" y="342610"/>
                  </a:cubicBezTo>
                  <a:cubicBezTo>
                    <a:pt x="108811" y="342610"/>
                    <a:pt x="108811" y="342610"/>
                    <a:pt x="102254" y="467620"/>
                  </a:cubicBezTo>
                  <a:cubicBezTo>
                    <a:pt x="100068" y="478397"/>
                    <a:pt x="91326" y="487018"/>
                    <a:pt x="80397" y="487018"/>
                  </a:cubicBezTo>
                  <a:cubicBezTo>
                    <a:pt x="69469" y="487018"/>
                    <a:pt x="60726" y="476241"/>
                    <a:pt x="60726" y="465465"/>
                  </a:cubicBezTo>
                  <a:cubicBezTo>
                    <a:pt x="60726" y="465465"/>
                    <a:pt x="60726" y="465465"/>
                    <a:pt x="69469" y="346920"/>
                  </a:cubicBezTo>
                  <a:cubicBezTo>
                    <a:pt x="43241" y="349076"/>
                    <a:pt x="23571" y="355542"/>
                    <a:pt x="23571" y="355542"/>
                  </a:cubicBezTo>
                  <a:cubicBezTo>
                    <a:pt x="23571" y="355542"/>
                    <a:pt x="23571" y="355542"/>
                    <a:pt x="69469" y="198201"/>
                  </a:cubicBezTo>
                  <a:cubicBezTo>
                    <a:pt x="69469" y="198201"/>
                    <a:pt x="69469" y="198201"/>
                    <a:pt x="34499" y="280105"/>
                  </a:cubicBezTo>
                  <a:cubicBezTo>
                    <a:pt x="32313" y="286571"/>
                    <a:pt x="25756" y="290881"/>
                    <a:pt x="17014" y="290881"/>
                  </a:cubicBezTo>
                  <a:cubicBezTo>
                    <a:pt x="14828" y="290881"/>
                    <a:pt x="12642" y="290881"/>
                    <a:pt x="10457" y="290881"/>
                  </a:cubicBezTo>
                  <a:cubicBezTo>
                    <a:pt x="1714" y="286571"/>
                    <a:pt x="-2657" y="275794"/>
                    <a:pt x="1714" y="267172"/>
                  </a:cubicBezTo>
                  <a:cubicBezTo>
                    <a:pt x="1714" y="267172"/>
                    <a:pt x="1714" y="267172"/>
                    <a:pt x="58541" y="129230"/>
                  </a:cubicBezTo>
                  <a:cubicBezTo>
                    <a:pt x="58541" y="127075"/>
                    <a:pt x="62912" y="124919"/>
                    <a:pt x="62912" y="124919"/>
                  </a:cubicBezTo>
                  <a:cubicBezTo>
                    <a:pt x="62912" y="124919"/>
                    <a:pt x="73840" y="105521"/>
                    <a:pt x="119739" y="105521"/>
                  </a:cubicBezTo>
                  <a:close/>
                  <a:moveTo>
                    <a:pt x="118646" y="0"/>
                  </a:moveTo>
                  <a:cubicBezTo>
                    <a:pt x="143302" y="0"/>
                    <a:pt x="163289" y="19180"/>
                    <a:pt x="163289" y="42840"/>
                  </a:cubicBezTo>
                  <a:cubicBezTo>
                    <a:pt x="163289" y="66500"/>
                    <a:pt x="143302" y="85680"/>
                    <a:pt x="118646" y="85680"/>
                  </a:cubicBezTo>
                  <a:cubicBezTo>
                    <a:pt x="93990" y="85680"/>
                    <a:pt x="74003" y="66500"/>
                    <a:pt x="74003" y="42840"/>
                  </a:cubicBezTo>
                  <a:cubicBezTo>
                    <a:pt x="74003" y="19180"/>
                    <a:pt x="93990" y="0"/>
                    <a:pt x="11864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MH_Other_17"/>
            <p:cNvSpPr/>
            <p:nvPr>
              <p:custDataLst>
                <p:tags r:id="rId7"/>
              </p:custDataLst>
            </p:nvPr>
          </p:nvSpPr>
          <p:spPr>
            <a:xfrm>
              <a:off x="4909573" y="3886943"/>
              <a:ext cx="295177" cy="7562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MH_Text_2"/>
            <p:cNvSpPr txBox="1"/>
            <p:nvPr>
              <p:custDataLst>
                <p:tags r:id="rId8"/>
              </p:custDataLst>
            </p:nvPr>
          </p:nvSpPr>
          <p:spPr>
            <a:xfrm>
              <a:off x="4482497" y="3550772"/>
              <a:ext cx="1177050" cy="377705"/>
            </a:xfrm>
            <a:prstGeom prst="rect">
              <a:avLst/>
            </a:prstGeom>
            <a:noFill/>
          </p:spPr>
          <p:txBody>
            <a:bodyPr anchor="ctr" anchorCtr="0"/>
            <a:lstStyle/>
            <a:p>
              <a:pPr algn="ctr" eaLnBrk="1" hangingPunct="1">
                <a:defRPr/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35%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2041784" y="3523031"/>
              <a:ext cx="2050552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 smtClean="0">
                  <a:latin typeface="+mn-ea"/>
                </a:rPr>
                <a:t>产业分析项目</a:t>
              </a:r>
              <a:endParaRPr lang="zh-CN" altLang="en-US" b="1" dirty="0">
                <a:latin typeface="+mn-ea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62983" y="4560772"/>
            <a:ext cx="6634817" cy="666052"/>
            <a:chOff x="1162983" y="4560772"/>
            <a:chExt cx="6634817" cy="666052"/>
          </a:xfrm>
        </p:grpSpPr>
        <p:cxnSp>
          <p:nvCxnSpPr>
            <p:cNvPr id="34" name="直接连接符 33"/>
            <p:cNvCxnSpPr/>
            <p:nvPr/>
          </p:nvCxnSpPr>
          <p:spPr>
            <a:xfrm>
              <a:off x="1784478" y="5116857"/>
              <a:ext cx="6013322" cy="0"/>
            </a:xfrm>
            <a:prstGeom prst="line">
              <a:avLst/>
            </a:prstGeom>
            <a:noFill/>
            <a:ln w="12700" cap="rnd">
              <a:solidFill>
                <a:schemeClr val="bg1">
                  <a:lumMod val="75000"/>
                </a:schemeClr>
              </a:solidFill>
              <a:prstDash val="dash"/>
              <a:round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椭圆 42"/>
            <p:cNvSpPr/>
            <p:nvPr/>
          </p:nvSpPr>
          <p:spPr>
            <a:xfrm>
              <a:off x="1162983" y="4560772"/>
              <a:ext cx="666052" cy="666052"/>
            </a:xfrm>
            <a:prstGeom prst="ellipse">
              <a:avLst/>
            </a:prstGeom>
            <a:solidFill>
              <a:schemeClr val="accent1"/>
            </a:solidFill>
            <a:ln w="12700" cap="rnd">
              <a:noFill/>
              <a:round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202" name="MH_Other_7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313658" y="4707827"/>
              <a:ext cx="364703" cy="374461"/>
            </a:xfrm>
            <a:custGeom>
              <a:avLst/>
              <a:gdLst>
                <a:gd name="T0" fmla="*/ 172831 w 474753"/>
                <a:gd name="T1" fmla="*/ 132606 h 487018"/>
                <a:gd name="T2" fmla="*/ 230595 w 474753"/>
                <a:gd name="T3" fmla="*/ 271974 h 487018"/>
                <a:gd name="T4" fmla="*/ 215620 w 474753"/>
                <a:gd name="T5" fmla="*/ 295202 h 487018"/>
                <a:gd name="T6" fmla="*/ 166413 w 474753"/>
                <a:gd name="T7" fmla="*/ 204401 h 487018"/>
                <a:gd name="T8" fmla="*/ 166413 w 474753"/>
                <a:gd name="T9" fmla="*/ 350105 h 487018"/>
                <a:gd name="T10" fmla="*/ 155716 w 474753"/>
                <a:gd name="T11" fmla="*/ 487362 h 487018"/>
                <a:gd name="T12" fmla="*/ 134322 w 474753"/>
                <a:gd name="T13" fmla="*/ 468358 h 487018"/>
                <a:gd name="T14" fmla="*/ 117207 w 474753"/>
                <a:gd name="T15" fmla="*/ 345882 h 487018"/>
                <a:gd name="T16" fmla="*/ 100091 w 474753"/>
                <a:gd name="T17" fmla="*/ 468358 h 487018"/>
                <a:gd name="T18" fmla="*/ 59443 w 474753"/>
                <a:gd name="T19" fmla="*/ 466246 h 487018"/>
                <a:gd name="T20" fmla="*/ 23073 w 474753"/>
                <a:gd name="T21" fmla="*/ 358552 h 487018"/>
                <a:gd name="T22" fmla="*/ 33770 w 474753"/>
                <a:gd name="T23" fmla="*/ 284644 h 487018"/>
                <a:gd name="T24" fmla="*/ 10236 w 474753"/>
                <a:gd name="T25" fmla="*/ 295202 h 487018"/>
                <a:gd name="T26" fmla="*/ 57303 w 474753"/>
                <a:gd name="T27" fmla="*/ 136829 h 487018"/>
                <a:gd name="T28" fmla="*/ 117207 w 474753"/>
                <a:gd name="T29" fmla="*/ 113600 h 487018"/>
                <a:gd name="T30" fmla="*/ 412225 w 474753"/>
                <a:gd name="T31" fmla="*/ 124259 h 487018"/>
                <a:gd name="T32" fmla="*/ 472551 w 474753"/>
                <a:gd name="T33" fmla="*/ 266906 h 487018"/>
                <a:gd name="T34" fmla="*/ 456814 w 474753"/>
                <a:gd name="T35" fmla="*/ 290249 h 487018"/>
                <a:gd name="T36" fmla="*/ 409601 w 474753"/>
                <a:gd name="T37" fmla="*/ 204660 h 487018"/>
                <a:gd name="T38" fmla="*/ 417471 w 474753"/>
                <a:gd name="T39" fmla="*/ 464020 h 487018"/>
                <a:gd name="T40" fmla="*/ 393864 w 474753"/>
                <a:gd name="T41" fmla="*/ 487362 h 487018"/>
                <a:gd name="T42" fmla="*/ 362389 w 474753"/>
                <a:gd name="T43" fmla="*/ 310998 h 487018"/>
                <a:gd name="T44" fmla="*/ 349275 w 474753"/>
                <a:gd name="T45" fmla="*/ 310998 h 487018"/>
                <a:gd name="T46" fmla="*/ 317800 w 474753"/>
                <a:gd name="T47" fmla="*/ 487362 h 487018"/>
                <a:gd name="T48" fmla="*/ 307308 w 474753"/>
                <a:gd name="T49" fmla="*/ 303217 h 487018"/>
                <a:gd name="T50" fmla="*/ 270587 w 474753"/>
                <a:gd name="T51" fmla="*/ 279875 h 487018"/>
                <a:gd name="T52" fmla="*/ 249604 w 474753"/>
                <a:gd name="T53" fmla="*/ 287655 h 487018"/>
                <a:gd name="T54" fmla="*/ 296816 w 474753"/>
                <a:gd name="T55" fmla="*/ 129446 h 487018"/>
                <a:gd name="T56" fmla="*/ 357143 w 474753"/>
                <a:gd name="T57" fmla="*/ 103510 h 487018"/>
                <a:gd name="T58" fmla="*/ 159838 w 474753"/>
                <a:gd name="T59" fmla="*/ 52191 h 487018"/>
                <a:gd name="T60" fmla="*/ 72438 w 474753"/>
                <a:gd name="T61" fmla="*/ 52191 h 487018"/>
                <a:gd name="T62" fmla="*/ 355528 w 474753"/>
                <a:gd name="T63" fmla="*/ 0 h 487018"/>
                <a:gd name="T64" fmla="*/ 355528 w 474753"/>
                <a:gd name="T65" fmla="*/ 85182 h 487018"/>
                <a:gd name="T66" fmla="*/ 355528 w 474753"/>
                <a:gd name="T67" fmla="*/ 0 h 48701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474753" h="487018">
                  <a:moveTo>
                    <a:pt x="117229" y="113520"/>
                  </a:moveTo>
                  <a:cubicBezTo>
                    <a:pt x="160025" y="113520"/>
                    <a:pt x="172864" y="132512"/>
                    <a:pt x="172864" y="132512"/>
                  </a:cubicBezTo>
                  <a:cubicBezTo>
                    <a:pt x="172864" y="132512"/>
                    <a:pt x="175004" y="134622"/>
                    <a:pt x="175004" y="136732"/>
                  </a:cubicBezTo>
                  <a:cubicBezTo>
                    <a:pt x="175004" y="136732"/>
                    <a:pt x="175004" y="136732"/>
                    <a:pt x="230639" y="271782"/>
                  </a:cubicBezTo>
                  <a:cubicBezTo>
                    <a:pt x="234919" y="280223"/>
                    <a:pt x="230639" y="290774"/>
                    <a:pt x="222080" y="294994"/>
                  </a:cubicBezTo>
                  <a:cubicBezTo>
                    <a:pt x="219940" y="294994"/>
                    <a:pt x="217800" y="294994"/>
                    <a:pt x="215661" y="294994"/>
                  </a:cubicBezTo>
                  <a:cubicBezTo>
                    <a:pt x="209241" y="294994"/>
                    <a:pt x="202822" y="290774"/>
                    <a:pt x="200682" y="284443"/>
                  </a:cubicBezTo>
                  <a:cubicBezTo>
                    <a:pt x="200682" y="284443"/>
                    <a:pt x="200682" y="284443"/>
                    <a:pt x="166445" y="204257"/>
                  </a:cubicBezTo>
                  <a:cubicBezTo>
                    <a:pt x="166445" y="204257"/>
                    <a:pt x="166445" y="204257"/>
                    <a:pt x="209241" y="358299"/>
                  </a:cubicBezTo>
                  <a:cubicBezTo>
                    <a:pt x="209241" y="358299"/>
                    <a:pt x="192123" y="351968"/>
                    <a:pt x="166445" y="349858"/>
                  </a:cubicBezTo>
                  <a:cubicBezTo>
                    <a:pt x="166445" y="349858"/>
                    <a:pt x="166445" y="349858"/>
                    <a:pt x="172864" y="465917"/>
                  </a:cubicBezTo>
                  <a:cubicBezTo>
                    <a:pt x="175004" y="476467"/>
                    <a:pt x="166445" y="487018"/>
                    <a:pt x="155746" y="487018"/>
                  </a:cubicBezTo>
                  <a:cubicBezTo>
                    <a:pt x="153606" y="487018"/>
                    <a:pt x="153606" y="487018"/>
                    <a:pt x="153606" y="487018"/>
                  </a:cubicBezTo>
                  <a:cubicBezTo>
                    <a:pt x="142907" y="487018"/>
                    <a:pt x="134347" y="478578"/>
                    <a:pt x="134347" y="468027"/>
                  </a:cubicBezTo>
                  <a:cubicBezTo>
                    <a:pt x="134347" y="468027"/>
                    <a:pt x="134347" y="468027"/>
                    <a:pt x="125788" y="345638"/>
                  </a:cubicBezTo>
                  <a:cubicBezTo>
                    <a:pt x="123648" y="345638"/>
                    <a:pt x="119369" y="345638"/>
                    <a:pt x="117229" y="345638"/>
                  </a:cubicBezTo>
                  <a:cubicBezTo>
                    <a:pt x="112949" y="345638"/>
                    <a:pt x="110809" y="345638"/>
                    <a:pt x="106530" y="345638"/>
                  </a:cubicBezTo>
                  <a:cubicBezTo>
                    <a:pt x="106530" y="345638"/>
                    <a:pt x="106530" y="345638"/>
                    <a:pt x="100110" y="468027"/>
                  </a:cubicBezTo>
                  <a:cubicBezTo>
                    <a:pt x="97970" y="478578"/>
                    <a:pt x="89411" y="487018"/>
                    <a:pt x="78712" y="487018"/>
                  </a:cubicBezTo>
                  <a:cubicBezTo>
                    <a:pt x="68013" y="487018"/>
                    <a:pt x="59454" y="476467"/>
                    <a:pt x="59454" y="465917"/>
                  </a:cubicBezTo>
                  <a:cubicBezTo>
                    <a:pt x="59454" y="465917"/>
                    <a:pt x="59454" y="465917"/>
                    <a:pt x="68013" y="349858"/>
                  </a:cubicBezTo>
                  <a:cubicBezTo>
                    <a:pt x="42335" y="351968"/>
                    <a:pt x="23077" y="358299"/>
                    <a:pt x="23077" y="358299"/>
                  </a:cubicBezTo>
                  <a:cubicBezTo>
                    <a:pt x="23077" y="358299"/>
                    <a:pt x="23077" y="358299"/>
                    <a:pt x="68013" y="204257"/>
                  </a:cubicBezTo>
                  <a:cubicBezTo>
                    <a:pt x="68013" y="204257"/>
                    <a:pt x="68013" y="204257"/>
                    <a:pt x="33776" y="284443"/>
                  </a:cubicBezTo>
                  <a:cubicBezTo>
                    <a:pt x="31636" y="290774"/>
                    <a:pt x="25217" y="294994"/>
                    <a:pt x="16657" y="294994"/>
                  </a:cubicBezTo>
                  <a:cubicBezTo>
                    <a:pt x="14517" y="294994"/>
                    <a:pt x="12378" y="294994"/>
                    <a:pt x="10238" y="294994"/>
                  </a:cubicBezTo>
                  <a:cubicBezTo>
                    <a:pt x="1679" y="290774"/>
                    <a:pt x="-2601" y="280223"/>
                    <a:pt x="1679" y="271782"/>
                  </a:cubicBezTo>
                  <a:cubicBezTo>
                    <a:pt x="1679" y="271782"/>
                    <a:pt x="1679" y="271782"/>
                    <a:pt x="57314" y="136732"/>
                  </a:cubicBezTo>
                  <a:cubicBezTo>
                    <a:pt x="57314" y="134622"/>
                    <a:pt x="61594" y="132512"/>
                    <a:pt x="61594" y="132512"/>
                  </a:cubicBezTo>
                  <a:cubicBezTo>
                    <a:pt x="61594" y="132512"/>
                    <a:pt x="72293" y="113520"/>
                    <a:pt x="117229" y="113520"/>
                  </a:cubicBezTo>
                  <a:close/>
                  <a:moveTo>
                    <a:pt x="357211" y="103437"/>
                  </a:moveTo>
                  <a:cubicBezTo>
                    <a:pt x="399186" y="103437"/>
                    <a:pt x="412303" y="124171"/>
                    <a:pt x="412303" y="124171"/>
                  </a:cubicBezTo>
                  <a:cubicBezTo>
                    <a:pt x="414926" y="124171"/>
                    <a:pt x="414926" y="126763"/>
                    <a:pt x="417550" y="129355"/>
                  </a:cubicBezTo>
                  <a:cubicBezTo>
                    <a:pt x="417550" y="129355"/>
                    <a:pt x="417550" y="129355"/>
                    <a:pt x="472641" y="266718"/>
                  </a:cubicBezTo>
                  <a:cubicBezTo>
                    <a:pt x="477888" y="274494"/>
                    <a:pt x="472641" y="284861"/>
                    <a:pt x="464771" y="287452"/>
                  </a:cubicBezTo>
                  <a:cubicBezTo>
                    <a:pt x="462148" y="290044"/>
                    <a:pt x="459524" y="290044"/>
                    <a:pt x="456901" y="290044"/>
                  </a:cubicBezTo>
                  <a:cubicBezTo>
                    <a:pt x="449031" y="290044"/>
                    <a:pt x="443784" y="284861"/>
                    <a:pt x="441160" y="279677"/>
                  </a:cubicBezTo>
                  <a:cubicBezTo>
                    <a:pt x="441160" y="279677"/>
                    <a:pt x="441160" y="279677"/>
                    <a:pt x="409679" y="204516"/>
                  </a:cubicBezTo>
                  <a:cubicBezTo>
                    <a:pt x="409679" y="204516"/>
                    <a:pt x="409679" y="204516"/>
                    <a:pt x="407056" y="303003"/>
                  </a:cubicBezTo>
                  <a:cubicBezTo>
                    <a:pt x="407056" y="303003"/>
                    <a:pt x="407056" y="303003"/>
                    <a:pt x="417550" y="463692"/>
                  </a:cubicBezTo>
                  <a:cubicBezTo>
                    <a:pt x="417550" y="476651"/>
                    <a:pt x="407056" y="487018"/>
                    <a:pt x="396562" y="487018"/>
                  </a:cubicBezTo>
                  <a:cubicBezTo>
                    <a:pt x="393939" y="487018"/>
                    <a:pt x="393939" y="487018"/>
                    <a:pt x="393939" y="487018"/>
                  </a:cubicBezTo>
                  <a:cubicBezTo>
                    <a:pt x="383445" y="487018"/>
                    <a:pt x="372952" y="479243"/>
                    <a:pt x="370328" y="466284"/>
                  </a:cubicBezTo>
                  <a:cubicBezTo>
                    <a:pt x="370328" y="466284"/>
                    <a:pt x="370328" y="466284"/>
                    <a:pt x="362458" y="310778"/>
                  </a:cubicBezTo>
                  <a:cubicBezTo>
                    <a:pt x="362458" y="310778"/>
                    <a:pt x="362458" y="303003"/>
                    <a:pt x="357211" y="303003"/>
                  </a:cubicBezTo>
                  <a:cubicBezTo>
                    <a:pt x="349341" y="303003"/>
                    <a:pt x="349341" y="310778"/>
                    <a:pt x="349341" y="310778"/>
                  </a:cubicBezTo>
                  <a:cubicBezTo>
                    <a:pt x="349341" y="310778"/>
                    <a:pt x="349341" y="310778"/>
                    <a:pt x="341471" y="466284"/>
                  </a:cubicBezTo>
                  <a:cubicBezTo>
                    <a:pt x="341471" y="479243"/>
                    <a:pt x="330977" y="487018"/>
                    <a:pt x="317860" y="487018"/>
                  </a:cubicBezTo>
                  <a:cubicBezTo>
                    <a:pt x="304743" y="487018"/>
                    <a:pt x="294249" y="476651"/>
                    <a:pt x="296872" y="463692"/>
                  </a:cubicBezTo>
                  <a:cubicBezTo>
                    <a:pt x="296872" y="463692"/>
                    <a:pt x="296872" y="463692"/>
                    <a:pt x="307366" y="303003"/>
                  </a:cubicBezTo>
                  <a:cubicBezTo>
                    <a:pt x="307366" y="303003"/>
                    <a:pt x="307366" y="303003"/>
                    <a:pt x="302119" y="204516"/>
                  </a:cubicBezTo>
                  <a:cubicBezTo>
                    <a:pt x="302119" y="204516"/>
                    <a:pt x="302119" y="204516"/>
                    <a:pt x="270638" y="279677"/>
                  </a:cubicBezTo>
                  <a:cubicBezTo>
                    <a:pt x="268015" y="284861"/>
                    <a:pt x="262768" y="290044"/>
                    <a:pt x="254898" y="290044"/>
                  </a:cubicBezTo>
                  <a:cubicBezTo>
                    <a:pt x="252274" y="290044"/>
                    <a:pt x="252274" y="290044"/>
                    <a:pt x="249651" y="287452"/>
                  </a:cubicBezTo>
                  <a:cubicBezTo>
                    <a:pt x="239157" y="284861"/>
                    <a:pt x="236534" y="274494"/>
                    <a:pt x="239157" y="266718"/>
                  </a:cubicBezTo>
                  <a:cubicBezTo>
                    <a:pt x="239157" y="266718"/>
                    <a:pt x="239157" y="266718"/>
                    <a:pt x="296872" y="129355"/>
                  </a:cubicBezTo>
                  <a:cubicBezTo>
                    <a:pt x="296872" y="126763"/>
                    <a:pt x="296872" y="124171"/>
                    <a:pt x="299496" y="124171"/>
                  </a:cubicBezTo>
                  <a:cubicBezTo>
                    <a:pt x="299496" y="124171"/>
                    <a:pt x="312613" y="103437"/>
                    <a:pt x="357211" y="103437"/>
                  </a:cubicBezTo>
                  <a:close/>
                  <a:moveTo>
                    <a:pt x="116160" y="10212"/>
                  </a:moveTo>
                  <a:cubicBezTo>
                    <a:pt x="140299" y="10212"/>
                    <a:pt x="159868" y="28990"/>
                    <a:pt x="159868" y="52154"/>
                  </a:cubicBezTo>
                  <a:cubicBezTo>
                    <a:pt x="159868" y="75318"/>
                    <a:pt x="140299" y="94096"/>
                    <a:pt x="116160" y="94096"/>
                  </a:cubicBezTo>
                  <a:cubicBezTo>
                    <a:pt x="92021" y="94096"/>
                    <a:pt x="72452" y="75318"/>
                    <a:pt x="72452" y="52154"/>
                  </a:cubicBezTo>
                  <a:cubicBezTo>
                    <a:pt x="72452" y="28990"/>
                    <a:pt x="92021" y="10212"/>
                    <a:pt x="116160" y="10212"/>
                  </a:cubicBezTo>
                  <a:close/>
                  <a:moveTo>
                    <a:pt x="355595" y="0"/>
                  </a:moveTo>
                  <a:cubicBezTo>
                    <a:pt x="379696" y="0"/>
                    <a:pt x="399233" y="19055"/>
                    <a:pt x="399233" y="42561"/>
                  </a:cubicBezTo>
                  <a:cubicBezTo>
                    <a:pt x="399233" y="66067"/>
                    <a:pt x="379696" y="85122"/>
                    <a:pt x="355595" y="85122"/>
                  </a:cubicBezTo>
                  <a:cubicBezTo>
                    <a:pt x="331494" y="85122"/>
                    <a:pt x="311957" y="66067"/>
                    <a:pt x="311957" y="42561"/>
                  </a:cubicBezTo>
                  <a:cubicBezTo>
                    <a:pt x="311957" y="19055"/>
                    <a:pt x="331494" y="0"/>
                    <a:pt x="35559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MH_Text_3"/>
            <p:cNvSpPr txBox="1"/>
            <p:nvPr>
              <p:custDataLst>
                <p:tags r:id="rId4"/>
              </p:custDataLst>
            </p:nvPr>
          </p:nvSpPr>
          <p:spPr>
            <a:xfrm>
              <a:off x="2896979" y="4723350"/>
              <a:ext cx="810138" cy="416201"/>
            </a:xfrm>
            <a:prstGeom prst="rect">
              <a:avLst/>
            </a:prstGeom>
            <a:noFill/>
          </p:spPr>
          <p:txBody>
            <a:bodyPr anchor="ctr" anchorCtr="0"/>
            <a:lstStyle/>
            <a:p>
              <a:pPr algn="ctr" eaLnBrk="1" hangingPunct="1">
                <a:defRPr/>
              </a:pP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0%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7" name="MH_Other_19"/>
            <p:cNvSpPr/>
            <p:nvPr>
              <p:custDataLst>
                <p:tags r:id="rId5"/>
              </p:custDataLst>
            </p:nvPr>
          </p:nvSpPr>
          <p:spPr>
            <a:xfrm>
              <a:off x="3082640" y="5081068"/>
              <a:ext cx="295177" cy="744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2041784" y="4728773"/>
              <a:ext cx="1138941" cy="4247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 smtClean="0">
                  <a:latin typeface="+mn-ea"/>
                </a:rPr>
                <a:t>推荐算法</a:t>
              </a:r>
              <a:endParaRPr lang="zh-CN" altLang="en-US" b="1" dirty="0">
                <a:latin typeface="+mn-ea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4336545" y="632153"/>
            <a:ext cx="3518912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600" b="1" dirty="0" smtClean="0">
                <a:gradFill>
                  <a:gsLst>
                    <a:gs pos="0">
                      <a:srgbClr val="C00000"/>
                    </a:gs>
                    <a:gs pos="100000">
                      <a:srgbClr val="EB0000"/>
                    </a:gs>
                  </a:gsLst>
                  <a:lin ang="5400000" scaled="1"/>
                </a:gradFill>
              </a:rPr>
              <a:t>2020</a:t>
            </a:r>
            <a:r>
              <a:rPr lang="zh-CN" altLang="en-US" sz="3600" b="1" dirty="0" smtClean="0">
                <a:gradFill>
                  <a:gsLst>
                    <a:gs pos="0">
                      <a:srgbClr val="C00000"/>
                    </a:gs>
                    <a:gs pos="100000">
                      <a:srgbClr val="EB0000"/>
                    </a:gs>
                  </a:gsLst>
                  <a:lin ang="5400000" scaled="1"/>
                </a:gradFill>
              </a:rPr>
              <a:t>年工作</a:t>
            </a:r>
            <a:r>
              <a:rPr lang="zh-CN" altLang="en-US" sz="3600" b="1" dirty="0">
                <a:gradFill>
                  <a:gsLst>
                    <a:gs pos="0">
                      <a:srgbClr val="C00000"/>
                    </a:gs>
                    <a:gs pos="100000">
                      <a:srgbClr val="EB0000"/>
                    </a:gs>
                  </a:gsLst>
                  <a:lin ang="5400000" scaled="1"/>
                </a:gradFill>
              </a:rPr>
              <a:t>计划</a:t>
            </a:r>
          </a:p>
        </p:txBody>
      </p:sp>
      <p:sp>
        <p:nvSpPr>
          <p:cNvPr id="28" name="矩形 27"/>
          <p:cNvSpPr/>
          <p:nvPr/>
        </p:nvSpPr>
        <p:spPr>
          <a:xfrm>
            <a:off x="7668564" y="4901193"/>
            <a:ext cx="3103149" cy="32893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工作相关，提前学习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065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520" y="900833"/>
            <a:ext cx="5894959" cy="288853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579925" y="4053666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5400" b="1" dirty="0" smtClean="0">
                <a:gradFill>
                  <a:gsLst>
                    <a:gs pos="0">
                      <a:srgbClr val="C00000"/>
                    </a:gs>
                    <a:gs pos="100000">
                      <a:srgbClr val="EB0000"/>
                    </a:gs>
                  </a:gsLst>
                  <a:lin ang="5400000" scaled="1"/>
                </a:gradFill>
              </a:rPr>
              <a:t>祝大家新年快乐</a:t>
            </a:r>
            <a:endParaRPr lang="zh-CN" altLang="en-US" sz="5400" b="1" dirty="0">
              <a:gradFill>
                <a:gsLst>
                  <a:gs pos="0">
                    <a:srgbClr val="C00000"/>
                  </a:gs>
                  <a:gs pos="100000">
                    <a:srgbClr val="EB0000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56907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2214156"/>
  <p:tag name="MH_LIBRARY" val="GRAPHIC"/>
  <p:tag name="MH_TYPE" val="Text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2214156"/>
  <p:tag name="MH_LIBRARY" val="GRAPHIC"/>
  <p:tag name="MH_TYPE" val="Other"/>
  <p:tag name="MH_ORDER" val="2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70722214156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2214156"/>
  <p:tag name="MH_LIBRARY" val="GRAPHIC"/>
  <p:tag name="MH_TYPE" val="Other"/>
  <p:tag name="MH_ORDER" val="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2214156"/>
  <p:tag name="MH_LIBRARY" val="GRAPHIC"/>
  <p:tag name="MH_TYPE" val="Other"/>
  <p:tag name="MH_ORDER" val="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2214156"/>
  <p:tag name="MH_LIBRARY" val="GRAPHIC"/>
  <p:tag name="MH_TYPE" val="Text"/>
  <p:tag name="MH_ORDER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2214156"/>
  <p:tag name="MH_LIBRARY" val="GRAPHIC"/>
  <p:tag name="MH_TYPE" val="Other"/>
  <p:tag name="MH_ORDER" val="1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2214156"/>
  <p:tag name="MH_LIBRARY" val="GRAPHIC"/>
  <p:tag name="MH_TYPE" val="Other"/>
  <p:tag name="MH_ORDER" val="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2214156"/>
  <p:tag name="MH_LIBRARY" val="GRAPHIC"/>
  <p:tag name="MH_TYPE" val="Other"/>
  <p:tag name="MH_ORDER" val="1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2214156"/>
  <p:tag name="MH_LIBRARY" val="GRAPHIC"/>
  <p:tag name="MH_TYPE" val="Text"/>
  <p:tag name="MH_ORDER" val="2"/>
</p:tagLst>
</file>

<file path=ppt/theme/theme1.xml><?xml version="1.0" encoding="utf-8"?>
<a:theme xmlns:a="http://schemas.openxmlformats.org/drawingml/2006/main" name="第一PPT，www.1ppt.com">
  <a:themeElements>
    <a:clrScheme name="自定义 27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2325"/>
      </a:accent1>
      <a:accent2>
        <a:srgbClr val="B61213"/>
      </a:accent2>
      <a:accent3>
        <a:srgbClr val="E92325"/>
      </a:accent3>
      <a:accent4>
        <a:srgbClr val="B61213"/>
      </a:accent4>
      <a:accent5>
        <a:srgbClr val="E92325"/>
      </a:accent5>
      <a:accent6>
        <a:srgbClr val="B61213"/>
      </a:accent6>
      <a:hlink>
        <a:srgbClr val="FFFFFF"/>
      </a:hlink>
      <a:folHlink>
        <a:srgbClr val="FFFFF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374</TotalTime>
  <Words>108</Words>
  <Application>Microsoft Office PowerPoint</Application>
  <PresentationFormat>宽屏</PresentationFormat>
  <Paragraphs>26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宋体</vt:lpstr>
      <vt:lpstr>微软雅黑</vt:lpstr>
      <vt:lpstr>Arial</vt:lpstr>
      <vt:lpstr>Calibri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新年</dc:title>
  <dc:creator>第一PPT</dc:creator>
  <cp:keywords>www.1ppt.com</cp:keywords>
  <cp:lastModifiedBy>Liao QingWen</cp:lastModifiedBy>
  <cp:revision>71</cp:revision>
  <dcterms:created xsi:type="dcterms:W3CDTF">2017-08-18T03:02:00Z</dcterms:created>
  <dcterms:modified xsi:type="dcterms:W3CDTF">2020-01-17T05:26:28Z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