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351"/>
  </p:normalViewPr>
  <p:slideViewPr>
    <p:cSldViewPr snapToGrid="0" snapToObjects="1">
      <p:cViewPr>
        <p:scale>
          <a:sx n="94" d="100"/>
          <a:sy n="94" d="100"/>
        </p:scale>
        <p:origin x="1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9BA1-5BB7-0A4B-9978-7186D924ADB9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B738-B4A7-1741-A2ED-7845E42D0A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13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这个学期没有干成什么事情，大部分时间都在医院度过了，所以我就讲讲医院生活和我的感受吧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1B738-B4A7-1741-A2ED-7845E42D0AF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82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10.22</a:t>
            </a:r>
            <a:r>
              <a:rPr kumimoji="1" lang="zh-CN" altLang="en-US" dirty="0"/>
              <a:t> 突然检查出有问题的时候，感觉天都塌了，明明还有很多事情没有做，为什么偏偏在这么年轻的时候生病。</a:t>
            </a:r>
            <a:endParaRPr kumimoji="1" lang="en-US" altLang="zh-CN" dirty="0"/>
          </a:p>
          <a:p>
            <a:r>
              <a:rPr kumimoji="1" lang="en-US" altLang="zh-CN" dirty="0"/>
              <a:t>10.23</a:t>
            </a:r>
            <a:r>
              <a:rPr kumimoji="1" lang="zh-CN" altLang="en-US" dirty="0"/>
              <a:t> 彭老师和爸妈小姨一大早带我去看神经外科专家号，办理住院，但是还是没有生了重病的心理准备。在我不能动的时候，特别感谢博士们帮我去处理了车祸的相关手续。</a:t>
            </a:r>
            <a:endParaRPr kumimoji="1" lang="en-US" altLang="zh-CN" dirty="0"/>
          </a:p>
          <a:p>
            <a:r>
              <a:rPr kumimoji="1" lang="en-US" altLang="zh-CN" dirty="0"/>
              <a:t>10.23-11.4</a:t>
            </a:r>
            <a:r>
              <a:rPr kumimoji="1" lang="zh-CN" altLang="en-US" dirty="0"/>
              <a:t> 准备手术，特别感谢彭老师和李博士组织大家的捐款，凑齐了手术费用。</a:t>
            </a:r>
            <a:endParaRPr kumimoji="1" lang="en-US" altLang="zh-CN" dirty="0"/>
          </a:p>
          <a:p>
            <a:r>
              <a:rPr kumimoji="1" lang="en-US" altLang="zh-CN" dirty="0"/>
              <a:t>11.4</a:t>
            </a:r>
            <a:r>
              <a:rPr kumimoji="1" lang="zh-CN" altLang="en-US" dirty="0"/>
              <a:t>早 该检查的已经全部检查了，还是无法确定肿瘤的良性恶性，一大早大家就来看我，安慰我。但是进手术室的时候我始终放不下心来，昨天术前谈话的时候医生说还不能确定肿瘤具体的边界，有可能醒不了。准备手术的时候很紧张，不知名的仪器的嗡嗡作响，麻醉科的医生要插各种各样的管子，还要打各种各样的针，弄完这些之后，麻醉医生让我吸氧，这一吸，就完全没有知觉了。</a:t>
            </a:r>
            <a:endParaRPr kumimoji="1" lang="en-US" altLang="zh-CN" dirty="0"/>
          </a:p>
          <a:p>
            <a:r>
              <a:rPr kumimoji="1" lang="en-US" altLang="zh-CN" dirty="0"/>
              <a:t>11.4</a:t>
            </a:r>
            <a:r>
              <a:rPr kumimoji="1" lang="zh-CN" altLang="en-US" dirty="0"/>
              <a:t>晚 在</a:t>
            </a:r>
            <a:r>
              <a:rPr kumimoji="1" lang="en-US" altLang="zh-CN" dirty="0"/>
              <a:t>NCU</a:t>
            </a:r>
            <a:r>
              <a:rPr kumimoji="1" lang="zh-CN" altLang="en-US" dirty="0"/>
              <a:t>病房醒来，头痛欲裂，一开始完全不知道发生了什么，直到护士说醒了醒了，才知道是手术成功了，等到其它感觉恢复后，只觉得浑身各种疼。</a:t>
            </a:r>
            <a:endParaRPr kumimoji="1" lang="en-US" altLang="zh-CN" dirty="0"/>
          </a:p>
          <a:p>
            <a:r>
              <a:rPr kumimoji="1" lang="en-US" altLang="zh-CN" dirty="0"/>
              <a:t>11.4-11.11</a:t>
            </a:r>
            <a:r>
              <a:rPr kumimoji="1" lang="zh-CN" altLang="en-US" dirty="0"/>
              <a:t>号 手术后的反应很剧烈，很长一段时间是吃什么吐什么，每天都不是很清醒，只能躺在病床上休息。特别感谢这几天来照顾我的同学。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1B738-B4A7-1741-A2ED-7845E42D0A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0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25" name="Group 36">
            <a:extLst>
              <a:ext uri="{FF2B5EF4-FFF2-40B4-BE49-F238E27FC236}">
                <a16:creationId xmlns:a16="http://schemas.microsoft.com/office/drawing/2014/main" id="{7AC65142-7E04-3845-8AAD-A3F04950F0D1}"/>
              </a:ext>
            </a:extLst>
          </p:cNvPr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4AE9AA6-32D9-B24E-8FD3-D15185EA9CD7}"/>
                </a:ext>
              </a:extLst>
            </p:cNvPr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7CCB986-538B-4549-B95B-4D6FC589CAA7}"/>
                </a:ext>
              </a:extLst>
            </p:cNvPr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C882D0D-0089-D14B-A9B1-548BD0FBE196}"/>
                </a:ext>
              </a:extLst>
            </p:cNvPr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953F80F-8033-2C46-8241-FDAF0913A4A3}"/>
                </a:ext>
              </a:extLst>
            </p:cNvPr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289998D-F573-6B41-B461-5D7BB92A4D7F}"/>
                </a:ext>
              </a:extLst>
            </p:cNvPr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8D8B5CE-CED8-6141-AB9B-3C4F03887A8B}"/>
                </a:ext>
              </a:extLst>
            </p:cNvPr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6F47BDA-74AA-1441-8EBD-DC8EC45B1B4A}"/>
                </a:ext>
              </a:extLst>
            </p:cNvPr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22745EB-75F7-464C-B9D9-EE01C1CCCA58}"/>
                </a:ext>
              </a:extLst>
            </p:cNvPr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C3DB39C-7214-4A49-8744-A1B4BCCC56E3}"/>
                </a:ext>
              </a:extLst>
            </p:cNvPr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E89C831B-BCD6-384B-8CBE-303496031B59}"/>
                </a:ext>
              </a:extLst>
            </p:cNvPr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691D1BD4-FD66-9B45-A412-2E51C6E074AF}"/>
                </a:ext>
              </a:extLst>
            </p:cNvPr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AC6574E7-5622-254D-B896-88AB7196056A}"/>
                </a:ext>
              </a:extLst>
            </p:cNvPr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94698C13-2F44-4C42-934F-82C048D418C7}"/>
                </a:ext>
              </a:extLst>
            </p:cNvPr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B7C2E925-900A-C141-961E-080F371B92C4}"/>
                </a:ext>
              </a:extLst>
            </p:cNvPr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E70F3E93-B94E-BB4D-B863-43BB5747BAD5}"/>
                </a:ext>
              </a:extLst>
            </p:cNvPr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FB4C0591-6AA9-CB4C-B2A0-54126EC506F8}"/>
                </a:ext>
              </a:extLst>
            </p:cNvPr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C299D20-D420-F94E-B26D-0ECAE6F8399D}"/>
                </a:ext>
              </a:extLst>
            </p:cNvPr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7282A194-3A44-5D48-8630-13BF421C489B}"/>
                </a:ext>
              </a:extLst>
            </p:cNvPr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06C42514-97B3-364B-98CE-686D2D338ED8}"/>
                </a:ext>
              </a:extLst>
            </p:cNvPr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54C06E61-0283-A74F-9047-8A135217D435}"/>
                </a:ext>
              </a:extLst>
            </p:cNvPr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AB5D30D0-6038-7D47-A82B-B04B8883FF8F}"/>
                </a:ext>
              </a:extLst>
            </p:cNvPr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1CA3D-F5D0-FC48-A5E3-ED6E54F8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2019-2020</a:t>
            </a:r>
            <a:r>
              <a:rPr kumimoji="1" lang="zh-CN" altLang="en-US" dirty="0"/>
              <a:t>上学年工作总结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C3BFE-ED91-C841-8EA5-C6215F6D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2020.1.17</a:t>
            </a:r>
            <a:r>
              <a:rPr kumimoji="1" lang="zh-CN" altLang="en-US" dirty="0"/>
              <a:t> 韩玮光</a:t>
            </a:r>
          </a:p>
        </p:txBody>
      </p:sp>
    </p:spTree>
    <p:extLst>
      <p:ext uri="{BB962C8B-B14F-4D97-AF65-F5344CB8AC3E}">
        <p14:creationId xmlns:p14="http://schemas.microsoft.com/office/powerpoint/2010/main" val="36737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4B6DA-4830-3042-8622-FF315ECE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健康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5B9AD-1015-B241-BCF8-8AD5D7EC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2019.10.22</a:t>
            </a:r>
            <a:r>
              <a:rPr kumimoji="1" lang="zh-CN" altLang="en-US" dirty="0"/>
              <a:t> 意外被车撞，检查发现脑部占位</a:t>
            </a:r>
            <a:endParaRPr kumimoji="1" lang="en-US" altLang="zh-CN" dirty="0"/>
          </a:p>
          <a:p>
            <a:r>
              <a:rPr kumimoji="1" lang="en-US" altLang="zh-CN" dirty="0"/>
              <a:t>2019.10.23</a:t>
            </a:r>
            <a:r>
              <a:rPr kumimoji="1" lang="zh-CN" altLang="en-US" dirty="0"/>
              <a:t> 去看神经外科专家号，处理车祸的事宜</a:t>
            </a:r>
            <a:endParaRPr kumimoji="1" lang="en-US" altLang="zh-CN" dirty="0"/>
          </a:p>
          <a:p>
            <a:r>
              <a:rPr kumimoji="1" lang="en-US" altLang="zh-CN" dirty="0"/>
              <a:t>2019.10.23-2019.11.4</a:t>
            </a:r>
            <a:r>
              <a:rPr kumimoji="1" lang="zh-CN" altLang="en-US" dirty="0"/>
              <a:t> 准备手术</a:t>
            </a:r>
            <a:endParaRPr kumimoji="1" lang="en-US" altLang="zh-CN" dirty="0"/>
          </a:p>
          <a:p>
            <a:r>
              <a:rPr kumimoji="1" lang="en-US" altLang="zh-CN" dirty="0"/>
              <a:t>2019.11.4</a:t>
            </a:r>
            <a:r>
              <a:rPr kumimoji="1" lang="zh-CN" altLang="en-US" dirty="0"/>
              <a:t> 手术</a:t>
            </a:r>
            <a:endParaRPr kumimoji="1" lang="en-US" altLang="zh-CN" dirty="0"/>
          </a:p>
          <a:p>
            <a:r>
              <a:rPr kumimoji="1" lang="en-US" altLang="zh-CN" dirty="0"/>
              <a:t>2019.11.4-11.11</a:t>
            </a:r>
            <a:r>
              <a:rPr kumimoji="1" lang="zh-CN" altLang="en-US" dirty="0"/>
              <a:t> 康复</a:t>
            </a:r>
            <a:endParaRPr kumimoji="1" lang="en-US" altLang="zh-CN" dirty="0"/>
          </a:p>
          <a:p>
            <a:r>
              <a:rPr kumimoji="1" lang="en-US" altLang="zh-CN" dirty="0"/>
              <a:t>2019.11.11</a:t>
            </a:r>
            <a:r>
              <a:rPr kumimoji="1" lang="zh-CN" altLang="en-US" dirty="0"/>
              <a:t> 出院</a:t>
            </a:r>
          </a:p>
        </p:txBody>
      </p:sp>
    </p:spTree>
    <p:extLst>
      <p:ext uri="{BB962C8B-B14F-4D97-AF65-F5344CB8AC3E}">
        <p14:creationId xmlns:p14="http://schemas.microsoft.com/office/powerpoint/2010/main" val="33041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2E04-8A88-844A-8295-0316C383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8CF2B-A7D7-5446-9570-5EFE33B9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健康是提高生活质量的第一要素，身体不好其它的事情都要被耽误</a:t>
            </a:r>
            <a:endParaRPr kumimoji="1" lang="en-US" altLang="zh-CN" dirty="0"/>
          </a:p>
          <a:p>
            <a:r>
              <a:rPr kumimoji="1" lang="zh-CN" altLang="en-US" dirty="0"/>
              <a:t>保持乐观积极的心态，多出去锻炼运动，规律作息，不要熬夜</a:t>
            </a:r>
            <a:endParaRPr kumimoji="1" lang="en-US" altLang="zh-CN" dirty="0"/>
          </a:p>
          <a:p>
            <a:r>
              <a:rPr kumimoji="1" lang="zh-CN" altLang="en-US" dirty="0"/>
              <a:t>平时大家应该多多交流，增进感情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6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76BAD1-EBA6-8746-8174-3354DC005FE4}"/>
              </a:ext>
            </a:extLst>
          </p:cNvPr>
          <p:cNvGrpSpPr/>
          <p:nvPr/>
        </p:nvGrpSpPr>
        <p:grpSpPr>
          <a:xfrm>
            <a:off x="1511522" y="1253888"/>
            <a:ext cx="9295879" cy="2108637"/>
            <a:chOff x="1511522" y="1253888"/>
            <a:chExt cx="9295879" cy="21086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579F63D-86BB-CF41-A3BA-53692002387A}"/>
                </a:ext>
              </a:extLst>
            </p:cNvPr>
            <p:cNvSpPr/>
            <p:nvPr/>
          </p:nvSpPr>
          <p:spPr>
            <a:xfrm>
              <a:off x="1511522" y="1396295"/>
              <a:ext cx="1811542" cy="1811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000" dirty="0"/>
                <a:t>生活质量</a:t>
              </a:r>
              <a:endParaRPr kumimoji="1" lang="zh-CN" altLang="en-US" sz="1600" dirty="0"/>
            </a:p>
          </p:txBody>
        </p:sp>
        <p:sp>
          <p:nvSpPr>
            <p:cNvPr id="4" name="等于 3">
              <a:extLst>
                <a:ext uri="{FF2B5EF4-FFF2-40B4-BE49-F238E27FC236}">
                  <a16:creationId xmlns:a16="http://schemas.microsoft.com/office/drawing/2014/main" id="{E5FA2D0A-8AD1-5746-9D5D-2F00BA6D7C5C}"/>
                </a:ext>
              </a:extLst>
            </p:cNvPr>
            <p:cNvSpPr/>
            <p:nvPr/>
          </p:nvSpPr>
          <p:spPr>
            <a:xfrm>
              <a:off x="3456880" y="1715099"/>
              <a:ext cx="1811542" cy="1173933"/>
            </a:xfrm>
            <a:prstGeom prst="mathEqual">
              <a:avLst>
                <a:gd name="adj1" fmla="val 11391"/>
                <a:gd name="adj2" fmla="val 32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2894306-B649-5144-BB2D-41EF8CD3B427}"/>
                </a:ext>
              </a:extLst>
            </p:cNvPr>
            <p:cNvSpPr/>
            <p:nvPr/>
          </p:nvSpPr>
          <p:spPr>
            <a:xfrm>
              <a:off x="5402238" y="1396294"/>
              <a:ext cx="1811542" cy="1811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000" dirty="0"/>
                <a:t>健康</a:t>
              </a:r>
              <a:endParaRPr kumimoji="1" lang="zh-CN" altLang="en-US" sz="1600" dirty="0"/>
            </a:p>
          </p:txBody>
        </p:sp>
        <p:sp>
          <p:nvSpPr>
            <p:cNvPr id="6" name="乘 5">
              <a:extLst>
                <a:ext uri="{FF2B5EF4-FFF2-40B4-BE49-F238E27FC236}">
                  <a16:creationId xmlns:a16="http://schemas.microsoft.com/office/drawing/2014/main" id="{B06FF03F-2B8B-614C-845F-78C7D9075648}"/>
                </a:ext>
              </a:extLst>
            </p:cNvPr>
            <p:cNvSpPr/>
            <p:nvPr/>
          </p:nvSpPr>
          <p:spPr>
            <a:xfrm>
              <a:off x="7050501" y="1253888"/>
              <a:ext cx="2108637" cy="2108637"/>
            </a:xfrm>
            <a:prstGeom prst="mathMultiply">
              <a:avLst>
                <a:gd name="adj1" fmla="val 94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7E5394-2BCA-F44F-A072-9EF4B698401F}"/>
                </a:ext>
              </a:extLst>
            </p:cNvPr>
            <p:cNvSpPr/>
            <p:nvPr/>
          </p:nvSpPr>
          <p:spPr>
            <a:xfrm>
              <a:off x="8995859" y="1396294"/>
              <a:ext cx="1811542" cy="1811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000" dirty="0"/>
                <a:t>其它</a:t>
              </a:r>
              <a:endParaRPr kumimoji="1" lang="zh-CN" altLang="en-US" sz="16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6B93C55-32DE-4F49-A4A1-A8293D868EC1}"/>
              </a:ext>
            </a:extLst>
          </p:cNvPr>
          <p:cNvGrpSpPr/>
          <p:nvPr/>
        </p:nvGrpSpPr>
        <p:grpSpPr>
          <a:xfrm>
            <a:off x="1511522" y="3522460"/>
            <a:ext cx="9784609" cy="1811542"/>
            <a:chOff x="1511522" y="3522460"/>
            <a:chExt cx="9784609" cy="181154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26CC8C-8A84-F54A-95EA-D092D3659598}"/>
                </a:ext>
              </a:extLst>
            </p:cNvPr>
            <p:cNvSpPr/>
            <p:nvPr/>
          </p:nvSpPr>
          <p:spPr>
            <a:xfrm>
              <a:off x="1511522" y="3522460"/>
              <a:ext cx="1811542" cy="1811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000" dirty="0"/>
                <a:t>其它</a:t>
              </a:r>
              <a:endParaRPr kumimoji="1" lang="zh-CN" altLang="en-US" sz="1600" dirty="0"/>
            </a:p>
          </p:txBody>
        </p:sp>
        <p:sp>
          <p:nvSpPr>
            <p:cNvPr id="9" name="等于 8">
              <a:extLst>
                <a:ext uri="{FF2B5EF4-FFF2-40B4-BE49-F238E27FC236}">
                  <a16:creationId xmlns:a16="http://schemas.microsoft.com/office/drawing/2014/main" id="{346B3F9F-A721-9D42-9C8C-1B69E42DC7CC}"/>
                </a:ext>
              </a:extLst>
            </p:cNvPr>
            <p:cNvSpPr/>
            <p:nvPr/>
          </p:nvSpPr>
          <p:spPr>
            <a:xfrm>
              <a:off x="3456880" y="3841264"/>
              <a:ext cx="1811542" cy="1173933"/>
            </a:xfrm>
            <a:prstGeom prst="mathEqual">
              <a:avLst>
                <a:gd name="adj1" fmla="val 11391"/>
                <a:gd name="adj2" fmla="val 32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7A7E7E5-43CA-034C-A269-5EF5C0745228}"/>
                </a:ext>
              </a:extLst>
            </p:cNvPr>
            <p:cNvGrpSpPr/>
            <p:nvPr/>
          </p:nvGrpSpPr>
          <p:grpSpPr>
            <a:xfrm>
              <a:off x="5268422" y="3650165"/>
              <a:ext cx="6027709" cy="1674333"/>
              <a:chOff x="5268422" y="3650165"/>
              <a:chExt cx="6027709" cy="167433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0C92D4A-0EFF-BF48-B808-4D87F2AD0679}"/>
                  </a:ext>
                </a:extLst>
              </p:cNvPr>
              <p:cNvSpPr/>
              <p:nvPr/>
            </p:nvSpPr>
            <p:spPr>
              <a:xfrm>
                <a:off x="5656881" y="3831760"/>
                <a:ext cx="1299504" cy="1299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4000" dirty="0"/>
                  <a:t>学习</a:t>
                </a:r>
                <a:endParaRPr kumimoji="1" lang="zh-CN" altLang="en-US" sz="16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3B63790-CEA1-ED42-B343-F70241D1DCF1}"/>
                  </a:ext>
                </a:extLst>
              </p:cNvPr>
              <p:cNvSpPr/>
              <p:nvPr/>
            </p:nvSpPr>
            <p:spPr>
              <a:xfrm>
                <a:off x="7107823" y="3831759"/>
                <a:ext cx="1299504" cy="1299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4000" dirty="0"/>
                  <a:t>工作</a:t>
                </a:r>
                <a:endParaRPr kumimoji="1" lang="zh-CN" altLang="en-US" sz="160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6D17547-2966-6548-B5B2-C52C04106D17}"/>
                  </a:ext>
                </a:extLst>
              </p:cNvPr>
              <p:cNvSpPr/>
              <p:nvPr/>
            </p:nvSpPr>
            <p:spPr>
              <a:xfrm>
                <a:off x="8558765" y="3837580"/>
                <a:ext cx="1299504" cy="1299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4000" dirty="0"/>
                  <a:t>家庭</a:t>
                </a:r>
                <a:endParaRPr kumimoji="1" lang="zh-CN" altLang="en-US" sz="1600" dirty="0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4972A6B2-CE54-1E41-8D01-2BB80E97D343}"/>
                  </a:ext>
                </a:extLst>
              </p:cNvPr>
              <p:cNvSpPr/>
              <p:nvPr/>
            </p:nvSpPr>
            <p:spPr>
              <a:xfrm>
                <a:off x="5268422" y="3650165"/>
                <a:ext cx="509286" cy="1652672"/>
              </a:xfrm>
              <a:prstGeom prst="leftBrac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右大括号 13">
                <a:extLst>
                  <a:ext uri="{FF2B5EF4-FFF2-40B4-BE49-F238E27FC236}">
                    <a16:creationId xmlns:a16="http://schemas.microsoft.com/office/drawing/2014/main" id="{2AE99833-ECA1-C047-A817-EB5FC4C60A7D}"/>
                  </a:ext>
                </a:extLst>
              </p:cNvPr>
              <p:cNvSpPr/>
              <p:nvPr/>
            </p:nvSpPr>
            <p:spPr>
              <a:xfrm>
                <a:off x="10983614" y="3650166"/>
                <a:ext cx="312517" cy="1674332"/>
              </a:xfrm>
              <a:prstGeom prst="rightBrac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C864A91-399E-9849-875C-3A701C1E8E2B}"/>
                  </a:ext>
                </a:extLst>
              </p:cNvPr>
              <p:cNvGrpSpPr/>
              <p:nvPr/>
            </p:nvGrpSpPr>
            <p:grpSpPr>
              <a:xfrm>
                <a:off x="10025936" y="4382627"/>
                <a:ext cx="790010" cy="211016"/>
                <a:chOff x="10025936" y="4382627"/>
                <a:chExt cx="790010" cy="211016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32B213E-CB38-BD4D-99B4-4D688E3A18A9}"/>
                    </a:ext>
                  </a:extLst>
                </p:cNvPr>
                <p:cNvSpPr/>
                <p:nvPr/>
              </p:nvSpPr>
              <p:spPr>
                <a:xfrm>
                  <a:off x="10025936" y="438262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5116D8EB-2FEB-C647-B9B0-A460312BB0E7}"/>
                    </a:ext>
                  </a:extLst>
                </p:cNvPr>
                <p:cNvSpPr/>
                <p:nvPr/>
              </p:nvSpPr>
              <p:spPr>
                <a:xfrm>
                  <a:off x="10315433" y="438262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FF67C8F-BAE0-4741-9007-87C1D1541E09}"/>
                    </a:ext>
                  </a:extLst>
                </p:cNvPr>
                <p:cNvSpPr/>
                <p:nvPr/>
              </p:nvSpPr>
              <p:spPr>
                <a:xfrm>
                  <a:off x="10604930" y="438262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81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19E707C-7AD6-1648-BC6A-62B25765524C}"/>
              </a:ext>
            </a:extLst>
          </p:cNvPr>
          <p:cNvSpPr/>
          <p:nvPr/>
        </p:nvSpPr>
        <p:spPr>
          <a:xfrm>
            <a:off x="807491" y="1105469"/>
            <a:ext cx="10577015" cy="3985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2F0EDB-9C5A-1144-B816-158026A6B954}"/>
              </a:ext>
            </a:extLst>
          </p:cNvPr>
          <p:cNvGrpSpPr/>
          <p:nvPr/>
        </p:nvGrpSpPr>
        <p:grpSpPr>
          <a:xfrm>
            <a:off x="1023582" y="1514903"/>
            <a:ext cx="10144836" cy="769441"/>
            <a:chOff x="1023582" y="1255593"/>
            <a:chExt cx="10144836" cy="76944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B751069-3419-7548-8631-9EB8F5E9D756}"/>
                </a:ext>
              </a:extLst>
            </p:cNvPr>
            <p:cNvSpPr txBox="1"/>
            <p:nvPr/>
          </p:nvSpPr>
          <p:spPr>
            <a:xfrm>
              <a:off x="4563877" y="1255593"/>
              <a:ext cx="30642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400" dirty="0"/>
                <a:t>@</a:t>
              </a:r>
              <a:r>
                <a:rPr kumimoji="1" lang="zh-CN" altLang="en-US" sz="4400" dirty="0"/>
                <a:t>全体成员</a:t>
              </a: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6A4C9C33-DBDD-4D49-84A3-07312E2E4B2A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1023582" y="1640313"/>
              <a:ext cx="354029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8E9B5AC4-0BAE-CF4F-8E55-F85E2F823268}"/>
                </a:ext>
              </a:extLst>
            </p:cNvPr>
            <p:cNvCxnSpPr/>
            <p:nvPr/>
          </p:nvCxnSpPr>
          <p:spPr>
            <a:xfrm>
              <a:off x="7628123" y="1640313"/>
              <a:ext cx="3540295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D3FB87E-86D5-8C48-B06F-B4E53765FADD}"/>
              </a:ext>
            </a:extLst>
          </p:cNvPr>
          <p:cNvSpPr txBox="1"/>
          <p:nvPr/>
        </p:nvSpPr>
        <p:spPr>
          <a:xfrm>
            <a:off x="1285164" y="2770495"/>
            <a:ext cx="9621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FF0000"/>
                </a:solidFill>
                <a:latin typeface="+mn-ea"/>
              </a:rPr>
              <a:t>感谢大家这个学期的照顾</a:t>
            </a:r>
            <a:endParaRPr kumimoji="1" lang="en-US" altLang="zh-CN" sz="60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CN" altLang="en-US" sz="6000" dirty="0">
                <a:solidFill>
                  <a:srgbClr val="FF0000"/>
                </a:solidFill>
                <a:latin typeface="+mn-ea"/>
              </a:rPr>
              <a:t>祝大家身体健康，新年快乐</a:t>
            </a:r>
          </a:p>
        </p:txBody>
      </p:sp>
    </p:spTree>
    <p:extLst>
      <p:ext uri="{BB962C8B-B14F-4D97-AF65-F5344CB8AC3E}">
        <p14:creationId xmlns:p14="http://schemas.microsoft.com/office/powerpoint/2010/main" val="1122184389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地图集</Template>
  <TotalTime>1079</TotalTime>
  <Words>445</Words>
  <Application>Microsoft Macintosh PowerPoint</Application>
  <PresentationFormat>宽屏</PresentationFormat>
  <Paragraphs>32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Calibri Light</vt:lpstr>
      <vt:lpstr>Rockwell</vt:lpstr>
      <vt:lpstr>Wingdings</vt:lpstr>
      <vt:lpstr>地图集</vt:lpstr>
      <vt:lpstr>2019-2020上学年工作总结</vt:lpstr>
      <vt:lpstr>健康</vt:lpstr>
      <vt:lpstr>思考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2019-2020上学年工作总结</dc:title>
  <dc:creator>韩 玮光</dc:creator>
  <cp:lastModifiedBy>韩 玮光</cp:lastModifiedBy>
  <cp:revision>14</cp:revision>
  <dcterms:created xsi:type="dcterms:W3CDTF">2020-01-16T09:17:57Z</dcterms:created>
  <dcterms:modified xsi:type="dcterms:W3CDTF">2020-01-17T03:17:48Z</dcterms:modified>
</cp:coreProperties>
</file>