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6" r:id="rId1"/>
    <p:sldMasterId id="2147483793" r:id="rId2"/>
  </p:sldMasterIdLst>
  <p:notesMasterIdLst>
    <p:notesMasterId r:id="rId28"/>
  </p:notesMasterIdLst>
  <p:handoutMasterIdLst>
    <p:handoutMasterId r:id="rId29"/>
  </p:handoutMasterIdLst>
  <p:sldIdLst>
    <p:sldId id="256" r:id="rId3"/>
    <p:sldId id="257" r:id="rId4"/>
    <p:sldId id="269" r:id="rId5"/>
    <p:sldId id="428" r:id="rId6"/>
    <p:sldId id="391" r:id="rId7"/>
    <p:sldId id="394" r:id="rId8"/>
    <p:sldId id="397" r:id="rId9"/>
    <p:sldId id="429" r:id="rId10"/>
    <p:sldId id="400" r:id="rId11"/>
    <p:sldId id="430" r:id="rId12"/>
    <p:sldId id="399" r:id="rId13"/>
    <p:sldId id="402" r:id="rId14"/>
    <p:sldId id="431" r:id="rId15"/>
    <p:sldId id="432" r:id="rId16"/>
    <p:sldId id="433" r:id="rId17"/>
    <p:sldId id="434" r:id="rId18"/>
    <p:sldId id="435" r:id="rId19"/>
    <p:sldId id="436" r:id="rId20"/>
    <p:sldId id="437" r:id="rId21"/>
    <p:sldId id="438" r:id="rId22"/>
    <p:sldId id="439" r:id="rId23"/>
    <p:sldId id="440" r:id="rId24"/>
    <p:sldId id="441" r:id="rId25"/>
    <p:sldId id="442" r:id="rId26"/>
    <p:sldId id="427"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彭美政" initials="彭美政" lastIdx="1" clrIdx="0">
    <p:extLst>
      <p:ext uri="{19B8F6BF-5375-455C-9EA6-DF929625EA0E}">
        <p15:presenceInfo xmlns:p15="http://schemas.microsoft.com/office/powerpoint/2012/main" userId="bd48a8fddfd076f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7" autoAdjust="0"/>
    <p:restoredTop sz="84154" autoAdjust="0"/>
  </p:normalViewPr>
  <p:slideViewPr>
    <p:cSldViewPr snapToGrid="0">
      <p:cViewPr varScale="1">
        <p:scale>
          <a:sx n="137" d="100"/>
          <a:sy n="137" d="100"/>
        </p:scale>
        <p:origin x="1224" y="12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4" d="100"/>
          <a:sy n="124" d="100"/>
        </p:scale>
        <p:origin x="495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788649-983F-4625-8AB8-9F8B44C91646}" type="datetimeFigureOut">
              <a:rPr lang="zh-CN" altLang="en-US" smtClean="0"/>
              <a:t>2021/6/30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8FA3FE-239A-4F0B-AD30-6437D502D97F}" type="slidenum">
              <a:rPr lang="zh-CN" altLang="en-US" smtClean="0"/>
              <a:t>‹#›</a:t>
            </a:fld>
            <a:endParaRPr lang="zh-CN" altLang="en-US"/>
          </a:p>
        </p:txBody>
      </p:sp>
    </p:spTree>
    <p:extLst>
      <p:ext uri="{BB962C8B-B14F-4D97-AF65-F5344CB8AC3E}">
        <p14:creationId xmlns:p14="http://schemas.microsoft.com/office/powerpoint/2010/main" val="10346581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36D1A9-478B-41ED-9866-E381DF816B98}" type="datetimeFigureOut">
              <a:rPr lang="zh-CN" altLang="en-US" smtClean="0"/>
              <a:t>2021/6/30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31A800-6726-4758-8710-067720462BA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31A800-6726-4758-8710-067720462BA8}" type="slidenum">
              <a:rPr lang="zh-CN" altLang="en-US" smtClean="0"/>
              <a:t>20</a:t>
            </a:fld>
            <a:endParaRPr lang="zh-CN" altLang="en-US"/>
          </a:p>
        </p:txBody>
      </p:sp>
    </p:spTree>
    <p:extLst>
      <p:ext uri="{BB962C8B-B14F-4D97-AF65-F5344CB8AC3E}">
        <p14:creationId xmlns:p14="http://schemas.microsoft.com/office/powerpoint/2010/main" val="1926667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作者计算了每一个单词的概率分布并计算相邻层之间的</a:t>
            </a:r>
            <a:r>
              <a:rPr lang="en-US" altLang="zh-CN" dirty="0" smtClean="0"/>
              <a:t>JS</a:t>
            </a:r>
            <a:r>
              <a:rPr lang="zh-CN" altLang="en-US" dirty="0" smtClean="0"/>
              <a:t>散度。较高的散度说明当前层认为这个单词很重要，同时侧面反映出了该层的主要功能。</a:t>
            </a:r>
            <a:endParaRPr lang="zh-CN" altLang="en-US" dirty="0"/>
          </a:p>
        </p:txBody>
      </p:sp>
      <p:sp>
        <p:nvSpPr>
          <p:cNvPr id="4" name="灯片编号占位符 3"/>
          <p:cNvSpPr>
            <a:spLocks noGrp="1"/>
          </p:cNvSpPr>
          <p:nvPr>
            <p:ph type="sldNum" sz="quarter" idx="10"/>
          </p:nvPr>
        </p:nvSpPr>
        <p:spPr/>
        <p:txBody>
          <a:bodyPr/>
          <a:lstStyle/>
          <a:p>
            <a:fld id="{5131A800-6726-4758-8710-067720462BA8}" type="slidenum">
              <a:rPr lang="zh-CN" altLang="en-US" smtClean="0"/>
              <a:t>21</a:t>
            </a:fld>
            <a:endParaRPr lang="zh-CN" altLang="en-US"/>
          </a:p>
        </p:txBody>
      </p:sp>
    </p:spTree>
    <p:extLst>
      <p:ext uri="{BB962C8B-B14F-4D97-AF65-F5344CB8AC3E}">
        <p14:creationId xmlns:p14="http://schemas.microsoft.com/office/powerpoint/2010/main" val="1195072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这里显示了随着层数的增加，层对单词关注度的变化趋势。三类：文中与问题有关的词；答案词以及答案的上下文支持词</a:t>
            </a:r>
            <a:endParaRPr lang="zh-CN" altLang="en-US" dirty="0"/>
          </a:p>
        </p:txBody>
      </p:sp>
      <p:sp>
        <p:nvSpPr>
          <p:cNvPr id="4" name="灯片编号占位符 3"/>
          <p:cNvSpPr>
            <a:spLocks noGrp="1"/>
          </p:cNvSpPr>
          <p:nvPr>
            <p:ph type="sldNum" sz="quarter" idx="10"/>
          </p:nvPr>
        </p:nvSpPr>
        <p:spPr/>
        <p:txBody>
          <a:bodyPr/>
          <a:lstStyle/>
          <a:p>
            <a:fld id="{5131A800-6726-4758-8710-067720462BA8}" type="slidenum">
              <a:rPr lang="zh-CN" altLang="en-US" smtClean="0"/>
              <a:t>22</a:t>
            </a:fld>
            <a:endParaRPr lang="zh-CN" altLang="en-US"/>
          </a:p>
        </p:txBody>
      </p:sp>
    </p:spTree>
    <p:extLst>
      <p:ext uri="{BB962C8B-B14F-4D97-AF65-F5344CB8AC3E}">
        <p14:creationId xmlns:p14="http://schemas.microsoft.com/office/powerpoint/2010/main" val="2412583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31A800-6726-4758-8710-067720462BA8}" type="slidenum">
              <a:rPr lang="zh-CN" altLang="en-US" smtClean="0"/>
              <a:t>23</a:t>
            </a:fld>
            <a:endParaRPr lang="zh-CN" altLang="en-US"/>
          </a:p>
        </p:txBody>
      </p:sp>
    </p:spTree>
    <p:extLst>
      <p:ext uri="{BB962C8B-B14F-4D97-AF65-F5344CB8AC3E}">
        <p14:creationId xmlns:p14="http://schemas.microsoft.com/office/powerpoint/2010/main" val="1736667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视化。第零层：同类的词聚集在一起；第四层，答案与问题开始进行交互，所有词都混合在一起；第九层，与答案无关的词基本上都被分离出去；而到了第十一层，问题词基本已经被完全分离开，答案也被分离出来。但是</a:t>
            </a:r>
            <a:r>
              <a:rPr lang="en-US" altLang="zh-CN" dirty="0" smtClean="0"/>
              <a:t>4</a:t>
            </a:r>
            <a:r>
              <a:rPr lang="zh-CN" altLang="en-US" dirty="0" smtClean="0"/>
              <a:t>和</a:t>
            </a:r>
            <a:r>
              <a:rPr lang="en-US" altLang="zh-CN" dirty="0" smtClean="0"/>
              <a:t>8</a:t>
            </a:r>
            <a:r>
              <a:rPr lang="zh-CN" altLang="en-US" dirty="0" smtClean="0"/>
              <a:t>仍然紧紧靠在一起，模型却仍然得到了正确答案。</a:t>
            </a:r>
            <a:endParaRPr lang="en-US" altLang="zh-CN" dirty="0" smtClean="0"/>
          </a:p>
          <a:p>
            <a:r>
              <a:rPr lang="zh-CN" altLang="en-US" dirty="0" smtClean="0"/>
              <a:t>可以看到</a:t>
            </a:r>
            <a:r>
              <a:rPr lang="en-US" altLang="zh-CN" dirty="0" smtClean="0"/>
              <a:t>BERT </a:t>
            </a:r>
            <a:r>
              <a:rPr lang="zh-CN" altLang="en-US" dirty="0" smtClean="0"/>
              <a:t>的工作流程：首先，</a:t>
            </a:r>
            <a:r>
              <a:rPr lang="en-US" altLang="zh-CN" dirty="0" smtClean="0"/>
              <a:t>BERT</a:t>
            </a:r>
            <a:r>
              <a:rPr lang="zh-CN" altLang="en-US" dirty="0" smtClean="0"/>
              <a:t>在之前的几层会关注问题与文本的交互，就像传统的互注意力机制一样，在模型逐渐确定答案以后，关注会从问题与文本交互中转移到答案的上下文，模型会开始着手将正确答案与一些具有迷惑性的答案区分开来。但是目前仍无法解释</a:t>
            </a:r>
            <a:r>
              <a:rPr lang="en-US" altLang="zh-CN" dirty="0" smtClean="0"/>
              <a:t>BERT</a:t>
            </a:r>
            <a:r>
              <a:rPr lang="zh-CN" altLang="en-US" dirty="0" smtClean="0"/>
              <a:t>能在答案与混淆项未能分离的情况下给出正确答案的能力。数字回答问题：</a:t>
            </a:r>
            <a:r>
              <a:rPr lang="en-US" altLang="zh-CN" dirty="0" smtClean="0"/>
              <a:t>SQuAD</a:t>
            </a:r>
            <a:r>
              <a:rPr lang="en-US" altLang="zh-CN" sz="1200" b="0" i="0" kern="1200" dirty="0" smtClean="0">
                <a:solidFill>
                  <a:schemeClr val="tx1"/>
                </a:solidFill>
                <a:effectLst/>
                <a:latin typeface="+mn-lt"/>
                <a:ea typeface="+mn-ea"/>
                <a:cs typeface="+mn-cs"/>
              </a:rPr>
              <a:t>86.5%</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DuoRC95.2%</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更有意思的是并不存在一个最终的层去决定输出的答案是什么，这些答案可能在最开始的几层就已经被确定了。这显示了</a:t>
            </a:r>
            <a:r>
              <a:rPr lang="en-US" altLang="zh-CN" sz="1200" b="0" i="0" kern="1200" dirty="0" smtClean="0">
                <a:solidFill>
                  <a:schemeClr val="tx1"/>
                </a:solidFill>
                <a:effectLst/>
                <a:latin typeface="+mn-lt"/>
                <a:ea typeface="+mn-ea"/>
                <a:cs typeface="+mn-cs"/>
              </a:rPr>
              <a:t>BERT</a:t>
            </a:r>
            <a:r>
              <a:rPr lang="zh-CN" altLang="en-US" sz="1200" b="0" i="0" kern="1200" dirty="0" smtClean="0">
                <a:solidFill>
                  <a:schemeClr val="tx1"/>
                </a:solidFill>
                <a:effectLst/>
                <a:latin typeface="+mn-lt"/>
                <a:ea typeface="+mn-ea"/>
                <a:cs typeface="+mn-cs"/>
              </a:rPr>
              <a:t>的复杂性，目前想要对其在</a:t>
            </a:r>
            <a:r>
              <a:rPr lang="en-US" altLang="zh-CN" sz="1200" b="0" i="0" kern="1200" dirty="0" smtClean="0">
                <a:solidFill>
                  <a:schemeClr val="tx1"/>
                </a:solidFill>
                <a:effectLst/>
                <a:latin typeface="+mn-lt"/>
                <a:ea typeface="+mn-ea"/>
                <a:cs typeface="+mn-cs"/>
              </a:rPr>
              <a:t>QA</a:t>
            </a:r>
            <a:r>
              <a:rPr lang="zh-CN" altLang="en-US" sz="1200" b="0" i="0" kern="1200" dirty="0" smtClean="0">
                <a:solidFill>
                  <a:schemeClr val="tx1"/>
                </a:solidFill>
                <a:effectLst/>
                <a:latin typeface="+mn-lt"/>
                <a:ea typeface="+mn-ea"/>
                <a:cs typeface="+mn-cs"/>
              </a:rPr>
              <a:t>问题上进行解释仍然具有一定的难度</a:t>
            </a:r>
            <a:endParaRPr lang="zh-CN" altLang="en-US" dirty="0"/>
          </a:p>
        </p:txBody>
      </p:sp>
      <p:sp>
        <p:nvSpPr>
          <p:cNvPr id="4" name="灯片编号占位符 3"/>
          <p:cNvSpPr>
            <a:spLocks noGrp="1"/>
          </p:cNvSpPr>
          <p:nvPr>
            <p:ph type="sldNum" sz="quarter" idx="10"/>
          </p:nvPr>
        </p:nvSpPr>
        <p:spPr/>
        <p:txBody>
          <a:bodyPr/>
          <a:lstStyle/>
          <a:p>
            <a:fld id="{5131A800-6726-4758-8710-067720462BA8}" type="slidenum">
              <a:rPr lang="zh-CN" altLang="en-US" smtClean="0"/>
              <a:t>24</a:t>
            </a:fld>
            <a:endParaRPr lang="zh-CN" altLang="en-US"/>
          </a:p>
        </p:txBody>
      </p:sp>
    </p:spTree>
    <p:extLst>
      <p:ext uri="{BB962C8B-B14F-4D97-AF65-F5344CB8AC3E}">
        <p14:creationId xmlns:p14="http://schemas.microsoft.com/office/powerpoint/2010/main" val="2095842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循环机制：为了让前一个块的信息能够被后一个块利用，作者设计了一个类似</a:t>
            </a:r>
            <a:r>
              <a:rPr lang="en-US" altLang="zh-CN" dirty="0" smtClean="0"/>
              <a:t>RNN</a:t>
            </a:r>
            <a:r>
              <a:rPr lang="zh-CN" altLang="en-US" dirty="0" smtClean="0"/>
              <a:t>的机制。即下一个块会和上一个块的输出一起形成一个</a:t>
            </a:r>
            <a:r>
              <a:rPr lang="en-US" altLang="zh-CN" dirty="0" smtClean="0"/>
              <a:t>enriched segment</a:t>
            </a:r>
          </a:p>
          <a:p>
            <a:r>
              <a:rPr lang="en-US" altLang="zh-CN" dirty="0" smtClean="0"/>
              <a:t>2.</a:t>
            </a:r>
            <a:r>
              <a:rPr lang="zh-CN" altLang="en-US" dirty="0" smtClean="0"/>
              <a:t>评分机制：对于切分到的每个块，都有一个评分器来为当前块的答案打分，用于评估答案出现在这个块中的可能性</a:t>
            </a:r>
            <a:endParaRPr lang="en-US" altLang="zh-CN" dirty="0" smtClean="0"/>
          </a:p>
          <a:p>
            <a:r>
              <a:rPr lang="en-US" altLang="zh-CN" dirty="0" smtClean="0"/>
              <a:t>3. </a:t>
            </a:r>
            <a:r>
              <a:rPr lang="zh-CN" altLang="en-US" dirty="0" smtClean="0"/>
              <a:t>基于强化学习的自动切分机制：作者引入了强化学习的方式来赋予模型自动寻找更好的切块方式的能力。具体而言：</a:t>
            </a:r>
            <a:r>
              <a:rPr lang="en-US" altLang="zh-CN" dirty="0" smtClean="0"/>
              <a:t>state</a:t>
            </a:r>
            <a:r>
              <a:rPr lang="zh-CN" altLang="en-US" dirty="0" smtClean="0"/>
              <a:t>是当前处理的段，</a:t>
            </a:r>
            <a:r>
              <a:rPr lang="en-US" altLang="zh-CN" dirty="0" smtClean="0"/>
              <a:t>action</a:t>
            </a:r>
            <a:r>
              <a:rPr lang="zh-CN" altLang="en-US" dirty="0" smtClean="0"/>
              <a:t>是下一步的移动方向（前后）以及步长（</a:t>
            </a:r>
            <a:r>
              <a:rPr lang="en-US" altLang="zh-CN" dirty="0" smtClean="0"/>
              <a:t>-16~+16</a:t>
            </a:r>
            <a:r>
              <a:rPr lang="zh-CN" altLang="en-US" dirty="0" smtClean="0"/>
              <a:t>）。用一层前馈神经网络给出在</a:t>
            </a:r>
            <a:r>
              <a:rPr lang="en-US" altLang="zh-CN" dirty="0" smtClean="0"/>
              <a:t>s</a:t>
            </a:r>
            <a:r>
              <a:rPr lang="zh-CN" altLang="en-US" dirty="0" smtClean="0"/>
              <a:t>下的</a:t>
            </a:r>
            <a:r>
              <a:rPr lang="en-US" altLang="zh-CN" dirty="0" smtClean="0"/>
              <a:t>a</a:t>
            </a:r>
            <a:r>
              <a:rPr lang="zh-CN" altLang="en-US" dirty="0" smtClean="0"/>
              <a:t>的概率分布</a:t>
            </a:r>
            <a:endParaRPr lang="zh-CN" altLang="en-US" dirty="0"/>
          </a:p>
        </p:txBody>
      </p:sp>
      <p:sp>
        <p:nvSpPr>
          <p:cNvPr id="4" name="灯片编号占位符 3"/>
          <p:cNvSpPr>
            <a:spLocks noGrp="1"/>
          </p:cNvSpPr>
          <p:nvPr>
            <p:ph type="sldNum" sz="quarter" idx="10"/>
          </p:nvPr>
        </p:nvSpPr>
        <p:spPr/>
        <p:txBody>
          <a:bodyPr/>
          <a:lstStyle/>
          <a:p>
            <a:fld id="{5131A800-6726-4758-8710-067720462BA8}" type="slidenum">
              <a:rPr lang="zh-CN" altLang="en-US" smtClean="0"/>
              <a:t>11</a:t>
            </a:fld>
            <a:endParaRPr lang="zh-CN" altLang="en-US"/>
          </a:p>
        </p:txBody>
      </p:sp>
    </p:spTree>
    <p:extLst>
      <p:ext uri="{BB962C8B-B14F-4D97-AF65-F5344CB8AC3E}">
        <p14:creationId xmlns:p14="http://schemas.microsoft.com/office/powerpoint/2010/main" val="32139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让信息在块间循环是一个很有用的手段，可以很好地避免由于答案上下文不充分导致的错误。</a:t>
            </a:r>
            <a:endParaRPr lang="en-US" altLang="zh-CN" dirty="0" smtClean="0"/>
          </a:p>
          <a:p>
            <a:pPr marL="228600" indent="-228600">
              <a:buAutoNum type="arabicPeriod"/>
            </a:pPr>
            <a:r>
              <a:rPr lang="zh-CN" altLang="en-US" dirty="0" smtClean="0"/>
              <a:t>强化学习的手段似乎作用并不明显</a:t>
            </a:r>
            <a:endParaRPr lang="en-US" altLang="zh-CN" dirty="0" smtClean="0"/>
          </a:p>
          <a:p>
            <a:pPr marL="228600" indent="-228600">
              <a:buAutoNum type="arabicPeriod"/>
            </a:pPr>
            <a:r>
              <a:rPr lang="zh-CN" altLang="en-US" dirty="0" smtClean="0"/>
              <a:t>可以考虑双向的循环手段以及比</a:t>
            </a:r>
            <a:r>
              <a:rPr lang="en-US" altLang="zh-CN" dirty="0" smtClean="0"/>
              <a:t>RL</a:t>
            </a:r>
            <a:r>
              <a:rPr lang="zh-CN" altLang="en-US" dirty="0" smtClean="0"/>
              <a:t>机制更简单的切块方法，如滑动窗口，为答案提供更丰富的上下文环境</a:t>
            </a:r>
            <a:endParaRPr lang="zh-CN" altLang="en-US" dirty="0"/>
          </a:p>
        </p:txBody>
      </p:sp>
      <p:sp>
        <p:nvSpPr>
          <p:cNvPr id="4" name="灯片编号占位符 3"/>
          <p:cNvSpPr>
            <a:spLocks noGrp="1"/>
          </p:cNvSpPr>
          <p:nvPr>
            <p:ph type="sldNum" sz="quarter" idx="10"/>
          </p:nvPr>
        </p:nvSpPr>
        <p:spPr/>
        <p:txBody>
          <a:bodyPr/>
          <a:lstStyle/>
          <a:p>
            <a:fld id="{5131A800-6726-4758-8710-067720462BA8}" type="slidenum">
              <a:rPr lang="zh-CN" altLang="en-US" smtClean="0"/>
              <a:t>13</a:t>
            </a:fld>
            <a:endParaRPr lang="zh-CN" altLang="en-US"/>
          </a:p>
        </p:txBody>
      </p:sp>
    </p:spTree>
    <p:extLst>
      <p:ext uri="{BB962C8B-B14F-4D97-AF65-F5344CB8AC3E}">
        <p14:creationId xmlns:p14="http://schemas.microsoft.com/office/powerpoint/2010/main" val="2513253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相比于传统的</a:t>
            </a:r>
            <a:r>
              <a:rPr lang="en-US" altLang="zh-CN" dirty="0" smtClean="0"/>
              <a:t>MRC</a:t>
            </a:r>
            <a:r>
              <a:rPr lang="zh-CN" altLang="en-US" dirty="0" smtClean="0"/>
              <a:t>数据集，本文面对的情景有以下几个难点：</a:t>
            </a:r>
            <a:r>
              <a:rPr lang="en-US" altLang="zh-CN" dirty="0" smtClean="0"/>
              <a:t>1. </a:t>
            </a:r>
            <a:r>
              <a:rPr lang="zh-CN" altLang="en-US" dirty="0" smtClean="0"/>
              <a:t>文章更长（</a:t>
            </a:r>
            <a:r>
              <a:rPr lang="en-US" altLang="zh-CN" dirty="0" smtClean="0"/>
              <a:t>wiki</a:t>
            </a:r>
            <a:r>
              <a:rPr lang="zh-CN" altLang="en-US" dirty="0" smtClean="0"/>
              <a:t>的整个页面，而不是相对较短的一段文字）</a:t>
            </a:r>
            <a:r>
              <a:rPr lang="en-US" altLang="zh-CN" dirty="0" smtClean="0"/>
              <a:t>2. </a:t>
            </a:r>
            <a:r>
              <a:rPr lang="zh-CN" altLang="en-US" dirty="0" smtClean="0"/>
              <a:t>不仅需要找出答案的范围（即</a:t>
            </a:r>
            <a:r>
              <a:rPr lang="en-US" altLang="zh-CN" dirty="0" smtClean="0"/>
              <a:t>span extraction</a:t>
            </a:r>
            <a:r>
              <a:rPr lang="zh-CN" altLang="en-US" dirty="0" smtClean="0"/>
              <a:t>），还需要能标记出能得到这个答案的信息（用于处理长答案的问题）</a:t>
            </a:r>
            <a:endParaRPr lang="en-US" altLang="zh-CN" dirty="0" smtClean="0"/>
          </a:p>
          <a:p>
            <a:r>
              <a:rPr lang="zh-CN" altLang="en-US" dirty="0" smtClean="0"/>
              <a:t>作者的</a:t>
            </a:r>
            <a:r>
              <a:rPr lang="en-US" altLang="zh-CN" dirty="0" smtClean="0"/>
              <a:t>motivation</a:t>
            </a:r>
            <a:r>
              <a:rPr lang="zh-CN" altLang="en-US" dirty="0" smtClean="0"/>
              <a:t>：</a:t>
            </a:r>
            <a:endParaRPr lang="en-US" altLang="zh-CN" dirty="0" smtClean="0"/>
          </a:p>
          <a:p>
            <a:r>
              <a:rPr lang="zh-CN" altLang="en-US" sz="1200" b="0" i="0" kern="1200" dirty="0" smtClean="0">
                <a:solidFill>
                  <a:schemeClr val="tx1"/>
                </a:solidFill>
                <a:effectLst/>
                <a:latin typeface="+mn-lt"/>
                <a:ea typeface="+mn-ea"/>
                <a:cs typeface="+mn-cs"/>
              </a:rPr>
              <a:t>虽然维基百科页面含有大量文本，但是大多数答案只和某个段落中的某些词有关。</a:t>
            </a:r>
          </a:p>
          <a:p>
            <a:r>
              <a:rPr lang="zh-CN" altLang="en-US" sz="1200" b="0" i="0" kern="1200" dirty="0" smtClean="0">
                <a:solidFill>
                  <a:schemeClr val="tx1"/>
                </a:solidFill>
                <a:effectLst/>
                <a:latin typeface="+mn-lt"/>
                <a:ea typeface="+mn-ea"/>
                <a:cs typeface="+mn-cs"/>
              </a:rPr>
              <a:t>最终的段落表示可以自然地用来预测长答案（即段落）</a:t>
            </a:r>
          </a:p>
          <a:p>
            <a:r>
              <a:rPr lang="zh-CN" altLang="en-US" sz="1200" b="0" i="0" kern="1200" dirty="0" smtClean="0">
                <a:solidFill>
                  <a:schemeClr val="tx1"/>
                </a:solidFill>
                <a:effectLst/>
                <a:latin typeface="+mn-lt"/>
                <a:ea typeface="+mn-ea"/>
                <a:cs typeface="+mn-cs"/>
              </a:rPr>
              <a:t>对于一些问题，即使没有给出相关的文档，人们也很容易知道它们没有短答案存在。例如：“诺贝尔奖的起源是什么”，它无法单纯由几个实体组成的</a:t>
            </a:r>
            <a:r>
              <a:rPr lang="en-US" altLang="zh-CN" sz="1200" b="0" i="0" kern="1200" dirty="0" smtClean="0">
                <a:solidFill>
                  <a:schemeClr val="tx1"/>
                </a:solidFill>
                <a:effectLst/>
                <a:latin typeface="+mn-lt"/>
                <a:ea typeface="+mn-ea"/>
                <a:cs typeface="+mn-cs"/>
              </a:rPr>
              <a:t>span</a:t>
            </a:r>
            <a:r>
              <a:rPr lang="zh-CN" altLang="en-US" sz="1200" b="0" i="0" kern="1200" dirty="0" smtClean="0">
                <a:solidFill>
                  <a:schemeClr val="tx1"/>
                </a:solidFill>
                <a:effectLst/>
                <a:latin typeface="+mn-lt"/>
                <a:ea typeface="+mn-ea"/>
                <a:cs typeface="+mn-cs"/>
              </a:rPr>
              <a:t>来表示（即没有短答案），因此把问题表示作为一个先验信息来预测答案类型。</a:t>
            </a:r>
          </a:p>
          <a:p>
            <a:endParaRPr lang="zh-CN" altLang="en-US" dirty="0"/>
          </a:p>
        </p:txBody>
      </p:sp>
      <p:sp>
        <p:nvSpPr>
          <p:cNvPr id="4" name="灯片编号占位符 3"/>
          <p:cNvSpPr>
            <a:spLocks noGrp="1"/>
          </p:cNvSpPr>
          <p:nvPr>
            <p:ph type="sldNum" sz="quarter" idx="10"/>
          </p:nvPr>
        </p:nvSpPr>
        <p:spPr/>
        <p:txBody>
          <a:bodyPr/>
          <a:lstStyle/>
          <a:p>
            <a:fld id="{5131A800-6726-4758-8710-067720462BA8}" type="slidenum">
              <a:rPr lang="zh-CN" altLang="en-US" smtClean="0"/>
              <a:t>14</a:t>
            </a:fld>
            <a:endParaRPr lang="zh-CN" altLang="en-US"/>
          </a:p>
        </p:txBody>
      </p:sp>
    </p:spTree>
    <p:extLst>
      <p:ext uri="{BB962C8B-B14F-4D97-AF65-F5344CB8AC3E}">
        <p14:creationId xmlns:p14="http://schemas.microsoft.com/office/powerpoint/2010/main" val="986268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对于问题和</a:t>
            </a:r>
            <a:r>
              <a:rPr lang="en-US" altLang="zh-CN" dirty="0" smtClean="0"/>
              <a:t>wiki</a:t>
            </a:r>
            <a:r>
              <a:rPr lang="zh-CN" altLang="en-US" dirty="0" smtClean="0"/>
              <a:t>页面，首先用滑动窗口将页面文本切分成多个</a:t>
            </a:r>
            <a:r>
              <a:rPr lang="en-US" altLang="zh-CN" dirty="0" smtClean="0"/>
              <a:t>document span</a:t>
            </a:r>
            <a:r>
              <a:rPr lang="zh-CN" altLang="en-US" dirty="0" smtClean="0"/>
              <a:t>，这样就有了多个</a:t>
            </a:r>
            <a:r>
              <a:rPr lang="en-US" altLang="zh-CN" dirty="0" err="1" smtClean="0"/>
              <a:t>dq</a:t>
            </a:r>
            <a:r>
              <a:rPr lang="zh-CN" altLang="en-US" dirty="0" smtClean="0"/>
              <a:t>对作为模型输入。模型输出对长答案（即段落序号）的预测，短答案（即</a:t>
            </a:r>
            <a:r>
              <a:rPr lang="en-US" altLang="zh-CN" dirty="0" smtClean="0"/>
              <a:t>span</a:t>
            </a:r>
            <a:r>
              <a:rPr lang="zh-CN" altLang="en-US" dirty="0" smtClean="0"/>
              <a:t>位置）的预测以及对问题的目标答案类型预测（包括</a:t>
            </a:r>
            <a:r>
              <a:rPr lang="en-US" altLang="zh-CN" dirty="0" smtClean="0"/>
              <a:t>NULL</a:t>
            </a:r>
            <a:r>
              <a:rPr lang="zh-CN" altLang="en-US" dirty="0" smtClean="0"/>
              <a:t>，</a:t>
            </a:r>
            <a:r>
              <a:rPr lang="en-US" altLang="zh-CN" dirty="0" smtClean="0"/>
              <a:t>LONG</a:t>
            </a:r>
            <a:r>
              <a:rPr lang="zh-CN" altLang="en-US" dirty="0" smtClean="0"/>
              <a:t>，</a:t>
            </a:r>
            <a:r>
              <a:rPr lang="en-US" altLang="zh-CN" dirty="0" smtClean="0"/>
              <a:t>SHORT</a:t>
            </a:r>
            <a:r>
              <a:rPr lang="zh-CN" altLang="en-US" dirty="0" smtClean="0"/>
              <a:t>，</a:t>
            </a:r>
            <a:r>
              <a:rPr lang="en-US" altLang="zh-CN" dirty="0" smtClean="0"/>
              <a:t>YES/NO</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5131A800-6726-4758-8710-067720462BA8}" type="slidenum">
              <a:rPr lang="zh-CN" altLang="en-US" smtClean="0"/>
              <a:t>15</a:t>
            </a:fld>
            <a:endParaRPr lang="zh-CN" altLang="en-US"/>
          </a:p>
        </p:txBody>
      </p:sp>
    </p:spTree>
    <p:extLst>
      <p:ext uri="{BB962C8B-B14F-4D97-AF65-F5344CB8AC3E}">
        <p14:creationId xmlns:p14="http://schemas.microsoft.com/office/powerpoint/2010/main" val="3248118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用于生成对问题</a:t>
            </a:r>
            <a:r>
              <a:rPr lang="en-US" altLang="zh-CN" dirty="0" smtClean="0"/>
              <a:t>q</a:t>
            </a:r>
            <a:r>
              <a:rPr lang="zh-CN" altLang="en-US" dirty="0" smtClean="0"/>
              <a:t>和文档</a:t>
            </a:r>
            <a:r>
              <a:rPr lang="en-US" altLang="zh-CN" dirty="0" smtClean="0"/>
              <a:t>d</a:t>
            </a:r>
            <a:r>
              <a:rPr lang="zh-CN" altLang="en-US" dirty="0" smtClean="0"/>
              <a:t>的表示，输出为上下文感知的问题表示、问题感知的</a:t>
            </a:r>
            <a:r>
              <a:rPr lang="en-US" altLang="zh-CN" dirty="0" smtClean="0"/>
              <a:t>token</a:t>
            </a:r>
            <a:r>
              <a:rPr lang="zh-CN" altLang="en-US" dirty="0" smtClean="0"/>
              <a:t>级文档表示和段落级的文档表示。</a:t>
            </a:r>
            <a:endParaRPr lang="en-US" altLang="zh-CN" dirty="0" smtClean="0"/>
          </a:p>
          <a:p>
            <a:r>
              <a:rPr lang="zh-CN" altLang="en-US" dirty="0" smtClean="0"/>
              <a:t>互注意力层：计算两个方向的注意力点积，在</a:t>
            </a:r>
            <a:r>
              <a:rPr lang="en-US" altLang="zh-CN" dirty="0" smtClean="0"/>
              <a:t>row-wise</a:t>
            </a:r>
            <a:r>
              <a:rPr lang="zh-CN" altLang="en-US" dirty="0" smtClean="0"/>
              <a:t>和</a:t>
            </a:r>
            <a:r>
              <a:rPr lang="en-US" altLang="zh-CN" dirty="0" smtClean="0"/>
              <a:t>column-wise</a:t>
            </a:r>
            <a:r>
              <a:rPr lang="zh-CN" altLang="en-US" dirty="0" smtClean="0"/>
              <a:t>上做</a:t>
            </a:r>
            <a:r>
              <a:rPr lang="en-US" altLang="zh-CN" dirty="0" err="1" smtClean="0"/>
              <a:t>softmax</a:t>
            </a:r>
            <a:r>
              <a:rPr lang="zh-CN" altLang="en-US" dirty="0" smtClean="0"/>
              <a:t>。问题看过答案以后变成了新的问题表示，答案看过问题以后也变成了新的答案表示。将两个答案表示拼接起来再给问题看一次，注意力分数不变，得到当前时间步的问题表示，同样再得到当前时间步的答案表示。过一个全连接层再残差连接，得到最终当前时间步的问题和答案的表示。</a:t>
            </a:r>
            <a:endParaRPr lang="en-US" altLang="zh-CN" dirty="0" smtClean="0"/>
          </a:p>
          <a:p>
            <a:r>
              <a:rPr lang="zh-CN" altLang="en-US" dirty="0" smtClean="0"/>
              <a:t>拼接位置是保持对齐的，所以沿用原来的注意力分数不变是合理的，而且避免引入额外的参数。</a:t>
            </a:r>
            <a:endParaRPr lang="en-US" altLang="zh-CN" dirty="0" smtClean="0"/>
          </a:p>
          <a:p>
            <a:endParaRPr lang="en-US" altLang="zh-CN" dirty="0" smtClean="0"/>
          </a:p>
          <a:p>
            <a:r>
              <a:rPr lang="en-US" altLang="zh-CN" dirty="0" smtClean="0"/>
              <a:t>Paragraph Dynamic Self-Attention Layer</a:t>
            </a:r>
            <a:r>
              <a:rPr lang="zh-CN" altLang="en-US" dirty="0" smtClean="0"/>
              <a:t>：引入了两个</a:t>
            </a:r>
            <a:r>
              <a:rPr lang="en-US" altLang="zh-CN" dirty="0" smtClean="0"/>
              <a:t>attention mask</a:t>
            </a:r>
            <a:r>
              <a:rPr lang="zh-CN" altLang="en-US" dirty="0" smtClean="0"/>
              <a:t>：</a:t>
            </a:r>
            <a:r>
              <a:rPr lang="en-US" altLang="zh-CN" dirty="0" smtClean="0"/>
              <a:t>1. </a:t>
            </a:r>
            <a:r>
              <a:rPr lang="zh-CN" altLang="en-US" dirty="0" smtClean="0"/>
              <a:t>把不在同一个段落的给</a:t>
            </a:r>
            <a:r>
              <a:rPr lang="en-US" altLang="zh-CN" dirty="0" smtClean="0"/>
              <a:t>mask</a:t>
            </a:r>
            <a:r>
              <a:rPr lang="zh-CN" altLang="en-US" dirty="0" smtClean="0"/>
              <a:t>掉，为了让每个段落只关注其自身的</a:t>
            </a:r>
            <a:r>
              <a:rPr lang="en-US" altLang="zh-CN" dirty="0" smtClean="0"/>
              <a:t>question-aware</a:t>
            </a:r>
            <a:r>
              <a:rPr lang="zh-CN" altLang="en-US" dirty="0" smtClean="0"/>
              <a:t>的信息；</a:t>
            </a:r>
            <a:r>
              <a:rPr lang="en-US" altLang="zh-CN" dirty="0" smtClean="0"/>
              <a:t>2. </a:t>
            </a:r>
            <a:r>
              <a:rPr lang="zh-CN" altLang="en-US" dirty="0" smtClean="0"/>
              <a:t>第二个</a:t>
            </a:r>
            <a:r>
              <a:rPr lang="en-US" altLang="zh-CN" dirty="0" smtClean="0"/>
              <a:t>mask</a:t>
            </a:r>
            <a:r>
              <a:rPr lang="zh-CN" altLang="en-US" dirty="0" smtClean="0"/>
              <a:t>比较复杂，是一个动态的</a:t>
            </a:r>
            <a:r>
              <a:rPr lang="en-US" altLang="zh-CN" dirty="0" smtClean="0"/>
              <a:t>mask</a:t>
            </a:r>
            <a:r>
              <a:rPr lang="zh-CN" altLang="en-US" dirty="0" smtClean="0"/>
              <a:t>机制。使用了一个网络为</a:t>
            </a:r>
            <a:r>
              <a:rPr lang="en-US" altLang="zh-CN" dirty="0" smtClean="0"/>
              <a:t>token</a:t>
            </a:r>
            <a:r>
              <a:rPr lang="zh-CN" altLang="en-US" dirty="0" smtClean="0"/>
              <a:t>打分并取前</a:t>
            </a:r>
            <a:r>
              <a:rPr lang="en-US" altLang="zh-CN" dirty="0" smtClean="0"/>
              <a:t>top k</a:t>
            </a:r>
            <a:r>
              <a:rPr lang="zh-CN" altLang="en-US" dirty="0" smtClean="0"/>
              <a:t>个，不在其中的</a:t>
            </a:r>
            <a:r>
              <a:rPr lang="en-US" altLang="zh-CN" dirty="0" smtClean="0"/>
              <a:t>token</a:t>
            </a:r>
            <a:r>
              <a:rPr lang="zh-CN" altLang="en-US" dirty="0" smtClean="0"/>
              <a:t>就被</a:t>
            </a:r>
            <a:r>
              <a:rPr lang="en-US" altLang="zh-CN" dirty="0" smtClean="0"/>
              <a:t>mask</a:t>
            </a:r>
            <a:r>
              <a:rPr lang="zh-CN" altLang="en-US" dirty="0" smtClean="0"/>
              <a:t>掉</a:t>
            </a:r>
            <a:endParaRPr lang="zh-CN" altLang="en-US" dirty="0"/>
          </a:p>
        </p:txBody>
      </p:sp>
      <p:sp>
        <p:nvSpPr>
          <p:cNvPr id="4" name="灯片编号占位符 3"/>
          <p:cNvSpPr>
            <a:spLocks noGrp="1"/>
          </p:cNvSpPr>
          <p:nvPr>
            <p:ph type="sldNum" sz="quarter" idx="10"/>
          </p:nvPr>
        </p:nvSpPr>
        <p:spPr/>
        <p:txBody>
          <a:bodyPr/>
          <a:lstStyle/>
          <a:p>
            <a:fld id="{5131A800-6726-4758-8710-067720462BA8}" type="slidenum">
              <a:rPr lang="zh-CN" altLang="en-US" smtClean="0"/>
              <a:t>16</a:t>
            </a:fld>
            <a:endParaRPr lang="zh-CN" altLang="en-US"/>
          </a:p>
        </p:txBody>
      </p:sp>
    </p:spTree>
    <p:extLst>
      <p:ext uri="{BB962C8B-B14F-4D97-AF65-F5344CB8AC3E}">
        <p14:creationId xmlns:p14="http://schemas.microsoft.com/office/powerpoint/2010/main" val="890729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对长答案的预测：一个</a:t>
            </a:r>
            <a:r>
              <a:rPr lang="en-US" altLang="zh-CN" dirty="0" err="1" smtClean="0"/>
              <a:t>tanh</a:t>
            </a:r>
            <a:r>
              <a:rPr lang="zh-CN" altLang="en-US" dirty="0" smtClean="0"/>
              <a:t>的全连接层接一个</a:t>
            </a:r>
            <a:r>
              <a:rPr lang="en-US" altLang="zh-CN" dirty="0" smtClean="0"/>
              <a:t>logits </a:t>
            </a:r>
            <a:r>
              <a:rPr lang="zh-CN" altLang="en-US" dirty="0" smtClean="0"/>
              <a:t>的全连接层，给当前段落表示是长文本答案打分。</a:t>
            </a:r>
            <a:endParaRPr lang="en-US" altLang="zh-CN" dirty="0" smtClean="0"/>
          </a:p>
          <a:p>
            <a:r>
              <a:rPr lang="zh-CN" altLang="en-US" dirty="0" smtClean="0"/>
              <a:t>短答案预测：利用</a:t>
            </a:r>
            <a:r>
              <a:rPr lang="en-US" altLang="zh-CN" dirty="0" smtClean="0"/>
              <a:t>reader</a:t>
            </a:r>
            <a:r>
              <a:rPr lang="zh-CN" altLang="en-US" dirty="0" smtClean="0"/>
              <a:t>给出的段落表示和</a:t>
            </a:r>
            <a:r>
              <a:rPr lang="en-US" altLang="zh-CN" dirty="0" smtClean="0"/>
              <a:t>token-level</a:t>
            </a:r>
            <a:r>
              <a:rPr lang="zh-CN" altLang="en-US" dirty="0" smtClean="0"/>
              <a:t>的表示预测</a:t>
            </a:r>
            <a:r>
              <a:rPr lang="en-US" altLang="zh-CN" dirty="0" smtClean="0"/>
              <a:t>span</a:t>
            </a:r>
            <a:r>
              <a:rPr lang="zh-CN" altLang="en-US" dirty="0" smtClean="0"/>
              <a:t>的起点和终点</a:t>
            </a:r>
            <a:endParaRPr lang="en-US" altLang="zh-CN" dirty="0" smtClean="0"/>
          </a:p>
          <a:p>
            <a:r>
              <a:rPr lang="zh-CN" altLang="en-US" dirty="0" smtClean="0"/>
              <a:t>答案类型预测：使用到了此前的短答案预测过程中对段落的新表示，以及</a:t>
            </a:r>
            <a:r>
              <a:rPr lang="en-US" altLang="zh-CN" dirty="0" smtClean="0"/>
              <a:t>token-level</a:t>
            </a:r>
            <a:r>
              <a:rPr lang="zh-CN" altLang="en-US" dirty="0" smtClean="0"/>
              <a:t>的段落表示和问题表示</a:t>
            </a:r>
            <a:endParaRPr lang="zh-CN" altLang="en-US" dirty="0"/>
          </a:p>
        </p:txBody>
      </p:sp>
      <p:sp>
        <p:nvSpPr>
          <p:cNvPr id="4" name="灯片编号占位符 3"/>
          <p:cNvSpPr>
            <a:spLocks noGrp="1"/>
          </p:cNvSpPr>
          <p:nvPr>
            <p:ph type="sldNum" sz="quarter" idx="10"/>
          </p:nvPr>
        </p:nvSpPr>
        <p:spPr/>
        <p:txBody>
          <a:bodyPr/>
          <a:lstStyle/>
          <a:p>
            <a:fld id="{5131A800-6726-4758-8710-067720462BA8}" type="slidenum">
              <a:rPr lang="zh-CN" altLang="en-US" smtClean="0"/>
              <a:t>17</a:t>
            </a:fld>
            <a:endParaRPr lang="zh-CN" altLang="en-US"/>
          </a:p>
        </p:txBody>
      </p:sp>
    </p:spTree>
    <p:extLst>
      <p:ext uri="{BB962C8B-B14F-4D97-AF65-F5344CB8AC3E}">
        <p14:creationId xmlns:p14="http://schemas.microsoft.com/office/powerpoint/2010/main" val="2401207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对</a:t>
            </a:r>
            <a:r>
              <a:rPr lang="en-US" altLang="zh-CN" sz="1200" b="0" i="0" kern="1200" dirty="0" smtClean="0">
                <a:solidFill>
                  <a:schemeClr val="tx1"/>
                </a:solidFill>
                <a:effectLst/>
                <a:latin typeface="+mn-lt"/>
                <a:ea typeface="+mn-ea"/>
                <a:cs typeface="+mn-cs"/>
              </a:rPr>
              <a:t>paragraph token-level embedding</a:t>
            </a:r>
            <a:r>
              <a:rPr lang="zh-CN" altLang="en-US" sz="1200" b="0" i="0" kern="1200" dirty="0" smtClean="0">
                <a:solidFill>
                  <a:schemeClr val="tx1"/>
                </a:solidFill>
                <a:effectLst/>
                <a:latin typeface="+mn-lt"/>
                <a:ea typeface="+mn-ea"/>
                <a:cs typeface="+mn-cs"/>
              </a:rPr>
              <a:t>的分段</a:t>
            </a:r>
            <a:r>
              <a:rPr lang="en-US" altLang="zh-CN" sz="1200" b="0" i="0" kern="1200" dirty="0" smtClean="0">
                <a:solidFill>
                  <a:schemeClr val="tx1"/>
                </a:solidFill>
                <a:effectLst/>
                <a:latin typeface="+mn-lt"/>
                <a:ea typeface="+mn-ea"/>
                <a:cs typeface="+mn-cs"/>
              </a:rPr>
              <a:t>mean pooling</a:t>
            </a:r>
            <a:r>
              <a:rPr lang="zh-CN" altLang="en-US" sz="1200" b="0" i="0" kern="1200" dirty="0" smtClean="0">
                <a:solidFill>
                  <a:schemeClr val="tx1"/>
                </a:solidFill>
                <a:effectLst/>
                <a:latin typeface="+mn-lt"/>
                <a:ea typeface="+mn-ea"/>
                <a:cs typeface="+mn-cs"/>
              </a:rPr>
              <a:t>获得</a:t>
            </a:r>
            <a:r>
              <a:rPr lang="en-US" altLang="zh-CN" sz="1200" b="0" i="0" kern="1200" dirty="0" smtClean="0">
                <a:solidFill>
                  <a:schemeClr val="tx1"/>
                </a:solidFill>
                <a:effectLst/>
                <a:latin typeface="+mn-lt"/>
                <a:ea typeface="+mn-ea"/>
                <a:cs typeface="+mn-cs"/>
              </a:rPr>
              <a:t>paragraph embedding</a:t>
            </a:r>
          </a:p>
          <a:p>
            <a:r>
              <a:rPr lang="en-US" altLang="zh-CN" sz="1200" b="0" i="0" kern="1200" dirty="0" smtClean="0">
                <a:solidFill>
                  <a:schemeClr val="tx1"/>
                </a:solidFill>
                <a:effectLst/>
                <a:latin typeface="+mn-lt"/>
                <a:ea typeface="+mn-ea"/>
                <a:cs typeface="+mn-cs"/>
              </a:rPr>
              <a:t>2.paragraph transformers</a:t>
            </a:r>
            <a:r>
              <a:rPr lang="zh-CN" altLang="en-US" sz="1200" b="0" i="0" kern="1200" dirty="0" smtClean="0">
                <a:solidFill>
                  <a:schemeClr val="tx1"/>
                </a:solidFill>
                <a:effectLst/>
                <a:latin typeface="+mn-lt"/>
                <a:ea typeface="+mn-ea"/>
                <a:cs typeface="+mn-cs"/>
              </a:rPr>
              <a:t>中的两种</a:t>
            </a:r>
            <a:r>
              <a:rPr lang="en-US" altLang="zh-CN" sz="1200" b="0" i="0" kern="1200" dirty="0" smtClean="0">
                <a:solidFill>
                  <a:schemeClr val="tx1"/>
                </a:solidFill>
                <a:effectLst/>
                <a:latin typeface="+mn-lt"/>
                <a:ea typeface="+mn-ea"/>
                <a:cs typeface="+mn-cs"/>
              </a:rPr>
              <a:t>attention masks</a:t>
            </a: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文档和问题之间的</a:t>
            </a:r>
            <a:r>
              <a:rPr lang="en-US" altLang="zh-CN" sz="1200" b="0" i="0" kern="1200" dirty="0" smtClean="0">
                <a:solidFill>
                  <a:schemeClr val="tx1"/>
                </a:solidFill>
                <a:effectLst/>
                <a:latin typeface="+mn-lt"/>
                <a:ea typeface="+mn-ea"/>
                <a:cs typeface="+mn-cs"/>
              </a:rPr>
              <a:t>dual-attention</a:t>
            </a:r>
            <a:r>
              <a:rPr lang="zh-CN" altLang="en-US" sz="1200" b="0" i="0" kern="1200" dirty="0" smtClean="0">
                <a:solidFill>
                  <a:schemeClr val="tx1"/>
                </a:solidFill>
                <a:effectLst/>
                <a:latin typeface="+mn-lt"/>
                <a:ea typeface="+mn-ea"/>
                <a:cs typeface="+mn-cs"/>
              </a:rPr>
              <a:t>机制</a:t>
            </a:r>
          </a:p>
          <a:p>
            <a:r>
              <a:rPr lang="en-US" altLang="zh-CN" sz="1200" b="0" i="0" kern="1200" dirty="0" smtClean="0">
                <a:solidFill>
                  <a:schemeClr val="tx1"/>
                </a:solidFill>
                <a:effectLst/>
                <a:latin typeface="+mn-lt"/>
                <a:ea typeface="+mn-ea"/>
                <a:cs typeface="+mn-cs"/>
              </a:rPr>
              <a:t>4.predictor</a:t>
            </a:r>
            <a:r>
              <a:rPr lang="zh-CN" altLang="en-US" sz="1200" b="0" i="0" kern="1200" dirty="0" smtClean="0">
                <a:solidFill>
                  <a:schemeClr val="tx1"/>
                </a:solidFill>
                <a:effectLst/>
                <a:latin typeface="+mn-lt"/>
                <a:ea typeface="+mn-ea"/>
                <a:cs typeface="+mn-cs"/>
              </a:rPr>
              <a:t>使用级联的结构，每一阶段用到上一阶段的一些先验信息。在答案类型预测中又再次引入</a:t>
            </a:r>
            <a:r>
              <a:rPr lang="en-US" altLang="zh-CN" sz="1200" b="0" i="0" kern="1200" dirty="0" smtClean="0">
                <a:solidFill>
                  <a:schemeClr val="tx1"/>
                </a:solidFill>
                <a:effectLst/>
                <a:latin typeface="+mn-lt"/>
                <a:ea typeface="+mn-ea"/>
                <a:cs typeface="+mn-cs"/>
              </a:rPr>
              <a:t>question</a:t>
            </a:r>
            <a:r>
              <a:rPr lang="zh-CN" altLang="en-US" sz="1200" b="0" i="0" kern="1200" dirty="0" smtClean="0">
                <a:solidFill>
                  <a:schemeClr val="tx1"/>
                </a:solidFill>
                <a:effectLst/>
                <a:latin typeface="+mn-lt"/>
                <a:ea typeface="+mn-ea"/>
                <a:cs typeface="+mn-cs"/>
              </a:rPr>
              <a:t>本身的表示。</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对于多轮对话问题，可以将句子类比这里的段落，对句子内部做</a:t>
            </a:r>
            <a:r>
              <a:rPr lang="en-US" altLang="zh-CN" sz="1200" b="0" i="0" kern="1200" dirty="0" smtClean="0">
                <a:solidFill>
                  <a:schemeClr val="tx1"/>
                </a:solidFill>
                <a:effectLst/>
                <a:latin typeface="+mn-lt"/>
                <a:ea typeface="+mn-ea"/>
                <a:cs typeface="+mn-cs"/>
              </a:rPr>
              <a:t>dynamic attention</a:t>
            </a:r>
            <a:r>
              <a:rPr lang="zh-CN" altLang="en-US" sz="1200" b="0" i="0" kern="1200" dirty="0" smtClean="0">
                <a:solidFill>
                  <a:schemeClr val="tx1"/>
                </a:solidFill>
                <a:effectLst/>
                <a:latin typeface="+mn-lt"/>
                <a:ea typeface="+mn-ea"/>
                <a:cs typeface="+mn-cs"/>
              </a:rPr>
              <a:t>作为</a:t>
            </a:r>
            <a:r>
              <a:rPr lang="en-US" altLang="zh-CN" sz="1200" b="0" i="0" kern="1200" dirty="0" smtClean="0">
                <a:solidFill>
                  <a:schemeClr val="tx1"/>
                </a:solidFill>
                <a:effectLst/>
                <a:latin typeface="+mn-lt"/>
                <a:ea typeface="+mn-ea"/>
                <a:cs typeface="+mn-cs"/>
              </a:rPr>
              <a:t>local context</a:t>
            </a:r>
            <a:r>
              <a:rPr lang="zh-CN" altLang="en-US" sz="1200" b="0" i="0" kern="1200" dirty="0" smtClean="0">
                <a:solidFill>
                  <a:schemeClr val="tx1"/>
                </a:solidFill>
                <a:effectLst/>
                <a:latin typeface="+mn-lt"/>
                <a:ea typeface="+mn-ea"/>
                <a:cs typeface="+mn-cs"/>
              </a:rPr>
              <a:t>，以及句子在整个文档中的</a:t>
            </a:r>
            <a:r>
              <a:rPr lang="en-US" altLang="zh-CN" sz="1200" b="0" i="0" kern="1200" dirty="0" smtClean="0">
                <a:solidFill>
                  <a:schemeClr val="tx1"/>
                </a:solidFill>
                <a:effectLst/>
                <a:latin typeface="+mn-lt"/>
                <a:ea typeface="+mn-ea"/>
                <a:cs typeface="+mn-cs"/>
              </a:rPr>
              <a:t>attention</a:t>
            </a:r>
            <a:r>
              <a:rPr lang="zh-CN" altLang="en-US" sz="1200" b="0" i="0" kern="1200" dirty="0" smtClean="0">
                <a:solidFill>
                  <a:schemeClr val="tx1"/>
                </a:solidFill>
                <a:effectLst/>
                <a:latin typeface="+mn-lt"/>
                <a:ea typeface="+mn-ea"/>
                <a:cs typeface="+mn-cs"/>
              </a:rPr>
              <a:t>作为</a:t>
            </a:r>
            <a:r>
              <a:rPr lang="en-US" altLang="zh-CN" sz="1200" b="0" i="0" kern="1200" dirty="0" smtClean="0">
                <a:solidFill>
                  <a:schemeClr val="tx1"/>
                </a:solidFill>
                <a:effectLst/>
                <a:latin typeface="+mn-lt"/>
                <a:ea typeface="+mn-ea"/>
                <a:cs typeface="+mn-cs"/>
              </a:rPr>
              <a:t>global context</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这个数据集和任务更好地贴合了应用实际，因为很多时候机器是需要阅读长文档的，并且最好是能够同时返回一个长的答案（一段话）以及短的答案，来给人类提供辅助信息</a:t>
            </a:r>
          </a:p>
          <a:p>
            <a:endParaRPr lang="zh-CN" altLang="en-US" dirty="0"/>
          </a:p>
        </p:txBody>
      </p:sp>
      <p:sp>
        <p:nvSpPr>
          <p:cNvPr id="4" name="灯片编号占位符 3"/>
          <p:cNvSpPr>
            <a:spLocks noGrp="1"/>
          </p:cNvSpPr>
          <p:nvPr>
            <p:ph type="sldNum" sz="quarter" idx="10"/>
          </p:nvPr>
        </p:nvSpPr>
        <p:spPr/>
        <p:txBody>
          <a:bodyPr/>
          <a:lstStyle/>
          <a:p>
            <a:fld id="{5131A800-6726-4758-8710-067720462BA8}" type="slidenum">
              <a:rPr lang="zh-CN" altLang="en-US" smtClean="0"/>
              <a:t>18</a:t>
            </a:fld>
            <a:endParaRPr lang="zh-CN" altLang="en-US"/>
          </a:p>
        </p:txBody>
      </p:sp>
    </p:spTree>
    <p:extLst>
      <p:ext uri="{BB962C8B-B14F-4D97-AF65-F5344CB8AC3E}">
        <p14:creationId xmlns:p14="http://schemas.microsoft.com/office/powerpoint/2010/main" val="2208657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31A800-6726-4758-8710-067720462BA8}" type="slidenum">
              <a:rPr lang="zh-CN" altLang="en-US" smtClean="0"/>
              <a:t>19</a:t>
            </a:fld>
            <a:endParaRPr lang="zh-CN" altLang="en-US"/>
          </a:p>
        </p:txBody>
      </p:sp>
    </p:spTree>
    <p:extLst>
      <p:ext uri="{BB962C8B-B14F-4D97-AF65-F5344CB8AC3E}">
        <p14:creationId xmlns:p14="http://schemas.microsoft.com/office/powerpoint/2010/main" val="8373490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p:spPr>
      </p:pic>
      <p:pic>
        <p:nvPicPr>
          <p:cNvPr id="7" name="图片 6"/>
          <p:cNvPicPr>
            <a:picLocks noChangeAspect="1"/>
          </p:cNvPicPr>
          <p:nvPr userDrawn="1"/>
        </p:nvPicPr>
        <p:blipFill>
          <a:blip r:embed="rId3"/>
          <a:stretch>
            <a:fillRect/>
          </a:stretch>
        </p:blipFill>
        <p:spPr>
          <a:xfrm>
            <a:off x="4248" y="0"/>
            <a:ext cx="1529277" cy="1127351"/>
          </a:xfrm>
          <a:prstGeom prst="rect">
            <a:avLst/>
          </a:prstGeom>
        </p:spPr>
      </p:pic>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4" name="灯片编号占位符 13"/>
          <p:cNvSpPr>
            <a:spLocks noGrp="1"/>
          </p:cNvSpPr>
          <p:nvPr>
            <p:ph type="sldNum" sz="quarter" idx="12"/>
          </p:nvPr>
        </p:nvSpPr>
        <p:spPr/>
        <p:txBody>
          <a:bodyPr/>
          <a:lstStyle>
            <a:lvl1pPr>
              <a:defRPr sz="2000" b="1" i="1">
                <a:solidFill>
                  <a:schemeClr val="tx1"/>
                </a:solidFill>
                <a:latin typeface="Times New Roman" panose="02020603050405020304" pitchFamily="18" charset="0"/>
                <a:cs typeface="Times New Roman" panose="02020603050405020304" pitchFamily="18" charset="0"/>
              </a:defRPr>
            </a:lvl1pPr>
          </a:lstStyle>
          <a:p>
            <a:fld id="{EF2DDBE1-ABE7-404F-A592-1A3E362FB0A2}" type="slidenum">
              <a:rPr lang="zh-CN" altLang="en-US" smtClean="0"/>
              <a:t>‹#›</a:t>
            </a:fld>
            <a:endParaRPr lang="zh-CN" altLang="en-US" dirty="0"/>
          </a:p>
        </p:txBody>
      </p:sp>
      <p:pic>
        <p:nvPicPr>
          <p:cNvPr id="16" name="图片 15"/>
          <p:cNvPicPr>
            <a:picLocks noChangeAspect="1"/>
          </p:cNvPicPr>
          <p:nvPr userDrawn="1"/>
        </p:nvPicPr>
        <p:blipFill>
          <a:blip r:embed="rId4">
            <a:alphaModFix amt="5000"/>
          </a:blip>
          <a:stretch>
            <a:fillRect/>
          </a:stretch>
        </p:blipFill>
        <p:spPr>
          <a:xfrm>
            <a:off x="10685756" y="6266370"/>
            <a:ext cx="1033639" cy="545083"/>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0E86E82A-BAB8-4871-9018-93C6073C5056}" type="datetime1">
              <a:rPr lang="zh-CN" altLang="en-US" smtClean="0"/>
              <a:t>2021/6/30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2DDBE1-ABE7-404F-A592-1A3E362FB0A2}" type="slidenum">
              <a:rPr lang="zh-CN" altLang="en-US" smtClean="0"/>
              <a:t>‹#›</a:t>
            </a:fld>
            <a:endParaRPr lang="zh-CN" altLang="en-US"/>
          </a:p>
        </p:txBody>
      </p:sp>
    </p:spTree>
    <p:extLst>
      <p:ext uri="{BB962C8B-B14F-4D97-AF65-F5344CB8AC3E}">
        <p14:creationId xmlns:p14="http://schemas.microsoft.com/office/powerpoint/2010/main" val="3423495827"/>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E86E82A-BAB8-4871-9018-93C6073C5056}" type="datetime1">
              <a:rPr lang="zh-CN" altLang="en-US" smtClean="0"/>
              <a:t>2021/6/30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2DDBE1-ABE7-404F-A592-1A3E362FB0A2}" type="slidenum">
              <a:rPr lang="zh-CN" altLang="en-US" smtClean="0"/>
              <a:t>‹#›</a:t>
            </a:fld>
            <a:endParaRPr lang="zh-CN" altLang="en-US"/>
          </a:p>
        </p:txBody>
      </p:sp>
    </p:spTree>
    <p:extLst>
      <p:ext uri="{BB962C8B-B14F-4D97-AF65-F5344CB8AC3E}">
        <p14:creationId xmlns:p14="http://schemas.microsoft.com/office/powerpoint/2010/main" val="2785985501"/>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E86E82A-BAB8-4871-9018-93C6073C5056}" type="datetime1">
              <a:rPr lang="zh-CN" altLang="en-US" smtClean="0"/>
              <a:t>2021/6/30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2DDBE1-ABE7-404F-A592-1A3E362FB0A2}" type="slidenum">
              <a:rPr lang="zh-CN" altLang="en-US" smtClean="0"/>
              <a:t>‹#›</a:t>
            </a:fld>
            <a:endParaRPr lang="zh-CN" altLang="en-US"/>
          </a:p>
        </p:txBody>
      </p:sp>
    </p:spTree>
    <p:extLst>
      <p:ext uri="{BB962C8B-B14F-4D97-AF65-F5344CB8AC3E}">
        <p14:creationId xmlns:p14="http://schemas.microsoft.com/office/powerpoint/2010/main" val="204062923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0E86E82A-BAB8-4871-9018-93C6073C5056}" type="datetime1">
              <a:rPr lang="zh-CN" altLang="en-US" smtClean="0"/>
              <a:t>2021/6/30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2DDBE1-ABE7-404F-A592-1A3E362FB0A2}" type="slidenum">
              <a:rPr lang="zh-CN" altLang="en-US" smtClean="0"/>
              <a:t>‹#›</a:t>
            </a:fld>
            <a:endParaRPr lang="zh-CN" altLang="en-US"/>
          </a:p>
        </p:txBody>
      </p:sp>
    </p:spTree>
    <p:extLst>
      <p:ext uri="{BB962C8B-B14F-4D97-AF65-F5344CB8AC3E}">
        <p14:creationId xmlns:p14="http://schemas.microsoft.com/office/powerpoint/2010/main" val="426049982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6E82A-BAB8-4871-9018-93C6073C5056}" type="datetime1">
              <a:rPr lang="zh-CN" altLang="en-US" smtClean="0"/>
              <a:t>2021/6/30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2DDBE1-ABE7-404F-A592-1A3E362FB0A2}" type="slidenum">
              <a:rPr lang="zh-CN" altLang="en-US" smtClean="0"/>
              <a:t>‹#›</a:t>
            </a:fld>
            <a:endParaRPr lang="zh-CN" altLang="en-US"/>
          </a:p>
        </p:txBody>
      </p:sp>
    </p:spTree>
    <p:extLst>
      <p:ext uri="{BB962C8B-B14F-4D97-AF65-F5344CB8AC3E}">
        <p14:creationId xmlns:p14="http://schemas.microsoft.com/office/powerpoint/2010/main" val="74582911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0E86E82A-BAB8-4871-9018-93C6073C5056}" type="datetime1">
              <a:rPr lang="zh-CN" altLang="en-US" smtClean="0"/>
              <a:t>2021/6/30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2DDBE1-ABE7-404F-A592-1A3E362FB0A2}" type="slidenum">
              <a:rPr lang="zh-CN" altLang="en-US" smtClean="0"/>
              <a:t>‹#›</a:t>
            </a:fld>
            <a:endParaRPr lang="zh-CN" altLang="en-US"/>
          </a:p>
        </p:txBody>
      </p:sp>
    </p:spTree>
    <p:extLst>
      <p:ext uri="{BB962C8B-B14F-4D97-AF65-F5344CB8AC3E}">
        <p14:creationId xmlns:p14="http://schemas.microsoft.com/office/powerpoint/2010/main" val="164709885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0E86E82A-BAB8-4871-9018-93C6073C5056}" type="datetime1">
              <a:rPr lang="zh-CN" altLang="en-US" smtClean="0"/>
              <a:t>2021/6/30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2DDBE1-ABE7-404F-A592-1A3E362FB0A2}" type="slidenum">
              <a:rPr lang="zh-CN" altLang="en-US" smtClean="0"/>
              <a:t>‹#›</a:t>
            </a:fld>
            <a:endParaRPr lang="zh-CN" altLang="en-US"/>
          </a:p>
        </p:txBody>
      </p:sp>
    </p:spTree>
    <p:extLst>
      <p:ext uri="{BB962C8B-B14F-4D97-AF65-F5344CB8AC3E}">
        <p14:creationId xmlns:p14="http://schemas.microsoft.com/office/powerpoint/2010/main" val="2893198461"/>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E86E82A-BAB8-4871-9018-93C6073C5056}" type="datetime1">
              <a:rPr lang="zh-CN" altLang="en-US" smtClean="0"/>
              <a:t>2021/6/30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2DDBE1-ABE7-404F-A592-1A3E362FB0A2}" type="slidenum">
              <a:rPr lang="zh-CN" altLang="en-US" smtClean="0"/>
              <a:t>‹#›</a:t>
            </a:fld>
            <a:endParaRPr lang="zh-CN" altLang="en-US"/>
          </a:p>
        </p:txBody>
      </p:sp>
    </p:spTree>
    <p:extLst>
      <p:ext uri="{BB962C8B-B14F-4D97-AF65-F5344CB8AC3E}">
        <p14:creationId xmlns:p14="http://schemas.microsoft.com/office/powerpoint/2010/main" val="3281142562"/>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E86E82A-BAB8-4871-9018-93C6073C5056}" type="datetime1">
              <a:rPr lang="zh-CN" altLang="en-US" smtClean="0"/>
              <a:t>2021/6/30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2DDBE1-ABE7-404F-A592-1A3E362FB0A2}" type="slidenum">
              <a:rPr lang="zh-CN" altLang="en-US" smtClean="0"/>
              <a:t>‹#›</a:t>
            </a:fld>
            <a:endParaRPr lang="zh-CN" altLang="en-US"/>
          </a:p>
        </p:txBody>
      </p:sp>
    </p:spTree>
    <p:extLst>
      <p:ext uri="{BB962C8B-B14F-4D97-AF65-F5344CB8AC3E}">
        <p14:creationId xmlns:p14="http://schemas.microsoft.com/office/powerpoint/2010/main" val="3284910109"/>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0" y="0"/>
            <a:ext cx="1529277" cy="1127351"/>
          </a:xfrm>
          <a:prstGeom prst="rect">
            <a:avLst/>
          </a:prstGeom>
        </p:spPr>
      </p:pic>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p:spPr>
      </p:pic>
      <p:sp>
        <p:nvSpPr>
          <p:cNvPr id="8" name="标题 1"/>
          <p:cNvSpPr>
            <a:spLocks noGrp="1"/>
          </p:cNvSpPr>
          <p:nvPr>
            <p:ph type="title"/>
          </p:nvPr>
        </p:nvSpPr>
        <p:spPr>
          <a:xfrm>
            <a:off x="1642369" y="178480"/>
            <a:ext cx="10515600" cy="795338"/>
          </a:xfrm>
        </p:spPr>
        <p:txBody>
          <a:bodyPr>
            <a:normAutofit/>
          </a:bodyPr>
          <a:lstStyle>
            <a:lvl1pPr>
              <a:defRPr sz="2800" b="1">
                <a:latin typeface="宋体" panose="02010600030101010101" pitchFamily="2" charset="-122"/>
                <a:ea typeface="宋体" panose="02010600030101010101" pitchFamily="2" charset="-122"/>
              </a:defRPr>
            </a:lvl1pPr>
          </a:lstStyle>
          <a:p>
            <a:r>
              <a:rPr lang="zh-CN" altLang="en-US" dirty="0"/>
              <a:t>单击此处编辑母版标题样式</a:t>
            </a:r>
          </a:p>
        </p:txBody>
      </p:sp>
      <p:pic>
        <p:nvPicPr>
          <p:cNvPr id="10" name="图片 9"/>
          <p:cNvPicPr>
            <a:picLocks noChangeAspect="1"/>
          </p:cNvPicPr>
          <p:nvPr userDrawn="1"/>
        </p:nvPicPr>
        <p:blipFill>
          <a:blip r:embed="rId4">
            <a:alphaModFix amt="5000"/>
          </a:blip>
          <a:stretch>
            <a:fillRect/>
          </a:stretch>
        </p:blipFill>
        <p:spPr>
          <a:xfrm>
            <a:off x="10685756" y="6266370"/>
            <a:ext cx="1033639" cy="545083"/>
          </a:xfrm>
          <a:prstGeom prst="rect">
            <a:avLst/>
          </a:prstGeom>
        </p:spPr>
      </p:pic>
      <p:sp>
        <p:nvSpPr>
          <p:cNvPr id="11" name="灯片编号占位符 13"/>
          <p:cNvSpPr>
            <a:spLocks noGrp="1"/>
          </p:cNvSpPr>
          <p:nvPr>
            <p:ph type="sldNum" sz="quarter" idx="12"/>
          </p:nvPr>
        </p:nvSpPr>
        <p:spPr>
          <a:xfrm>
            <a:off x="8610600" y="6356350"/>
            <a:ext cx="2743200" cy="365125"/>
          </a:xfrm>
        </p:spPr>
        <p:txBody>
          <a:bodyPr/>
          <a:lstStyle>
            <a:lvl1pPr>
              <a:defRPr sz="2000" b="1" i="1">
                <a:solidFill>
                  <a:schemeClr val="tx1"/>
                </a:solidFill>
                <a:latin typeface="Times New Roman" panose="02020603050405020304" pitchFamily="18" charset="0"/>
                <a:cs typeface="Times New Roman" panose="02020603050405020304" pitchFamily="18" charset="0"/>
              </a:defRPr>
            </a:lvl1pPr>
          </a:lstStyle>
          <a:p>
            <a:fld id="{EF2DDBE1-ABE7-404F-A592-1A3E362FB0A2}" type="slidenum">
              <a:rPr lang="zh-CN" altLang="en-US" smtClean="0"/>
              <a:t>‹#›</a:t>
            </a:fld>
            <a:endParaRPr lang="zh-CN" altLang="en-US" dirty="0"/>
          </a:p>
        </p:txBody>
      </p:sp>
      <p:cxnSp>
        <p:nvCxnSpPr>
          <p:cNvPr id="12" name="直接连接符 11"/>
          <p:cNvCxnSpPr/>
          <p:nvPr userDrawn="1"/>
        </p:nvCxnSpPr>
        <p:spPr>
          <a:xfrm>
            <a:off x="1642369" y="825623"/>
            <a:ext cx="9197266" cy="0"/>
          </a:xfrm>
          <a:prstGeom prst="line">
            <a:avLst/>
          </a:prstGeom>
          <a:ln w="28575"/>
        </p:spPr>
        <p:style>
          <a:lnRef idx="1">
            <a:schemeClr val="dk1"/>
          </a:lnRef>
          <a:fillRef idx="0">
            <a:schemeClr val="dk1"/>
          </a:fillRef>
          <a:effectRef idx="0">
            <a:schemeClr val="dk1"/>
          </a:effectRef>
          <a:fontRef idx="minor">
            <a:schemeClr val="tx1"/>
          </a:fontRef>
        </p:style>
      </p:cxnSp>
      <p:sp>
        <p:nvSpPr>
          <p:cNvPr id="13" name="文本框 12"/>
          <p:cNvSpPr txBox="1"/>
          <p:nvPr userDrawn="1"/>
        </p:nvSpPr>
        <p:spPr>
          <a:xfrm>
            <a:off x="1074198" y="1225118"/>
            <a:ext cx="6862439" cy="523220"/>
          </a:xfrm>
          <a:prstGeom prst="rect">
            <a:avLst/>
          </a:prstGeom>
          <a:noFill/>
        </p:spPr>
        <p:txBody>
          <a:bodyPr wrap="square" rtlCol="0">
            <a:spAutoFit/>
          </a:bodyPr>
          <a:lstStyle/>
          <a:p>
            <a:pPr algn="l"/>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CONTENT</a:t>
            </a:r>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86593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0" y="0"/>
            <a:ext cx="1529277" cy="1127351"/>
          </a:xfrm>
          <a:prstGeom prst="rect">
            <a:avLst/>
          </a:prstGeom>
        </p:spPr>
      </p:pic>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p:spPr>
      </p:pic>
      <p:sp>
        <p:nvSpPr>
          <p:cNvPr id="8" name="标题 1"/>
          <p:cNvSpPr>
            <a:spLocks noGrp="1"/>
          </p:cNvSpPr>
          <p:nvPr>
            <p:ph type="title"/>
          </p:nvPr>
        </p:nvSpPr>
        <p:spPr>
          <a:xfrm>
            <a:off x="1642369" y="178480"/>
            <a:ext cx="10515600" cy="795338"/>
          </a:xfrm>
        </p:spPr>
        <p:txBody>
          <a:bodyPr>
            <a:normAutofit/>
          </a:bodyPr>
          <a:lstStyle>
            <a:lvl1pPr>
              <a:defRPr sz="2800" b="1">
                <a:latin typeface="宋体" panose="02010600030101010101" pitchFamily="2" charset="-122"/>
                <a:ea typeface="宋体" panose="02010600030101010101" pitchFamily="2" charset="-122"/>
              </a:defRPr>
            </a:lvl1pPr>
          </a:lstStyle>
          <a:p>
            <a:r>
              <a:rPr lang="zh-CN" altLang="en-US" dirty="0"/>
              <a:t>单击此处编辑母版标题样式</a:t>
            </a:r>
          </a:p>
        </p:txBody>
      </p:sp>
      <p:pic>
        <p:nvPicPr>
          <p:cNvPr id="10" name="图片 9"/>
          <p:cNvPicPr>
            <a:picLocks noChangeAspect="1"/>
          </p:cNvPicPr>
          <p:nvPr userDrawn="1"/>
        </p:nvPicPr>
        <p:blipFill>
          <a:blip r:embed="rId4">
            <a:alphaModFix amt="5000"/>
          </a:blip>
          <a:stretch>
            <a:fillRect/>
          </a:stretch>
        </p:blipFill>
        <p:spPr>
          <a:xfrm>
            <a:off x="10685756" y="6266370"/>
            <a:ext cx="1033639" cy="545083"/>
          </a:xfrm>
          <a:prstGeom prst="rect">
            <a:avLst/>
          </a:prstGeom>
        </p:spPr>
      </p:pic>
      <p:sp>
        <p:nvSpPr>
          <p:cNvPr id="11" name="灯片编号占位符 13"/>
          <p:cNvSpPr>
            <a:spLocks noGrp="1"/>
          </p:cNvSpPr>
          <p:nvPr>
            <p:ph type="sldNum" sz="quarter" idx="12"/>
          </p:nvPr>
        </p:nvSpPr>
        <p:spPr>
          <a:xfrm>
            <a:off x="8610600" y="6356350"/>
            <a:ext cx="2743200" cy="365125"/>
          </a:xfrm>
        </p:spPr>
        <p:txBody>
          <a:bodyPr/>
          <a:lstStyle>
            <a:lvl1pPr>
              <a:defRPr sz="2000" b="1" i="1">
                <a:solidFill>
                  <a:schemeClr val="tx1"/>
                </a:solidFill>
                <a:latin typeface="Times New Roman" panose="02020603050405020304" pitchFamily="18" charset="0"/>
                <a:cs typeface="Times New Roman" panose="02020603050405020304" pitchFamily="18" charset="0"/>
              </a:defRPr>
            </a:lvl1pPr>
          </a:lstStyle>
          <a:p>
            <a:fld id="{EF2DDBE1-ABE7-404F-A592-1A3E362FB0A2}" type="slidenum">
              <a:rPr lang="zh-CN" altLang="en-US" smtClean="0"/>
              <a:t>‹#›</a:t>
            </a:fld>
            <a:endParaRPr lang="zh-CN" altLang="en-US" dirty="0"/>
          </a:p>
        </p:txBody>
      </p:sp>
      <p:cxnSp>
        <p:nvCxnSpPr>
          <p:cNvPr id="12" name="直接连接符 11"/>
          <p:cNvCxnSpPr/>
          <p:nvPr userDrawn="1"/>
        </p:nvCxnSpPr>
        <p:spPr>
          <a:xfrm>
            <a:off x="1642369" y="825623"/>
            <a:ext cx="9197266" cy="0"/>
          </a:xfrm>
          <a:prstGeom prst="line">
            <a:avLst/>
          </a:prstGeom>
          <a:ln w="28575"/>
        </p:spPr>
        <p:style>
          <a:lnRef idx="1">
            <a:schemeClr val="dk1"/>
          </a:lnRef>
          <a:fillRef idx="0">
            <a:schemeClr val="dk1"/>
          </a:fillRef>
          <a:effectRef idx="0">
            <a:schemeClr val="dk1"/>
          </a:effectRef>
          <a:fontRef idx="minor">
            <a:schemeClr val="tx1"/>
          </a:fontRef>
        </p:style>
      </p:cxnSp>
      <p:sp>
        <p:nvSpPr>
          <p:cNvPr id="13" name="文本框 12"/>
          <p:cNvSpPr txBox="1"/>
          <p:nvPr userDrawn="1"/>
        </p:nvSpPr>
        <p:spPr>
          <a:xfrm>
            <a:off x="1074198" y="1225118"/>
            <a:ext cx="6862439" cy="523220"/>
          </a:xfrm>
          <a:prstGeom prst="rect">
            <a:avLst/>
          </a:prstGeom>
          <a:noFill/>
        </p:spPr>
        <p:txBody>
          <a:bodyPr wrap="square" rtlCol="0">
            <a:spAutoFit/>
          </a:bodyPr>
          <a:lstStyle/>
          <a:p>
            <a:pPr algn="l"/>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CONTENT</a:t>
            </a:r>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0" y="0"/>
            <a:ext cx="1529277" cy="1127351"/>
          </a:xfrm>
          <a:prstGeom prst="rect">
            <a:avLst/>
          </a:prstGeom>
        </p:spPr>
      </p:pic>
      <p:pic>
        <p:nvPicPr>
          <p:cNvPr id="10" name="图片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p:spPr>
      </p:pic>
      <p:sp>
        <p:nvSpPr>
          <p:cNvPr id="2" name="标题 1"/>
          <p:cNvSpPr>
            <a:spLocks noGrp="1"/>
          </p:cNvSpPr>
          <p:nvPr>
            <p:ph type="title"/>
          </p:nvPr>
        </p:nvSpPr>
        <p:spPr>
          <a:xfrm>
            <a:off x="1642369" y="178480"/>
            <a:ext cx="10515600" cy="795338"/>
          </a:xfrm>
        </p:spPr>
        <p:txBody>
          <a:bodyPr>
            <a:normAutofit/>
          </a:bodyPr>
          <a:lstStyle>
            <a:lvl1pPr>
              <a:defRPr sz="2800" b="1">
                <a:latin typeface="宋体" panose="02010600030101010101" pitchFamily="2" charset="-122"/>
                <a:ea typeface="宋体" panose="02010600030101010101" pitchFamily="2" charset="-122"/>
              </a:defRPr>
            </a:lvl1pPr>
          </a:lstStyle>
          <a:p>
            <a:r>
              <a:rPr lang="zh-CN" altLang="en-US" dirty="0"/>
              <a:t>单击此处编辑母版标题样式</a:t>
            </a:r>
          </a:p>
        </p:txBody>
      </p:sp>
      <p:pic>
        <p:nvPicPr>
          <p:cNvPr id="8" name="图片 7"/>
          <p:cNvPicPr>
            <a:picLocks noChangeAspect="1"/>
          </p:cNvPicPr>
          <p:nvPr userDrawn="1"/>
        </p:nvPicPr>
        <p:blipFill>
          <a:blip r:embed="rId4">
            <a:alphaModFix amt="5000"/>
          </a:blip>
          <a:stretch>
            <a:fillRect/>
          </a:stretch>
        </p:blipFill>
        <p:spPr>
          <a:xfrm>
            <a:off x="10685756" y="6266370"/>
            <a:ext cx="1033639" cy="545083"/>
          </a:xfrm>
          <a:prstGeom prst="rect">
            <a:avLst/>
          </a:prstGeom>
        </p:spPr>
      </p:pic>
      <p:sp>
        <p:nvSpPr>
          <p:cNvPr id="11" name="灯片编号占位符 13"/>
          <p:cNvSpPr>
            <a:spLocks noGrp="1"/>
          </p:cNvSpPr>
          <p:nvPr>
            <p:ph type="sldNum" sz="quarter" idx="12"/>
          </p:nvPr>
        </p:nvSpPr>
        <p:spPr>
          <a:xfrm>
            <a:off x="8610600" y="6356350"/>
            <a:ext cx="2743200" cy="365125"/>
          </a:xfrm>
        </p:spPr>
        <p:txBody>
          <a:bodyPr/>
          <a:lstStyle>
            <a:lvl1pPr>
              <a:defRPr sz="2000" b="1" i="1">
                <a:solidFill>
                  <a:schemeClr val="tx1"/>
                </a:solidFill>
                <a:latin typeface="Times New Roman" panose="02020603050405020304" pitchFamily="18" charset="0"/>
                <a:cs typeface="Times New Roman" panose="02020603050405020304" pitchFamily="18" charset="0"/>
              </a:defRPr>
            </a:lvl1pPr>
          </a:lstStyle>
          <a:p>
            <a:fld id="{EF2DDBE1-ABE7-404F-A592-1A3E362FB0A2}" type="slidenum">
              <a:rPr lang="zh-CN" altLang="en-US" smtClean="0"/>
              <a:t>‹#›</a:t>
            </a:fld>
            <a:endParaRPr lang="zh-CN" altLang="en-US" dirty="0"/>
          </a:p>
        </p:txBody>
      </p:sp>
      <p:cxnSp>
        <p:nvCxnSpPr>
          <p:cNvPr id="5" name="直接连接符 4"/>
          <p:cNvCxnSpPr/>
          <p:nvPr userDrawn="1"/>
        </p:nvCxnSpPr>
        <p:spPr>
          <a:xfrm>
            <a:off x="1642369" y="825623"/>
            <a:ext cx="919726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40204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0" y="0"/>
            <a:ext cx="1529277" cy="1127351"/>
          </a:xfrm>
          <a:prstGeom prst="rect">
            <a:avLst/>
          </a:prstGeom>
        </p:spPr>
      </p:pic>
      <p:pic>
        <p:nvPicPr>
          <p:cNvPr id="10" name="图片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p:spPr>
      </p:pic>
      <p:sp>
        <p:nvSpPr>
          <p:cNvPr id="2" name="标题 1"/>
          <p:cNvSpPr>
            <a:spLocks noGrp="1"/>
          </p:cNvSpPr>
          <p:nvPr>
            <p:ph type="title"/>
          </p:nvPr>
        </p:nvSpPr>
        <p:spPr>
          <a:xfrm>
            <a:off x="1642369" y="178480"/>
            <a:ext cx="10515600" cy="795338"/>
          </a:xfrm>
        </p:spPr>
        <p:txBody>
          <a:bodyPr>
            <a:normAutofit/>
          </a:bodyPr>
          <a:lstStyle>
            <a:lvl1pPr>
              <a:defRPr sz="2800" b="1">
                <a:latin typeface="宋体" panose="02010600030101010101" pitchFamily="2" charset="-122"/>
                <a:ea typeface="宋体" panose="02010600030101010101" pitchFamily="2" charset="-122"/>
              </a:defRPr>
            </a:lvl1pPr>
          </a:lstStyle>
          <a:p>
            <a:r>
              <a:rPr lang="zh-CN" altLang="en-US" dirty="0"/>
              <a:t>单击此处编辑母版标题样式</a:t>
            </a:r>
          </a:p>
        </p:txBody>
      </p:sp>
      <p:pic>
        <p:nvPicPr>
          <p:cNvPr id="8" name="图片 7"/>
          <p:cNvPicPr>
            <a:picLocks noChangeAspect="1"/>
          </p:cNvPicPr>
          <p:nvPr userDrawn="1"/>
        </p:nvPicPr>
        <p:blipFill>
          <a:blip r:embed="rId4">
            <a:alphaModFix amt="5000"/>
          </a:blip>
          <a:stretch>
            <a:fillRect/>
          </a:stretch>
        </p:blipFill>
        <p:spPr>
          <a:xfrm>
            <a:off x="10685756" y="6266370"/>
            <a:ext cx="1033639" cy="545083"/>
          </a:xfrm>
          <a:prstGeom prst="rect">
            <a:avLst/>
          </a:prstGeom>
        </p:spPr>
      </p:pic>
      <p:sp>
        <p:nvSpPr>
          <p:cNvPr id="11" name="灯片编号占位符 13"/>
          <p:cNvSpPr>
            <a:spLocks noGrp="1"/>
          </p:cNvSpPr>
          <p:nvPr>
            <p:ph type="sldNum" sz="quarter" idx="12"/>
          </p:nvPr>
        </p:nvSpPr>
        <p:spPr>
          <a:xfrm>
            <a:off x="8610600" y="6356350"/>
            <a:ext cx="2743200" cy="365125"/>
          </a:xfrm>
        </p:spPr>
        <p:txBody>
          <a:bodyPr/>
          <a:lstStyle>
            <a:lvl1pPr>
              <a:defRPr sz="2000" b="1" i="1">
                <a:solidFill>
                  <a:schemeClr val="tx1"/>
                </a:solidFill>
                <a:latin typeface="Times New Roman" panose="02020603050405020304" pitchFamily="18" charset="0"/>
                <a:cs typeface="Times New Roman" panose="02020603050405020304" pitchFamily="18" charset="0"/>
              </a:defRPr>
            </a:lvl1pPr>
          </a:lstStyle>
          <a:p>
            <a:fld id="{EF2DDBE1-ABE7-404F-A592-1A3E362FB0A2}" type="slidenum">
              <a:rPr lang="zh-CN" altLang="en-US" smtClean="0"/>
              <a:t>‹#›</a:t>
            </a:fld>
            <a:endParaRPr lang="zh-CN" altLang="en-US" dirty="0"/>
          </a:p>
        </p:txBody>
      </p:sp>
      <p:cxnSp>
        <p:nvCxnSpPr>
          <p:cNvPr id="5" name="直接连接符 4"/>
          <p:cNvCxnSpPr/>
          <p:nvPr userDrawn="1"/>
        </p:nvCxnSpPr>
        <p:spPr>
          <a:xfrm>
            <a:off x="1642369" y="825623"/>
            <a:ext cx="919726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889118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0" y="0"/>
            <a:ext cx="1529277" cy="1127351"/>
          </a:xfrm>
          <a:prstGeom prst="rect">
            <a:avLst/>
          </a:prstGeom>
        </p:spPr>
      </p:pic>
      <p:pic>
        <p:nvPicPr>
          <p:cNvPr id="10" name="图片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p:spPr>
      </p:pic>
      <p:sp>
        <p:nvSpPr>
          <p:cNvPr id="2" name="标题 1"/>
          <p:cNvSpPr>
            <a:spLocks noGrp="1"/>
          </p:cNvSpPr>
          <p:nvPr>
            <p:ph type="title"/>
          </p:nvPr>
        </p:nvSpPr>
        <p:spPr>
          <a:xfrm>
            <a:off x="1642369" y="178480"/>
            <a:ext cx="10515600" cy="795338"/>
          </a:xfrm>
        </p:spPr>
        <p:txBody>
          <a:bodyPr>
            <a:normAutofit/>
          </a:bodyPr>
          <a:lstStyle>
            <a:lvl1pPr>
              <a:defRPr sz="2800" b="1">
                <a:latin typeface="宋体" panose="02010600030101010101" pitchFamily="2" charset="-122"/>
                <a:ea typeface="宋体" panose="02010600030101010101" pitchFamily="2" charset="-122"/>
              </a:defRPr>
            </a:lvl1pPr>
          </a:lstStyle>
          <a:p>
            <a:r>
              <a:rPr lang="zh-CN" altLang="en-US" dirty="0"/>
              <a:t>单击此处编辑母版标题样式</a:t>
            </a:r>
          </a:p>
        </p:txBody>
      </p:sp>
      <p:pic>
        <p:nvPicPr>
          <p:cNvPr id="8" name="图片 7"/>
          <p:cNvPicPr>
            <a:picLocks noChangeAspect="1"/>
          </p:cNvPicPr>
          <p:nvPr userDrawn="1"/>
        </p:nvPicPr>
        <p:blipFill>
          <a:blip r:embed="rId4">
            <a:alphaModFix amt="5000"/>
          </a:blip>
          <a:stretch>
            <a:fillRect/>
          </a:stretch>
        </p:blipFill>
        <p:spPr>
          <a:xfrm>
            <a:off x="10685756" y="6266370"/>
            <a:ext cx="1033639" cy="545083"/>
          </a:xfrm>
          <a:prstGeom prst="rect">
            <a:avLst/>
          </a:prstGeom>
        </p:spPr>
      </p:pic>
      <p:sp>
        <p:nvSpPr>
          <p:cNvPr id="11" name="灯片编号占位符 13"/>
          <p:cNvSpPr>
            <a:spLocks noGrp="1"/>
          </p:cNvSpPr>
          <p:nvPr>
            <p:ph type="sldNum" sz="quarter" idx="12"/>
          </p:nvPr>
        </p:nvSpPr>
        <p:spPr>
          <a:xfrm>
            <a:off x="8610600" y="6356350"/>
            <a:ext cx="2743200" cy="365125"/>
          </a:xfrm>
        </p:spPr>
        <p:txBody>
          <a:bodyPr/>
          <a:lstStyle>
            <a:lvl1pPr>
              <a:defRPr sz="2000" b="1" i="1">
                <a:solidFill>
                  <a:schemeClr val="tx1"/>
                </a:solidFill>
                <a:latin typeface="Times New Roman" panose="02020603050405020304" pitchFamily="18" charset="0"/>
                <a:cs typeface="Times New Roman" panose="02020603050405020304" pitchFamily="18" charset="0"/>
              </a:defRPr>
            </a:lvl1pPr>
          </a:lstStyle>
          <a:p>
            <a:fld id="{EF2DDBE1-ABE7-404F-A592-1A3E362FB0A2}" type="slidenum">
              <a:rPr lang="zh-CN" altLang="en-US" smtClean="0"/>
              <a:t>‹#›</a:t>
            </a:fld>
            <a:endParaRPr lang="zh-CN" altLang="en-US" dirty="0"/>
          </a:p>
        </p:txBody>
      </p:sp>
      <p:cxnSp>
        <p:nvCxnSpPr>
          <p:cNvPr id="5" name="直接连接符 4"/>
          <p:cNvCxnSpPr/>
          <p:nvPr userDrawn="1"/>
        </p:nvCxnSpPr>
        <p:spPr>
          <a:xfrm>
            <a:off x="1642369" y="825623"/>
            <a:ext cx="919726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128344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0" y="0"/>
            <a:ext cx="1529277" cy="1127351"/>
          </a:xfrm>
          <a:prstGeom prst="rect">
            <a:avLst/>
          </a:prstGeom>
        </p:spPr>
      </p:pic>
      <p:pic>
        <p:nvPicPr>
          <p:cNvPr id="10" name="图片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p:spPr>
      </p:pic>
      <p:sp>
        <p:nvSpPr>
          <p:cNvPr id="2" name="标题 1"/>
          <p:cNvSpPr>
            <a:spLocks noGrp="1"/>
          </p:cNvSpPr>
          <p:nvPr>
            <p:ph type="title"/>
          </p:nvPr>
        </p:nvSpPr>
        <p:spPr>
          <a:xfrm>
            <a:off x="1642369" y="178480"/>
            <a:ext cx="10515600" cy="795338"/>
          </a:xfrm>
        </p:spPr>
        <p:txBody>
          <a:bodyPr>
            <a:normAutofit/>
          </a:bodyPr>
          <a:lstStyle>
            <a:lvl1pPr>
              <a:defRPr sz="2800" b="1">
                <a:latin typeface="宋体" panose="02010600030101010101" pitchFamily="2" charset="-122"/>
                <a:ea typeface="宋体" panose="02010600030101010101" pitchFamily="2" charset="-122"/>
              </a:defRPr>
            </a:lvl1pPr>
          </a:lstStyle>
          <a:p>
            <a:r>
              <a:rPr lang="zh-CN" altLang="en-US" dirty="0"/>
              <a:t>单击此处编辑母版标题样式</a:t>
            </a:r>
          </a:p>
        </p:txBody>
      </p:sp>
      <p:pic>
        <p:nvPicPr>
          <p:cNvPr id="8" name="图片 7"/>
          <p:cNvPicPr>
            <a:picLocks noChangeAspect="1"/>
          </p:cNvPicPr>
          <p:nvPr userDrawn="1"/>
        </p:nvPicPr>
        <p:blipFill>
          <a:blip r:embed="rId4">
            <a:alphaModFix amt="5000"/>
          </a:blip>
          <a:stretch>
            <a:fillRect/>
          </a:stretch>
        </p:blipFill>
        <p:spPr>
          <a:xfrm>
            <a:off x="10685756" y="6266370"/>
            <a:ext cx="1033639" cy="545083"/>
          </a:xfrm>
          <a:prstGeom prst="rect">
            <a:avLst/>
          </a:prstGeom>
        </p:spPr>
      </p:pic>
      <p:sp>
        <p:nvSpPr>
          <p:cNvPr id="11" name="灯片编号占位符 13"/>
          <p:cNvSpPr>
            <a:spLocks noGrp="1"/>
          </p:cNvSpPr>
          <p:nvPr>
            <p:ph type="sldNum" sz="quarter" idx="12"/>
          </p:nvPr>
        </p:nvSpPr>
        <p:spPr>
          <a:xfrm>
            <a:off x="8610600" y="6356350"/>
            <a:ext cx="2743200" cy="365125"/>
          </a:xfrm>
        </p:spPr>
        <p:txBody>
          <a:bodyPr/>
          <a:lstStyle>
            <a:lvl1pPr>
              <a:defRPr sz="2000" b="1" i="1">
                <a:solidFill>
                  <a:schemeClr val="tx1"/>
                </a:solidFill>
                <a:latin typeface="Times New Roman" panose="02020603050405020304" pitchFamily="18" charset="0"/>
                <a:cs typeface="Times New Roman" panose="02020603050405020304" pitchFamily="18" charset="0"/>
              </a:defRPr>
            </a:lvl1pPr>
          </a:lstStyle>
          <a:p>
            <a:fld id="{EF2DDBE1-ABE7-404F-A592-1A3E362FB0A2}" type="slidenum">
              <a:rPr lang="zh-CN" altLang="en-US" smtClean="0"/>
              <a:t>‹#›</a:t>
            </a:fld>
            <a:endParaRPr lang="zh-CN" altLang="en-US" dirty="0"/>
          </a:p>
        </p:txBody>
      </p:sp>
      <p:cxnSp>
        <p:nvCxnSpPr>
          <p:cNvPr id="5" name="直接连接符 4"/>
          <p:cNvCxnSpPr/>
          <p:nvPr userDrawn="1"/>
        </p:nvCxnSpPr>
        <p:spPr>
          <a:xfrm>
            <a:off x="1642369" y="825623"/>
            <a:ext cx="919726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685683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0" y="0"/>
            <a:ext cx="1529277" cy="1127351"/>
          </a:xfrm>
          <a:prstGeom prst="rect">
            <a:avLst/>
          </a:prstGeom>
        </p:spPr>
      </p:pic>
      <p:pic>
        <p:nvPicPr>
          <p:cNvPr id="10" name="图片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p:spPr>
      </p:pic>
      <p:sp>
        <p:nvSpPr>
          <p:cNvPr id="2" name="标题 1"/>
          <p:cNvSpPr>
            <a:spLocks noGrp="1"/>
          </p:cNvSpPr>
          <p:nvPr>
            <p:ph type="title"/>
          </p:nvPr>
        </p:nvSpPr>
        <p:spPr>
          <a:xfrm>
            <a:off x="1642369" y="178480"/>
            <a:ext cx="10515600" cy="795338"/>
          </a:xfrm>
        </p:spPr>
        <p:txBody>
          <a:bodyPr>
            <a:normAutofit/>
          </a:bodyPr>
          <a:lstStyle>
            <a:lvl1pPr>
              <a:defRPr sz="2800" b="1">
                <a:latin typeface="宋体" panose="02010600030101010101" pitchFamily="2" charset="-122"/>
                <a:ea typeface="宋体" panose="02010600030101010101" pitchFamily="2" charset="-122"/>
              </a:defRPr>
            </a:lvl1pPr>
          </a:lstStyle>
          <a:p>
            <a:r>
              <a:rPr lang="zh-CN" altLang="en-US" dirty="0"/>
              <a:t>单击此处编辑母版标题样式</a:t>
            </a:r>
          </a:p>
        </p:txBody>
      </p:sp>
      <p:pic>
        <p:nvPicPr>
          <p:cNvPr id="8" name="图片 7"/>
          <p:cNvPicPr>
            <a:picLocks noChangeAspect="1"/>
          </p:cNvPicPr>
          <p:nvPr userDrawn="1"/>
        </p:nvPicPr>
        <p:blipFill>
          <a:blip r:embed="rId4">
            <a:alphaModFix amt="5000"/>
          </a:blip>
          <a:stretch>
            <a:fillRect/>
          </a:stretch>
        </p:blipFill>
        <p:spPr>
          <a:xfrm>
            <a:off x="10685756" y="6266370"/>
            <a:ext cx="1033639" cy="545083"/>
          </a:xfrm>
          <a:prstGeom prst="rect">
            <a:avLst/>
          </a:prstGeom>
        </p:spPr>
      </p:pic>
      <p:sp>
        <p:nvSpPr>
          <p:cNvPr id="11" name="灯片编号占位符 13"/>
          <p:cNvSpPr>
            <a:spLocks noGrp="1"/>
          </p:cNvSpPr>
          <p:nvPr>
            <p:ph type="sldNum" sz="quarter" idx="12"/>
          </p:nvPr>
        </p:nvSpPr>
        <p:spPr>
          <a:xfrm>
            <a:off x="8610600" y="6356350"/>
            <a:ext cx="2743200" cy="365125"/>
          </a:xfrm>
        </p:spPr>
        <p:txBody>
          <a:bodyPr/>
          <a:lstStyle>
            <a:lvl1pPr>
              <a:defRPr sz="2000" b="1" i="1">
                <a:solidFill>
                  <a:schemeClr val="tx1"/>
                </a:solidFill>
                <a:latin typeface="Times New Roman" panose="02020603050405020304" pitchFamily="18" charset="0"/>
                <a:cs typeface="Times New Roman" panose="02020603050405020304" pitchFamily="18" charset="0"/>
              </a:defRPr>
            </a:lvl1pPr>
          </a:lstStyle>
          <a:p>
            <a:fld id="{EF2DDBE1-ABE7-404F-A592-1A3E362FB0A2}" type="slidenum">
              <a:rPr lang="zh-CN" altLang="en-US" smtClean="0"/>
              <a:t>‹#›</a:t>
            </a:fld>
            <a:endParaRPr lang="zh-CN" altLang="en-US" dirty="0"/>
          </a:p>
        </p:txBody>
      </p:sp>
      <p:cxnSp>
        <p:nvCxnSpPr>
          <p:cNvPr id="5" name="直接连接符 4"/>
          <p:cNvCxnSpPr/>
          <p:nvPr userDrawn="1"/>
        </p:nvCxnSpPr>
        <p:spPr>
          <a:xfrm>
            <a:off x="1642369" y="825623"/>
            <a:ext cx="919726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028632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0" y="0"/>
            <a:ext cx="1529277" cy="1127351"/>
          </a:xfrm>
          <a:prstGeom prst="rect">
            <a:avLst/>
          </a:prstGeom>
        </p:spPr>
      </p:pic>
      <p:pic>
        <p:nvPicPr>
          <p:cNvPr id="10" name="图片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p:spPr>
      </p:pic>
      <p:sp>
        <p:nvSpPr>
          <p:cNvPr id="2" name="标题 1"/>
          <p:cNvSpPr>
            <a:spLocks noGrp="1"/>
          </p:cNvSpPr>
          <p:nvPr>
            <p:ph type="title"/>
          </p:nvPr>
        </p:nvSpPr>
        <p:spPr>
          <a:xfrm>
            <a:off x="1642369" y="178480"/>
            <a:ext cx="10515600" cy="795338"/>
          </a:xfrm>
        </p:spPr>
        <p:txBody>
          <a:bodyPr>
            <a:normAutofit/>
          </a:bodyPr>
          <a:lstStyle>
            <a:lvl1pPr>
              <a:defRPr sz="2800" b="1">
                <a:latin typeface="宋体" panose="02010600030101010101" pitchFamily="2" charset="-122"/>
                <a:ea typeface="宋体" panose="02010600030101010101" pitchFamily="2" charset="-122"/>
              </a:defRPr>
            </a:lvl1pPr>
          </a:lstStyle>
          <a:p>
            <a:r>
              <a:rPr lang="zh-CN" altLang="en-US" dirty="0"/>
              <a:t>单击此处编辑母版标题样式</a:t>
            </a:r>
          </a:p>
        </p:txBody>
      </p:sp>
      <p:pic>
        <p:nvPicPr>
          <p:cNvPr id="8" name="图片 7"/>
          <p:cNvPicPr>
            <a:picLocks noChangeAspect="1"/>
          </p:cNvPicPr>
          <p:nvPr userDrawn="1"/>
        </p:nvPicPr>
        <p:blipFill>
          <a:blip r:embed="rId4">
            <a:alphaModFix amt="5000"/>
          </a:blip>
          <a:stretch>
            <a:fillRect/>
          </a:stretch>
        </p:blipFill>
        <p:spPr>
          <a:xfrm>
            <a:off x="10685756" y="6266370"/>
            <a:ext cx="1033639" cy="545083"/>
          </a:xfrm>
          <a:prstGeom prst="rect">
            <a:avLst/>
          </a:prstGeom>
        </p:spPr>
      </p:pic>
      <p:sp>
        <p:nvSpPr>
          <p:cNvPr id="11" name="灯片编号占位符 13"/>
          <p:cNvSpPr>
            <a:spLocks noGrp="1"/>
          </p:cNvSpPr>
          <p:nvPr>
            <p:ph type="sldNum" sz="quarter" idx="12"/>
          </p:nvPr>
        </p:nvSpPr>
        <p:spPr>
          <a:xfrm>
            <a:off x="8610600" y="6356350"/>
            <a:ext cx="2743200" cy="365125"/>
          </a:xfrm>
        </p:spPr>
        <p:txBody>
          <a:bodyPr/>
          <a:lstStyle>
            <a:lvl1pPr>
              <a:defRPr sz="2000" b="1" i="1">
                <a:solidFill>
                  <a:schemeClr val="tx1"/>
                </a:solidFill>
                <a:latin typeface="Times New Roman" panose="02020603050405020304" pitchFamily="18" charset="0"/>
                <a:cs typeface="Times New Roman" panose="02020603050405020304" pitchFamily="18" charset="0"/>
              </a:defRPr>
            </a:lvl1pPr>
          </a:lstStyle>
          <a:p>
            <a:fld id="{EF2DDBE1-ABE7-404F-A592-1A3E362FB0A2}" type="slidenum">
              <a:rPr lang="zh-CN" altLang="en-US" smtClean="0"/>
              <a:t>‹#›</a:t>
            </a:fld>
            <a:endParaRPr lang="zh-CN" altLang="en-US" dirty="0"/>
          </a:p>
        </p:txBody>
      </p:sp>
      <p:cxnSp>
        <p:nvCxnSpPr>
          <p:cNvPr id="5" name="直接连接符 4"/>
          <p:cNvCxnSpPr/>
          <p:nvPr userDrawn="1"/>
        </p:nvCxnSpPr>
        <p:spPr>
          <a:xfrm>
            <a:off x="1642369" y="825623"/>
            <a:ext cx="9197266"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1353284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0" y="0"/>
            <a:ext cx="1529277" cy="1127351"/>
          </a:xfrm>
          <a:prstGeom prst="rect">
            <a:avLst/>
          </a:prstGeom>
        </p:spPr>
      </p:pic>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p:spPr>
      </p:pic>
      <p:sp>
        <p:nvSpPr>
          <p:cNvPr id="8" name="标题 1"/>
          <p:cNvSpPr>
            <a:spLocks noGrp="1"/>
          </p:cNvSpPr>
          <p:nvPr>
            <p:ph type="title"/>
          </p:nvPr>
        </p:nvSpPr>
        <p:spPr>
          <a:xfrm>
            <a:off x="1642369" y="178480"/>
            <a:ext cx="10515600" cy="795338"/>
          </a:xfrm>
        </p:spPr>
        <p:txBody>
          <a:bodyPr>
            <a:normAutofit/>
          </a:bodyPr>
          <a:lstStyle>
            <a:lvl1pPr>
              <a:defRPr sz="2800" b="1">
                <a:latin typeface="宋体" panose="02010600030101010101" pitchFamily="2" charset="-122"/>
                <a:ea typeface="宋体" panose="02010600030101010101" pitchFamily="2" charset="-122"/>
              </a:defRPr>
            </a:lvl1pPr>
          </a:lstStyle>
          <a:p>
            <a:r>
              <a:rPr lang="zh-CN" altLang="en-US" dirty="0"/>
              <a:t>单击此处编辑母版标题样式</a:t>
            </a:r>
          </a:p>
        </p:txBody>
      </p:sp>
      <p:pic>
        <p:nvPicPr>
          <p:cNvPr id="10" name="图片 9"/>
          <p:cNvPicPr>
            <a:picLocks noChangeAspect="1"/>
          </p:cNvPicPr>
          <p:nvPr userDrawn="1"/>
        </p:nvPicPr>
        <p:blipFill>
          <a:blip r:embed="rId4">
            <a:alphaModFix amt="5000"/>
          </a:blip>
          <a:stretch>
            <a:fillRect/>
          </a:stretch>
        </p:blipFill>
        <p:spPr>
          <a:xfrm>
            <a:off x="10685756" y="6266370"/>
            <a:ext cx="1033639" cy="545083"/>
          </a:xfrm>
          <a:prstGeom prst="rect">
            <a:avLst/>
          </a:prstGeom>
        </p:spPr>
      </p:pic>
      <p:sp>
        <p:nvSpPr>
          <p:cNvPr id="11" name="灯片编号占位符 13"/>
          <p:cNvSpPr>
            <a:spLocks noGrp="1"/>
          </p:cNvSpPr>
          <p:nvPr>
            <p:ph type="sldNum" sz="quarter" idx="12"/>
          </p:nvPr>
        </p:nvSpPr>
        <p:spPr>
          <a:xfrm>
            <a:off x="8610600" y="6356350"/>
            <a:ext cx="2743200" cy="365125"/>
          </a:xfrm>
        </p:spPr>
        <p:txBody>
          <a:bodyPr/>
          <a:lstStyle>
            <a:lvl1pPr>
              <a:defRPr sz="2000" b="1" i="1">
                <a:solidFill>
                  <a:schemeClr val="tx1"/>
                </a:solidFill>
                <a:latin typeface="Times New Roman" panose="02020603050405020304" pitchFamily="18" charset="0"/>
                <a:cs typeface="Times New Roman" panose="02020603050405020304" pitchFamily="18" charset="0"/>
              </a:defRPr>
            </a:lvl1pPr>
          </a:lstStyle>
          <a:p>
            <a:fld id="{EF2DDBE1-ABE7-404F-A592-1A3E362FB0A2}" type="slidenum">
              <a:rPr lang="zh-CN" altLang="en-US" smtClean="0"/>
              <a:t>‹#›</a:t>
            </a:fld>
            <a:endParaRPr lang="zh-CN" altLang="en-US" dirty="0"/>
          </a:p>
        </p:txBody>
      </p:sp>
      <p:cxnSp>
        <p:nvCxnSpPr>
          <p:cNvPr id="12" name="直接连接符 11"/>
          <p:cNvCxnSpPr/>
          <p:nvPr userDrawn="1"/>
        </p:nvCxnSpPr>
        <p:spPr>
          <a:xfrm>
            <a:off x="1642369" y="825623"/>
            <a:ext cx="9197266" cy="0"/>
          </a:xfrm>
          <a:prstGeom prst="line">
            <a:avLst/>
          </a:prstGeom>
          <a:ln w="28575"/>
        </p:spPr>
        <p:style>
          <a:lnRef idx="1">
            <a:schemeClr val="dk1"/>
          </a:lnRef>
          <a:fillRef idx="0">
            <a:schemeClr val="dk1"/>
          </a:fillRef>
          <a:effectRef idx="0">
            <a:schemeClr val="dk1"/>
          </a:effectRef>
          <a:fontRef idx="minor">
            <a:schemeClr val="tx1"/>
          </a:fontRef>
        </p:style>
      </p:cxnSp>
      <p:sp>
        <p:nvSpPr>
          <p:cNvPr id="14" name="文本框 13"/>
          <p:cNvSpPr txBox="1"/>
          <p:nvPr userDrawn="1"/>
        </p:nvSpPr>
        <p:spPr>
          <a:xfrm>
            <a:off x="1074198" y="1225118"/>
            <a:ext cx="6862439" cy="584775"/>
          </a:xfrm>
          <a:prstGeom prst="rect">
            <a:avLst/>
          </a:prstGeom>
          <a:noFill/>
        </p:spPr>
        <p:txBody>
          <a:bodyPr wrap="square" rtlCol="0">
            <a:spAutoFit/>
          </a:bodyPr>
          <a:lstStyle/>
          <a:p>
            <a:pPr algn="l"/>
            <a:r>
              <a:rPr lang="zh-CN" altLang="en-US" sz="3200" b="1" dirty="0">
                <a:latin typeface="宋体" panose="02010600030101010101" pitchFamily="2" charset="-122"/>
                <a:ea typeface="宋体" panose="02010600030101010101" pitchFamily="2" charset="-122"/>
                <a:cs typeface="Times New Roman" panose="02020603050405020304" pitchFamily="18" charset="0"/>
              </a:rPr>
              <a:t>总结</a:t>
            </a:r>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0" y="0"/>
            <a:ext cx="1529277" cy="1127351"/>
          </a:xfrm>
          <a:prstGeom prst="rect">
            <a:avLst/>
          </a:prstGeom>
        </p:spPr>
      </p:pic>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p:spPr>
      </p:pic>
      <p:sp>
        <p:nvSpPr>
          <p:cNvPr id="8" name="标题 1"/>
          <p:cNvSpPr>
            <a:spLocks noGrp="1"/>
          </p:cNvSpPr>
          <p:nvPr>
            <p:ph type="title"/>
          </p:nvPr>
        </p:nvSpPr>
        <p:spPr>
          <a:xfrm>
            <a:off x="1642369" y="178480"/>
            <a:ext cx="10515600" cy="795338"/>
          </a:xfrm>
        </p:spPr>
        <p:txBody>
          <a:bodyPr>
            <a:normAutofit/>
          </a:bodyPr>
          <a:lstStyle>
            <a:lvl1pPr>
              <a:defRPr sz="2800" b="1">
                <a:latin typeface="宋体" panose="02010600030101010101" pitchFamily="2" charset="-122"/>
                <a:ea typeface="宋体" panose="02010600030101010101" pitchFamily="2" charset="-122"/>
              </a:defRPr>
            </a:lvl1pPr>
          </a:lstStyle>
          <a:p>
            <a:r>
              <a:rPr lang="zh-CN" altLang="en-US" dirty="0"/>
              <a:t>单击此处编辑母版标题样式</a:t>
            </a:r>
          </a:p>
        </p:txBody>
      </p:sp>
      <p:pic>
        <p:nvPicPr>
          <p:cNvPr id="10" name="图片 9"/>
          <p:cNvPicPr>
            <a:picLocks noChangeAspect="1"/>
          </p:cNvPicPr>
          <p:nvPr userDrawn="1"/>
        </p:nvPicPr>
        <p:blipFill>
          <a:blip r:embed="rId4">
            <a:alphaModFix amt="5000"/>
          </a:blip>
          <a:stretch>
            <a:fillRect/>
          </a:stretch>
        </p:blipFill>
        <p:spPr>
          <a:xfrm>
            <a:off x="10685756" y="6266370"/>
            <a:ext cx="1033639" cy="545083"/>
          </a:xfrm>
          <a:prstGeom prst="rect">
            <a:avLst/>
          </a:prstGeom>
        </p:spPr>
      </p:pic>
      <p:sp>
        <p:nvSpPr>
          <p:cNvPr id="11" name="灯片编号占位符 13"/>
          <p:cNvSpPr>
            <a:spLocks noGrp="1"/>
          </p:cNvSpPr>
          <p:nvPr>
            <p:ph type="sldNum" sz="quarter" idx="12"/>
          </p:nvPr>
        </p:nvSpPr>
        <p:spPr>
          <a:xfrm>
            <a:off x="8610600" y="6356350"/>
            <a:ext cx="2743200" cy="365125"/>
          </a:xfrm>
        </p:spPr>
        <p:txBody>
          <a:bodyPr/>
          <a:lstStyle>
            <a:lvl1pPr>
              <a:defRPr sz="2000" b="1" i="1">
                <a:solidFill>
                  <a:schemeClr val="tx1"/>
                </a:solidFill>
                <a:latin typeface="Times New Roman" panose="02020603050405020304" pitchFamily="18" charset="0"/>
                <a:cs typeface="Times New Roman" panose="02020603050405020304" pitchFamily="18" charset="0"/>
              </a:defRPr>
            </a:lvl1pPr>
          </a:lstStyle>
          <a:p>
            <a:fld id="{EF2DDBE1-ABE7-404F-A592-1A3E362FB0A2}" type="slidenum">
              <a:rPr lang="zh-CN" altLang="en-US" smtClean="0"/>
              <a:t>‹#›</a:t>
            </a:fld>
            <a:endParaRPr lang="zh-CN" altLang="en-US" dirty="0"/>
          </a:p>
        </p:txBody>
      </p:sp>
      <p:cxnSp>
        <p:nvCxnSpPr>
          <p:cNvPr id="12" name="直接连接符 11"/>
          <p:cNvCxnSpPr/>
          <p:nvPr userDrawn="1"/>
        </p:nvCxnSpPr>
        <p:spPr>
          <a:xfrm>
            <a:off x="1642369" y="825623"/>
            <a:ext cx="9197266" cy="0"/>
          </a:xfrm>
          <a:prstGeom prst="line">
            <a:avLst/>
          </a:prstGeom>
          <a:ln w="28575"/>
        </p:spPr>
        <p:style>
          <a:lnRef idx="1">
            <a:schemeClr val="dk1"/>
          </a:lnRef>
          <a:fillRef idx="0">
            <a:schemeClr val="dk1"/>
          </a:fillRef>
          <a:effectRef idx="0">
            <a:schemeClr val="dk1"/>
          </a:effectRef>
          <a:fontRef idx="minor">
            <a:schemeClr val="tx1"/>
          </a:fontRef>
        </p:style>
      </p:cxnSp>
      <p:sp>
        <p:nvSpPr>
          <p:cNvPr id="13" name="文本框 12"/>
          <p:cNvSpPr txBox="1"/>
          <p:nvPr userDrawn="1"/>
        </p:nvSpPr>
        <p:spPr>
          <a:xfrm>
            <a:off x="1074198" y="1225118"/>
            <a:ext cx="6862439" cy="523220"/>
          </a:xfrm>
          <a:prstGeom prst="rect">
            <a:avLst/>
          </a:prstGeom>
          <a:noFill/>
        </p:spPr>
        <p:txBody>
          <a:bodyPr wrap="square" rtlCol="0">
            <a:spAutoFit/>
          </a:bodyPr>
          <a:lstStyle/>
          <a:p>
            <a:pPr algn="l"/>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Next Week</a:t>
            </a:r>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0" y="0"/>
            <a:ext cx="1529277" cy="1127351"/>
          </a:xfrm>
          <a:prstGeom prst="rect">
            <a:avLst/>
          </a:prstGeom>
        </p:spPr>
      </p:pic>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p:spPr>
      </p:pic>
      <p:sp>
        <p:nvSpPr>
          <p:cNvPr id="8" name="标题 1"/>
          <p:cNvSpPr>
            <a:spLocks noGrp="1"/>
          </p:cNvSpPr>
          <p:nvPr>
            <p:ph type="title"/>
          </p:nvPr>
        </p:nvSpPr>
        <p:spPr>
          <a:xfrm>
            <a:off x="1642369" y="178480"/>
            <a:ext cx="10515600" cy="795338"/>
          </a:xfrm>
        </p:spPr>
        <p:txBody>
          <a:bodyPr>
            <a:normAutofit/>
          </a:bodyPr>
          <a:lstStyle>
            <a:lvl1pPr>
              <a:defRPr sz="2800" b="1">
                <a:latin typeface="宋体" panose="02010600030101010101" pitchFamily="2" charset="-122"/>
                <a:ea typeface="宋体" panose="02010600030101010101" pitchFamily="2" charset="-122"/>
              </a:defRPr>
            </a:lvl1pPr>
          </a:lstStyle>
          <a:p>
            <a:r>
              <a:rPr lang="zh-CN" altLang="en-US" dirty="0"/>
              <a:t>单击此处编辑母版标题样式</a:t>
            </a:r>
          </a:p>
        </p:txBody>
      </p:sp>
      <p:pic>
        <p:nvPicPr>
          <p:cNvPr id="10" name="图片 9"/>
          <p:cNvPicPr>
            <a:picLocks noChangeAspect="1"/>
          </p:cNvPicPr>
          <p:nvPr userDrawn="1"/>
        </p:nvPicPr>
        <p:blipFill>
          <a:blip r:embed="rId4">
            <a:alphaModFix amt="5000"/>
          </a:blip>
          <a:stretch>
            <a:fillRect/>
          </a:stretch>
        </p:blipFill>
        <p:spPr>
          <a:xfrm>
            <a:off x="10685756" y="6266370"/>
            <a:ext cx="1033639" cy="545083"/>
          </a:xfrm>
          <a:prstGeom prst="rect">
            <a:avLst/>
          </a:prstGeom>
        </p:spPr>
      </p:pic>
      <p:sp>
        <p:nvSpPr>
          <p:cNvPr id="11" name="灯片编号占位符 13"/>
          <p:cNvSpPr>
            <a:spLocks noGrp="1"/>
          </p:cNvSpPr>
          <p:nvPr>
            <p:ph type="sldNum" sz="quarter" idx="12"/>
          </p:nvPr>
        </p:nvSpPr>
        <p:spPr>
          <a:xfrm>
            <a:off x="8610600" y="6356350"/>
            <a:ext cx="2743200" cy="365125"/>
          </a:xfrm>
        </p:spPr>
        <p:txBody>
          <a:bodyPr/>
          <a:lstStyle>
            <a:lvl1pPr>
              <a:defRPr sz="2000" b="1" i="1">
                <a:solidFill>
                  <a:schemeClr val="tx1"/>
                </a:solidFill>
                <a:latin typeface="Times New Roman" panose="02020603050405020304" pitchFamily="18" charset="0"/>
                <a:cs typeface="Times New Roman" panose="02020603050405020304" pitchFamily="18" charset="0"/>
              </a:defRPr>
            </a:lvl1pPr>
          </a:lstStyle>
          <a:p>
            <a:fld id="{EF2DDBE1-ABE7-404F-A592-1A3E362FB0A2}" type="slidenum">
              <a:rPr lang="zh-CN" altLang="en-US" smtClean="0"/>
              <a:t>‹#›</a:t>
            </a:fld>
            <a:endParaRPr lang="zh-CN" altLang="en-US" dirty="0"/>
          </a:p>
        </p:txBody>
      </p:sp>
      <p:cxnSp>
        <p:nvCxnSpPr>
          <p:cNvPr id="12" name="直接连接符 11"/>
          <p:cNvCxnSpPr/>
          <p:nvPr userDrawn="1"/>
        </p:nvCxnSpPr>
        <p:spPr>
          <a:xfrm>
            <a:off x="1642369" y="825623"/>
            <a:ext cx="9197266" cy="0"/>
          </a:xfrm>
          <a:prstGeom prst="line">
            <a:avLst/>
          </a:prstGeom>
          <a:ln w="28575"/>
        </p:spPr>
        <p:style>
          <a:lnRef idx="1">
            <a:schemeClr val="dk1"/>
          </a:lnRef>
          <a:fillRef idx="0">
            <a:schemeClr val="dk1"/>
          </a:fillRef>
          <a:effectRef idx="0">
            <a:schemeClr val="dk1"/>
          </a:effectRef>
          <a:fontRef idx="minor">
            <a:schemeClr val="tx1"/>
          </a:fontRef>
        </p:style>
      </p:cxnSp>
      <p:sp>
        <p:nvSpPr>
          <p:cNvPr id="14" name="文本框 13"/>
          <p:cNvSpPr txBox="1"/>
          <p:nvPr userDrawn="1"/>
        </p:nvSpPr>
        <p:spPr>
          <a:xfrm>
            <a:off x="2335225" y="1502512"/>
            <a:ext cx="6481744" cy="4068421"/>
          </a:xfrm>
          <a:prstGeom prst="rect">
            <a:avLst/>
          </a:prstGeom>
          <a:noFill/>
        </p:spPr>
        <p:txBody>
          <a:bodyPr wrap="square" rtlCol="0">
            <a:spAutoFit/>
          </a:bodyPr>
          <a:lstStyle/>
          <a:p>
            <a:pPr algn="ctr">
              <a:lnSpc>
                <a:spcPct val="150000"/>
              </a:lnSpc>
            </a:pPr>
            <a:r>
              <a:rPr lang="zh-CN" altLang="en-US" sz="3200" b="1" dirty="0">
                <a:latin typeface="宋体" panose="02010600030101010101" pitchFamily="2" charset="-122"/>
                <a:ea typeface="宋体" panose="02010600030101010101" pitchFamily="2" charset="-122"/>
                <a:cs typeface="Times New Roman" panose="02020603050405020304" pitchFamily="18" charset="0"/>
              </a:rPr>
              <a:t>建议交流与改进</a:t>
            </a:r>
            <a:endParaRPr lang="en-US" altLang="zh-CN" sz="3200" b="1" dirty="0">
              <a:latin typeface="宋体" panose="02010600030101010101" pitchFamily="2" charset="-122"/>
              <a:ea typeface="宋体" panose="02010600030101010101" pitchFamily="2" charset="-122"/>
              <a:cs typeface="Times New Roman" panose="02020603050405020304" pitchFamily="18" charset="0"/>
            </a:endParaRPr>
          </a:p>
          <a:p>
            <a:pPr marL="457200" indent="-457200" algn="ctr">
              <a:lnSpc>
                <a:spcPct val="150000"/>
              </a:lnSpc>
              <a:buFont typeface="Wingdings" panose="05000000000000000000" pitchFamily="2" charset="2"/>
              <a:buChar char="Ø"/>
            </a:pPr>
            <a:r>
              <a:rPr lang="zh-CN" altLang="en-US" sz="2400" b="0" dirty="0">
                <a:latin typeface="宋体" panose="02010600030101010101" pitchFamily="2" charset="-122"/>
                <a:ea typeface="宋体" panose="02010600030101010101" pitchFamily="2" charset="-122"/>
                <a:cs typeface="Times New Roman" panose="02020603050405020304" pitchFamily="18" charset="0"/>
              </a:rPr>
              <a:t>任务汇报</a:t>
            </a:r>
            <a:endParaRPr lang="en-US" altLang="zh-CN" sz="2400" b="0" dirty="0">
              <a:latin typeface="宋体" panose="02010600030101010101" pitchFamily="2" charset="-122"/>
              <a:ea typeface="宋体" panose="02010600030101010101" pitchFamily="2" charset="-122"/>
              <a:cs typeface="Times New Roman" panose="02020603050405020304" pitchFamily="18" charset="0"/>
            </a:endParaRPr>
          </a:p>
          <a:p>
            <a:pPr marL="457200" indent="-457200" algn="ctr">
              <a:lnSpc>
                <a:spcPct val="150000"/>
              </a:lnSpc>
              <a:buFont typeface="Wingdings" panose="05000000000000000000" pitchFamily="2" charset="2"/>
              <a:buChar char="Ø"/>
            </a:pPr>
            <a:r>
              <a:rPr lang="zh-CN" altLang="en-US" sz="2400" b="0" dirty="0">
                <a:latin typeface="宋体" panose="02010600030101010101" pitchFamily="2" charset="-122"/>
                <a:ea typeface="宋体" panose="02010600030101010101" pitchFamily="2" charset="-122"/>
                <a:cs typeface="Times New Roman" panose="02020603050405020304" pitchFamily="18" charset="0"/>
              </a:rPr>
              <a:t>文献解读</a:t>
            </a:r>
            <a:endParaRPr lang="en-US" altLang="zh-CN" sz="2400" b="0" dirty="0">
              <a:latin typeface="宋体" panose="02010600030101010101" pitchFamily="2" charset="-122"/>
              <a:ea typeface="宋体" panose="02010600030101010101" pitchFamily="2" charset="-122"/>
              <a:cs typeface="Times New Roman" panose="02020603050405020304" pitchFamily="18" charset="0"/>
            </a:endParaRPr>
          </a:p>
          <a:p>
            <a:pPr marL="457200" indent="-457200" algn="ctr">
              <a:lnSpc>
                <a:spcPct val="150000"/>
              </a:lnSpc>
              <a:buFont typeface="Wingdings" panose="05000000000000000000" pitchFamily="2" charset="2"/>
              <a:buChar char="Ø"/>
            </a:pPr>
            <a:r>
              <a:rPr lang="zh-CN" altLang="en-US" sz="2400" b="0" dirty="0">
                <a:latin typeface="宋体" panose="02010600030101010101" pitchFamily="2" charset="-122"/>
                <a:ea typeface="宋体" panose="02010600030101010101" pitchFamily="2" charset="-122"/>
                <a:cs typeface="Times New Roman" panose="02020603050405020304" pitchFamily="18" charset="0"/>
              </a:rPr>
              <a:t>知识分享</a:t>
            </a:r>
            <a:endParaRPr lang="en-US" altLang="zh-CN" sz="2400" b="0" dirty="0">
              <a:latin typeface="宋体" panose="02010600030101010101" pitchFamily="2" charset="-122"/>
              <a:ea typeface="宋体" panose="02010600030101010101" pitchFamily="2" charset="-122"/>
              <a:cs typeface="Times New Roman" panose="02020603050405020304" pitchFamily="18" charset="0"/>
            </a:endParaRPr>
          </a:p>
          <a:p>
            <a:pPr marL="457200" indent="-457200" algn="ctr">
              <a:lnSpc>
                <a:spcPct val="150000"/>
              </a:lnSpc>
              <a:buFont typeface="Wingdings" panose="05000000000000000000" pitchFamily="2" charset="2"/>
              <a:buChar char="Ø"/>
            </a:pPr>
            <a:r>
              <a:rPr lang="zh-CN" altLang="en-US" sz="2400" b="0" dirty="0">
                <a:latin typeface="宋体" panose="02010600030101010101" pitchFamily="2" charset="-122"/>
                <a:ea typeface="宋体" panose="02010600030101010101" pitchFamily="2" charset="-122"/>
                <a:cs typeface="Times New Roman" panose="02020603050405020304" pitchFamily="18" charset="0"/>
              </a:rPr>
              <a:t>趋势分析</a:t>
            </a:r>
            <a:endParaRPr lang="en-US" altLang="zh-CN" sz="2400" b="0" dirty="0">
              <a:latin typeface="宋体" panose="02010600030101010101" pitchFamily="2" charset="-122"/>
              <a:ea typeface="宋体" panose="02010600030101010101" pitchFamily="2" charset="-122"/>
              <a:cs typeface="Times New Roman" panose="02020603050405020304" pitchFamily="18" charset="0"/>
            </a:endParaRPr>
          </a:p>
          <a:p>
            <a:pPr marL="457200" indent="-457200" algn="ctr">
              <a:lnSpc>
                <a:spcPct val="150000"/>
              </a:lnSpc>
              <a:buFont typeface="Wingdings" panose="05000000000000000000" pitchFamily="2" charset="2"/>
              <a:buChar char="Ø"/>
            </a:pPr>
            <a:r>
              <a:rPr lang="zh-CN" altLang="en-US" sz="2400" b="0" dirty="0">
                <a:latin typeface="宋体" panose="02010600030101010101" pitchFamily="2" charset="-122"/>
                <a:ea typeface="宋体" panose="02010600030101010101" pitchFamily="2" charset="-122"/>
                <a:cs typeface="Times New Roman" panose="02020603050405020304" pitchFamily="18" charset="0"/>
              </a:rPr>
              <a:t>报告框架</a:t>
            </a:r>
            <a:endParaRPr lang="en-US" altLang="zh-CN" sz="2400" b="0" dirty="0">
              <a:latin typeface="宋体" panose="02010600030101010101" pitchFamily="2" charset="-122"/>
              <a:ea typeface="宋体" panose="02010600030101010101" pitchFamily="2" charset="-122"/>
              <a:cs typeface="Times New Roman" panose="02020603050405020304" pitchFamily="18" charset="0"/>
            </a:endParaRPr>
          </a:p>
          <a:p>
            <a:pPr marL="457200" indent="-457200" algn="l">
              <a:lnSpc>
                <a:spcPct val="150000"/>
              </a:lnSpc>
              <a:buFont typeface="Wingdings" panose="05000000000000000000" pitchFamily="2" charset="2"/>
              <a:buChar char="Ø"/>
            </a:pPr>
            <a:endParaRPr lang="zh-CN" altLang="en-US" sz="2400" b="0" dirty="0">
              <a:latin typeface="宋体" panose="02010600030101010101" pitchFamily="2" charset="-122"/>
              <a:ea typeface="宋体" panose="02010600030101010101" pitchFamily="2" charset="-122"/>
              <a:cs typeface="Times New Roman" panose="02020603050405020304" pitchFamily="18" charset="0"/>
            </a:endParaRPr>
          </a:p>
        </p:txBody>
      </p:sp>
      <p:sp>
        <p:nvSpPr>
          <p:cNvPr id="15" name="文本框 14"/>
          <p:cNvSpPr txBox="1"/>
          <p:nvPr userDrawn="1"/>
        </p:nvSpPr>
        <p:spPr>
          <a:xfrm>
            <a:off x="10256483" y="5442347"/>
            <a:ext cx="1606859" cy="579967"/>
          </a:xfrm>
          <a:prstGeom prst="rect">
            <a:avLst/>
          </a:prstGeom>
          <a:noFill/>
        </p:spPr>
        <p:txBody>
          <a:bodyPr wrap="square" rtlCol="0">
            <a:spAutoFit/>
          </a:bodyPr>
          <a:lstStyle/>
          <a:p>
            <a:pPr algn="l">
              <a:lnSpc>
                <a:spcPct val="150000"/>
              </a:lnSpc>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THANKS</a:t>
            </a:r>
            <a:endParaRPr lang="zh-CN" altLang="en-US" sz="2400" b="1" dirty="0" err="1">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1_标题和内容">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0" y="0"/>
            <a:ext cx="1529277" cy="1127351"/>
          </a:xfrm>
          <a:prstGeom prst="rect">
            <a:avLst/>
          </a:prstGeom>
        </p:spPr>
      </p:pic>
      <p:pic>
        <p:nvPicPr>
          <p:cNvPr id="10" name="图片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p:spPr>
      </p:pic>
      <p:sp>
        <p:nvSpPr>
          <p:cNvPr id="2" name="标题 1"/>
          <p:cNvSpPr>
            <a:spLocks noGrp="1"/>
          </p:cNvSpPr>
          <p:nvPr>
            <p:ph type="title"/>
          </p:nvPr>
        </p:nvSpPr>
        <p:spPr>
          <a:xfrm>
            <a:off x="1642369" y="178480"/>
            <a:ext cx="10515600" cy="795338"/>
          </a:xfrm>
        </p:spPr>
        <p:txBody>
          <a:bodyPr>
            <a:normAutofit/>
          </a:bodyPr>
          <a:lstStyle>
            <a:lvl1pPr>
              <a:defRPr sz="2800" b="1">
                <a:latin typeface="宋体" panose="02010600030101010101" pitchFamily="2" charset="-122"/>
                <a:ea typeface="宋体" panose="02010600030101010101" pitchFamily="2" charset="-122"/>
              </a:defRPr>
            </a:lvl1pPr>
          </a:lstStyle>
          <a:p>
            <a:r>
              <a:rPr lang="zh-CN" altLang="en-US" dirty="0"/>
              <a:t>单击此处编辑母版标题样式</a:t>
            </a:r>
          </a:p>
        </p:txBody>
      </p:sp>
      <p:sp>
        <p:nvSpPr>
          <p:cNvPr id="7" name="矩形 6"/>
          <p:cNvSpPr/>
          <p:nvPr userDrawn="1"/>
        </p:nvSpPr>
        <p:spPr>
          <a:xfrm>
            <a:off x="0" y="6207356"/>
            <a:ext cx="12192000" cy="650644"/>
          </a:xfrm>
          <a:prstGeom prst="rect">
            <a:avLst/>
          </a:prstGeom>
          <a:gradFill>
            <a:gsLst>
              <a:gs pos="0">
                <a:schemeClr val="tx1">
                  <a:lumMod val="95000"/>
                  <a:lumOff val="5000"/>
                  <a:alpha val="0"/>
                </a:schemeClr>
              </a:gs>
              <a:gs pos="50000">
                <a:schemeClr val="tx1">
                  <a:lumMod val="95000"/>
                  <a:lumOff val="5000"/>
                  <a:alpha val="82000"/>
                </a:schemeClr>
              </a:gs>
              <a:gs pos="100000">
                <a:schemeClr val="tx1">
                  <a:lumMod val="95000"/>
                  <a:lumOff val="5000"/>
                  <a:alpha val="0"/>
                </a:schemeClr>
              </a:gs>
            </a:gsLst>
            <a:lin ang="0" scaled="0"/>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solidFill>
                  <a:schemeClr val="bg1"/>
                </a:solidFill>
                <a:latin typeface="华文行楷" panose="02010800040101010101" pitchFamily="2" charset="-122"/>
                <a:ea typeface="华文行楷" panose="02010800040101010101" pitchFamily="2" charset="-122"/>
              </a:rPr>
              <a:t>人工智能研究所</a:t>
            </a:r>
          </a:p>
        </p:txBody>
      </p:sp>
      <p:pic>
        <p:nvPicPr>
          <p:cNvPr id="8" name="图片 7"/>
          <p:cNvPicPr>
            <a:picLocks noChangeAspect="1"/>
          </p:cNvPicPr>
          <p:nvPr userDrawn="1"/>
        </p:nvPicPr>
        <p:blipFill>
          <a:blip r:embed="rId4">
            <a:alphaModFix amt="5000"/>
          </a:blip>
          <a:stretch>
            <a:fillRect/>
          </a:stretch>
        </p:blipFill>
        <p:spPr>
          <a:xfrm>
            <a:off x="10685756" y="6266370"/>
            <a:ext cx="1033639" cy="545083"/>
          </a:xfrm>
          <a:prstGeom prst="rect">
            <a:avLst/>
          </a:prstGeom>
        </p:spPr>
      </p:pic>
      <p:sp>
        <p:nvSpPr>
          <p:cNvPr id="11" name="灯片编号占位符 13"/>
          <p:cNvSpPr>
            <a:spLocks noGrp="1"/>
          </p:cNvSpPr>
          <p:nvPr>
            <p:ph type="sldNum" sz="quarter" idx="12"/>
          </p:nvPr>
        </p:nvSpPr>
        <p:spPr>
          <a:xfrm>
            <a:off x="8610600" y="6356350"/>
            <a:ext cx="2743200" cy="365125"/>
          </a:xfrm>
        </p:spPr>
        <p:txBody>
          <a:bodyPr/>
          <a:lstStyle>
            <a:lvl1pPr>
              <a:defRPr sz="2000" b="1" i="1">
                <a:solidFill>
                  <a:schemeClr val="tx1"/>
                </a:solidFill>
                <a:latin typeface="Times New Roman" panose="02020603050405020304" pitchFamily="18" charset="0"/>
                <a:cs typeface="Times New Roman" panose="02020603050405020304" pitchFamily="18" charset="0"/>
              </a:defRPr>
            </a:lvl1pPr>
          </a:lstStyle>
          <a:p>
            <a:fld id="{EF2DDBE1-ABE7-404F-A592-1A3E362FB0A2}" type="slidenum">
              <a:rPr lang="zh-CN" altLang="en-US" smtClean="0"/>
              <a:t>‹#›</a:t>
            </a:fld>
            <a:endParaRPr lang="zh-CN" altLang="en-US" dirty="0"/>
          </a:p>
        </p:txBody>
      </p:sp>
      <p:cxnSp>
        <p:nvCxnSpPr>
          <p:cNvPr id="5" name="直接连接符 4"/>
          <p:cNvCxnSpPr/>
          <p:nvPr userDrawn="1"/>
        </p:nvCxnSpPr>
        <p:spPr>
          <a:xfrm>
            <a:off x="1642369" y="825623"/>
            <a:ext cx="9197266" cy="0"/>
          </a:xfrm>
          <a:prstGeom prst="line">
            <a:avLst/>
          </a:prstGeom>
          <a:ln w="28575"/>
        </p:spPr>
        <p:style>
          <a:lnRef idx="1">
            <a:schemeClr val="dk1"/>
          </a:lnRef>
          <a:fillRef idx="0">
            <a:schemeClr val="dk1"/>
          </a:fillRef>
          <a:effectRef idx="0">
            <a:schemeClr val="dk1"/>
          </a:effectRef>
          <a:fontRef idx="minor">
            <a:schemeClr val="tx1"/>
          </a:fontRef>
        </p:style>
      </p:cxnSp>
      <p:sp>
        <p:nvSpPr>
          <p:cNvPr id="12" name="文本框 11"/>
          <p:cNvSpPr txBox="1"/>
          <p:nvPr userDrawn="1"/>
        </p:nvSpPr>
        <p:spPr>
          <a:xfrm>
            <a:off x="2609295" y="947467"/>
            <a:ext cx="5309586" cy="861774"/>
          </a:xfrm>
          <a:prstGeom prst="rect">
            <a:avLst/>
          </a:prstGeom>
          <a:noFill/>
        </p:spPr>
        <p:txBody>
          <a:bodyPr wrap="square" rtlCol="0">
            <a:spAutoFit/>
          </a:bodyPr>
          <a:lstStyle/>
          <a:p>
            <a:pPr algn="ctr"/>
            <a:r>
              <a:rPr lang="zh-CN" altLang="en-US" sz="3200" b="1" dirty="0">
                <a:latin typeface="宋体" panose="02010600030101010101" pitchFamily="2" charset="-122"/>
                <a:ea typeface="宋体" panose="02010600030101010101" pitchFamily="2" charset="-122"/>
              </a:rPr>
              <a:t>参考</a:t>
            </a:r>
            <a:endParaRPr lang="en-US" altLang="zh-CN" sz="3200" b="1" dirty="0">
              <a:latin typeface="宋体" panose="02010600030101010101" pitchFamily="2" charset="-122"/>
              <a:ea typeface="宋体" panose="02010600030101010101" pitchFamily="2" charset="-122"/>
            </a:endParaRPr>
          </a:p>
          <a:p>
            <a:pPr marL="342900" indent="-342900" algn="l">
              <a:buFont typeface="+mj-lt"/>
              <a:buAutoNum type="arabicPeriod"/>
            </a:pPr>
            <a:endParaRPr lang="zh-CN" altLang="en-US"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0" y="0"/>
            <a:ext cx="1529277" cy="1127351"/>
          </a:xfrm>
          <a:prstGeom prst="rect">
            <a:avLst/>
          </a:prstGeom>
        </p:spPr>
      </p:pic>
      <p:pic>
        <p:nvPicPr>
          <p:cNvPr id="10" name="图片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p:spPr>
      </p:pic>
      <p:sp>
        <p:nvSpPr>
          <p:cNvPr id="2" name="标题 1"/>
          <p:cNvSpPr>
            <a:spLocks noGrp="1"/>
          </p:cNvSpPr>
          <p:nvPr>
            <p:ph type="title"/>
          </p:nvPr>
        </p:nvSpPr>
        <p:spPr>
          <a:xfrm>
            <a:off x="1642369" y="178480"/>
            <a:ext cx="10515600" cy="795338"/>
          </a:xfrm>
        </p:spPr>
        <p:txBody>
          <a:bodyPr>
            <a:normAutofit/>
          </a:bodyPr>
          <a:lstStyle>
            <a:lvl1pPr>
              <a:defRPr sz="2800" b="1">
                <a:latin typeface="宋体" panose="02010600030101010101" pitchFamily="2" charset="-122"/>
                <a:ea typeface="宋体" panose="02010600030101010101" pitchFamily="2" charset="-122"/>
              </a:defRPr>
            </a:lvl1pPr>
          </a:lstStyle>
          <a:p>
            <a:r>
              <a:rPr lang="zh-CN" altLang="en-US" dirty="0"/>
              <a:t>单击此处编辑母版标题样式</a:t>
            </a:r>
          </a:p>
        </p:txBody>
      </p:sp>
      <p:pic>
        <p:nvPicPr>
          <p:cNvPr id="8" name="图片 7"/>
          <p:cNvPicPr>
            <a:picLocks noChangeAspect="1"/>
          </p:cNvPicPr>
          <p:nvPr userDrawn="1"/>
        </p:nvPicPr>
        <p:blipFill>
          <a:blip r:embed="rId4">
            <a:alphaModFix amt="5000"/>
          </a:blip>
          <a:stretch>
            <a:fillRect/>
          </a:stretch>
        </p:blipFill>
        <p:spPr>
          <a:xfrm>
            <a:off x="10685756" y="6266370"/>
            <a:ext cx="1033639" cy="545083"/>
          </a:xfrm>
          <a:prstGeom prst="rect">
            <a:avLst/>
          </a:prstGeom>
        </p:spPr>
      </p:pic>
      <p:cxnSp>
        <p:nvCxnSpPr>
          <p:cNvPr id="5" name="直接连接符 4"/>
          <p:cNvCxnSpPr/>
          <p:nvPr userDrawn="1"/>
        </p:nvCxnSpPr>
        <p:spPr>
          <a:xfrm>
            <a:off x="1642369" y="825623"/>
            <a:ext cx="9197266" cy="0"/>
          </a:xfrm>
          <a:prstGeom prst="line">
            <a:avLst/>
          </a:prstGeom>
          <a:ln w="28575"/>
        </p:spPr>
        <p:style>
          <a:lnRef idx="1">
            <a:schemeClr val="dk1"/>
          </a:lnRef>
          <a:fillRef idx="0">
            <a:schemeClr val="dk1"/>
          </a:fillRef>
          <a:effectRef idx="0">
            <a:schemeClr val="dk1"/>
          </a:effectRef>
          <a:fontRef idx="minor">
            <a:schemeClr val="tx1"/>
          </a:fontRef>
        </p:style>
      </p:cxnSp>
      <p:sp>
        <p:nvSpPr>
          <p:cNvPr id="6" name="日期占位符 5"/>
          <p:cNvSpPr>
            <a:spLocks noGrp="1"/>
          </p:cNvSpPr>
          <p:nvPr>
            <p:ph type="dt" sz="half" idx="10"/>
          </p:nvPr>
        </p:nvSpPr>
        <p:spPr/>
        <p:txBody>
          <a:bodyPr/>
          <a:lstStyle/>
          <a:p>
            <a:fld id="{0E86E82A-BAB8-4871-9018-93C6073C5056}" type="datetime1">
              <a:rPr lang="zh-CN" altLang="en-US" smtClean="0"/>
              <a:t>2021/6/30</a:t>
            </a:fld>
            <a:endParaRPr lang="zh-CN" altLang="en-US"/>
          </a:p>
        </p:txBody>
      </p:sp>
      <p:sp>
        <p:nvSpPr>
          <p:cNvPr id="12" name="页脚占位符 11"/>
          <p:cNvSpPr>
            <a:spLocks noGrp="1"/>
          </p:cNvSpPr>
          <p:nvPr>
            <p:ph type="ftr" sz="quarter" idx="11"/>
          </p:nvPr>
        </p:nvSpPr>
        <p:spPr/>
        <p:txBody>
          <a:bodyPr/>
          <a:lstStyle/>
          <a:p>
            <a:endParaRPr lang="zh-CN" altLang="en-US"/>
          </a:p>
        </p:txBody>
      </p:sp>
      <p:sp>
        <p:nvSpPr>
          <p:cNvPr id="13" name="灯片编号占位符 12"/>
          <p:cNvSpPr>
            <a:spLocks noGrp="1"/>
          </p:cNvSpPr>
          <p:nvPr>
            <p:ph type="sldNum" sz="quarter" idx="12"/>
          </p:nvPr>
        </p:nvSpPr>
        <p:spPr/>
        <p:txBody>
          <a:bodyPr/>
          <a:lstStyle/>
          <a:p>
            <a:fld id="{EF2DDBE1-ABE7-404F-A592-1A3E362FB0A2}" type="slidenum">
              <a:rPr lang="zh-CN" altLang="en-US" smtClean="0"/>
              <a:t>‹#›</a:t>
            </a:fld>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0" y="0"/>
            <a:ext cx="1529277" cy="1127351"/>
          </a:xfrm>
          <a:prstGeom prst="rect">
            <a:avLst/>
          </a:prstGeom>
        </p:spPr>
      </p:pic>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p:spPr>
      </p:pic>
      <p:sp>
        <p:nvSpPr>
          <p:cNvPr id="8" name="标题 1"/>
          <p:cNvSpPr>
            <a:spLocks noGrp="1"/>
          </p:cNvSpPr>
          <p:nvPr>
            <p:ph type="title"/>
          </p:nvPr>
        </p:nvSpPr>
        <p:spPr>
          <a:xfrm>
            <a:off x="1642369" y="178480"/>
            <a:ext cx="10515600" cy="795338"/>
          </a:xfrm>
        </p:spPr>
        <p:txBody>
          <a:bodyPr>
            <a:normAutofit/>
          </a:bodyPr>
          <a:lstStyle>
            <a:lvl1pPr>
              <a:defRPr sz="2800" b="1">
                <a:latin typeface="宋体" panose="02010600030101010101" pitchFamily="2" charset="-122"/>
                <a:ea typeface="宋体" panose="02010600030101010101" pitchFamily="2" charset="-122"/>
              </a:defRPr>
            </a:lvl1pPr>
          </a:lstStyle>
          <a:p>
            <a:r>
              <a:rPr lang="zh-CN" altLang="en-US" dirty="0"/>
              <a:t>单击此处编辑母版标题样式</a:t>
            </a:r>
          </a:p>
        </p:txBody>
      </p:sp>
      <p:sp>
        <p:nvSpPr>
          <p:cNvPr id="9" name="矩形 8"/>
          <p:cNvSpPr/>
          <p:nvPr userDrawn="1"/>
        </p:nvSpPr>
        <p:spPr>
          <a:xfrm>
            <a:off x="0" y="6207356"/>
            <a:ext cx="12192000" cy="650644"/>
          </a:xfrm>
          <a:prstGeom prst="rect">
            <a:avLst/>
          </a:prstGeom>
          <a:gradFill>
            <a:gsLst>
              <a:gs pos="0">
                <a:schemeClr val="tx1">
                  <a:lumMod val="95000"/>
                  <a:lumOff val="5000"/>
                  <a:alpha val="0"/>
                </a:schemeClr>
              </a:gs>
              <a:gs pos="50000">
                <a:schemeClr val="tx1">
                  <a:lumMod val="95000"/>
                  <a:lumOff val="5000"/>
                  <a:alpha val="82000"/>
                </a:schemeClr>
              </a:gs>
              <a:gs pos="100000">
                <a:schemeClr val="tx1">
                  <a:lumMod val="95000"/>
                  <a:lumOff val="5000"/>
                  <a:alpha val="0"/>
                </a:schemeClr>
              </a:gs>
            </a:gsLst>
            <a:lin ang="0" scaled="0"/>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solidFill>
                  <a:schemeClr val="bg1"/>
                </a:solidFill>
                <a:latin typeface="华文行楷" panose="02010800040101010101" pitchFamily="2" charset="-122"/>
                <a:ea typeface="华文行楷" panose="02010800040101010101" pitchFamily="2" charset="-122"/>
              </a:rPr>
              <a:t>人工智能研究所</a:t>
            </a:r>
          </a:p>
        </p:txBody>
      </p:sp>
      <p:pic>
        <p:nvPicPr>
          <p:cNvPr id="10" name="图片 9"/>
          <p:cNvPicPr>
            <a:picLocks noChangeAspect="1"/>
          </p:cNvPicPr>
          <p:nvPr userDrawn="1"/>
        </p:nvPicPr>
        <p:blipFill>
          <a:blip r:embed="rId4">
            <a:alphaModFix amt="5000"/>
          </a:blip>
          <a:stretch>
            <a:fillRect/>
          </a:stretch>
        </p:blipFill>
        <p:spPr>
          <a:xfrm>
            <a:off x="10685756" y="6266370"/>
            <a:ext cx="1033639" cy="545083"/>
          </a:xfrm>
          <a:prstGeom prst="rect">
            <a:avLst/>
          </a:prstGeom>
        </p:spPr>
      </p:pic>
      <p:sp>
        <p:nvSpPr>
          <p:cNvPr id="11" name="灯片编号占位符 13"/>
          <p:cNvSpPr>
            <a:spLocks noGrp="1"/>
          </p:cNvSpPr>
          <p:nvPr>
            <p:ph type="sldNum" sz="quarter" idx="12"/>
          </p:nvPr>
        </p:nvSpPr>
        <p:spPr>
          <a:xfrm>
            <a:off x="8610600" y="6356350"/>
            <a:ext cx="2743200" cy="365125"/>
          </a:xfrm>
        </p:spPr>
        <p:txBody>
          <a:bodyPr/>
          <a:lstStyle>
            <a:lvl1pPr>
              <a:defRPr sz="2000" b="1" i="1">
                <a:solidFill>
                  <a:schemeClr val="tx1"/>
                </a:solidFill>
                <a:latin typeface="Times New Roman" panose="02020603050405020304" pitchFamily="18" charset="0"/>
                <a:cs typeface="Times New Roman" panose="02020603050405020304" pitchFamily="18" charset="0"/>
              </a:defRPr>
            </a:lvl1pPr>
          </a:lstStyle>
          <a:p>
            <a:fld id="{EF2DDBE1-ABE7-404F-A592-1A3E362FB0A2}" type="slidenum">
              <a:rPr lang="zh-CN" altLang="en-US" smtClean="0"/>
              <a:t>‹#›</a:t>
            </a:fld>
            <a:endParaRPr lang="zh-CN" altLang="en-US" dirty="0"/>
          </a:p>
        </p:txBody>
      </p:sp>
      <p:cxnSp>
        <p:nvCxnSpPr>
          <p:cNvPr id="12" name="直接连接符 11"/>
          <p:cNvCxnSpPr/>
          <p:nvPr userDrawn="1"/>
        </p:nvCxnSpPr>
        <p:spPr>
          <a:xfrm>
            <a:off x="1642369" y="825623"/>
            <a:ext cx="9197266" cy="0"/>
          </a:xfrm>
          <a:prstGeom prst="line">
            <a:avLst/>
          </a:prstGeom>
          <a:ln w="28575"/>
        </p:spPr>
        <p:style>
          <a:lnRef idx="1">
            <a:schemeClr val="dk1"/>
          </a:lnRef>
          <a:fillRef idx="0">
            <a:schemeClr val="dk1"/>
          </a:fillRef>
          <a:effectRef idx="0">
            <a:schemeClr val="dk1"/>
          </a:effectRef>
          <a:fontRef idx="minor">
            <a:schemeClr val="tx1"/>
          </a:fontRef>
        </p:style>
      </p:cxnSp>
      <p:sp>
        <p:nvSpPr>
          <p:cNvPr id="14" name="文本框 13"/>
          <p:cNvSpPr txBox="1"/>
          <p:nvPr userDrawn="1"/>
        </p:nvSpPr>
        <p:spPr>
          <a:xfrm>
            <a:off x="1074198" y="1225118"/>
            <a:ext cx="6862439" cy="584775"/>
          </a:xfrm>
          <a:prstGeom prst="rect">
            <a:avLst/>
          </a:prstGeom>
          <a:noFill/>
        </p:spPr>
        <p:txBody>
          <a:bodyPr wrap="square" rtlCol="0">
            <a:spAutoFit/>
          </a:bodyPr>
          <a:lstStyle/>
          <a:p>
            <a:pPr algn="l"/>
            <a:r>
              <a:rPr lang="zh-CN" altLang="en-US" sz="3200" b="1" dirty="0">
                <a:latin typeface="宋体" panose="02010600030101010101" pitchFamily="2" charset="-122"/>
                <a:ea typeface="宋体" panose="02010600030101010101" pitchFamily="2" charset="-122"/>
                <a:cs typeface="Times New Roman" panose="02020603050405020304" pitchFamily="18" charset="0"/>
              </a:rPr>
              <a:t>总结</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0" y="0"/>
            <a:ext cx="1529277" cy="1127351"/>
          </a:xfrm>
          <a:prstGeom prst="rect">
            <a:avLst/>
          </a:prstGeom>
        </p:spPr>
      </p:pic>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p:spPr>
      </p:pic>
      <p:sp>
        <p:nvSpPr>
          <p:cNvPr id="8" name="标题 1"/>
          <p:cNvSpPr>
            <a:spLocks noGrp="1"/>
          </p:cNvSpPr>
          <p:nvPr>
            <p:ph type="title"/>
          </p:nvPr>
        </p:nvSpPr>
        <p:spPr>
          <a:xfrm>
            <a:off x="1642369" y="178480"/>
            <a:ext cx="10515600" cy="795338"/>
          </a:xfrm>
        </p:spPr>
        <p:txBody>
          <a:bodyPr>
            <a:normAutofit/>
          </a:bodyPr>
          <a:lstStyle>
            <a:lvl1pPr>
              <a:defRPr sz="2800" b="1">
                <a:latin typeface="宋体" panose="02010600030101010101" pitchFamily="2" charset="-122"/>
                <a:ea typeface="宋体" panose="02010600030101010101" pitchFamily="2" charset="-122"/>
              </a:defRPr>
            </a:lvl1pPr>
          </a:lstStyle>
          <a:p>
            <a:r>
              <a:rPr lang="zh-CN" altLang="en-US" dirty="0"/>
              <a:t>单击此处编辑母版标题样式</a:t>
            </a:r>
          </a:p>
        </p:txBody>
      </p:sp>
      <p:sp>
        <p:nvSpPr>
          <p:cNvPr id="9" name="矩形 8"/>
          <p:cNvSpPr/>
          <p:nvPr userDrawn="1"/>
        </p:nvSpPr>
        <p:spPr>
          <a:xfrm>
            <a:off x="0" y="6207356"/>
            <a:ext cx="12192000" cy="650644"/>
          </a:xfrm>
          <a:prstGeom prst="rect">
            <a:avLst/>
          </a:prstGeom>
          <a:gradFill>
            <a:gsLst>
              <a:gs pos="0">
                <a:schemeClr val="tx1">
                  <a:lumMod val="95000"/>
                  <a:lumOff val="5000"/>
                  <a:alpha val="0"/>
                </a:schemeClr>
              </a:gs>
              <a:gs pos="50000">
                <a:schemeClr val="tx1">
                  <a:lumMod val="95000"/>
                  <a:lumOff val="5000"/>
                  <a:alpha val="82000"/>
                </a:schemeClr>
              </a:gs>
              <a:gs pos="100000">
                <a:schemeClr val="tx1">
                  <a:lumMod val="95000"/>
                  <a:lumOff val="5000"/>
                  <a:alpha val="0"/>
                </a:schemeClr>
              </a:gs>
            </a:gsLst>
            <a:lin ang="0" scaled="0"/>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solidFill>
                  <a:schemeClr val="bg1"/>
                </a:solidFill>
                <a:latin typeface="华文行楷" panose="02010800040101010101" pitchFamily="2" charset="-122"/>
                <a:ea typeface="华文行楷" panose="02010800040101010101" pitchFamily="2" charset="-122"/>
              </a:rPr>
              <a:t>人工智能研究所</a:t>
            </a:r>
          </a:p>
        </p:txBody>
      </p:sp>
      <p:pic>
        <p:nvPicPr>
          <p:cNvPr id="10" name="图片 9"/>
          <p:cNvPicPr>
            <a:picLocks noChangeAspect="1"/>
          </p:cNvPicPr>
          <p:nvPr userDrawn="1"/>
        </p:nvPicPr>
        <p:blipFill>
          <a:blip r:embed="rId4">
            <a:alphaModFix amt="5000"/>
          </a:blip>
          <a:stretch>
            <a:fillRect/>
          </a:stretch>
        </p:blipFill>
        <p:spPr>
          <a:xfrm>
            <a:off x="10685756" y="6266370"/>
            <a:ext cx="1033639" cy="545083"/>
          </a:xfrm>
          <a:prstGeom prst="rect">
            <a:avLst/>
          </a:prstGeom>
        </p:spPr>
      </p:pic>
      <p:sp>
        <p:nvSpPr>
          <p:cNvPr id="11" name="灯片编号占位符 13"/>
          <p:cNvSpPr>
            <a:spLocks noGrp="1"/>
          </p:cNvSpPr>
          <p:nvPr>
            <p:ph type="sldNum" sz="quarter" idx="12"/>
          </p:nvPr>
        </p:nvSpPr>
        <p:spPr>
          <a:xfrm>
            <a:off x="8610600" y="6356350"/>
            <a:ext cx="2743200" cy="365125"/>
          </a:xfrm>
        </p:spPr>
        <p:txBody>
          <a:bodyPr/>
          <a:lstStyle>
            <a:lvl1pPr>
              <a:defRPr sz="2000" b="1" i="1">
                <a:solidFill>
                  <a:schemeClr val="tx1"/>
                </a:solidFill>
                <a:latin typeface="Times New Roman" panose="02020603050405020304" pitchFamily="18" charset="0"/>
                <a:cs typeface="Times New Roman" panose="02020603050405020304" pitchFamily="18" charset="0"/>
              </a:defRPr>
            </a:lvl1pPr>
          </a:lstStyle>
          <a:p>
            <a:fld id="{EF2DDBE1-ABE7-404F-A592-1A3E362FB0A2}" type="slidenum">
              <a:rPr lang="zh-CN" altLang="en-US" smtClean="0"/>
              <a:t>‹#›</a:t>
            </a:fld>
            <a:endParaRPr lang="zh-CN" altLang="en-US" dirty="0"/>
          </a:p>
        </p:txBody>
      </p:sp>
      <p:cxnSp>
        <p:nvCxnSpPr>
          <p:cNvPr id="12" name="直接连接符 11"/>
          <p:cNvCxnSpPr/>
          <p:nvPr userDrawn="1"/>
        </p:nvCxnSpPr>
        <p:spPr>
          <a:xfrm>
            <a:off x="1642369" y="825623"/>
            <a:ext cx="9197266" cy="0"/>
          </a:xfrm>
          <a:prstGeom prst="line">
            <a:avLst/>
          </a:prstGeom>
          <a:ln w="28575"/>
        </p:spPr>
        <p:style>
          <a:lnRef idx="1">
            <a:schemeClr val="dk1"/>
          </a:lnRef>
          <a:fillRef idx="0">
            <a:schemeClr val="dk1"/>
          </a:fillRef>
          <a:effectRef idx="0">
            <a:schemeClr val="dk1"/>
          </a:effectRef>
          <a:fontRef idx="minor">
            <a:schemeClr val="tx1"/>
          </a:fontRef>
        </p:style>
      </p:cxnSp>
      <p:sp>
        <p:nvSpPr>
          <p:cNvPr id="13" name="文本框 12"/>
          <p:cNvSpPr txBox="1"/>
          <p:nvPr userDrawn="1"/>
        </p:nvSpPr>
        <p:spPr>
          <a:xfrm>
            <a:off x="1074198" y="1225118"/>
            <a:ext cx="6862439" cy="523220"/>
          </a:xfrm>
          <a:prstGeom prst="rect">
            <a:avLst/>
          </a:prstGeom>
          <a:noFill/>
        </p:spPr>
        <p:txBody>
          <a:bodyPr wrap="square" rtlCol="0">
            <a:spAutoFit/>
          </a:bodyPr>
          <a:lstStyle/>
          <a:p>
            <a:pPr algn="l"/>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Next Week</a:t>
            </a:r>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0" y="0"/>
            <a:ext cx="1529277" cy="1127351"/>
          </a:xfrm>
          <a:prstGeom prst="rect">
            <a:avLst/>
          </a:prstGeom>
        </p:spPr>
      </p:pic>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p:spPr>
      </p:pic>
      <p:sp>
        <p:nvSpPr>
          <p:cNvPr id="8" name="标题 1"/>
          <p:cNvSpPr>
            <a:spLocks noGrp="1"/>
          </p:cNvSpPr>
          <p:nvPr>
            <p:ph type="title"/>
          </p:nvPr>
        </p:nvSpPr>
        <p:spPr>
          <a:xfrm>
            <a:off x="1642369" y="178480"/>
            <a:ext cx="10515600" cy="795338"/>
          </a:xfrm>
        </p:spPr>
        <p:txBody>
          <a:bodyPr>
            <a:normAutofit/>
          </a:bodyPr>
          <a:lstStyle>
            <a:lvl1pPr>
              <a:defRPr sz="2800" b="1">
                <a:latin typeface="宋体" panose="02010600030101010101" pitchFamily="2" charset="-122"/>
                <a:ea typeface="宋体" panose="02010600030101010101" pitchFamily="2" charset="-122"/>
              </a:defRPr>
            </a:lvl1pPr>
          </a:lstStyle>
          <a:p>
            <a:r>
              <a:rPr lang="zh-CN" altLang="en-US" dirty="0"/>
              <a:t>单击此处编辑母版标题样式</a:t>
            </a:r>
          </a:p>
        </p:txBody>
      </p:sp>
      <p:sp>
        <p:nvSpPr>
          <p:cNvPr id="9" name="矩形 8"/>
          <p:cNvSpPr/>
          <p:nvPr userDrawn="1"/>
        </p:nvSpPr>
        <p:spPr>
          <a:xfrm>
            <a:off x="0" y="6207356"/>
            <a:ext cx="12192000" cy="650644"/>
          </a:xfrm>
          <a:prstGeom prst="rect">
            <a:avLst/>
          </a:prstGeom>
          <a:gradFill>
            <a:gsLst>
              <a:gs pos="0">
                <a:schemeClr val="tx1">
                  <a:lumMod val="95000"/>
                  <a:lumOff val="5000"/>
                  <a:alpha val="0"/>
                </a:schemeClr>
              </a:gs>
              <a:gs pos="50000">
                <a:schemeClr val="tx1">
                  <a:lumMod val="95000"/>
                  <a:lumOff val="5000"/>
                  <a:alpha val="82000"/>
                </a:schemeClr>
              </a:gs>
              <a:gs pos="100000">
                <a:schemeClr val="tx1">
                  <a:lumMod val="95000"/>
                  <a:lumOff val="5000"/>
                  <a:alpha val="0"/>
                </a:schemeClr>
              </a:gs>
            </a:gsLst>
            <a:lin ang="0" scaled="0"/>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solidFill>
                  <a:schemeClr val="bg1"/>
                </a:solidFill>
                <a:latin typeface="华文行楷" panose="02010800040101010101" pitchFamily="2" charset="-122"/>
                <a:ea typeface="华文行楷" panose="02010800040101010101" pitchFamily="2" charset="-122"/>
              </a:rPr>
              <a:t>人工智能研究所</a:t>
            </a:r>
          </a:p>
        </p:txBody>
      </p:sp>
      <p:pic>
        <p:nvPicPr>
          <p:cNvPr id="10" name="图片 9"/>
          <p:cNvPicPr>
            <a:picLocks noChangeAspect="1"/>
          </p:cNvPicPr>
          <p:nvPr userDrawn="1"/>
        </p:nvPicPr>
        <p:blipFill>
          <a:blip r:embed="rId4">
            <a:alphaModFix amt="5000"/>
          </a:blip>
          <a:stretch>
            <a:fillRect/>
          </a:stretch>
        </p:blipFill>
        <p:spPr>
          <a:xfrm>
            <a:off x="10685756" y="6266370"/>
            <a:ext cx="1033639" cy="545083"/>
          </a:xfrm>
          <a:prstGeom prst="rect">
            <a:avLst/>
          </a:prstGeom>
        </p:spPr>
      </p:pic>
      <p:sp>
        <p:nvSpPr>
          <p:cNvPr id="11" name="灯片编号占位符 13"/>
          <p:cNvSpPr>
            <a:spLocks noGrp="1"/>
          </p:cNvSpPr>
          <p:nvPr>
            <p:ph type="sldNum" sz="quarter" idx="12"/>
          </p:nvPr>
        </p:nvSpPr>
        <p:spPr>
          <a:xfrm>
            <a:off x="8610600" y="6356350"/>
            <a:ext cx="2743200" cy="365125"/>
          </a:xfrm>
        </p:spPr>
        <p:txBody>
          <a:bodyPr/>
          <a:lstStyle>
            <a:lvl1pPr>
              <a:defRPr sz="2000" b="1" i="1">
                <a:solidFill>
                  <a:schemeClr val="tx1"/>
                </a:solidFill>
                <a:latin typeface="Times New Roman" panose="02020603050405020304" pitchFamily="18" charset="0"/>
                <a:cs typeface="Times New Roman" panose="02020603050405020304" pitchFamily="18" charset="0"/>
              </a:defRPr>
            </a:lvl1pPr>
          </a:lstStyle>
          <a:p>
            <a:fld id="{EF2DDBE1-ABE7-404F-A592-1A3E362FB0A2}" type="slidenum">
              <a:rPr lang="zh-CN" altLang="en-US" smtClean="0"/>
              <a:t>‹#›</a:t>
            </a:fld>
            <a:endParaRPr lang="zh-CN" altLang="en-US" dirty="0"/>
          </a:p>
        </p:txBody>
      </p:sp>
      <p:cxnSp>
        <p:nvCxnSpPr>
          <p:cNvPr id="12" name="直接连接符 11"/>
          <p:cNvCxnSpPr/>
          <p:nvPr userDrawn="1"/>
        </p:nvCxnSpPr>
        <p:spPr>
          <a:xfrm>
            <a:off x="1642369" y="825623"/>
            <a:ext cx="9197266" cy="0"/>
          </a:xfrm>
          <a:prstGeom prst="line">
            <a:avLst/>
          </a:prstGeom>
          <a:ln w="28575"/>
        </p:spPr>
        <p:style>
          <a:lnRef idx="1">
            <a:schemeClr val="dk1"/>
          </a:lnRef>
          <a:fillRef idx="0">
            <a:schemeClr val="dk1"/>
          </a:fillRef>
          <a:effectRef idx="0">
            <a:schemeClr val="dk1"/>
          </a:effectRef>
          <a:fontRef idx="minor">
            <a:schemeClr val="tx1"/>
          </a:fontRef>
        </p:style>
      </p:cxnSp>
      <p:sp>
        <p:nvSpPr>
          <p:cNvPr id="14" name="文本框 13"/>
          <p:cNvSpPr txBox="1"/>
          <p:nvPr userDrawn="1"/>
        </p:nvSpPr>
        <p:spPr>
          <a:xfrm>
            <a:off x="2335225" y="1502512"/>
            <a:ext cx="6481744" cy="4068421"/>
          </a:xfrm>
          <a:prstGeom prst="rect">
            <a:avLst/>
          </a:prstGeom>
          <a:noFill/>
        </p:spPr>
        <p:txBody>
          <a:bodyPr wrap="square" rtlCol="0">
            <a:spAutoFit/>
          </a:bodyPr>
          <a:lstStyle/>
          <a:p>
            <a:pPr algn="ctr">
              <a:lnSpc>
                <a:spcPct val="150000"/>
              </a:lnSpc>
            </a:pPr>
            <a:r>
              <a:rPr lang="zh-CN" altLang="en-US" sz="3200" b="1" dirty="0">
                <a:latin typeface="宋体" panose="02010600030101010101" pitchFamily="2" charset="-122"/>
                <a:ea typeface="宋体" panose="02010600030101010101" pitchFamily="2" charset="-122"/>
                <a:cs typeface="Times New Roman" panose="02020603050405020304" pitchFamily="18" charset="0"/>
              </a:rPr>
              <a:t>建议交流与改进</a:t>
            </a:r>
            <a:endParaRPr lang="en-US" altLang="zh-CN" sz="3200" b="1" dirty="0">
              <a:latin typeface="宋体" panose="02010600030101010101" pitchFamily="2" charset="-122"/>
              <a:ea typeface="宋体" panose="02010600030101010101" pitchFamily="2" charset="-122"/>
              <a:cs typeface="Times New Roman" panose="02020603050405020304" pitchFamily="18" charset="0"/>
            </a:endParaRPr>
          </a:p>
          <a:p>
            <a:pPr marL="457200" indent="-457200" algn="ctr">
              <a:lnSpc>
                <a:spcPct val="150000"/>
              </a:lnSpc>
              <a:buFont typeface="Wingdings" panose="05000000000000000000" pitchFamily="2" charset="2"/>
              <a:buChar char="Ø"/>
            </a:pPr>
            <a:r>
              <a:rPr lang="zh-CN" altLang="en-US" sz="2400" b="0" dirty="0">
                <a:latin typeface="宋体" panose="02010600030101010101" pitchFamily="2" charset="-122"/>
                <a:ea typeface="宋体" panose="02010600030101010101" pitchFamily="2" charset="-122"/>
                <a:cs typeface="Times New Roman" panose="02020603050405020304" pitchFamily="18" charset="0"/>
              </a:rPr>
              <a:t>任务汇报</a:t>
            </a:r>
            <a:endParaRPr lang="en-US" altLang="zh-CN" sz="2400" b="0" dirty="0">
              <a:latin typeface="宋体" panose="02010600030101010101" pitchFamily="2" charset="-122"/>
              <a:ea typeface="宋体" panose="02010600030101010101" pitchFamily="2" charset="-122"/>
              <a:cs typeface="Times New Roman" panose="02020603050405020304" pitchFamily="18" charset="0"/>
            </a:endParaRPr>
          </a:p>
          <a:p>
            <a:pPr marL="457200" indent="-457200" algn="ctr">
              <a:lnSpc>
                <a:spcPct val="150000"/>
              </a:lnSpc>
              <a:buFont typeface="Wingdings" panose="05000000000000000000" pitchFamily="2" charset="2"/>
              <a:buChar char="Ø"/>
            </a:pPr>
            <a:r>
              <a:rPr lang="zh-CN" altLang="en-US" sz="2400" b="0" dirty="0">
                <a:latin typeface="宋体" panose="02010600030101010101" pitchFamily="2" charset="-122"/>
                <a:ea typeface="宋体" panose="02010600030101010101" pitchFamily="2" charset="-122"/>
                <a:cs typeface="Times New Roman" panose="02020603050405020304" pitchFamily="18" charset="0"/>
              </a:rPr>
              <a:t>文献解读</a:t>
            </a:r>
            <a:endParaRPr lang="en-US" altLang="zh-CN" sz="2400" b="0" dirty="0">
              <a:latin typeface="宋体" panose="02010600030101010101" pitchFamily="2" charset="-122"/>
              <a:ea typeface="宋体" panose="02010600030101010101" pitchFamily="2" charset="-122"/>
              <a:cs typeface="Times New Roman" panose="02020603050405020304" pitchFamily="18" charset="0"/>
            </a:endParaRPr>
          </a:p>
          <a:p>
            <a:pPr marL="457200" indent="-457200" algn="ctr">
              <a:lnSpc>
                <a:spcPct val="150000"/>
              </a:lnSpc>
              <a:buFont typeface="Wingdings" panose="05000000000000000000" pitchFamily="2" charset="2"/>
              <a:buChar char="Ø"/>
            </a:pPr>
            <a:r>
              <a:rPr lang="zh-CN" altLang="en-US" sz="2400" b="0" dirty="0">
                <a:latin typeface="宋体" panose="02010600030101010101" pitchFamily="2" charset="-122"/>
                <a:ea typeface="宋体" panose="02010600030101010101" pitchFamily="2" charset="-122"/>
                <a:cs typeface="Times New Roman" panose="02020603050405020304" pitchFamily="18" charset="0"/>
              </a:rPr>
              <a:t>知识分享</a:t>
            </a:r>
            <a:endParaRPr lang="en-US" altLang="zh-CN" sz="2400" b="0" dirty="0">
              <a:latin typeface="宋体" panose="02010600030101010101" pitchFamily="2" charset="-122"/>
              <a:ea typeface="宋体" panose="02010600030101010101" pitchFamily="2" charset="-122"/>
              <a:cs typeface="Times New Roman" panose="02020603050405020304" pitchFamily="18" charset="0"/>
            </a:endParaRPr>
          </a:p>
          <a:p>
            <a:pPr marL="457200" indent="-457200" algn="ctr">
              <a:lnSpc>
                <a:spcPct val="150000"/>
              </a:lnSpc>
              <a:buFont typeface="Wingdings" panose="05000000000000000000" pitchFamily="2" charset="2"/>
              <a:buChar char="Ø"/>
            </a:pPr>
            <a:r>
              <a:rPr lang="zh-CN" altLang="en-US" sz="2400" b="0" dirty="0">
                <a:latin typeface="宋体" panose="02010600030101010101" pitchFamily="2" charset="-122"/>
                <a:ea typeface="宋体" panose="02010600030101010101" pitchFamily="2" charset="-122"/>
                <a:cs typeface="Times New Roman" panose="02020603050405020304" pitchFamily="18" charset="0"/>
              </a:rPr>
              <a:t>趋势分析</a:t>
            </a:r>
            <a:endParaRPr lang="en-US" altLang="zh-CN" sz="2400" b="0" dirty="0">
              <a:latin typeface="宋体" panose="02010600030101010101" pitchFamily="2" charset="-122"/>
              <a:ea typeface="宋体" panose="02010600030101010101" pitchFamily="2" charset="-122"/>
              <a:cs typeface="Times New Roman" panose="02020603050405020304" pitchFamily="18" charset="0"/>
            </a:endParaRPr>
          </a:p>
          <a:p>
            <a:pPr marL="457200" indent="-457200" algn="ctr">
              <a:lnSpc>
                <a:spcPct val="150000"/>
              </a:lnSpc>
              <a:buFont typeface="Wingdings" panose="05000000000000000000" pitchFamily="2" charset="2"/>
              <a:buChar char="Ø"/>
            </a:pPr>
            <a:r>
              <a:rPr lang="zh-CN" altLang="en-US" sz="2400" b="0" dirty="0">
                <a:latin typeface="宋体" panose="02010600030101010101" pitchFamily="2" charset="-122"/>
                <a:ea typeface="宋体" panose="02010600030101010101" pitchFamily="2" charset="-122"/>
                <a:cs typeface="Times New Roman" panose="02020603050405020304" pitchFamily="18" charset="0"/>
              </a:rPr>
              <a:t>报告框架</a:t>
            </a:r>
            <a:endParaRPr lang="en-US" altLang="zh-CN" sz="2400" b="0" dirty="0">
              <a:latin typeface="宋体" panose="02010600030101010101" pitchFamily="2" charset="-122"/>
              <a:ea typeface="宋体" panose="02010600030101010101" pitchFamily="2" charset="-122"/>
              <a:cs typeface="Times New Roman" panose="02020603050405020304" pitchFamily="18" charset="0"/>
            </a:endParaRPr>
          </a:p>
          <a:p>
            <a:pPr marL="457200" indent="-457200" algn="l">
              <a:lnSpc>
                <a:spcPct val="150000"/>
              </a:lnSpc>
              <a:buFont typeface="Wingdings" panose="05000000000000000000" pitchFamily="2" charset="2"/>
              <a:buChar char="Ø"/>
            </a:pPr>
            <a:endParaRPr lang="zh-CN" altLang="en-US" sz="2400" b="0" dirty="0">
              <a:latin typeface="宋体" panose="02010600030101010101" pitchFamily="2" charset="-122"/>
              <a:ea typeface="宋体" panose="02010600030101010101" pitchFamily="2" charset="-122"/>
              <a:cs typeface="Times New Roman" panose="02020603050405020304" pitchFamily="18" charset="0"/>
            </a:endParaRPr>
          </a:p>
        </p:txBody>
      </p:sp>
      <p:sp>
        <p:nvSpPr>
          <p:cNvPr id="15" name="文本框 14"/>
          <p:cNvSpPr txBox="1"/>
          <p:nvPr userDrawn="1"/>
        </p:nvSpPr>
        <p:spPr>
          <a:xfrm>
            <a:off x="10256483" y="5442347"/>
            <a:ext cx="1606859" cy="579967"/>
          </a:xfrm>
          <a:prstGeom prst="rect">
            <a:avLst/>
          </a:prstGeom>
          <a:noFill/>
        </p:spPr>
        <p:txBody>
          <a:bodyPr wrap="square" rtlCol="0">
            <a:spAutoFit/>
          </a:bodyPr>
          <a:lstStyle/>
          <a:p>
            <a:pPr algn="l">
              <a:lnSpc>
                <a:spcPct val="150000"/>
              </a:lnSpc>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THANKS</a:t>
            </a:r>
            <a:endParaRPr lang="zh-CN" altLang="en-US" sz="2400" b="1" dirty="0" err="1">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0" y="0"/>
            <a:ext cx="1529277" cy="1127351"/>
          </a:xfrm>
          <a:prstGeom prst="rect">
            <a:avLst/>
          </a:prstGeom>
        </p:spPr>
      </p:pic>
      <p:pic>
        <p:nvPicPr>
          <p:cNvPr id="10" name="图片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p:spPr>
      </p:pic>
      <p:sp>
        <p:nvSpPr>
          <p:cNvPr id="2" name="标题 1"/>
          <p:cNvSpPr>
            <a:spLocks noGrp="1"/>
          </p:cNvSpPr>
          <p:nvPr>
            <p:ph type="title"/>
          </p:nvPr>
        </p:nvSpPr>
        <p:spPr>
          <a:xfrm>
            <a:off x="1642369" y="178480"/>
            <a:ext cx="10515600" cy="795338"/>
          </a:xfrm>
        </p:spPr>
        <p:txBody>
          <a:bodyPr>
            <a:normAutofit/>
          </a:bodyPr>
          <a:lstStyle>
            <a:lvl1pPr>
              <a:defRPr sz="2800" b="1">
                <a:latin typeface="宋体" panose="02010600030101010101" pitchFamily="2" charset="-122"/>
                <a:ea typeface="宋体" panose="02010600030101010101" pitchFamily="2" charset="-122"/>
              </a:defRPr>
            </a:lvl1pPr>
          </a:lstStyle>
          <a:p>
            <a:r>
              <a:rPr lang="zh-CN" altLang="en-US" dirty="0"/>
              <a:t>单击此处编辑母版标题样式</a:t>
            </a:r>
          </a:p>
        </p:txBody>
      </p:sp>
      <p:sp>
        <p:nvSpPr>
          <p:cNvPr id="7" name="矩形 6"/>
          <p:cNvSpPr/>
          <p:nvPr userDrawn="1"/>
        </p:nvSpPr>
        <p:spPr>
          <a:xfrm>
            <a:off x="0" y="6207356"/>
            <a:ext cx="12192000" cy="650644"/>
          </a:xfrm>
          <a:prstGeom prst="rect">
            <a:avLst/>
          </a:prstGeom>
          <a:gradFill>
            <a:gsLst>
              <a:gs pos="0">
                <a:schemeClr val="tx1">
                  <a:lumMod val="95000"/>
                  <a:lumOff val="5000"/>
                  <a:alpha val="0"/>
                </a:schemeClr>
              </a:gs>
              <a:gs pos="50000">
                <a:schemeClr val="tx1">
                  <a:lumMod val="95000"/>
                  <a:lumOff val="5000"/>
                  <a:alpha val="82000"/>
                </a:schemeClr>
              </a:gs>
              <a:gs pos="100000">
                <a:schemeClr val="tx1">
                  <a:lumMod val="95000"/>
                  <a:lumOff val="5000"/>
                  <a:alpha val="0"/>
                </a:schemeClr>
              </a:gs>
            </a:gsLst>
            <a:lin ang="0" scaled="0"/>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solidFill>
                  <a:schemeClr val="bg1"/>
                </a:solidFill>
                <a:latin typeface="华文行楷" panose="02010800040101010101" pitchFamily="2" charset="-122"/>
                <a:ea typeface="华文行楷" panose="02010800040101010101" pitchFamily="2" charset="-122"/>
              </a:rPr>
              <a:t>人工智能研究所</a:t>
            </a:r>
          </a:p>
        </p:txBody>
      </p:sp>
      <p:pic>
        <p:nvPicPr>
          <p:cNvPr id="8" name="图片 7"/>
          <p:cNvPicPr>
            <a:picLocks noChangeAspect="1"/>
          </p:cNvPicPr>
          <p:nvPr userDrawn="1"/>
        </p:nvPicPr>
        <p:blipFill>
          <a:blip r:embed="rId4">
            <a:alphaModFix amt="5000"/>
          </a:blip>
          <a:stretch>
            <a:fillRect/>
          </a:stretch>
        </p:blipFill>
        <p:spPr>
          <a:xfrm>
            <a:off x="10685756" y="6266370"/>
            <a:ext cx="1033639" cy="545083"/>
          </a:xfrm>
          <a:prstGeom prst="rect">
            <a:avLst/>
          </a:prstGeom>
        </p:spPr>
      </p:pic>
      <p:sp>
        <p:nvSpPr>
          <p:cNvPr id="11" name="灯片编号占位符 13"/>
          <p:cNvSpPr>
            <a:spLocks noGrp="1"/>
          </p:cNvSpPr>
          <p:nvPr>
            <p:ph type="sldNum" sz="quarter" idx="12"/>
          </p:nvPr>
        </p:nvSpPr>
        <p:spPr>
          <a:xfrm>
            <a:off x="8610600" y="6356350"/>
            <a:ext cx="2743200" cy="365125"/>
          </a:xfrm>
        </p:spPr>
        <p:txBody>
          <a:bodyPr/>
          <a:lstStyle>
            <a:lvl1pPr>
              <a:defRPr sz="2000" b="1" i="1">
                <a:solidFill>
                  <a:schemeClr val="tx1"/>
                </a:solidFill>
                <a:latin typeface="Times New Roman" panose="02020603050405020304" pitchFamily="18" charset="0"/>
                <a:cs typeface="Times New Roman" panose="02020603050405020304" pitchFamily="18" charset="0"/>
              </a:defRPr>
            </a:lvl1pPr>
          </a:lstStyle>
          <a:p>
            <a:fld id="{EF2DDBE1-ABE7-404F-A592-1A3E362FB0A2}" type="slidenum">
              <a:rPr lang="zh-CN" altLang="en-US" smtClean="0"/>
              <a:t>‹#›</a:t>
            </a:fld>
            <a:endParaRPr lang="zh-CN" altLang="en-US" dirty="0"/>
          </a:p>
        </p:txBody>
      </p:sp>
      <p:cxnSp>
        <p:nvCxnSpPr>
          <p:cNvPr id="5" name="直接连接符 4"/>
          <p:cNvCxnSpPr/>
          <p:nvPr userDrawn="1"/>
        </p:nvCxnSpPr>
        <p:spPr>
          <a:xfrm>
            <a:off x="1642369" y="825623"/>
            <a:ext cx="9197266" cy="0"/>
          </a:xfrm>
          <a:prstGeom prst="line">
            <a:avLst/>
          </a:prstGeom>
          <a:ln w="28575"/>
        </p:spPr>
        <p:style>
          <a:lnRef idx="1">
            <a:schemeClr val="dk1"/>
          </a:lnRef>
          <a:fillRef idx="0">
            <a:schemeClr val="dk1"/>
          </a:fillRef>
          <a:effectRef idx="0">
            <a:schemeClr val="dk1"/>
          </a:effectRef>
          <a:fontRef idx="minor">
            <a:schemeClr val="tx1"/>
          </a:fontRef>
        </p:style>
      </p:cxnSp>
      <p:sp>
        <p:nvSpPr>
          <p:cNvPr id="12" name="文本框 11"/>
          <p:cNvSpPr txBox="1"/>
          <p:nvPr userDrawn="1"/>
        </p:nvSpPr>
        <p:spPr>
          <a:xfrm>
            <a:off x="2609295" y="947467"/>
            <a:ext cx="5309586" cy="861774"/>
          </a:xfrm>
          <a:prstGeom prst="rect">
            <a:avLst/>
          </a:prstGeom>
          <a:noFill/>
        </p:spPr>
        <p:txBody>
          <a:bodyPr wrap="square" rtlCol="0">
            <a:spAutoFit/>
          </a:bodyPr>
          <a:lstStyle/>
          <a:p>
            <a:pPr algn="ctr"/>
            <a:r>
              <a:rPr lang="zh-CN" altLang="en-US" sz="3200" b="1" dirty="0">
                <a:latin typeface="宋体" panose="02010600030101010101" pitchFamily="2" charset="-122"/>
                <a:ea typeface="宋体" panose="02010600030101010101" pitchFamily="2" charset="-122"/>
              </a:rPr>
              <a:t>参考</a:t>
            </a:r>
            <a:endParaRPr lang="en-US" altLang="zh-CN" sz="3200" b="1" dirty="0">
              <a:latin typeface="宋体" panose="02010600030101010101" pitchFamily="2" charset="-122"/>
              <a:ea typeface="宋体" panose="02010600030101010101" pitchFamily="2" charset="-122"/>
            </a:endParaRPr>
          </a:p>
          <a:p>
            <a:pPr marL="342900" indent="-342900" algn="l">
              <a:buFont typeface="+mj-lt"/>
              <a:buAutoNum type="arabicPeriod"/>
            </a:pPr>
            <a:endParaRPr lang="zh-CN" altLang="en-US" dirty="0">
              <a:latin typeface="宋体" panose="02010600030101010101" pitchFamily="2" charset="-122"/>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2DDBE1-ABE7-404F-A592-1A3E362FB0A2}" type="slidenum">
              <a:rPr lang="zh-CN" altLang="en-US" smtClean="0"/>
              <a:t>‹#›</a:t>
            </a:fld>
            <a:endParaRPr lang="zh-CN" altLang="en-US"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p:spPr>
      </p:pic>
      <p:pic>
        <p:nvPicPr>
          <p:cNvPr id="9" name="图片 8"/>
          <p:cNvPicPr>
            <a:picLocks noChangeAspect="1"/>
          </p:cNvPicPr>
          <p:nvPr userDrawn="1"/>
        </p:nvPicPr>
        <p:blipFill>
          <a:blip r:embed="rId3"/>
          <a:stretch>
            <a:fillRect/>
          </a:stretch>
        </p:blipFill>
        <p:spPr>
          <a:xfrm>
            <a:off x="4248" y="0"/>
            <a:ext cx="1529277" cy="1127351"/>
          </a:xfrm>
          <a:prstGeom prst="rect">
            <a:avLst/>
          </a:prstGeom>
        </p:spPr>
      </p:pic>
      <p:pic>
        <p:nvPicPr>
          <p:cNvPr id="10" name="图片 9"/>
          <p:cNvPicPr>
            <a:picLocks noChangeAspect="1"/>
          </p:cNvPicPr>
          <p:nvPr userDrawn="1"/>
        </p:nvPicPr>
        <p:blipFill>
          <a:blip r:embed="rId4">
            <a:alphaModFix amt="5000"/>
          </a:blip>
          <a:stretch>
            <a:fillRect/>
          </a:stretch>
        </p:blipFill>
        <p:spPr>
          <a:xfrm>
            <a:off x="10685756" y="6266370"/>
            <a:ext cx="1033639" cy="545083"/>
          </a:xfrm>
          <a:prstGeom prst="rect">
            <a:avLst/>
          </a:prstGeom>
        </p:spPr>
      </p:pic>
    </p:spTree>
    <p:extLst>
      <p:ext uri="{BB962C8B-B14F-4D97-AF65-F5344CB8AC3E}">
        <p14:creationId xmlns:p14="http://schemas.microsoft.com/office/powerpoint/2010/main" val="258191938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E86E82A-BAB8-4871-9018-93C6073C5056}" type="datetime1">
              <a:rPr lang="zh-CN" altLang="en-US" smtClean="0"/>
              <a:t>2021/6/30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2DDBE1-ABE7-404F-A592-1A3E362FB0A2}" type="slidenum">
              <a:rPr lang="zh-CN" altLang="en-US" smtClean="0"/>
              <a:t>‹#›</a:t>
            </a:fld>
            <a:endParaRPr lang="zh-CN" altLang="en-US"/>
          </a:p>
        </p:txBody>
      </p:sp>
    </p:spTree>
    <p:extLst>
      <p:ext uri="{BB962C8B-B14F-4D97-AF65-F5344CB8AC3E}">
        <p14:creationId xmlns:p14="http://schemas.microsoft.com/office/powerpoint/2010/main" val="2157761220"/>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21" Type="http://schemas.openxmlformats.org/officeDocument/2006/relationships/slideLayout" Target="../slideLayouts/slideLayout28.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slideLayout" Target="../slideLayouts/slideLayout27.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23" Type="http://schemas.openxmlformats.org/officeDocument/2006/relationships/theme" Target="../theme/theme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 Id="rId22"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86E82A-BAB8-4871-9018-93C6073C5056}" type="datetime1">
              <a:rPr lang="zh-CN" altLang="en-US" smtClean="0"/>
              <a:t>2021/6/30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DDBE1-ABE7-404F-A592-1A3E362FB0A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86E82A-BAB8-4871-9018-93C6073C5056}" type="datetime1">
              <a:rPr lang="zh-CN" altLang="en-US" smtClean="0"/>
              <a:t>2021/6/30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DDBE1-ABE7-404F-A592-1A3E362FB0A2}" type="slidenum">
              <a:rPr lang="zh-CN" altLang="en-US" smtClean="0"/>
              <a:t>‹#›</a:t>
            </a:fld>
            <a:endParaRPr lang="zh-CN" altLang="en-US"/>
          </a:p>
        </p:txBody>
      </p:sp>
    </p:spTree>
    <p:extLst>
      <p:ext uri="{BB962C8B-B14F-4D97-AF65-F5344CB8AC3E}">
        <p14:creationId xmlns:p14="http://schemas.microsoft.com/office/powerpoint/2010/main" val="2355094829"/>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9" r:id="rId14"/>
    <p:sldLayoutId id="2147483811" r:id="rId15"/>
    <p:sldLayoutId id="2147483813" r:id="rId16"/>
    <p:sldLayoutId id="2147483814" r:id="rId17"/>
    <p:sldLayoutId id="2147483815" r:id="rId18"/>
    <p:sldLayoutId id="2147483652" r:id="rId19"/>
    <p:sldLayoutId id="2147483653" r:id="rId20"/>
    <p:sldLayoutId id="2147483654" r:id="rId21"/>
    <p:sldLayoutId id="2147483655" r:id="rId2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25.xml"/><Relationship Id="rId4" Type="http://schemas.openxmlformats.org/officeDocument/2006/relationships/image" Target="../media/image19.jpeg"/></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25.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5.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5.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2062" y="2547936"/>
            <a:ext cx="12027876" cy="1154672"/>
          </a:xfrm>
        </p:spPr>
        <p:txBody>
          <a:bodyPr>
            <a:normAutofit fontScale="90000"/>
          </a:bodyPr>
          <a:lstStyle/>
          <a:p>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
            </a:r>
            <a:b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br>
            <a:r>
              <a:rPr lang="en-US" altLang="zh-CN" sz="4000" dirty="0" smtClean="0"/>
              <a:t>MRC</a:t>
            </a:r>
            <a:r>
              <a:rPr lang="zh-CN" altLang="en-US" sz="4000" dirty="0" smtClean="0"/>
              <a:t>介绍及论文分享</a:t>
            </a:r>
            <a:endParaRPr lang="zh-CN" altLang="en-US" sz="4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副标题 2"/>
          <p:cNvSpPr>
            <a:spLocks noGrp="1"/>
          </p:cNvSpPr>
          <p:nvPr>
            <p:ph type="subTitle" idx="1"/>
          </p:nvPr>
        </p:nvSpPr>
        <p:spPr>
          <a:xfrm>
            <a:off x="10632831" y="5825680"/>
            <a:ext cx="1113693" cy="434443"/>
          </a:xfrm>
        </p:spPr>
        <p:txBody>
          <a:bodyPr/>
          <a:lstStyle/>
          <a:p>
            <a:r>
              <a:rPr lang="zh-CN" altLang="en-US" dirty="0" smtClean="0">
                <a:latin typeface="宋体" panose="02010600030101010101" pitchFamily="2" charset="-122"/>
                <a:ea typeface="宋体" panose="02010600030101010101" pitchFamily="2" charset="-122"/>
              </a:rPr>
              <a:t>彭美政</a:t>
            </a:r>
            <a:endParaRPr lang="en-US" altLang="zh-CN" dirty="0" smtClean="0">
              <a:latin typeface="宋体" panose="02010600030101010101" pitchFamily="2" charset="-122"/>
              <a:ea typeface="宋体" panose="02010600030101010101" pitchFamily="2" charset="-122"/>
            </a:endParaRPr>
          </a:p>
          <a:p>
            <a:endParaRPr lang="zh-CN" altLang="en-US" dirty="0"/>
          </a:p>
        </p:txBody>
      </p:sp>
      <p:sp>
        <p:nvSpPr>
          <p:cNvPr id="5" name="灯片编号占位符 4"/>
          <p:cNvSpPr>
            <a:spLocks noGrp="1"/>
          </p:cNvSpPr>
          <p:nvPr>
            <p:ph type="sldNum" sz="quarter" idx="12"/>
          </p:nvPr>
        </p:nvSpPr>
        <p:spPr/>
        <p:txBody>
          <a:bodyPr/>
          <a:lstStyle/>
          <a:p>
            <a:fld id="{EF2DDBE1-ABE7-404F-A592-1A3E362FB0A2}" type="slidenum">
              <a:rPr lang="zh-CN" altLang="en-US" smtClean="0"/>
              <a:t>1</a:t>
            </a:fld>
            <a:endParaRPr lang="zh-CN" altLang="en-US"/>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3" name="灯片编号占位符 2"/>
          <p:cNvSpPr>
            <a:spLocks noGrp="1"/>
          </p:cNvSpPr>
          <p:nvPr>
            <p:ph type="sldNum" sz="quarter" idx="12"/>
          </p:nvPr>
        </p:nvSpPr>
        <p:spPr/>
        <p:txBody>
          <a:bodyPr/>
          <a:lstStyle/>
          <a:p>
            <a:fld id="{EF2DDBE1-ABE7-404F-A592-1A3E362FB0A2}" type="slidenum">
              <a:rPr lang="zh-CN" altLang="en-US" smtClean="0"/>
              <a:t>10</a:t>
            </a:fld>
            <a:endParaRPr lang="zh-CN" altLang="en-US" dirty="0"/>
          </a:p>
        </p:txBody>
      </p:sp>
      <p:sp>
        <p:nvSpPr>
          <p:cNvPr id="6" name="文本框 5"/>
          <p:cNvSpPr txBox="1"/>
          <p:nvPr/>
        </p:nvSpPr>
        <p:spPr>
          <a:xfrm>
            <a:off x="1405890" y="1971040"/>
            <a:ext cx="6102350" cy="2308324"/>
          </a:xfrm>
          <a:prstGeom prst="rect">
            <a:avLst/>
          </a:prstGeom>
          <a:noFill/>
        </p:spPr>
        <p:txBody>
          <a:bodyPr wrap="square" rtlCol="0" anchor="t">
            <a:spAutoFit/>
          </a:bodyPr>
          <a:lstStyle/>
          <a:p>
            <a:pPr marL="342900" indent="-342900" algn="l">
              <a:lnSpc>
                <a:spcPct val="150000"/>
              </a:lnSpc>
              <a:buFont typeface="+mj-lt"/>
              <a:buAutoNum type="arabicPeriod"/>
            </a:pPr>
            <a:r>
              <a:rPr lang="en-US" altLang="zh-CN" sz="2400" dirty="0" smtClean="0">
                <a:latin typeface="Arial" panose="020B0604020202020204" pitchFamily="34" charset="0"/>
                <a:ea typeface="宋体" panose="02010600030101010101" pitchFamily="2" charset="-122"/>
                <a:cs typeface="Arial" panose="020B0604020202020204" pitchFamily="34" charset="0"/>
              </a:rPr>
              <a:t>Background</a:t>
            </a:r>
          </a:p>
          <a:p>
            <a:pPr marL="342900" indent="-342900" algn="l">
              <a:lnSpc>
                <a:spcPct val="150000"/>
              </a:lnSpc>
              <a:buFont typeface="+mj-lt"/>
              <a:buAutoNum type="arabicPeriod"/>
            </a:pPr>
            <a:r>
              <a:rPr lang="en-US" altLang="zh-CN" sz="2400" dirty="0" smtClean="0">
                <a:latin typeface="Arial" panose="020B0604020202020204" pitchFamily="34" charset="0"/>
                <a:ea typeface="宋体" panose="02010600030101010101" pitchFamily="2" charset="-122"/>
                <a:cs typeface="Arial" panose="020B0604020202020204" pitchFamily="34" charset="0"/>
              </a:rPr>
              <a:t>Architecture and methods</a:t>
            </a:r>
          </a:p>
          <a:p>
            <a:pPr marL="342900" indent="-342900" algn="l">
              <a:lnSpc>
                <a:spcPct val="150000"/>
              </a:lnSpc>
              <a:buFont typeface="+mj-lt"/>
              <a:buAutoNum type="arabicPeriod"/>
            </a:pPr>
            <a:r>
              <a:rPr lang="en-US" altLang="zh-CN" sz="2400" b="1" dirty="0" smtClean="0">
                <a:latin typeface="Arial" panose="020B0604020202020204" pitchFamily="34" charset="0"/>
                <a:ea typeface="宋体" panose="02010600030101010101" pitchFamily="2" charset="-122"/>
                <a:cs typeface="Arial" panose="020B0604020202020204" pitchFamily="34" charset="0"/>
              </a:rPr>
              <a:t>Papers to share  </a:t>
            </a:r>
            <a:endParaRPr lang="zh-CN" altLang="en-US" sz="2400" b="1" dirty="0" smtClean="0">
              <a:latin typeface="Arial" panose="020B0604020202020204" pitchFamily="34" charset="0"/>
              <a:ea typeface="宋体" panose="02010600030101010101" pitchFamily="2" charset="-122"/>
              <a:cs typeface="Arial" panose="020B0604020202020204" pitchFamily="34" charset="0"/>
            </a:endParaRPr>
          </a:p>
          <a:p>
            <a:pPr marL="342900" indent="-342900" algn="l">
              <a:lnSpc>
                <a:spcPct val="150000"/>
              </a:lnSpc>
              <a:buFont typeface="+mj-lt"/>
              <a:buAutoNum type="arabicPeriod"/>
            </a:pPr>
            <a:endParaRPr lang="zh-CN" altLang="en-US" sz="240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551147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Arial" panose="020B0604020202020204" pitchFamily="34" charset="0"/>
                <a:cs typeface="Arial" panose="020B0604020202020204" pitchFamily="34" charset="0"/>
              </a:rPr>
              <a:t>Papers to Share</a:t>
            </a:r>
            <a:endParaRPr lang="zh-CN" altLang="en-US" dirty="0">
              <a:latin typeface="Arial" panose="020B0604020202020204" pitchFamily="34" charset="0"/>
              <a:cs typeface="Arial" panose="020B0604020202020204" pitchFamily="34" charset="0"/>
            </a:endParaRPr>
          </a:p>
        </p:txBody>
      </p:sp>
      <p:sp>
        <p:nvSpPr>
          <p:cNvPr id="3" name="灯片编号占位符 2"/>
          <p:cNvSpPr>
            <a:spLocks noGrp="1"/>
          </p:cNvSpPr>
          <p:nvPr>
            <p:ph type="sldNum" sz="quarter" idx="12"/>
          </p:nvPr>
        </p:nvSpPr>
        <p:spPr/>
        <p:txBody>
          <a:bodyPr/>
          <a:lstStyle/>
          <a:p>
            <a:fld id="{EF2DDBE1-ABE7-404F-A592-1A3E362FB0A2}" type="slidenum">
              <a:rPr lang="zh-CN" altLang="en-US" smtClean="0"/>
              <a:t>11</a:t>
            </a:fld>
            <a:endParaRPr lang="zh-CN" altLang="en-US" dirty="0"/>
          </a:p>
        </p:txBody>
      </p:sp>
      <p:sp>
        <p:nvSpPr>
          <p:cNvPr id="6" name="矩形 5"/>
          <p:cNvSpPr/>
          <p:nvPr/>
        </p:nvSpPr>
        <p:spPr>
          <a:xfrm>
            <a:off x="515815" y="1587697"/>
            <a:ext cx="9451794" cy="369332"/>
          </a:xfrm>
          <a:prstGeom prst="rect">
            <a:avLst/>
          </a:prstGeom>
        </p:spPr>
        <p:txBody>
          <a:bodyPr wrap="square">
            <a:spAutoFit/>
          </a:bodyPr>
          <a:lstStyle/>
          <a:p>
            <a:r>
              <a:rPr lang="en-US" altLang="zh-CN" b="1" dirty="0">
                <a:latin typeface="Arial" panose="020B0604020202020204" pitchFamily="34" charset="0"/>
                <a:cs typeface="Arial" panose="020B0604020202020204" pitchFamily="34" charset="0"/>
              </a:rPr>
              <a:t>Recurrent Chunking Mechanisms </a:t>
            </a:r>
            <a:r>
              <a:rPr lang="en-US" altLang="zh-CN" b="1" dirty="0" smtClean="0">
                <a:latin typeface="Arial" panose="020B0604020202020204" pitchFamily="34" charset="0"/>
                <a:cs typeface="Arial" panose="020B0604020202020204" pitchFamily="34" charset="0"/>
              </a:rPr>
              <a:t>for Long-Text </a:t>
            </a:r>
            <a:r>
              <a:rPr lang="en-US" altLang="zh-CN" b="1" dirty="0">
                <a:latin typeface="Arial" panose="020B0604020202020204" pitchFamily="34" charset="0"/>
                <a:cs typeface="Arial" panose="020B0604020202020204" pitchFamily="34" charset="0"/>
              </a:rPr>
              <a:t>Machine Reading Comprehension</a:t>
            </a:r>
            <a:endParaRPr lang="zh-CN" altLang="en-US" b="1" dirty="0">
              <a:latin typeface="Arial" panose="020B0604020202020204" pitchFamily="34" charset="0"/>
              <a:cs typeface="Arial" panose="020B0604020202020204" pitchFamily="34" charset="0"/>
            </a:endParaRPr>
          </a:p>
        </p:txBody>
      </p:sp>
      <p:pic>
        <p:nvPicPr>
          <p:cNvPr id="9" name="图片 8"/>
          <p:cNvPicPr>
            <a:picLocks noChangeAspect="1"/>
          </p:cNvPicPr>
          <p:nvPr/>
        </p:nvPicPr>
        <p:blipFill>
          <a:blip r:embed="rId3"/>
          <a:stretch>
            <a:fillRect/>
          </a:stretch>
        </p:blipFill>
        <p:spPr>
          <a:xfrm>
            <a:off x="515815" y="2423760"/>
            <a:ext cx="9828571" cy="3742857"/>
          </a:xfrm>
          <a:prstGeom prst="rect">
            <a:avLst/>
          </a:prstGeom>
        </p:spPr>
      </p:pic>
    </p:spTree>
    <p:extLst>
      <p:ext uri="{BB962C8B-B14F-4D97-AF65-F5344CB8AC3E}">
        <p14:creationId xmlns:p14="http://schemas.microsoft.com/office/powerpoint/2010/main" val="26923271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Papers to Share</a:t>
            </a:r>
            <a:endParaRPr lang="zh-CN" altLang="en-US" dirty="0">
              <a:latin typeface="Arial" panose="020B0604020202020204" pitchFamily="34" charset="0"/>
              <a:cs typeface="Arial" panose="020B0604020202020204" pitchFamily="34" charset="0"/>
            </a:endParaRPr>
          </a:p>
        </p:txBody>
      </p:sp>
      <p:sp>
        <p:nvSpPr>
          <p:cNvPr id="3" name="灯片编号占位符 2"/>
          <p:cNvSpPr>
            <a:spLocks noGrp="1"/>
          </p:cNvSpPr>
          <p:nvPr>
            <p:ph type="sldNum" sz="quarter" idx="12"/>
          </p:nvPr>
        </p:nvSpPr>
        <p:spPr/>
        <p:txBody>
          <a:bodyPr/>
          <a:lstStyle/>
          <a:p>
            <a:fld id="{EF2DDBE1-ABE7-404F-A592-1A3E362FB0A2}" type="slidenum">
              <a:rPr lang="zh-CN" altLang="en-US" smtClean="0"/>
              <a:t>12</a:t>
            </a:fld>
            <a:endParaRPr lang="zh-CN" altLang="en-US" dirty="0"/>
          </a:p>
        </p:txBody>
      </p:sp>
      <p:pic>
        <p:nvPicPr>
          <p:cNvPr id="5" name="图片 4"/>
          <p:cNvPicPr>
            <a:picLocks noChangeAspect="1"/>
          </p:cNvPicPr>
          <p:nvPr/>
        </p:nvPicPr>
        <p:blipFill>
          <a:blip r:embed="rId2"/>
          <a:stretch>
            <a:fillRect/>
          </a:stretch>
        </p:blipFill>
        <p:spPr>
          <a:xfrm>
            <a:off x="5778026" y="2566754"/>
            <a:ext cx="4723809" cy="3638095"/>
          </a:xfrm>
          <a:prstGeom prst="rect">
            <a:avLst/>
          </a:prstGeom>
        </p:spPr>
      </p:pic>
      <p:sp>
        <p:nvSpPr>
          <p:cNvPr id="7" name="文本框 6"/>
          <p:cNvSpPr txBox="1"/>
          <p:nvPr/>
        </p:nvSpPr>
        <p:spPr>
          <a:xfrm>
            <a:off x="708248" y="3557954"/>
            <a:ext cx="3944815" cy="1200329"/>
          </a:xfrm>
          <a:prstGeom prst="rect">
            <a:avLst/>
          </a:prstGeom>
          <a:noFill/>
        </p:spPr>
        <p:txBody>
          <a:bodyPr wrap="square" rtlCol="0">
            <a:spAutoFit/>
          </a:bodyPr>
          <a:lstStyle/>
          <a:p>
            <a:r>
              <a:rPr lang="zh-CN" altLang="en-US" dirty="0" smtClean="0"/>
              <a:t>答案在文本块中心附近时，由于有足够的上下文环境，模型通常会有很好的表现；但是当答案距离文本块中心很远时，模型的表现会变得很糟糕。</a:t>
            </a:r>
            <a:endParaRPr lang="zh-CN" altLang="en-US" dirty="0"/>
          </a:p>
        </p:txBody>
      </p:sp>
      <p:sp>
        <p:nvSpPr>
          <p:cNvPr id="8" name="矩形 7"/>
          <p:cNvSpPr/>
          <p:nvPr/>
        </p:nvSpPr>
        <p:spPr>
          <a:xfrm>
            <a:off x="515815" y="1587697"/>
            <a:ext cx="9594466" cy="369332"/>
          </a:xfrm>
          <a:prstGeom prst="rect">
            <a:avLst/>
          </a:prstGeom>
        </p:spPr>
        <p:txBody>
          <a:bodyPr wrap="square">
            <a:spAutoFit/>
          </a:bodyPr>
          <a:lstStyle/>
          <a:p>
            <a:r>
              <a:rPr lang="en-US" altLang="zh-CN" b="1" dirty="0">
                <a:latin typeface="Arial" panose="020B0604020202020204" pitchFamily="34" charset="0"/>
                <a:cs typeface="Arial" panose="020B0604020202020204" pitchFamily="34" charset="0"/>
              </a:rPr>
              <a:t>Recurrent Chunking Mechanisms </a:t>
            </a:r>
            <a:r>
              <a:rPr lang="en-US" altLang="zh-CN" b="1" dirty="0" smtClean="0">
                <a:latin typeface="Arial" panose="020B0604020202020204" pitchFamily="34" charset="0"/>
                <a:cs typeface="Arial" panose="020B0604020202020204" pitchFamily="34" charset="0"/>
              </a:rPr>
              <a:t>for Long-Text </a:t>
            </a:r>
            <a:r>
              <a:rPr lang="en-US" altLang="zh-CN" b="1" dirty="0">
                <a:latin typeface="Arial" panose="020B0604020202020204" pitchFamily="34" charset="0"/>
                <a:cs typeface="Arial" panose="020B0604020202020204" pitchFamily="34" charset="0"/>
              </a:rPr>
              <a:t>Machine Reading Comprehension</a:t>
            </a:r>
            <a:endParaRPr lang="zh-CN"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49642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Papers to Share</a:t>
            </a:r>
            <a:endParaRPr lang="zh-CN" altLang="en-US" dirty="0">
              <a:latin typeface="Arial" panose="020B0604020202020204" pitchFamily="34" charset="0"/>
              <a:cs typeface="Arial" panose="020B0604020202020204" pitchFamily="34" charset="0"/>
            </a:endParaRPr>
          </a:p>
        </p:txBody>
      </p:sp>
      <p:sp>
        <p:nvSpPr>
          <p:cNvPr id="3" name="灯片编号占位符 2"/>
          <p:cNvSpPr>
            <a:spLocks noGrp="1"/>
          </p:cNvSpPr>
          <p:nvPr>
            <p:ph type="sldNum" sz="quarter" idx="12"/>
          </p:nvPr>
        </p:nvSpPr>
        <p:spPr/>
        <p:txBody>
          <a:bodyPr/>
          <a:lstStyle/>
          <a:p>
            <a:fld id="{EF2DDBE1-ABE7-404F-A592-1A3E362FB0A2}" type="slidenum">
              <a:rPr lang="zh-CN" altLang="en-US" smtClean="0"/>
              <a:t>13</a:t>
            </a:fld>
            <a:endParaRPr lang="zh-CN" altLang="en-US" dirty="0"/>
          </a:p>
        </p:txBody>
      </p:sp>
      <p:sp>
        <p:nvSpPr>
          <p:cNvPr id="8" name="矩形 7"/>
          <p:cNvSpPr/>
          <p:nvPr/>
        </p:nvSpPr>
        <p:spPr>
          <a:xfrm>
            <a:off x="515814" y="1587697"/>
            <a:ext cx="9296152" cy="369332"/>
          </a:xfrm>
          <a:prstGeom prst="rect">
            <a:avLst/>
          </a:prstGeom>
        </p:spPr>
        <p:txBody>
          <a:bodyPr wrap="square">
            <a:spAutoFit/>
          </a:bodyPr>
          <a:lstStyle/>
          <a:p>
            <a:r>
              <a:rPr lang="en-US" altLang="zh-CN" b="1" dirty="0">
                <a:latin typeface="Arial" panose="020B0604020202020204" pitchFamily="34" charset="0"/>
                <a:cs typeface="Arial" panose="020B0604020202020204" pitchFamily="34" charset="0"/>
              </a:rPr>
              <a:t>Recurrent Chunking Mechanisms </a:t>
            </a:r>
            <a:r>
              <a:rPr lang="en-US" altLang="zh-CN" b="1" dirty="0" smtClean="0">
                <a:latin typeface="Arial" panose="020B0604020202020204" pitchFamily="34" charset="0"/>
                <a:cs typeface="Arial" panose="020B0604020202020204" pitchFamily="34" charset="0"/>
              </a:rPr>
              <a:t>for Long-Text </a:t>
            </a:r>
            <a:r>
              <a:rPr lang="en-US" altLang="zh-CN" b="1" dirty="0">
                <a:latin typeface="Arial" panose="020B0604020202020204" pitchFamily="34" charset="0"/>
                <a:cs typeface="Arial" panose="020B0604020202020204" pitchFamily="34" charset="0"/>
              </a:rPr>
              <a:t>Machine Reading Comprehension</a:t>
            </a:r>
            <a:endParaRPr lang="zh-CN" altLang="en-US" b="1" dirty="0">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3"/>
          <a:stretch>
            <a:fillRect/>
          </a:stretch>
        </p:blipFill>
        <p:spPr>
          <a:xfrm>
            <a:off x="1286161" y="2565670"/>
            <a:ext cx="9438095" cy="3257143"/>
          </a:xfrm>
          <a:prstGeom prst="rect">
            <a:avLst/>
          </a:prstGeom>
        </p:spPr>
      </p:pic>
    </p:spTree>
    <p:extLst>
      <p:ext uri="{BB962C8B-B14F-4D97-AF65-F5344CB8AC3E}">
        <p14:creationId xmlns:p14="http://schemas.microsoft.com/office/powerpoint/2010/main" val="12087559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Papers to Share</a:t>
            </a:r>
            <a:endParaRPr lang="zh-CN" altLang="en-US" dirty="0">
              <a:latin typeface="Arial" panose="020B0604020202020204" pitchFamily="34" charset="0"/>
              <a:cs typeface="Arial" panose="020B0604020202020204" pitchFamily="34" charset="0"/>
            </a:endParaRPr>
          </a:p>
        </p:txBody>
      </p:sp>
      <p:sp>
        <p:nvSpPr>
          <p:cNvPr id="3" name="灯片编号占位符 2"/>
          <p:cNvSpPr>
            <a:spLocks noGrp="1"/>
          </p:cNvSpPr>
          <p:nvPr>
            <p:ph type="sldNum" sz="quarter" idx="12"/>
          </p:nvPr>
        </p:nvSpPr>
        <p:spPr/>
        <p:txBody>
          <a:bodyPr/>
          <a:lstStyle/>
          <a:p>
            <a:fld id="{EF2DDBE1-ABE7-404F-A592-1A3E362FB0A2}" type="slidenum">
              <a:rPr lang="zh-CN" altLang="en-US" smtClean="0"/>
              <a:t>14</a:t>
            </a:fld>
            <a:endParaRPr lang="zh-CN" altLang="en-US" dirty="0"/>
          </a:p>
        </p:txBody>
      </p:sp>
      <p:sp>
        <p:nvSpPr>
          <p:cNvPr id="8" name="矩形 7"/>
          <p:cNvSpPr/>
          <p:nvPr/>
        </p:nvSpPr>
        <p:spPr>
          <a:xfrm>
            <a:off x="515815" y="1587697"/>
            <a:ext cx="8815754" cy="369332"/>
          </a:xfrm>
          <a:prstGeom prst="rect">
            <a:avLst/>
          </a:prstGeom>
        </p:spPr>
        <p:txBody>
          <a:bodyPr wrap="square">
            <a:spAutoFit/>
          </a:bodyPr>
          <a:lstStyle/>
          <a:p>
            <a:r>
              <a:rPr lang="en-US" altLang="zh-CN" b="1" dirty="0" err="1">
                <a:latin typeface="Arial" panose="020B0604020202020204" pitchFamily="34" charset="0"/>
                <a:cs typeface="Arial" panose="020B0604020202020204" pitchFamily="34" charset="0"/>
              </a:rPr>
              <a:t>RikiNet</a:t>
            </a:r>
            <a:r>
              <a:rPr lang="en-US" altLang="zh-CN" b="1" dirty="0">
                <a:latin typeface="Arial" panose="020B0604020202020204" pitchFamily="34" charset="0"/>
                <a:cs typeface="Arial" panose="020B0604020202020204" pitchFamily="34" charset="0"/>
              </a:rPr>
              <a:t>: </a:t>
            </a:r>
            <a:r>
              <a:rPr lang="en-US" altLang="zh-CN" b="1" dirty="0" smtClean="0">
                <a:latin typeface="Arial" panose="020B0604020202020204" pitchFamily="34" charset="0"/>
                <a:cs typeface="Arial" panose="020B0604020202020204" pitchFamily="34" charset="0"/>
              </a:rPr>
              <a:t>Reading Wikipedia </a:t>
            </a:r>
            <a:r>
              <a:rPr lang="en-US" altLang="zh-CN" b="1" dirty="0">
                <a:latin typeface="Arial" panose="020B0604020202020204" pitchFamily="34" charset="0"/>
                <a:cs typeface="Arial" panose="020B0604020202020204" pitchFamily="34" charset="0"/>
              </a:rPr>
              <a:t>Pages for Natural Question Answering</a:t>
            </a:r>
            <a:endParaRPr lang="zh-CN" altLang="en-US" b="1" dirty="0">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3"/>
          <a:stretch>
            <a:fillRect/>
          </a:stretch>
        </p:blipFill>
        <p:spPr>
          <a:xfrm>
            <a:off x="1795168" y="2234028"/>
            <a:ext cx="7936786" cy="4419521"/>
          </a:xfrm>
          <a:prstGeom prst="rect">
            <a:avLst/>
          </a:prstGeom>
        </p:spPr>
      </p:pic>
    </p:spTree>
    <p:extLst>
      <p:ext uri="{BB962C8B-B14F-4D97-AF65-F5344CB8AC3E}">
        <p14:creationId xmlns:p14="http://schemas.microsoft.com/office/powerpoint/2010/main" val="2463032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Papers to Share</a:t>
            </a:r>
            <a:endParaRPr lang="zh-CN" altLang="en-US" dirty="0">
              <a:latin typeface="Arial" panose="020B0604020202020204" pitchFamily="34" charset="0"/>
              <a:cs typeface="Arial" panose="020B0604020202020204" pitchFamily="34" charset="0"/>
            </a:endParaRPr>
          </a:p>
        </p:txBody>
      </p:sp>
      <p:sp>
        <p:nvSpPr>
          <p:cNvPr id="3" name="灯片编号占位符 2"/>
          <p:cNvSpPr>
            <a:spLocks noGrp="1"/>
          </p:cNvSpPr>
          <p:nvPr>
            <p:ph type="sldNum" sz="quarter" idx="12"/>
          </p:nvPr>
        </p:nvSpPr>
        <p:spPr/>
        <p:txBody>
          <a:bodyPr/>
          <a:lstStyle/>
          <a:p>
            <a:fld id="{EF2DDBE1-ABE7-404F-A592-1A3E362FB0A2}" type="slidenum">
              <a:rPr lang="zh-CN" altLang="en-US" smtClean="0"/>
              <a:t>15</a:t>
            </a:fld>
            <a:endParaRPr lang="zh-CN" altLang="en-US" dirty="0"/>
          </a:p>
        </p:txBody>
      </p:sp>
      <p:pic>
        <p:nvPicPr>
          <p:cNvPr id="1026" name="Picture 2" descr="https://pic1.zhimg.com/v2-d9cc2624c26c1027a68f802078a396c4_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5407" y="1221736"/>
            <a:ext cx="5250594" cy="25007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pic3.zhimg.com/v2-773dfec52e296941e8e5b9d2899ff91a_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5407" y="4172460"/>
            <a:ext cx="5373974" cy="2500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8255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Papers to Share</a:t>
            </a:r>
            <a:endParaRPr lang="zh-CN" altLang="en-US" dirty="0">
              <a:latin typeface="Arial" panose="020B0604020202020204" pitchFamily="34" charset="0"/>
              <a:cs typeface="Arial" panose="020B0604020202020204" pitchFamily="34" charset="0"/>
            </a:endParaRPr>
          </a:p>
        </p:txBody>
      </p:sp>
      <p:sp>
        <p:nvSpPr>
          <p:cNvPr id="3" name="灯片编号占位符 2"/>
          <p:cNvSpPr>
            <a:spLocks noGrp="1"/>
          </p:cNvSpPr>
          <p:nvPr>
            <p:ph type="sldNum" sz="quarter" idx="12"/>
          </p:nvPr>
        </p:nvSpPr>
        <p:spPr/>
        <p:txBody>
          <a:bodyPr/>
          <a:lstStyle/>
          <a:p>
            <a:fld id="{EF2DDBE1-ABE7-404F-A592-1A3E362FB0A2}" type="slidenum">
              <a:rPr lang="zh-CN" altLang="en-US" smtClean="0"/>
              <a:t>16</a:t>
            </a:fld>
            <a:endParaRPr lang="zh-CN" altLang="en-US" dirty="0"/>
          </a:p>
        </p:txBody>
      </p:sp>
      <p:pic>
        <p:nvPicPr>
          <p:cNvPr id="2050" name="Picture 2" descr="https://pic3.zhimg.com/v2-5c8fa5c4971db80b5fd16a69753c821e_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7549" y="1274593"/>
            <a:ext cx="4773106" cy="5264319"/>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4"/>
          <a:stretch>
            <a:fillRect/>
          </a:stretch>
        </p:blipFill>
        <p:spPr>
          <a:xfrm>
            <a:off x="5994081" y="1274593"/>
            <a:ext cx="4932811" cy="5196257"/>
          </a:xfrm>
          <a:prstGeom prst="rect">
            <a:avLst/>
          </a:prstGeom>
        </p:spPr>
      </p:pic>
      <p:sp>
        <p:nvSpPr>
          <p:cNvPr id="5" name="矩形 4"/>
          <p:cNvSpPr/>
          <p:nvPr/>
        </p:nvSpPr>
        <p:spPr>
          <a:xfrm>
            <a:off x="1199744" y="3964093"/>
            <a:ext cx="4286655" cy="5760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282555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Papers to Share</a:t>
            </a:r>
            <a:endParaRPr lang="zh-CN" altLang="en-US" dirty="0">
              <a:latin typeface="Arial" panose="020B0604020202020204" pitchFamily="34" charset="0"/>
              <a:cs typeface="Arial" panose="020B0604020202020204" pitchFamily="34" charset="0"/>
            </a:endParaRPr>
          </a:p>
        </p:txBody>
      </p:sp>
      <p:sp>
        <p:nvSpPr>
          <p:cNvPr id="3" name="灯片编号占位符 2"/>
          <p:cNvSpPr>
            <a:spLocks noGrp="1"/>
          </p:cNvSpPr>
          <p:nvPr>
            <p:ph type="sldNum" sz="quarter" idx="12"/>
          </p:nvPr>
        </p:nvSpPr>
        <p:spPr/>
        <p:txBody>
          <a:bodyPr/>
          <a:lstStyle/>
          <a:p>
            <a:fld id="{EF2DDBE1-ABE7-404F-A592-1A3E362FB0A2}" type="slidenum">
              <a:rPr lang="zh-CN" altLang="en-US" smtClean="0"/>
              <a:t>17</a:t>
            </a:fld>
            <a:endParaRPr lang="zh-CN" altLang="en-US" dirty="0"/>
          </a:p>
        </p:txBody>
      </p:sp>
      <p:pic>
        <p:nvPicPr>
          <p:cNvPr id="6" name="图片 5"/>
          <p:cNvPicPr>
            <a:picLocks noChangeAspect="1"/>
          </p:cNvPicPr>
          <p:nvPr/>
        </p:nvPicPr>
        <p:blipFill>
          <a:blip r:embed="rId3"/>
          <a:stretch>
            <a:fillRect/>
          </a:stretch>
        </p:blipFill>
        <p:spPr>
          <a:xfrm>
            <a:off x="3605116" y="1106451"/>
            <a:ext cx="4942857" cy="5371429"/>
          </a:xfrm>
          <a:prstGeom prst="rect">
            <a:avLst/>
          </a:prstGeom>
        </p:spPr>
      </p:pic>
    </p:spTree>
    <p:extLst>
      <p:ext uri="{BB962C8B-B14F-4D97-AF65-F5344CB8AC3E}">
        <p14:creationId xmlns:p14="http://schemas.microsoft.com/office/powerpoint/2010/main" val="24263699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Papers to Share</a:t>
            </a:r>
            <a:endParaRPr lang="zh-CN" altLang="en-US" dirty="0">
              <a:latin typeface="Arial" panose="020B0604020202020204" pitchFamily="34" charset="0"/>
              <a:cs typeface="Arial" panose="020B0604020202020204" pitchFamily="34" charset="0"/>
            </a:endParaRPr>
          </a:p>
        </p:txBody>
      </p:sp>
      <p:sp>
        <p:nvSpPr>
          <p:cNvPr id="3" name="灯片编号占位符 2"/>
          <p:cNvSpPr>
            <a:spLocks noGrp="1"/>
          </p:cNvSpPr>
          <p:nvPr>
            <p:ph type="sldNum" sz="quarter" idx="12"/>
          </p:nvPr>
        </p:nvSpPr>
        <p:spPr/>
        <p:txBody>
          <a:bodyPr/>
          <a:lstStyle/>
          <a:p>
            <a:fld id="{EF2DDBE1-ABE7-404F-A592-1A3E362FB0A2}" type="slidenum">
              <a:rPr lang="zh-CN" altLang="en-US" smtClean="0"/>
              <a:t>18</a:t>
            </a:fld>
            <a:endParaRPr lang="zh-CN" altLang="en-US" dirty="0"/>
          </a:p>
        </p:txBody>
      </p:sp>
      <p:pic>
        <p:nvPicPr>
          <p:cNvPr id="4" name="图片 3"/>
          <p:cNvPicPr>
            <a:picLocks noChangeAspect="1"/>
          </p:cNvPicPr>
          <p:nvPr/>
        </p:nvPicPr>
        <p:blipFill>
          <a:blip r:embed="rId3"/>
          <a:stretch>
            <a:fillRect/>
          </a:stretch>
        </p:blipFill>
        <p:spPr>
          <a:xfrm>
            <a:off x="1291238" y="1743285"/>
            <a:ext cx="9609524" cy="3371429"/>
          </a:xfrm>
          <a:prstGeom prst="rect">
            <a:avLst/>
          </a:prstGeom>
        </p:spPr>
      </p:pic>
    </p:spTree>
    <p:extLst>
      <p:ext uri="{BB962C8B-B14F-4D97-AF65-F5344CB8AC3E}">
        <p14:creationId xmlns:p14="http://schemas.microsoft.com/office/powerpoint/2010/main" val="32194717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Papers to Share</a:t>
            </a:r>
            <a:endParaRPr lang="zh-CN" altLang="en-US" dirty="0">
              <a:latin typeface="Arial" panose="020B0604020202020204" pitchFamily="34" charset="0"/>
              <a:cs typeface="Arial" panose="020B0604020202020204" pitchFamily="34" charset="0"/>
            </a:endParaRPr>
          </a:p>
        </p:txBody>
      </p:sp>
      <p:sp>
        <p:nvSpPr>
          <p:cNvPr id="3" name="灯片编号占位符 2"/>
          <p:cNvSpPr>
            <a:spLocks noGrp="1"/>
          </p:cNvSpPr>
          <p:nvPr>
            <p:ph type="sldNum" sz="quarter" idx="12"/>
          </p:nvPr>
        </p:nvSpPr>
        <p:spPr/>
        <p:txBody>
          <a:bodyPr/>
          <a:lstStyle/>
          <a:p>
            <a:fld id="{EF2DDBE1-ABE7-404F-A592-1A3E362FB0A2}" type="slidenum">
              <a:rPr lang="zh-CN" altLang="en-US" smtClean="0"/>
              <a:t>19</a:t>
            </a:fld>
            <a:endParaRPr lang="zh-CN" altLang="en-US" dirty="0"/>
          </a:p>
        </p:txBody>
      </p:sp>
      <p:sp>
        <p:nvSpPr>
          <p:cNvPr id="5" name="矩形 4"/>
          <p:cNvSpPr/>
          <p:nvPr/>
        </p:nvSpPr>
        <p:spPr>
          <a:xfrm>
            <a:off x="1121923" y="1795843"/>
            <a:ext cx="7704306" cy="369332"/>
          </a:xfrm>
          <a:prstGeom prst="rect">
            <a:avLst/>
          </a:prstGeom>
        </p:spPr>
        <p:txBody>
          <a:bodyPr wrap="square">
            <a:spAutoFit/>
          </a:bodyPr>
          <a:lstStyle/>
          <a:p>
            <a:r>
              <a:rPr lang="en-US" altLang="zh-CN" b="1" dirty="0">
                <a:latin typeface="Arial" panose="020B0604020202020204" pitchFamily="34" charset="0"/>
                <a:cs typeface="Arial" panose="020B0604020202020204" pitchFamily="34" charset="0"/>
              </a:rPr>
              <a:t>Towards Interpreting BERT for Reading Comprehension Based QA</a:t>
            </a:r>
            <a:endParaRPr lang="zh-CN" altLang="en-US" b="1" dirty="0">
              <a:latin typeface="Arial" panose="020B0604020202020204" pitchFamily="34" charset="0"/>
              <a:cs typeface="Arial" panose="020B0604020202020204" pitchFamily="34" charset="0"/>
            </a:endParaRPr>
          </a:p>
        </p:txBody>
      </p:sp>
      <p:sp>
        <p:nvSpPr>
          <p:cNvPr id="4" name="文本框 3"/>
          <p:cNvSpPr txBox="1"/>
          <p:nvPr/>
        </p:nvSpPr>
        <p:spPr>
          <a:xfrm>
            <a:off x="600293" y="2987200"/>
            <a:ext cx="5674864" cy="2585323"/>
          </a:xfrm>
          <a:prstGeom prst="rect">
            <a:avLst/>
          </a:prstGeom>
          <a:noFill/>
        </p:spPr>
        <p:txBody>
          <a:bodyPr wrap="square" rtlCol="0">
            <a:spAutoFit/>
          </a:bodyPr>
          <a:lstStyle/>
          <a:p>
            <a:r>
              <a:rPr lang="en-US" altLang="zh-CN" b="1" dirty="0" smtClean="0">
                <a:latin typeface="Arial" panose="020B0604020202020204" pitchFamily="34" charset="0"/>
                <a:cs typeface="Arial" panose="020B0604020202020204" pitchFamily="34" charset="0"/>
              </a:rPr>
              <a:t>motivation</a:t>
            </a:r>
            <a:r>
              <a:rPr lang="zh-CN" altLang="en-US" b="1" dirty="0" smtClean="0"/>
              <a:t>：</a:t>
            </a:r>
            <a:endParaRPr lang="en-US" altLang="zh-CN" b="1" dirty="0" smtClean="0"/>
          </a:p>
          <a:p>
            <a:pPr marL="342900" indent="-342900">
              <a:buAutoNum type="arabicPeriod"/>
            </a:pPr>
            <a:r>
              <a:rPr lang="en-US" altLang="zh-CN" dirty="0" smtClean="0"/>
              <a:t>BERT</a:t>
            </a:r>
            <a:r>
              <a:rPr lang="zh-CN" altLang="en-US" dirty="0" smtClean="0"/>
              <a:t>由于包含了大量的参数以及大量的非线性函数，其可解释性很差。</a:t>
            </a:r>
            <a:r>
              <a:rPr lang="en-US" altLang="zh-CN" dirty="0" smtClean="0"/>
              <a:t>BERT-based model</a:t>
            </a:r>
            <a:r>
              <a:rPr lang="zh-CN" altLang="en-US" dirty="0" smtClean="0"/>
              <a:t>在复杂任务上的行为分析是当前的一个研究方向。</a:t>
            </a:r>
            <a:endParaRPr lang="en-US" altLang="zh-CN" dirty="0" smtClean="0"/>
          </a:p>
          <a:p>
            <a:pPr marL="342900" indent="-342900">
              <a:buAutoNum type="arabicPeriod"/>
            </a:pPr>
            <a:r>
              <a:rPr lang="zh-CN" altLang="en-US" dirty="0" smtClean="0"/>
              <a:t>传统的</a:t>
            </a:r>
            <a:r>
              <a:rPr lang="en-US" altLang="zh-CN" dirty="0"/>
              <a:t>QA</a:t>
            </a:r>
            <a:r>
              <a:rPr lang="zh-CN" altLang="en-US" dirty="0" smtClean="0"/>
              <a:t>模型包括以下三个组成部分：</a:t>
            </a:r>
            <a:endParaRPr lang="en-US" altLang="zh-CN" dirty="0" smtClean="0"/>
          </a:p>
          <a:p>
            <a:pPr marL="800100" lvl="1" indent="-342900">
              <a:buFont typeface="Wingdings" panose="05000000000000000000" pitchFamily="2" charset="2"/>
              <a:buChar char="Ø"/>
            </a:pPr>
            <a:r>
              <a:rPr lang="zh-CN" altLang="en-US" dirty="0" smtClean="0"/>
              <a:t>分别学习上下文和问题的</a:t>
            </a:r>
            <a:r>
              <a:rPr lang="en-US" altLang="zh-CN" dirty="0" smtClean="0"/>
              <a:t>presentation</a:t>
            </a:r>
          </a:p>
          <a:p>
            <a:pPr marL="800100" lvl="1" indent="-342900">
              <a:buFont typeface="Wingdings" panose="05000000000000000000" pitchFamily="2" charset="2"/>
              <a:buChar char="Ø"/>
            </a:pPr>
            <a:r>
              <a:rPr lang="zh-CN" altLang="en-US" dirty="0" smtClean="0"/>
              <a:t>关注文中与问题有关的信息</a:t>
            </a:r>
            <a:endParaRPr lang="en-US" altLang="zh-CN" dirty="0" smtClean="0"/>
          </a:p>
          <a:p>
            <a:pPr marL="800100" lvl="1" indent="-342900">
              <a:buFont typeface="Wingdings" panose="05000000000000000000" pitchFamily="2" charset="2"/>
              <a:buChar char="Ø"/>
            </a:pPr>
            <a:r>
              <a:rPr lang="zh-CN" altLang="en-US" dirty="0" smtClean="0"/>
              <a:t>预测答案</a:t>
            </a:r>
            <a:endParaRPr lang="en-US" altLang="zh-CN" dirty="0" smtClean="0"/>
          </a:p>
          <a:p>
            <a:pPr lvl="1"/>
            <a:r>
              <a:rPr lang="zh-CN" altLang="en-US" dirty="0" smtClean="0"/>
              <a:t>作者试图将这样</a:t>
            </a:r>
            <a:r>
              <a:rPr lang="en-US" altLang="zh-CN" dirty="0" smtClean="0"/>
              <a:t>3</a:t>
            </a:r>
            <a:r>
              <a:rPr lang="zh-CN" altLang="en-US" dirty="0" smtClean="0"/>
              <a:t>个功能与</a:t>
            </a:r>
            <a:r>
              <a:rPr lang="en-US" altLang="zh-CN" dirty="0" smtClean="0"/>
              <a:t>BERT</a:t>
            </a:r>
            <a:r>
              <a:rPr lang="zh-CN" altLang="en-US" dirty="0" smtClean="0"/>
              <a:t>中的结构进行对应</a:t>
            </a:r>
            <a:endParaRPr lang="zh-CN" altLang="en-US" dirty="0"/>
          </a:p>
        </p:txBody>
      </p:sp>
    </p:spTree>
    <p:extLst>
      <p:ext uri="{BB962C8B-B14F-4D97-AF65-F5344CB8AC3E}">
        <p14:creationId xmlns:p14="http://schemas.microsoft.com/office/powerpoint/2010/main" val="2241621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3" name="灯片编号占位符 2"/>
          <p:cNvSpPr>
            <a:spLocks noGrp="1"/>
          </p:cNvSpPr>
          <p:nvPr>
            <p:ph type="sldNum" sz="quarter" idx="12"/>
          </p:nvPr>
        </p:nvSpPr>
        <p:spPr/>
        <p:txBody>
          <a:bodyPr/>
          <a:lstStyle/>
          <a:p>
            <a:fld id="{EF2DDBE1-ABE7-404F-A592-1A3E362FB0A2}" type="slidenum">
              <a:rPr lang="zh-CN" altLang="en-US" smtClean="0"/>
              <a:t>2</a:t>
            </a:fld>
            <a:endParaRPr lang="zh-CN" altLang="en-US" dirty="0"/>
          </a:p>
        </p:txBody>
      </p:sp>
      <p:sp>
        <p:nvSpPr>
          <p:cNvPr id="6" name="文本框 5"/>
          <p:cNvSpPr txBox="1"/>
          <p:nvPr/>
        </p:nvSpPr>
        <p:spPr>
          <a:xfrm>
            <a:off x="1405890" y="1971040"/>
            <a:ext cx="6102350" cy="2308324"/>
          </a:xfrm>
          <a:prstGeom prst="rect">
            <a:avLst/>
          </a:prstGeom>
          <a:noFill/>
        </p:spPr>
        <p:txBody>
          <a:bodyPr wrap="square" rtlCol="0" anchor="t">
            <a:spAutoFit/>
          </a:bodyPr>
          <a:lstStyle/>
          <a:p>
            <a:pPr marL="342900" indent="-342900" algn="l">
              <a:lnSpc>
                <a:spcPct val="150000"/>
              </a:lnSpc>
              <a:buFont typeface="+mj-lt"/>
              <a:buAutoNum type="arabicPeriod"/>
            </a:pPr>
            <a:r>
              <a:rPr lang="en-US" altLang="zh-CN" sz="2400" b="1" dirty="0" smtClean="0">
                <a:latin typeface="Arial" panose="020B0604020202020204" pitchFamily="34" charset="0"/>
                <a:ea typeface="宋体" panose="02010600030101010101" pitchFamily="2" charset="-122"/>
                <a:cs typeface="Arial" panose="020B0604020202020204" pitchFamily="34" charset="0"/>
              </a:rPr>
              <a:t>Background</a:t>
            </a:r>
          </a:p>
          <a:p>
            <a:pPr marL="342900" indent="-342900" algn="l">
              <a:lnSpc>
                <a:spcPct val="150000"/>
              </a:lnSpc>
              <a:buFont typeface="+mj-lt"/>
              <a:buAutoNum type="arabicPeriod"/>
            </a:pPr>
            <a:r>
              <a:rPr lang="en-US" altLang="zh-CN" sz="2400" dirty="0" smtClean="0">
                <a:latin typeface="Arial" panose="020B0604020202020204" pitchFamily="34" charset="0"/>
                <a:ea typeface="宋体" panose="02010600030101010101" pitchFamily="2" charset="-122"/>
                <a:cs typeface="Arial" panose="020B0604020202020204" pitchFamily="34" charset="0"/>
              </a:rPr>
              <a:t>Architecture and methods</a:t>
            </a:r>
          </a:p>
          <a:p>
            <a:pPr marL="342900" indent="-342900" algn="l">
              <a:lnSpc>
                <a:spcPct val="150000"/>
              </a:lnSpc>
              <a:buFont typeface="+mj-lt"/>
              <a:buAutoNum type="arabicPeriod"/>
            </a:pPr>
            <a:r>
              <a:rPr lang="en-US" altLang="zh-CN" sz="2400" dirty="0" smtClean="0">
                <a:latin typeface="Arial" panose="020B0604020202020204" pitchFamily="34" charset="0"/>
                <a:ea typeface="宋体" panose="02010600030101010101" pitchFamily="2" charset="-122"/>
                <a:cs typeface="Arial" panose="020B0604020202020204" pitchFamily="34" charset="0"/>
              </a:rPr>
              <a:t>Papers to share  </a:t>
            </a:r>
            <a:endParaRPr lang="zh-CN" altLang="en-US" sz="2400" dirty="0" smtClean="0">
              <a:latin typeface="Arial" panose="020B0604020202020204" pitchFamily="34" charset="0"/>
              <a:ea typeface="宋体" panose="02010600030101010101" pitchFamily="2" charset="-122"/>
              <a:cs typeface="Arial" panose="020B0604020202020204" pitchFamily="34" charset="0"/>
            </a:endParaRPr>
          </a:p>
          <a:p>
            <a:pPr marL="342900" indent="-342900" algn="l">
              <a:lnSpc>
                <a:spcPct val="150000"/>
              </a:lnSpc>
              <a:buFont typeface="+mj-lt"/>
              <a:buAutoNum type="arabicPeriod"/>
            </a:pPr>
            <a:endParaRPr lang="zh-CN" altLang="en-US" sz="2400"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Papers to Share</a:t>
            </a:r>
            <a:endParaRPr lang="zh-CN" altLang="en-US" dirty="0">
              <a:latin typeface="Arial" panose="020B0604020202020204" pitchFamily="34" charset="0"/>
              <a:cs typeface="Arial" panose="020B0604020202020204" pitchFamily="34" charset="0"/>
            </a:endParaRPr>
          </a:p>
        </p:txBody>
      </p:sp>
      <p:sp>
        <p:nvSpPr>
          <p:cNvPr id="3" name="灯片编号占位符 2"/>
          <p:cNvSpPr>
            <a:spLocks noGrp="1"/>
          </p:cNvSpPr>
          <p:nvPr>
            <p:ph type="sldNum" sz="quarter" idx="12"/>
          </p:nvPr>
        </p:nvSpPr>
        <p:spPr/>
        <p:txBody>
          <a:bodyPr/>
          <a:lstStyle/>
          <a:p>
            <a:fld id="{EF2DDBE1-ABE7-404F-A592-1A3E362FB0A2}" type="slidenum">
              <a:rPr lang="zh-CN" altLang="en-US" smtClean="0"/>
              <a:t>20</a:t>
            </a:fld>
            <a:endParaRPr lang="zh-CN" altLang="en-US" dirty="0"/>
          </a:p>
        </p:txBody>
      </p:sp>
      <p:pic>
        <p:nvPicPr>
          <p:cNvPr id="6" name="图片 5"/>
          <p:cNvPicPr>
            <a:picLocks noChangeAspect="1"/>
          </p:cNvPicPr>
          <p:nvPr/>
        </p:nvPicPr>
        <p:blipFill>
          <a:blip r:embed="rId3"/>
          <a:stretch>
            <a:fillRect/>
          </a:stretch>
        </p:blipFill>
        <p:spPr>
          <a:xfrm>
            <a:off x="1275486" y="2330393"/>
            <a:ext cx="3638095" cy="647619"/>
          </a:xfrm>
          <a:prstGeom prst="rect">
            <a:avLst/>
          </a:prstGeom>
        </p:spPr>
      </p:pic>
      <p:pic>
        <p:nvPicPr>
          <p:cNvPr id="7" name="图片 6"/>
          <p:cNvPicPr>
            <a:picLocks noChangeAspect="1"/>
          </p:cNvPicPr>
          <p:nvPr/>
        </p:nvPicPr>
        <p:blipFill>
          <a:blip r:embed="rId4"/>
          <a:stretch>
            <a:fillRect/>
          </a:stretch>
        </p:blipFill>
        <p:spPr>
          <a:xfrm>
            <a:off x="1275486" y="3734295"/>
            <a:ext cx="4628571" cy="657143"/>
          </a:xfrm>
          <a:prstGeom prst="rect">
            <a:avLst/>
          </a:prstGeom>
        </p:spPr>
      </p:pic>
      <p:pic>
        <p:nvPicPr>
          <p:cNvPr id="8" name="图片 7"/>
          <p:cNvPicPr>
            <a:picLocks noChangeAspect="1"/>
          </p:cNvPicPr>
          <p:nvPr/>
        </p:nvPicPr>
        <p:blipFill>
          <a:blip r:embed="rId5"/>
          <a:stretch>
            <a:fillRect/>
          </a:stretch>
        </p:blipFill>
        <p:spPr>
          <a:xfrm>
            <a:off x="1405181" y="5344727"/>
            <a:ext cx="3895238" cy="1066667"/>
          </a:xfrm>
          <a:prstGeom prst="rect">
            <a:avLst/>
          </a:prstGeom>
        </p:spPr>
      </p:pic>
      <p:sp>
        <p:nvSpPr>
          <p:cNvPr id="9" name="文本框 8"/>
          <p:cNvSpPr txBox="1"/>
          <p:nvPr/>
        </p:nvSpPr>
        <p:spPr>
          <a:xfrm>
            <a:off x="649155" y="1929736"/>
            <a:ext cx="2508200" cy="369332"/>
          </a:xfrm>
          <a:prstGeom prst="rect">
            <a:avLst/>
          </a:prstGeom>
          <a:noFill/>
        </p:spPr>
        <p:txBody>
          <a:bodyPr wrap="square" rtlCol="0">
            <a:spAutoFit/>
          </a:bodyPr>
          <a:lstStyle/>
          <a:p>
            <a:r>
              <a:rPr lang="en-US" altLang="zh-CN" smtClean="0"/>
              <a:t>QA</a:t>
            </a:r>
            <a:r>
              <a:rPr lang="zh-CN" altLang="en-US" smtClean="0"/>
              <a:t>问题的预测模型：</a:t>
            </a:r>
            <a:endParaRPr lang="zh-CN" altLang="en-US" dirty="0"/>
          </a:p>
        </p:txBody>
      </p:sp>
      <p:sp>
        <p:nvSpPr>
          <p:cNvPr id="10" name="文本框 9"/>
          <p:cNvSpPr txBox="1"/>
          <p:nvPr/>
        </p:nvSpPr>
        <p:spPr>
          <a:xfrm>
            <a:off x="649155" y="3364963"/>
            <a:ext cx="2508200" cy="369332"/>
          </a:xfrm>
          <a:prstGeom prst="rect">
            <a:avLst/>
          </a:prstGeom>
          <a:noFill/>
        </p:spPr>
        <p:txBody>
          <a:bodyPr wrap="square" rtlCol="0">
            <a:spAutoFit/>
          </a:bodyPr>
          <a:lstStyle/>
          <a:p>
            <a:r>
              <a:rPr lang="zh-CN" altLang="en-US" dirty="0" smtClean="0"/>
              <a:t>第</a:t>
            </a:r>
            <a:r>
              <a:rPr lang="en-US" altLang="zh-CN" dirty="0" smtClean="0"/>
              <a:t>l</a:t>
            </a:r>
            <a:r>
              <a:rPr lang="zh-CN" altLang="en-US" dirty="0" smtClean="0"/>
              <a:t>层的等价表达：</a:t>
            </a:r>
            <a:endParaRPr lang="zh-CN" altLang="en-US" dirty="0"/>
          </a:p>
        </p:txBody>
      </p:sp>
      <p:sp>
        <p:nvSpPr>
          <p:cNvPr id="11" name="文本框 10"/>
          <p:cNvSpPr txBox="1"/>
          <p:nvPr/>
        </p:nvSpPr>
        <p:spPr>
          <a:xfrm>
            <a:off x="649155" y="4749679"/>
            <a:ext cx="6477581" cy="646331"/>
          </a:xfrm>
          <a:prstGeom prst="rect">
            <a:avLst/>
          </a:prstGeom>
          <a:noFill/>
        </p:spPr>
        <p:txBody>
          <a:bodyPr wrap="square" rtlCol="0">
            <a:spAutoFit/>
          </a:bodyPr>
          <a:lstStyle/>
          <a:p>
            <a:r>
              <a:rPr lang="zh-CN" altLang="en-US" dirty="0" smtClean="0"/>
              <a:t>单词</a:t>
            </a:r>
            <a:r>
              <a:rPr lang="el-GR" altLang="zh-CN" dirty="0" smtClean="0"/>
              <a:t>ω</a:t>
            </a:r>
            <a:r>
              <a:rPr lang="en-US" altLang="zh-CN" dirty="0" err="1" smtClean="0"/>
              <a:t>i</a:t>
            </a:r>
            <a:r>
              <a:rPr lang="zh-CN" altLang="en-US" dirty="0" smtClean="0"/>
              <a:t>的词嵌入</a:t>
            </a:r>
            <a:r>
              <a:rPr lang="en-US" altLang="zh-CN" dirty="0" smtClean="0"/>
              <a:t>xi</a:t>
            </a:r>
            <a:r>
              <a:rPr lang="zh-CN" altLang="en-US" dirty="0" smtClean="0"/>
              <a:t>在第</a:t>
            </a:r>
            <a:r>
              <a:rPr lang="en-US" altLang="zh-CN" dirty="0" smtClean="0"/>
              <a:t>l</a:t>
            </a:r>
            <a:r>
              <a:rPr lang="zh-CN" altLang="en-US" dirty="0" smtClean="0"/>
              <a:t>层的积分梯度，归一化后用于表示单词的概率分布：</a:t>
            </a:r>
            <a:endParaRPr lang="zh-CN" altLang="en-US" dirty="0"/>
          </a:p>
        </p:txBody>
      </p:sp>
    </p:spTree>
    <p:extLst>
      <p:ext uri="{BB962C8B-B14F-4D97-AF65-F5344CB8AC3E}">
        <p14:creationId xmlns:p14="http://schemas.microsoft.com/office/powerpoint/2010/main" val="34679551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Papers to Share</a:t>
            </a:r>
            <a:endParaRPr lang="zh-CN" altLang="en-US" dirty="0">
              <a:latin typeface="Arial" panose="020B0604020202020204" pitchFamily="34" charset="0"/>
              <a:cs typeface="Arial" panose="020B0604020202020204" pitchFamily="34" charset="0"/>
            </a:endParaRPr>
          </a:p>
        </p:txBody>
      </p:sp>
      <p:sp>
        <p:nvSpPr>
          <p:cNvPr id="3" name="灯片编号占位符 2"/>
          <p:cNvSpPr>
            <a:spLocks noGrp="1"/>
          </p:cNvSpPr>
          <p:nvPr>
            <p:ph type="sldNum" sz="quarter" idx="12"/>
          </p:nvPr>
        </p:nvSpPr>
        <p:spPr/>
        <p:txBody>
          <a:bodyPr/>
          <a:lstStyle/>
          <a:p>
            <a:fld id="{EF2DDBE1-ABE7-404F-A592-1A3E362FB0A2}" type="slidenum">
              <a:rPr lang="zh-CN" altLang="en-US" smtClean="0"/>
              <a:t>21</a:t>
            </a:fld>
            <a:endParaRPr lang="zh-CN" altLang="en-US" dirty="0"/>
          </a:p>
        </p:txBody>
      </p:sp>
      <p:pic>
        <p:nvPicPr>
          <p:cNvPr id="4" name="图片 3"/>
          <p:cNvPicPr>
            <a:picLocks noChangeAspect="1"/>
          </p:cNvPicPr>
          <p:nvPr/>
        </p:nvPicPr>
        <p:blipFill>
          <a:blip r:embed="rId3"/>
          <a:stretch>
            <a:fillRect/>
          </a:stretch>
        </p:blipFill>
        <p:spPr>
          <a:xfrm>
            <a:off x="3226935" y="1171555"/>
            <a:ext cx="4548955" cy="5367357"/>
          </a:xfrm>
          <a:prstGeom prst="rect">
            <a:avLst/>
          </a:prstGeom>
        </p:spPr>
      </p:pic>
    </p:spTree>
    <p:extLst>
      <p:ext uri="{BB962C8B-B14F-4D97-AF65-F5344CB8AC3E}">
        <p14:creationId xmlns:p14="http://schemas.microsoft.com/office/powerpoint/2010/main" val="19616457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Papers to Share</a:t>
            </a:r>
            <a:endParaRPr lang="zh-CN" altLang="en-US" dirty="0">
              <a:latin typeface="Arial" panose="020B0604020202020204" pitchFamily="34" charset="0"/>
              <a:cs typeface="Arial" panose="020B0604020202020204" pitchFamily="34" charset="0"/>
            </a:endParaRPr>
          </a:p>
        </p:txBody>
      </p:sp>
      <p:sp>
        <p:nvSpPr>
          <p:cNvPr id="3" name="灯片编号占位符 2"/>
          <p:cNvSpPr>
            <a:spLocks noGrp="1"/>
          </p:cNvSpPr>
          <p:nvPr>
            <p:ph type="sldNum" sz="quarter" idx="12"/>
          </p:nvPr>
        </p:nvSpPr>
        <p:spPr/>
        <p:txBody>
          <a:bodyPr/>
          <a:lstStyle/>
          <a:p>
            <a:fld id="{EF2DDBE1-ABE7-404F-A592-1A3E362FB0A2}" type="slidenum">
              <a:rPr lang="zh-CN" altLang="en-US" smtClean="0"/>
              <a:t>22</a:t>
            </a:fld>
            <a:endParaRPr lang="zh-CN" altLang="en-US" dirty="0"/>
          </a:p>
        </p:txBody>
      </p:sp>
      <p:pic>
        <p:nvPicPr>
          <p:cNvPr id="5" name="图片 4"/>
          <p:cNvPicPr>
            <a:picLocks noChangeAspect="1"/>
          </p:cNvPicPr>
          <p:nvPr/>
        </p:nvPicPr>
        <p:blipFill>
          <a:blip r:embed="rId3"/>
          <a:stretch>
            <a:fillRect/>
          </a:stretch>
        </p:blipFill>
        <p:spPr>
          <a:xfrm>
            <a:off x="279895" y="1795282"/>
            <a:ext cx="4638095" cy="3504762"/>
          </a:xfrm>
          <a:prstGeom prst="rect">
            <a:avLst/>
          </a:prstGeom>
        </p:spPr>
      </p:pic>
      <p:pic>
        <p:nvPicPr>
          <p:cNvPr id="6" name="图片 5"/>
          <p:cNvPicPr>
            <a:picLocks noChangeAspect="1"/>
          </p:cNvPicPr>
          <p:nvPr/>
        </p:nvPicPr>
        <p:blipFill>
          <a:blip r:embed="rId4"/>
          <a:stretch>
            <a:fillRect/>
          </a:stretch>
        </p:blipFill>
        <p:spPr>
          <a:xfrm>
            <a:off x="5891613" y="1795282"/>
            <a:ext cx="4666667" cy="3504762"/>
          </a:xfrm>
          <a:prstGeom prst="rect">
            <a:avLst/>
          </a:prstGeom>
        </p:spPr>
      </p:pic>
    </p:spTree>
    <p:extLst>
      <p:ext uri="{BB962C8B-B14F-4D97-AF65-F5344CB8AC3E}">
        <p14:creationId xmlns:p14="http://schemas.microsoft.com/office/powerpoint/2010/main" val="27167364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Papers to Share</a:t>
            </a:r>
            <a:endParaRPr lang="zh-CN" altLang="en-US" dirty="0">
              <a:latin typeface="Arial" panose="020B0604020202020204" pitchFamily="34" charset="0"/>
              <a:cs typeface="Arial" panose="020B0604020202020204" pitchFamily="34" charset="0"/>
            </a:endParaRPr>
          </a:p>
        </p:txBody>
      </p:sp>
      <p:sp>
        <p:nvSpPr>
          <p:cNvPr id="3" name="灯片编号占位符 2"/>
          <p:cNvSpPr>
            <a:spLocks noGrp="1"/>
          </p:cNvSpPr>
          <p:nvPr>
            <p:ph type="sldNum" sz="quarter" idx="12"/>
          </p:nvPr>
        </p:nvSpPr>
        <p:spPr/>
        <p:txBody>
          <a:bodyPr/>
          <a:lstStyle/>
          <a:p>
            <a:fld id="{EF2DDBE1-ABE7-404F-A592-1A3E362FB0A2}" type="slidenum">
              <a:rPr lang="zh-CN" altLang="en-US" smtClean="0"/>
              <a:t>23</a:t>
            </a:fld>
            <a:endParaRPr lang="zh-CN" altLang="en-US" dirty="0"/>
          </a:p>
        </p:txBody>
      </p:sp>
      <p:pic>
        <p:nvPicPr>
          <p:cNvPr id="4" name="图片 3"/>
          <p:cNvPicPr>
            <a:picLocks noChangeAspect="1"/>
          </p:cNvPicPr>
          <p:nvPr/>
        </p:nvPicPr>
        <p:blipFill>
          <a:blip r:embed="rId3"/>
          <a:stretch>
            <a:fillRect/>
          </a:stretch>
        </p:blipFill>
        <p:spPr>
          <a:xfrm>
            <a:off x="3530634" y="1820333"/>
            <a:ext cx="5019048" cy="3552381"/>
          </a:xfrm>
          <a:prstGeom prst="rect">
            <a:avLst/>
          </a:prstGeom>
        </p:spPr>
      </p:pic>
    </p:spTree>
    <p:extLst>
      <p:ext uri="{BB962C8B-B14F-4D97-AF65-F5344CB8AC3E}">
        <p14:creationId xmlns:p14="http://schemas.microsoft.com/office/powerpoint/2010/main" val="10418787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Papers to Share</a:t>
            </a:r>
            <a:endParaRPr lang="zh-CN" altLang="en-US" dirty="0">
              <a:latin typeface="Arial" panose="020B0604020202020204" pitchFamily="34" charset="0"/>
              <a:cs typeface="Arial" panose="020B0604020202020204" pitchFamily="34" charset="0"/>
            </a:endParaRPr>
          </a:p>
        </p:txBody>
      </p:sp>
      <p:sp>
        <p:nvSpPr>
          <p:cNvPr id="3" name="灯片编号占位符 2"/>
          <p:cNvSpPr>
            <a:spLocks noGrp="1"/>
          </p:cNvSpPr>
          <p:nvPr>
            <p:ph type="sldNum" sz="quarter" idx="12"/>
          </p:nvPr>
        </p:nvSpPr>
        <p:spPr/>
        <p:txBody>
          <a:bodyPr/>
          <a:lstStyle/>
          <a:p>
            <a:fld id="{EF2DDBE1-ABE7-404F-A592-1A3E362FB0A2}" type="slidenum">
              <a:rPr lang="zh-CN" altLang="en-US" smtClean="0"/>
              <a:t>24</a:t>
            </a:fld>
            <a:endParaRPr lang="zh-CN" altLang="en-US" dirty="0"/>
          </a:p>
        </p:txBody>
      </p:sp>
      <p:pic>
        <p:nvPicPr>
          <p:cNvPr id="5" name="图片 4"/>
          <p:cNvPicPr>
            <a:picLocks noChangeAspect="1"/>
          </p:cNvPicPr>
          <p:nvPr/>
        </p:nvPicPr>
        <p:blipFill>
          <a:blip r:embed="rId3"/>
          <a:stretch>
            <a:fillRect/>
          </a:stretch>
        </p:blipFill>
        <p:spPr>
          <a:xfrm>
            <a:off x="2736221" y="973818"/>
            <a:ext cx="6421283" cy="5662592"/>
          </a:xfrm>
          <a:prstGeom prst="rect">
            <a:avLst/>
          </a:prstGeom>
        </p:spPr>
      </p:pic>
    </p:spTree>
    <p:extLst>
      <p:ext uri="{BB962C8B-B14F-4D97-AF65-F5344CB8AC3E}">
        <p14:creationId xmlns:p14="http://schemas.microsoft.com/office/powerpoint/2010/main" val="22059781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Thanks for watching</a:t>
            </a:r>
            <a:endParaRPr lang="zh-CN" altLang="en-US" dirty="0"/>
          </a:p>
        </p:txBody>
      </p:sp>
      <p:sp>
        <p:nvSpPr>
          <p:cNvPr id="3" name="副标题 2"/>
          <p:cNvSpPr>
            <a:spLocks noGrp="1"/>
          </p:cNvSpPr>
          <p:nvPr>
            <p:ph type="subTitle" idx="1"/>
          </p:nvPr>
        </p:nvSpPr>
        <p:spPr>
          <a:xfrm>
            <a:off x="10296896" y="5926784"/>
            <a:ext cx="1804060" cy="338255"/>
          </a:xfrm>
        </p:spPr>
        <p:txBody>
          <a:bodyPr>
            <a:normAutofit fontScale="92500" lnSpcReduction="20000"/>
          </a:bodyPr>
          <a:lstStyle/>
          <a:p>
            <a:r>
              <a:rPr lang="zh-CN" altLang="en-US" dirty="0" smtClean="0"/>
              <a:t>彭美政</a:t>
            </a:r>
            <a:endParaRPr lang="zh-CN" altLang="en-US" dirty="0"/>
          </a:p>
        </p:txBody>
      </p:sp>
      <p:sp>
        <p:nvSpPr>
          <p:cNvPr id="4" name="灯片编号占位符 3"/>
          <p:cNvSpPr>
            <a:spLocks noGrp="1"/>
          </p:cNvSpPr>
          <p:nvPr>
            <p:ph type="sldNum" sz="quarter" idx="12"/>
          </p:nvPr>
        </p:nvSpPr>
        <p:spPr/>
        <p:txBody>
          <a:bodyPr/>
          <a:lstStyle/>
          <a:p>
            <a:fld id="{EF2DDBE1-ABE7-404F-A592-1A3E362FB0A2}" type="slidenum">
              <a:rPr lang="zh-CN" altLang="en-US" smtClean="0"/>
              <a:t>25</a:t>
            </a:fld>
            <a:endParaRPr lang="zh-CN" altLang="en-US" dirty="0"/>
          </a:p>
        </p:txBody>
      </p:sp>
    </p:spTree>
    <p:extLst>
      <p:ext uri="{BB962C8B-B14F-4D97-AF65-F5344CB8AC3E}">
        <p14:creationId xmlns:p14="http://schemas.microsoft.com/office/powerpoint/2010/main" val="2100766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47"/>
          <p:cNvSpPr>
            <a:spLocks noGrp="1"/>
          </p:cNvSpPr>
          <p:nvPr>
            <p:ph type="title"/>
          </p:nvPr>
        </p:nvSpPr>
        <p:spPr>
          <a:xfrm>
            <a:off x="1676659" y="170225"/>
            <a:ext cx="10515600" cy="795338"/>
          </a:xfrm>
        </p:spPr>
        <p:txBody>
          <a:bodyPr/>
          <a:lstStyle/>
          <a:p>
            <a:r>
              <a:rPr lang="en-US" altLang="zh-CN" sz="2400" dirty="0" smtClean="0">
                <a:latin typeface="Arial" panose="020B0604020202020204" pitchFamily="34" charset="0"/>
                <a:cs typeface="Arial" panose="020B0604020202020204" pitchFamily="34" charset="0"/>
              </a:rPr>
              <a:t>Tasks and Datasets</a:t>
            </a:r>
            <a:endParaRPr lang="zh-CN" altLang="en-US" sz="2400" dirty="0">
              <a:latin typeface="Arial" panose="020B0604020202020204" pitchFamily="34" charset="0"/>
              <a:cs typeface="Arial" panose="020B0604020202020204" pitchFamily="34" charset="0"/>
            </a:endParaRPr>
          </a:p>
        </p:txBody>
      </p:sp>
      <p:sp>
        <p:nvSpPr>
          <p:cNvPr id="3" name="文本框 2"/>
          <p:cNvSpPr txBox="1"/>
          <p:nvPr/>
        </p:nvSpPr>
        <p:spPr>
          <a:xfrm>
            <a:off x="715108" y="1704515"/>
            <a:ext cx="3522784" cy="1200329"/>
          </a:xfrm>
          <a:prstGeom prst="rect">
            <a:avLst/>
          </a:prstGeom>
          <a:noFill/>
        </p:spPr>
        <p:txBody>
          <a:bodyPr wrap="square" rtlCol="0">
            <a:spAutoFit/>
          </a:bodyPr>
          <a:lstStyle/>
          <a:p>
            <a:pPr algn="l" fontAlgn="auto">
              <a:lnSpc>
                <a:spcPct val="100000"/>
              </a:lnSpc>
            </a:pPr>
            <a:r>
              <a:rPr lang="en-US" altLang="zh-CN" sz="2000" b="1" dirty="0" smtClean="0">
                <a:latin typeface="Arial" panose="020B0604020202020204" pitchFamily="34" charset="0"/>
                <a:ea typeface="宋体" panose="02010600030101010101" pitchFamily="2" charset="-122"/>
                <a:cs typeface="Arial" panose="020B0604020202020204" pitchFamily="34" charset="0"/>
              </a:rPr>
              <a:t>Cloze Tests</a:t>
            </a:r>
            <a:r>
              <a:rPr lang="zh-CN" altLang="en-US" sz="2000" b="1" dirty="0" smtClean="0">
                <a:latin typeface="Arial" panose="020B0604020202020204" pitchFamily="34" charset="0"/>
                <a:ea typeface="宋体" panose="02010600030101010101" pitchFamily="2" charset="-122"/>
                <a:cs typeface="Arial" panose="020B0604020202020204" pitchFamily="34" charset="0"/>
              </a:rPr>
              <a:t>：</a:t>
            </a:r>
            <a:endParaRPr lang="en-US" altLang="zh-CN" sz="2000" b="1" dirty="0" smtClean="0">
              <a:latin typeface="Arial" panose="020B0604020202020204" pitchFamily="34" charset="0"/>
              <a:ea typeface="宋体" panose="02010600030101010101" pitchFamily="2" charset="-122"/>
              <a:cs typeface="Arial" panose="020B0604020202020204" pitchFamily="34" charset="0"/>
            </a:endParaRPr>
          </a:p>
          <a:p>
            <a:r>
              <a:rPr lang="en-US" altLang="zh-CN" dirty="0">
                <a:latin typeface="Arial" panose="020B0604020202020204" pitchFamily="34" charset="0"/>
                <a:ea typeface="宋体" panose="02010600030101010101" pitchFamily="2" charset="-122"/>
                <a:cs typeface="Arial" panose="020B0604020202020204" pitchFamily="34" charset="0"/>
              </a:rPr>
              <a:t>	</a:t>
            </a:r>
            <a:r>
              <a:rPr lang="en-US" altLang="zh-CN" sz="1600" dirty="0" err="1" smtClean="0">
                <a:latin typeface="Arial" panose="020B0604020202020204" pitchFamily="34" charset="0"/>
                <a:cs typeface="Arial" panose="020B0604020202020204" pitchFamily="34" charset="0"/>
              </a:rPr>
              <a:t>CNN&amp;Daily</a:t>
            </a:r>
            <a:r>
              <a:rPr lang="en-US" altLang="zh-CN" sz="1600" dirty="0" smtClean="0">
                <a:latin typeface="Arial" panose="020B0604020202020204" pitchFamily="34" charset="0"/>
                <a:cs typeface="Arial" panose="020B0604020202020204" pitchFamily="34" charset="0"/>
              </a:rPr>
              <a:t> Mail,</a:t>
            </a:r>
          </a:p>
          <a:p>
            <a:r>
              <a:rPr lang="en-US" altLang="zh-CN" sz="1600" dirty="0">
                <a:latin typeface="Arial" panose="020B0604020202020204" pitchFamily="34" charset="0"/>
                <a:cs typeface="Arial" panose="020B0604020202020204" pitchFamily="34" charset="0"/>
              </a:rPr>
              <a:t>	</a:t>
            </a:r>
            <a:r>
              <a:rPr lang="en-US" altLang="zh-CN" sz="1600" dirty="0" smtClean="0">
                <a:latin typeface="Arial" panose="020B0604020202020204" pitchFamily="34" charset="0"/>
                <a:cs typeface="Arial" panose="020B0604020202020204" pitchFamily="34" charset="0"/>
              </a:rPr>
              <a:t>CBT, Who-did-What</a:t>
            </a:r>
            <a:endParaRPr lang="zh-CN" altLang="en-US" sz="1600" dirty="0" smtClean="0">
              <a:latin typeface="Arial" panose="020B0604020202020204" pitchFamily="34" charset="0"/>
              <a:cs typeface="Arial" panose="020B0604020202020204" pitchFamily="34" charset="0"/>
            </a:endParaRPr>
          </a:p>
          <a:p>
            <a:pPr algn="l" fontAlgn="auto">
              <a:lnSpc>
                <a:spcPct val="100000"/>
              </a:lnSpc>
            </a:pPr>
            <a:endParaRPr lang="zh-CN" altLang="en-US" dirty="0" smtClean="0">
              <a:latin typeface="Arial" panose="020B0604020202020204" pitchFamily="34" charset="0"/>
              <a:ea typeface="宋体" panose="02010600030101010101" pitchFamily="2" charset="-122"/>
              <a:cs typeface="Arial" panose="020B0604020202020204" pitchFamily="34" charset="0"/>
            </a:endParaRPr>
          </a:p>
        </p:txBody>
      </p:sp>
      <p:sp>
        <p:nvSpPr>
          <p:cNvPr id="13" name="文本框 12"/>
          <p:cNvSpPr txBox="1"/>
          <p:nvPr/>
        </p:nvSpPr>
        <p:spPr>
          <a:xfrm>
            <a:off x="6781800" y="1704515"/>
            <a:ext cx="2901462" cy="1015663"/>
          </a:xfrm>
          <a:prstGeom prst="rect">
            <a:avLst/>
          </a:prstGeom>
          <a:noFill/>
        </p:spPr>
        <p:txBody>
          <a:bodyPr wrap="square" rtlCol="0">
            <a:spAutoFit/>
          </a:bodyPr>
          <a:lstStyle/>
          <a:p>
            <a:pPr algn="l" fontAlgn="auto">
              <a:lnSpc>
                <a:spcPct val="100000"/>
              </a:lnSpc>
            </a:pPr>
            <a:r>
              <a:rPr lang="en-US" altLang="zh-CN" sz="2000" b="1" dirty="0" smtClean="0">
                <a:latin typeface="Arial" panose="020B0604020202020204" pitchFamily="34" charset="0"/>
                <a:ea typeface="宋体" panose="02010600030101010101" pitchFamily="2" charset="-122"/>
                <a:cs typeface="Arial" panose="020B0604020202020204" pitchFamily="34" charset="0"/>
              </a:rPr>
              <a:t>Multiple Choices</a:t>
            </a:r>
            <a:r>
              <a:rPr lang="zh-CN" altLang="en-US" sz="2000" b="1" dirty="0" smtClean="0">
                <a:latin typeface="Arial" panose="020B0604020202020204" pitchFamily="34" charset="0"/>
                <a:ea typeface="宋体" panose="02010600030101010101" pitchFamily="2" charset="-122"/>
                <a:cs typeface="Arial" panose="020B0604020202020204" pitchFamily="34" charset="0"/>
              </a:rPr>
              <a:t>：</a:t>
            </a:r>
            <a:endParaRPr lang="en-US" altLang="zh-CN" sz="2000" b="1" dirty="0" smtClean="0">
              <a:latin typeface="Arial" panose="020B0604020202020204" pitchFamily="34" charset="0"/>
              <a:ea typeface="宋体" panose="02010600030101010101" pitchFamily="2" charset="-122"/>
              <a:cs typeface="Arial" panose="020B0604020202020204" pitchFamily="34" charset="0"/>
            </a:endParaRPr>
          </a:p>
          <a:p>
            <a:r>
              <a:rPr lang="en-US" altLang="zh-CN" sz="2000" dirty="0">
                <a:latin typeface="Arial" panose="020B0604020202020204" pitchFamily="34" charset="0"/>
                <a:ea typeface="宋体" panose="02010600030101010101" pitchFamily="2" charset="-122"/>
                <a:cs typeface="Arial" panose="020B0604020202020204" pitchFamily="34" charset="0"/>
              </a:rPr>
              <a:t>	</a:t>
            </a:r>
            <a:r>
              <a:rPr lang="en-US" altLang="zh-CN" sz="1600" dirty="0" err="1">
                <a:latin typeface="Arial" panose="020B0604020202020204" pitchFamily="34" charset="0"/>
                <a:cs typeface="Arial" panose="020B0604020202020204" pitchFamily="34" charset="0"/>
              </a:rPr>
              <a:t>MCTest</a:t>
            </a:r>
            <a:r>
              <a:rPr lang="zh-CN" altLang="en-US" sz="1600" dirty="0">
                <a:latin typeface="Arial" panose="020B0604020202020204" pitchFamily="34" charset="0"/>
                <a:cs typeface="Arial" panose="020B0604020202020204" pitchFamily="34" charset="0"/>
              </a:rPr>
              <a:t>，</a:t>
            </a:r>
            <a:r>
              <a:rPr lang="en-US" altLang="zh-CN" sz="1600" dirty="0">
                <a:latin typeface="Arial" panose="020B0604020202020204" pitchFamily="34" charset="0"/>
                <a:cs typeface="Arial" panose="020B0604020202020204" pitchFamily="34" charset="0"/>
              </a:rPr>
              <a:t>Race</a:t>
            </a:r>
            <a:endParaRPr lang="zh-CN" altLang="en-US" sz="1600" dirty="0">
              <a:latin typeface="Arial" panose="020B0604020202020204" pitchFamily="34" charset="0"/>
              <a:cs typeface="Arial" panose="020B0604020202020204" pitchFamily="34" charset="0"/>
            </a:endParaRPr>
          </a:p>
          <a:p>
            <a:pPr algn="l" fontAlgn="auto">
              <a:lnSpc>
                <a:spcPct val="100000"/>
              </a:lnSpc>
            </a:pPr>
            <a:endParaRPr lang="zh-CN" altLang="en-US" sz="2000" dirty="0" smtClean="0">
              <a:latin typeface="Arial" panose="020B0604020202020204" pitchFamily="34" charset="0"/>
              <a:ea typeface="宋体" panose="02010600030101010101" pitchFamily="2" charset="-122"/>
              <a:cs typeface="Arial" panose="020B0604020202020204" pitchFamily="34" charset="0"/>
            </a:endParaRPr>
          </a:p>
        </p:txBody>
      </p:sp>
      <p:sp>
        <p:nvSpPr>
          <p:cNvPr id="18" name="文本框 17"/>
          <p:cNvSpPr txBox="1"/>
          <p:nvPr/>
        </p:nvSpPr>
        <p:spPr>
          <a:xfrm>
            <a:off x="6781800" y="4231426"/>
            <a:ext cx="3376246" cy="1200329"/>
          </a:xfrm>
          <a:prstGeom prst="rect">
            <a:avLst/>
          </a:prstGeom>
          <a:noFill/>
        </p:spPr>
        <p:txBody>
          <a:bodyPr wrap="square" rtlCol="0">
            <a:spAutoFit/>
          </a:bodyPr>
          <a:lstStyle/>
          <a:p>
            <a:pPr algn="l" fontAlgn="auto">
              <a:lnSpc>
                <a:spcPct val="100000"/>
              </a:lnSpc>
            </a:pPr>
            <a:r>
              <a:rPr lang="en-US" altLang="zh-CN" sz="2000" b="1" dirty="0" smtClean="0">
                <a:latin typeface="Arial" panose="020B0604020202020204" pitchFamily="34" charset="0"/>
                <a:ea typeface="宋体" panose="02010600030101010101" pitchFamily="2" charset="-122"/>
                <a:cs typeface="Arial" panose="020B0604020202020204" pitchFamily="34" charset="0"/>
              </a:rPr>
              <a:t>Free Answering</a:t>
            </a:r>
            <a:r>
              <a:rPr lang="zh-CN" altLang="en-US" sz="2000" b="1" dirty="0" smtClean="0">
                <a:latin typeface="Arial" panose="020B0604020202020204" pitchFamily="34" charset="0"/>
                <a:ea typeface="宋体" panose="02010600030101010101" pitchFamily="2" charset="-122"/>
                <a:cs typeface="Arial" panose="020B0604020202020204" pitchFamily="34" charset="0"/>
              </a:rPr>
              <a:t>：</a:t>
            </a:r>
            <a:endParaRPr lang="en-US" altLang="zh-CN" sz="2000" b="1" dirty="0" smtClean="0">
              <a:latin typeface="Arial" panose="020B0604020202020204" pitchFamily="34" charset="0"/>
              <a:ea typeface="宋体" panose="02010600030101010101" pitchFamily="2" charset="-122"/>
              <a:cs typeface="Arial" panose="020B0604020202020204" pitchFamily="34" charset="0"/>
            </a:endParaRPr>
          </a:p>
          <a:p>
            <a:r>
              <a:rPr lang="en-US" altLang="zh-CN" sz="1600" dirty="0" smtClean="0"/>
              <a:t>	MS </a:t>
            </a:r>
            <a:r>
              <a:rPr lang="en-US" altLang="zh-CN" sz="1600" dirty="0"/>
              <a:t>MARCO</a:t>
            </a:r>
            <a:r>
              <a:rPr lang="zh-CN" altLang="en-US" sz="1600" dirty="0"/>
              <a:t>，</a:t>
            </a:r>
            <a:r>
              <a:rPr lang="en-US" altLang="zh-CN" sz="1600" dirty="0" err="1"/>
              <a:t>SearchQA</a:t>
            </a:r>
            <a:r>
              <a:rPr lang="en-US" altLang="zh-CN" sz="1600" dirty="0"/>
              <a:t>, </a:t>
            </a:r>
            <a:r>
              <a:rPr lang="en-US" altLang="zh-CN" sz="1600" dirty="0" smtClean="0"/>
              <a:t>	</a:t>
            </a:r>
            <a:r>
              <a:rPr lang="en-US" altLang="zh-CN" sz="1600" dirty="0" err="1" smtClean="0"/>
              <a:t>bAbl</a:t>
            </a:r>
            <a:endParaRPr lang="zh-CN" altLang="en-US" sz="1600" dirty="0"/>
          </a:p>
          <a:p>
            <a:pPr algn="l" fontAlgn="auto">
              <a:lnSpc>
                <a:spcPct val="100000"/>
              </a:lnSpc>
            </a:pPr>
            <a:endParaRPr lang="zh-CN" altLang="en-US" sz="2000" b="1" dirty="0" smtClean="0">
              <a:latin typeface="Arial" panose="020B0604020202020204" pitchFamily="34" charset="0"/>
              <a:ea typeface="宋体" panose="02010600030101010101" pitchFamily="2" charset="-122"/>
              <a:cs typeface="Arial" panose="020B0604020202020204" pitchFamily="34" charset="0"/>
            </a:endParaRPr>
          </a:p>
        </p:txBody>
      </p:sp>
      <p:sp>
        <p:nvSpPr>
          <p:cNvPr id="19" name="文本框 18"/>
          <p:cNvSpPr txBox="1"/>
          <p:nvPr/>
        </p:nvSpPr>
        <p:spPr>
          <a:xfrm>
            <a:off x="715108" y="4231426"/>
            <a:ext cx="3118338" cy="1200329"/>
          </a:xfrm>
          <a:prstGeom prst="rect">
            <a:avLst/>
          </a:prstGeom>
          <a:noFill/>
        </p:spPr>
        <p:txBody>
          <a:bodyPr wrap="square" rtlCol="0">
            <a:spAutoFit/>
          </a:bodyPr>
          <a:lstStyle/>
          <a:p>
            <a:pPr algn="l" fontAlgn="auto">
              <a:lnSpc>
                <a:spcPct val="100000"/>
              </a:lnSpc>
            </a:pPr>
            <a:r>
              <a:rPr lang="en-US" altLang="zh-CN" sz="2000" b="1" dirty="0" smtClean="0">
                <a:latin typeface="Arial" panose="020B0604020202020204" pitchFamily="34" charset="0"/>
                <a:ea typeface="宋体" panose="02010600030101010101" pitchFamily="2" charset="-122"/>
                <a:cs typeface="Arial" panose="020B0604020202020204" pitchFamily="34" charset="0"/>
              </a:rPr>
              <a:t>Span Extraction</a:t>
            </a:r>
            <a:r>
              <a:rPr lang="zh-CN" altLang="en-US" sz="2000" b="1" dirty="0" smtClean="0">
                <a:latin typeface="Arial" panose="020B0604020202020204" pitchFamily="34" charset="0"/>
                <a:ea typeface="宋体" panose="02010600030101010101" pitchFamily="2" charset="-122"/>
                <a:cs typeface="Arial" panose="020B0604020202020204" pitchFamily="34" charset="0"/>
              </a:rPr>
              <a:t>：</a:t>
            </a:r>
            <a:endParaRPr lang="en-US" altLang="zh-CN" sz="2000" b="1" dirty="0" smtClean="0">
              <a:latin typeface="Arial" panose="020B0604020202020204" pitchFamily="34" charset="0"/>
              <a:ea typeface="宋体" panose="02010600030101010101" pitchFamily="2" charset="-122"/>
              <a:cs typeface="Arial" panose="020B0604020202020204" pitchFamily="34" charset="0"/>
            </a:endParaRPr>
          </a:p>
          <a:p>
            <a:r>
              <a:rPr lang="en-US" altLang="zh-CN" sz="1600" dirty="0" smtClean="0">
                <a:latin typeface="Arial" panose="020B0604020202020204" pitchFamily="34" charset="0"/>
                <a:cs typeface="Arial" panose="020B0604020202020204" pitchFamily="34" charset="0"/>
              </a:rPr>
              <a:t>	</a:t>
            </a:r>
            <a:r>
              <a:rPr lang="en-US" altLang="zh-CN" sz="1600" dirty="0" err="1" smtClean="0">
                <a:latin typeface="Arial" panose="020B0604020202020204" pitchFamily="34" charset="0"/>
                <a:cs typeface="Arial" panose="020B0604020202020204" pitchFamily="34" charset="0"/>
              </a:rPr>
              <a:t>SQuAD</a:t>
            </a:r>
            <a:r>
              <a:rPr lang="zh-CN" altLang="en-US" sz="1600" dirty="0">
                <a:latin typeface="Arial" panose="020B0604020202020204" pitchFamily="34" charset="0"/>
                <a:cs typeface="Arial" panose="020B0604020202020204" pitchFamily="34" charset="0"/>
              </a:rPr>
              <a:t>，</a:t>
            </a:r>
            <a:r>
              <a:rPr lang="en-US" altLang="zh-CN" sz="1600" dirty="0" err="1">
                <a:latin typeface="Arial" panose="020B0604020202020204" pitchFamily="34" charset="0"/>
                <a:cs typeface="Arial" panose="020B0604020202020204" pitchFamily="34" charset="0"/>
              </a:rPr>
              <a:t>NewsQA</a:t>
            </a:r>
            <a:r>
              <a:rPr lang="zh-CN" altLang="en-US" sz="1600" dirty="0" smtClean="0">
                <a:latin typeface="Arial" panose="020B0604020202020204" pitchFamily="34" charset="0"/>
                <a:cs typeface="Arial" panose="020B0604020202020204" pitchFamily="34" charset="0"/>
              </a:rPr>
              <a:t>，</a:t>
            </a:r>
            <a:endParaRPr lang="en-US" altLang="zh-CN" sz="1600" dirty="0" smtClean="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	</a:t>
            </a:r>
            <a:r>
              <a:rPr lang="en-US" altLang="zh-CN" sz="1600" dirty="0" err="1" smtClean="0">
                <a:latin typeface="Arial" panose="020B0604020202020204" pitchFamily="34" charset="0"/>
                <a:cs typeface="Arial" panose="020B0604020202020204" pitchFamily="34" charset="0"/>
              </a:rPr>
              <a:t>TriviaQA</a:t>
            </a:r>
            <a:endParaRPr lang="zh-CN" altLang="en-US" sz="1600" dirty="0">
              <a:latin typeface="Arial" panose="020B0604020202020204" pitchFamily="34" charset="0"/>
              <a:cs typeface="Arial" panose="020B0604020202020204" pitchFamily="34" charset="0"/>
            </a:endParaRPr>
          </a:p>
          <a:p>
            <a:pPr algn="l" fontAlgn="auto">
              <a:lnSpc>
                <a:spcPct val="100000"/>
              </a:lnSpc>
            </a:pPr>
            <a:endParaRPr lang="zh-CN" altLang="en-US" sz="2000" dirty="0" smtClean="0">
              <a:latin typeface="Arial" panose="020B0604020202020204" pitchFamily="34" charset="0"/>
              <a:ea typeface="宋体" panose="02010600030101010101" pitchFamily="2" charset="-122"/>
              <a:cs typeface="Arial" panose="020B0604020202020204" pitchFamily="34" charset="0"/>
            </a:endParaRPr>
          </a:p>
        </p:txBody>
      </p:sp>
      <p:pic>
        <p:nvPicPr>
          <p:cNvPr id="20" name="图片 19">
            <a:extLst>
              <a:ext uri="{FF2B5EF4-FFF2-40B4-BE49-F238E27FC236}">
                <a16:creationId xmlns:a16="http://schemas.microsoft.com/office/drawing/2014/main" id="{96E66D61-3DF8-4F29-BF28-AA1432FD7FE7}"/>
              </a:ext>
            </a:extLst>
          </p:cNvPr>
          <p:cNvPicPr>
            <a:picLocks noChangeAspect="1"/>
          </p:cNvPicPr>
          <p:nvPr/>
        </p:nvPicPr>
        <p:blipFill>
          <a:blip r:embed="rId2"/>
          <a:stretch>
            <a:fillRect/>
          </a:stretch>
        </p:blipFill>
        <p:spPr>
          <a:xfrm>
            <a:off x="1095409" y="2720178"/>
            <a:ext cx="2357735" cy="1301171"/>
          </a:xfrm>
          <a:prstGeom prst="rect">
            <a:avLst/>
          </a:prstGeom>
        </p:spPr>
      </p:pic>
      <p:pic>
        <p:nvPicPr>
          <p:cNvPr id="21" name="图片 20">
            <a:extLst>
              <a:ext uri="{FF2B5EF4-FFF2-40B4-BE49-F238E27FC236}">
                <a16:creationId xmlns:a16="http://schemas.microsoft.com/office/drawing/2014/main" id="{AD774719-0025-4E95-A59F-78F57EB96477}"/>
              </a:ext>
            </a:extLst>
          </p:cNvPr>
          <p:cNvPicPr>
            <a:picLocks noChangeAspect="1"/>
          </p:cNvPicPr>
          <p:nvPr/>
        </p:nvPicPr>
        <p:blipFill>
          <a:blip r:embed="rId3"/>
          <a:stretch>
            <a:fillRect/>
          </a:stretch>
        </p:blipFill>
        <p:spPr>
          <a:xfrm>
            <a:off x="7020858" y="2656035"/>
            <a:ext cx="2423346" cy="1365314"/>
          </a:xfrm>
          <a:prstGeom prst="rect">
            <a:avLst/>
          </a:prstGeom>
        </p:spPr>
      </p:pic>
      <p:pic>
        <p:nvPicPr>
          <p:cNvPr id="22" name="图片 21">
            <a:extLst>
              <a:ext uri="{FF2B5EF4-FFF2-40B4-BE49-F238E27FC236}">
                <a16:creationId xmlns:a16="http://schemas.microsoft.com/office/drawing/2014/main" id="{D079019B-20D9-45CA-8296-7433472451A9}"/>
              </a:ext>
            </a:extLst>
          </p:cNvPr>
          <p:cNvPicPr>
            <a:picLocks noChangeAspect="1"/>
          </p:cNvPicPr>
          <p:nvPr/>
        </p:nvPicPr>
        <p:blipFill>
          <a:blip r:embed="rId4"/>
          <a:stretch>
            <a:fillRect/>
          </a:stretch>
        </p:blipFill>
        <p:spPr>
          <a:xfrm>
            <a:off x="1046535" y="5203913"/>
            <a:ext cx="2455482" cy="1355482"/>
          </a:xfrm>
          <a:prstGeom prst="rect">
            <a:avLst/>
          </a:prstGeom>
        </p:spPr>
      </p:pic>
      <p:pic>
        <p:nvPicPr>
          <p:cNvPr id="23" name="图片 22">
            <a:extLst>
              <a:ext uri="{FF2B5EF4-FFF2-40B4-BE49-F238E27FC236}">
                <a16:creationId xmlns:a16="http://schemas.microsoft.com/office/drawing/2014/main" id="{01107B83-CA2E-4872-A762-3C7FD1B43433}"/>
              </a:ext>
            </a:extLst>
          </p:cNvPr>
          <p:cNvPicPr>
            <a:picLocks noChangeAspect="1"/>
          </p:cNvPicPr>
          <p:nvPr/>
        </p:nvPicPr>
        <p:blipFill>
          <a:blip r:embed="rId5"/>
          <a:stretch>
            <a:fillRect/>
          </a:stretch>
        </p:blipFill>
        <p:spPr>
          <a:xfrm>
            <a:off x="7168725" y="5286046"/>
            <a:ext cx="2127611" cy="119121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3" name="灯片编号占位符 2"/>
          <p:cNvSpPr>
            <a:spLocks noGrp="1"/>
          </p:cNvSpPr>
          <p:nvPr>
            <p:ph type="sldNum" sz="quarter" idx="12"/>
          </p:nvPr>
        </p:nvSpPr>
        <p:spPr/>
        <p:txBody>
          <a:bodyPr/>
          <a:lstStyle/>
          <a:p>
            <a:fld id="{EF2DDBE1-ABE7-404F-A592-1A3E362FB0A2}" type="slidenum">
              <a:rPr lang="zh-CN" altLang="en-US" smtClean="0"/>
              <a:t>4</a:t>
            </a:fld>
            <a:endParaRPr lang="zh-CN" altLang="en-US" dirty="0"/>
          </a:p>
        </p:txBody>
      </p:sp>
      <p:sp>
        <p:nvSpPr>
          <p:cNvPr id="6" name="文本框 5"/>
          <p:cNvSpPr txBox="1"/>
          <p:nvPr/>
        </p:nvSpPr>
        <p:spPr>
          <a:xfrm>
            <a:off x="1405890" y="1971040"/>
            <a:ext cx="6102350" cy="2308324"/>
          </a:xfrm>
          <a:prstGeom prst="rect">
            <a:avLst/>
          </a:prstGeom>
          <a:noFill/>
        </p:spPr>
        <p:txBody>
          <a:bodyPr wrap="square" rtlCol="0" anchor="t">
            <a:spAutoFit/>
          </a:bodyPr>
          <a:lstStyle/>
          <a:p>
            <a:pPr marL="342900" indent="-342900" algn="l">
              <a:lnSpc>
                <a:spcPct val="150000"/>
              </a:lnSpc>
              <a:buFont typeface="+mj-lt"/>
              <a:buAutoNum type="arabicPeriod"/>
            </a:pPr>
            <a:r>
              <a:rPr lang="en-US" altLang="zh-CN" sz="2400" dirty="0" smtClean="0">
                <a:latin typeface="Arial" panose="020B0604020202020204" pitchFamily="34" charset="0"/>
                <a:ea typeface="宋体" panose="02010600030101010101" pitchFamily="2" charset="-122"/>
                <a:cs typeface="Arial" panose="020B0604020202020204" pitchFamily="34" charset="0"/>
              </a:rPr>
              <a:t>Background</a:t>
            </a:r>
          </a:p>
          <a:p>
            <a:pPr marL="342900" indent="-342900" algn="l">
              <a:lnSpc>
                <a:spcPct val="150000"/>
              </a:lnSpc>
              <a:buFont typeface="+mj-lt"/>
              <a:buAutoNum type="arabicPeriod"/>
            </a:pPr>
            <a:r>
              <a:rPr lang="en-US" altLang="zh-CN" sz="2400" b="1" dirty="0" smtClean="0">
                <a:latin typeface="Arial" panose="020B0604020202020204" pitchFamily="34" charset="0"/>
                <a:ea typeface="宋体" panose="02010600030101010101" pitchFamily="2" charset="-122"/>
                <a:cs typeface="Arial" panose="020B0604020202020204" pitchFamily="34" charset="0"/>
              </a:rPr>
              <a:t>Architecture</a:t>
            </a:r>
            <a:r>
              <a:rPr lang="en-US" altLang="zh-CN" sz="2400" dirty="0" smtClean="0">
                <a:latin typeface="Arial" panose="020B0604020202020204" pitchFamily="34" charset="0"/>
                <a:ea typeface="宋体" panose="02010600030101010101" pitchFamily="2" charset="-122"/>
                <a:cs typeface="Arial" panose="020B0604020202020204" pitchFamily="34" charset="0"/>
              </a:rPr>
              <a:t> </a:t>
            </a:r>
            <a:r>
              <a:rPr lang="en-US" altLang="zh-CN" sz="2400" b="1" dirty="0" smtClean="0">
                <a:latin typeface="Arial" panose="020B0604020202020204" pitchFamily="34" charset="0"/>
                <a:ea typeface="宋体" panose="02010600030101010101" pitchFamily="2" charset="-122"/>
                <a:cs typeface="Arial" panose="020B0604020202020204" pitchFamily="34" charset="0"/>
              </a:rPr>
              <a:t>and methods</a:t>
            </a:r>
          </a:p>
          <a:p>
            <a:pPr marL="342900" indent="-342900" algn="l">
              <a:lnSpc>
                <a:spcPct val="150000"/>
              </a:lnSpc>
              <a:buFont typeface="+mj-lt"/>
              <a:buAutoNum type="arabicPeriod"/>
            </a:pPr>
            <a:r>
              <a:rPr lang="en-US" altLang="zh-CN" sz="2400" dirty="0" smtClean="0">
                <a:latin typeface="Arial" panose="020B0604020202020204" pitchFamily="34" charset="0"/>
                <a:ea typeface="宋体" panose="02010600030101010101" pitchFamily="2" charset="-122"/>
                <a:cs typeface="Arial" panose="020B0604020202020204" pitchFamily="34" charset="0"/>
              </a:rPr>
              <a:t>Papers to share  </a:t>
            </a:r>
            <a:endParaRPr lang="zh-CN" altLang="en-US" sz="2400" dirty="0" smtClean="0">
              <a:latin typeface="Arial" panose="020B0604020202020204" pitchFamily="34" charset="0"/>
              <a:ea typeface="宋体" panose="02010600030101010101" pitchFamily="2" charset="-122"/>
              <a:cs typeface="Arial" panose="020B0604020202020204" pitchFamily="34" charset="0"/>
            </a:endParaRPr>
          </a:p>
          <a:p>
            <a:pPr marL="342900" indent="-342900" algn="l">
              <a:lnSpc>
                <a:spcPct val="150000"/>
              </a:lnSpc>
              <a:buFont typeface="+mj-lt"/>
              <a:buAutoNum type="arabicPeriod"/>
            </a:pPr>
            <a:endParaRPr lang="zh-CN" altLang="en-US" sz="240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602562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47"/>
          <p:cNvSpPr>
            <a:spLocks noGrp="1"/>
          </p:cNvSpPr>
          <p:nvPr>
            <p:ph type="title"/>
          </p:nvPr>
        </p:nvSpPr>
        <p:spPr/>
        <p:txBody>
          <a:bodyPr/>
          <a:lstStyle/>
          <a:p>
            <a:r>
              <a:rPr lang="en-US" altLang="zh-CN" sz="2400" dirty="0" smtClean="0">
                <a:latin typeface="Arial" panose="020B0604020202020204" pitchFamily="34" charset="0"/>
                <a:cs typeface="Arial" panose="020B0604020202020204" pitchFamily="34" charset="0"/>
              </a:rPr>
              <a:t>General Architecture</a:t>
            </a:r>
            <a:endParaRPr lang="en-US" altLang="zh-CN" sz="2400" dirty="0">
              <a:latin typeface="Arial" panose="020B0604020202020204" pitchFamily="34" charset="0"/>
              <a:cs typeface="Arial" panose="020B0604020202020204" pitchFamily="34" charset="0"/>
            </a:endParaRPr>
          </a:p>
        </p:txBody>
      </p:sp>
      <p:sp>
        <p:nvSpPr>
          <p:cNvPr id="3" name="灯片编号占位符 2"/>
          <p:cNvSpPr>
            <a:spLocks noGrp="1"/>
          </p:cNvSpPr>
          <p:nvPr>
            <p:ph type="sldNum" sz="quarter" idx="12"/>
          </p:nvPr>
        </p:nvSpPr>
        <p:spPr/>
        <p:txBody>
          <a:bodyPr/>
          <a:lstStyle/>
          <a:p>
            <a:fld id="{EF2DDBE1-ABE7-404F-A592-1A3E362FB0A2}" type="slidenum">
              <a:rPr lang="zh-CN" altLang="en-US" smtClean="0"/>
              <a:t>5</a:t>
            </a:fld>
            <a:endParaRPr lang="zh-CN" altLang="en-US" dirty="0"/>
          </a:p>
        </p:txBody>
      </p:sp>
      <p:pic>
        <p:nvPicPr>
          <p:cNvPr id="8" name="图片 7">
            <a:extLst>
              <a:ext uri="{FF2B5EF4-FFF2-40B4-BE49-F238E27FC236}">
                <a16:creationId xmlns:a16="http://schemas.microsoft.com/office/drawing/2014/main" id="{6353C0A5-ADC0-411C-A7E2-772F368736A1}"/>
              </a:ext>
            </a:extLst>
          </p:cNvPr>
          <p:cNvPicPr>
            <a:picLocks noChangeAspect="1"/>
          </p:cNvPicPr>
          <p:nvPr/>
        </p:nvPicPr>
        <p:blipFill>
          <a:blip r:embed="rId3"/>
          <a:stretch>
            <a:fillRect/>
          </a:stretch>
        </p:blipFill>
        <p:spPr>
          <a:xfrm>
            <a:off x="1130623" y="1772816"/>
            <a:ext cx="9733705" cy="3846653"/>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Arial" panose="020B0604020202020204" pitchFamily="34" charset="0"/>
                <a:cs typeface="Arial" panose="020B0604020202020204" pitchFamily="34" charset="0"/>
              </a:rPr>
              <a:t>Embedding</a:t>
            </a:r>
            <a:endParaRPr lang="zh-CN" altLang="en-US" dirty="0">
              <a:latin typeface="Arial" panose="020B0604020202020204" pitchFamily="34" charset="0"/>
              <a:cs typeface="Arial" panose="020B0604020202020204" pitchFamily="34" charset="0"/>
            </a:endParaRPr>
          </a:p>
        </p:txBody>
      </p:sp>
      <p:sp>
        <p:nvSpPr>
          <p:cNvPr id="3" name="灯片编号占位符 2"/>
          <p:cNvSpPr>
            <a:spLocks noGrp="1"/>
          </p:cNvSpPr>
          <p:nvPr>
            <p:ph type="sldNum" sz="quarter" idx="12"/>
          </p:nvPr>
        </p:nvSpPr>
        <p:spPr/>
        <p:txBody>
          <a:bodyPr/>
          <a:lstStyle/>
          <a:p>
            <a:fld id="{EF2DDBE1-ABE7-404F-A592-1A3E362FB0A2}" type="slidenum">
              <a:rPr lang="zh-CN" altLang="en-US" smtClean="0"/>
              <a:t>6</a:t>
            </a:fld>
            <a:endParaRPr lang="zh-CN" altLang="en-US" dirty="0"/>
          </a:p>
        </p:txBody>
      </p:sp>
      <p:sp>
        <p:nvSpPr>
          <p:cNvPr id="8" name="文本框 7"/>
          <p:cNvSpPr txBox="1"/>
          <p:nvPr/>
        </p:nvSpPr>
        <p:spPr>
          <a:xfrm>
            <a:off x="890954" y="2139462"/>
            <a:ext cx="6271846" cy="3139321"/>
          </a:xfrm>
          <a:prstGeom prst="rect">
            <a:avLst/>
          </a:prstGeom>
          <a:noFill/>
        </p:spPr>
        <p:txBody>
          <a:bodyPr wrap="square" rtlCol="0">
            <a:spAutoFit/>
          </a:bodyPr>
          <a:lstStyle/>
          <a:p>
            <a:pPr marL="342900" indent="-342900">
              <a:buAutoNum type="arabicPeriod"/>
            </a:pPr>
            <a:r>
              <a:rPr lang="en-US" altLang="zh-CN" dirty="0" smtClean="0">
                <a:latin typeface="Arial" panose="020B0604020202020204" pitchFamily="34" charset="0"/>
                <a:cs typeface="Arial" panose="020B0604020202020204" pitchFamily="34" charset="0"/>
              </a:rPr>
              <a:t>Conventional </a:t>
            </a:r>
            <a:r>
              <a:rPr lang="en-US" altLang="zh-CN" dirty="0">
                <a:latin typeface="Arial" panose="020B0604020202020204" pitchFamily="34" charset="0"/>
                <a:cs typeface="Arial" panose="020B0604020202020204" pitchFamily="34" charset="0"/>
              </a:rPr>
              <a:t>Word </a:t>
            </a:r>
            <a:r>
              <a:rPr lang="en-US" altLang="zh-CN" dirty="0" smtClean="0">
                <a:latin typeface="Arial" panose="020B0604020202020204" pitchFamily="34" charset="0"/>
                <a:cs typeface="Arial" panose="020B0604020202020204" pitchFamily="34" charset="0"/>
              </a:rPr>
              <a:t>Representation</a:t>
            </a:r>
            <a:r>
              <a:rPr lang="zh-CN" altLang="en-US" dirty="0" smtClean="0">
                <a:latin typeface="Arial" panose="020B0604020202020204" pitchFamily="34" charset="0"/>
                <a:cs typeface="Arial" panose="020B0604020202020204" pitchFamily="34" charset="0"/>
              </a:rPr>
              <a:t>：</a:t>
            </a:r>
            <a:endParaRPr lang="en-US" altLang="zh-CN" dirty="0" smtClean="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Ø"/>
            </a:pPr>
            <a:r>
              <a:rPr lang="en-US" altLang="zh-CN" dirty="0">
                <a:latin typeface="Arial" panose="020B0604020202020204" pitchFamily="34" charset="0"/>
                <a:cs typeface="Arial" panose="020B0604020202020204" pitchFamily="34" charset="0"/>
              </a:rPr>
              <a:t>	One-Hot</a:t>
            </a:r>
          </a:p>
          <a:p>
            <a:pPr marL="742950" lvl="1" indent="-285750">
              <a:buFont typeface="Wingdings" panose="05000000000000000000" pitchFamily="2" charset="2"/>
              <a:buChar char="Ø"/>
            </a:pPr>
            <a:r>
              <a:rPr lang="en-US" altLang="zh-CN" dirty="0">
                <a:latin typeface="Arial" panose="020B0604020202020204" pitchFamily="34" charset="0"/>
                <a:cs typeface="Arial" panose="020B0604020202020204" pitchFamily="34" charset="0"/>
              </a:rPr>
              <a:t>Distributed Word </a:t>
            </a:r>
            <a:r>
              <a:rPr lang="en-US" altLang="zh-CN" dirty="0" smtClean="0">
                <a:latin typeface="Arial" panose="020B0604020202020204" pitchFamily="34" charset="0"/>
                <a:cs typeface="Arial" panose="020B0604020202020204" pitchFamily="34" charset="0"/>
              </a:rPr>
              <a:t>Representation</a:t>
            </a:r>
          </a:p>
          <a:p>
            <a:pPr marL="342900" indent="-342900">
              <a:buFontTx/>
              <a:buAutoNum type="arabicPeriod"/>
            </a:pPr>
            <a:r>
              <a:rPr lang="en-US" altLang="zh-CN" dirty="0">
                <a:latin typeface="Arial" panose="020B0604020202020204" pitchFamily="34" charset="0"/>
                <a:cs typeface="Arial" panose="020B0604020202020204" pitchFamily="34" charset="0"/>
              </a:rPr>
              <a:t>Pre-trained Contextualized Word </a:t>
            </a:r>
            <a:r>
              <a:rPr lang="en-US" altLang="zh-CN" dirty="0" smtClean="0">
                <a:latin typeface="Arial" panose="020B0604020202020204" pitchFamily="34" charset="0"/>
                <a:cs typeface="Arial" panose="020B0604020202020204" pitchFamily="34" charset="0"/>
              </a:rPr>
              <a:t>Representation</a:t>
            </a:r>
          </a:p>
          <a:p>
            <a:pPr marL="800100" lvl="1" indent="-342900">
              <a:buFont typeface="Wingdings" panose="05000000000000000000" pitchFamily="2" charset="2"/>
              <a:buChar char="Ø"/>
            </a:pPr>
            <a:r>
              <a:rPr lang="en-US" altLang="zh-CN" dirty="0" err="1" smtClean="0">
                <a:latin typeface="Arial" panose="020B0604020202020204" pitchFamily="34" charset="0"/>
                <a:cs typeface="Arial" panose="020B0604020202020204" pitchFamily="34" charset="0"/>
              </a:rPr>
              <a:t>ELMo</a:t>
            </a:r>
            <a:endParaRPr lang="en-US" altLang="zh-CN" dirty="0" smtClean="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altLang="zh-CN" dirty="0" smtClean="0">
                <a:latin typeface="Arial" panose="020B0604020202020204" pitchFamily="34" charset="0"/>
                <a:cs typeface="Arial" panose="020B0604020202020204" pitchFamily="34" charset="0"/>
              </a:rPr>
              <a:t>GPT</a:t>
            </a:r>
          </a:p>
          <a:p>
            <a:pPr marL="800100" lvl="1" indent="-342900">
              <a:buFont typeface="Wingdings" panose="05000000000000000000" pitchFamily="2" charset="2"/>
              <a:buChar char="Ø"/>
            </a:pPr>
            <a:r>
              <a:rPr lang="en-US" altLang="zh-CN" dirty="0">
                <a:latin typeface="Arial" panose="020B0604020202020204" pitchFamily="34" charset="0"/>
                <a:cs typeface="Arial" panose="020B0604020202020204" pitchFamily="34" charset="0"/>
              </a:rPr>
              <a:t>BERT</a:t>
            </a:r>
          </a:p>
          <a:p>
            <a:pPr marL="342900" indent="-342900">
              <a:buAutoNum type="arabicPeriod"/>
            </a:pPr>
            <a:r>
              <a:rPr lang="en-US" altLang="zh-CN" dirty="0">
                <a:latin typeface="Arial" panose="020B0604020202020204" pitchFamily="34" charset="0"/>
                <a:cs typeface="Arial" panose="020B0604020202020204" pitchFamily="34" charset="0"/>
              </a:rPr>
              <a:t>Multiple </a:t>
            </a:r>
            <a:r>
              <a:rPr lang="en-US" altLang="zh-CN" dirty="0" smtClean="0">
                <a:latin typeface="Arial" panose="020B0604020202020204" pitchFamily="34" charset="0"/>
                <a:cs typeface="Arial" panose="020B0604020202020204" pitchFamily="34" charset="0"/>
              </a:rPr>
              <a:t>Granularity</a:t>
            </a:r>
          </a:p>
          <a:p>
            <a:pPr marL="800100" lvl="1" indent="-342900">
              <a:buFont typeface="Wingdings" panose="05000000000000000000" pitchFamily="2" charset="2"/>
              <a:buChar char="Ø"/>
            </a:pPr>
            <a:r>
              <a:rPr lang="en-US" altLang="zh-CN" dirty="0" smtClean="0">
                <a:latin typeface="Arial" panose="020B0604020202020204" pitchFamily="34" charset="0"/>
                <a:cs typeface="Arial" panose="020B0604020202020204" pitchFamily="34" charset="0"/>
              </a:rPr>
              <a:t>Character Embedding</a:t>
            </a:r>
          </a:p>
          <a:p>
            <a:pPr marL="800100" lvl="1" indent="-342900">
              <a:buFont typeface="Wingdings" panose="05000000000000000000" pitchFamily="2" charset="2"/>
              <a:buChar char="Ø"/>
            </a:pPr>
            <a:r>
              <a:rPr lang="en-US" altLang="zh-CN" dirty="0" smtClean="0">
                <a:latin typeface="Arial" panose="020B0604020202020204" pitchFamily="34" charset="0"/>
                <a:cs typeface="Arial" panose="020B0604020202020204" pitchFamily="34" charset="0"/>
              </a:rPr>
              <a:t>Part-of-Speech Tags</a:t>
            </a:r>
          </a:p>
          <a:p>
            <a:pPr marL="800100" lvl="1" indent="-342900">
              <a:buFont typeface="Wingdings" panose="05000000000000000000" pitchFamily="2" charset="2"/>
              <a:buChar char="Ø"/>
            </a:pPr>
            <a:r>
              <a:rPr lang="en-US" altLang="zh-CN" dirty="0" smtClean="0">
                <a:latin typeface="Arial" panose="020B0604020202020204" pitchFamily="34" charset="0"/>
                <a:cs typeface="Arial" panose="020B0604020202020204" pitchFamily="34" charset="0"/>
              </a:rPr>
              <a:t>Name-Entity Tags</a:t>
            </a:r>
          </a:p>
        </p:txBody>
      </p:sp>
    </p:spTree>
    <p:extLst>
      <p:ext uri="{BB962C8B-B14F-4D97-AF65-F5344CB8AC3E}">
        <p14:creationId xmlns:p14="http://schemas.microsoft.com/office/powerpoint/2010/main" val="3509892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Arial" panose="020B0604020202020204" pitchFamily="34" charset="0"/>
                <a:cs typeface="Arial" panose="020B0604020202020204" pitchFamily="34" charset="0"/>
              </a:rPr>
              <a:t>Feature </a:t>
            </a:r>
            <a:r>
              <a:rPr lang="en-US" altLang="zh-CN" dirty="0" err="1" smtClean="0">
                <a:latin typeface="Arial" panose="020B0604020202020204" pitchFamily="34" charset="0"/>
                <a:cs typeface="Arial" panose="020B0604020202020204" pitchFamily="34" charset="0"/>
              </a:rPr>
              <a:t>Extractin</a:t>
            </a:r>
            <a:endParaRPr lang="zh-CN" altLang="en-US" dirty="0">
              <a:latin typeface="Arial" panose="020B0604020202020204" pitchFamily="34" charset="0"/>
              <a:cs typeface="Arial" panose="020B0604020202020204" pitchFamily="34" charset="0"/>
            </a:endParaRPr>
          </a:p>
        </p:txBody>
      </p:sp>
      <p:sp>
        <p:nvSpPr>
          <p:cNvPr id="3" name="灯片编号占位符 2"/>
          <p:cNvSpPr>
            <a:spLocks noGrp="1"/>
          </p:cNvSpPr>
          <p:nvPr>
            <p:ph type="sldNum" sz="quarter" idx="12"/>
          </p:nvPr>
        </p:nvSpPr>
        <p:spPr/>
        <p:txBody>
          <a:bodyPr/>
          <a:lstStyle/>
          <a:p>
            <a:fld id="{EF2DDBE1-ABE7-404F-A592-1A3E362FB0A2}" type="slidenum">
              <a:rPr lang="zh-CN" altLang="en-US" smtClean="0">
                <a:latin typeface="Arial" panose="020B0604020202020204" pitchFamily="34" charset="0"/>
                <a:cs typeface="Arial" panose="020B0604020202020204" pitchFamily="34" charset="0"/>
              </a:rPr>
              <a:t>7</a:t>
            </a:fld>
            <a:endParaRPr lang="zh-CN" altLang="en-US" dirty="0">
              <a:latin typeface="Arial" panose="020B0604020202020204" pitchFamily="34" charset="0"/>
              <a:cs typeface="Arial" panose="020B0604020202020204" pitchFamily="34" charset="0"/>
            </a:endParaRPr>
          </a:p>
        </p:txBody>
      </p:sp>
      <p:pic>
        <p:nvPicPr>
          <p:cNvPr id="8" name="图片 7">
            <a:extLst>
              <a:ext uri="{FF2B5EF4-FFF2-40B4-BE49-F238E27FC236}">
                <a16:creationId xmlns:a16="http://schemas.microsoft.com/office/drawing/2014/main" id="{0C95545F-BD03-48AD-870F-5A56F9EF8223}"/>
              </a:ext>
            </a:extLst>
          </p:cNvPr>
          <p:cNvPicPr>
            <a:picLocks noChangeAspect="1"/>
          </p:cNvPicPr>
          <p:nvPr/>
        </p:nvPicPr>
        <p:blipFill>
          <a:blip r:embed="rId2"/>
          <a:stretch>
            <a:fillRect/>
          </a:stretch>
        </p:blipFill>
        <p:spPr>
          <a:xfrm>
            <a:off x="660451" y="3212976"/>
            <a:ext cx="5025373" cy="2736304"/>
          </a:xfrm>
          <a:prstGeom prst="rect">
            <a:avLst/>
          </a:prstGeom>
        </p:spPr>
      </p:pic>
      <p:pic>
        <p:nvPicPr>
          <p:cNvPr id="9" name="图片 8">
            <a:extLst>
              <a:ext uri="{FF2B5EF4-FFF2-40B4-BE49-F238E27FC236}">
                <a16:creationId xmlns:a16="http://schemas.microsoft.com/office/drawing/2014/main" id="{2FC7134E-7765-4193-9345-99FE1CDAB2EA}"/>
              </a:ext>
            </a:extLst>
          </p:cNvPr>
          <p:cNvPicPr>
            <a:picLocks noChangeAspect="1"/>
          </p:cNvPicPr>
          <p:nvPr/>
        </p:nvPicPr>
        <p:blipFill>
          <a:blip r:embed="rId3"/>
          <a:stretch>
            <a:fillRect/>
          </a:stretch>
        </p:blipFill>
        <p:spPr>
          <a:xfrm>
            <a:off x="7251303" y="3212979"/>
            <a:ext cx="4131906" cy="2736301"/>
          </a:xfrm>
          <a:prstGeom prst="rect">
            <a:avLst/>
          </a:prstGeom>
        </p:spPr>
      </p:pic>
      <p:sp>
        <p:nvSpPr>
          <p:cNvPr id="10" name="TextBox 7">
            <a:extLst>
              <a:ext uri="{FF2B5EF4-FFF2-40B4-BE49-F238E27FC236}">
                <a16:creationId xmlns:a16="http://schemas.microsoft.com/office/drawing/2014/main" id="{361234AF-D18E-4FEF-9239-6889E056D772}"/>
              </a:ext>
            </a:extLst>
          </p:cNvPr>
          <p:cNvSpPr txBox="1"/>
          <p:nvPr/>
        </p:nvSpPr>
        <p:spPr>
          <a:xfrm>
            <a:off x="614546" y="2504004"/>
            <a:ext cx="5922325" cy="400110"/>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en-US" altLang="zh-CN" dirty="0">
                <a:solidFill>
                  <a:schemeClr val="tx1"/>
                </a:solidFill>
                <a:latin typeface="Arial" panose="020B0604020202020204" pitchFamily="34" charset="0"/>
                <a:cs typeface="Arial" panose="020B0604020202020204" pitchFamily="34" charset="0"/>
              </a:rPr>
              <a:t>Word-level encoding for questions:</a:t>
            </a:r>
          </a:p>
        </p:txBody>
      </p:sp>
      <p:sp>
        <p:nvSpPr>
          <p:cNvPr id="11" name="TextBox 7">
            <a:extLst>
              <a:ext uri="{FF2B5EF4-FFF2-40B4-BE49-F238E27FC236}">
                <a16:creationId xmlns:a16="http://schemas.microsoft.com/office/drawing/2014/main" id="{1DAFD552-0226-4D68-8750-A07745E39E91}"/>
              </a:ext>
            </a:extLst>
          </p:cNvPr>
          <p:cNvSpPr txBox="1"/>
          <p:nvPr/>
        </p:nvSpPr>
        <p:spPr>
          <a:xfrm>
            <a:off x="7107287" y="2564904"/>
            <a:ext cx="5922325" cy="400110"/>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en-US" altLang="zh-CN" dirty="0">
                <a:solidFill>
                  <a:schemeClr val="tx1"/>
                </a:solidFill>
                <a:latin typeface="Arial" panose="020B0604020202020204" pitchFamily="34" charset="0"/>
                <a:cs typeface="Arial" panose="020B0604020202020204" pitchFamily="34" charset="0"/>
              </a:rPr>
              <a:t>Sentence encoding for questions:</a:t>
            </a:r>
          </a:p>
        </p:txBody>
      </p:sp>
    </p:spTree>
    <p:extLst>
      <p:ext uri="{BB962C8B-B14F-4D97-AF65-F5344CB8AC3E}">
        <p14:creationId xmlns:p14="http://schemas.microsoft.com/office/powerpoint/2010/main" val="9333348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Arial" panose="020B0604020202020204" pitchFamily="34" charset="0"/>
                <a:cs typeface="Arial" panose="020B0604020202020204" pitchFamily="34" charset="0"/>
              </a:rPr>
              <a:t>Feature </a:t>
            </a:r>
            <a:r>
              <a:rPr lang="en-US" altLang="zh-CN" dirty="0" err="1" smtClean="0">
                <a:latin typeface="Arial" panose="020B0604020202020204" pitchFamily="34" charset="0"/>
                <a:cs typeface="Arial" panose="020B0604020202020204" pitchFamily="34" charset="0"/>
              </a:rPr>
              <a:t>Extractin</a:t>
            </a:r>
            <a:endParaRPr lang="zh-CN" altLang="en-US" dirty="0">
              <a:latin typeface="Arial" panose="020B0604020202020204" pitchFamily="34" charset="0"/>
              <a:cs typeface="Arial" panose="020B0604020202020204" pitchFamily="34" charset="0"/>
            </a:endParaRPr>
          </a:p>
        </p:txBody>
      </p:sp>
      <p:sp>
        <p:nvSpPr>
          <p:cNvPr id="3" name="灯片编号占位符 2"/>
          <p:cNvSpPr>
            <a:spLocks noGrp="1"/>
          </p:cNvSpPr>
          <p:nvPr>
            <p:ph type="sldNum" sz="quarter" idx="12"/>
          </p:nvPr>
        </p:nvSpPr>
        <p:spPr/>
        <p:txBody>
          <a:bodyPr/>
          <a:lstStyle/>
          <a:p>
            <a:fld id="{EF2DDBE1-ABE7-404F-A592-1A3E362FB0A2}" type="slidenum">
              <a:rPr lang="zh-CN" altLang="en-US" smtClean="0">
                <a:latin typeface="Arial" panose="020B0604020202020204" pitchFamily="34" charset="0"/>
                <a:cs typeface="Arial" panose="020B0604020202020204" pitchFamily="34" charset="0"/>
              </a:rPr>
              <a:t>8</a:t>
            </a:fld>
            <a:endParaRPr lang="zh-CN" altLang="en-US" dirty="0">
              <a:latin typeface="Arial" panose="020B0604020202020204" pitchFamily="34" charset="0"/>
              <a:cs typeface="Arial" panose="020B0604020202020204" pitchFamily="34" charset="0"/>
            </a:endParaRPr>
          </a:p>
        </p:txBody>
      </p:sp>
      <p:sp>
        <p:nvSpPr>
          <p:cNvPr id="12" name="矩形 11">
            <a:extLst>
              <a:ext uri="{FF2B5EF4-FFF2-40B4-BE49-F238E27FC236}">
                <a16:creationId xmlns:a16="http://schemas.microsoft.com/office/drawing/2014/main" id="{703FDA53-3D0B-4466-BDE5-6CE07BF76179}"/>
              </a:ext>
            </a:extLst>
          </p:cNvPr>
          <p:cNvSpPr/>
          <p:nvPr/>
        </p:nvSpPr>
        <p:spPr>
          <a:xfrm>
            <a:off x="1461623" y="1734299"/>
            <a:ext cx="2016224" cy="400110"/>
          </a:xfrm>
          <a:prstGeom prst="rect">
            <a:avLst/>
          </a:prstGeom>
        </p:spPr>
        <p:txBody>
          <a:bodyPr wrap="square">
            <a:spAutoFit/>
          </a:bodyPr>
          <a:lstStyle/>
          <a:p>
            <a:pPr algn="r"/>
            <a:r>
              <a:rPr lang="en-US" altLang="zh-CN" sz="2000" dirty="0">
                <a:ea typeface="微软雅黑" panose="020B0503020204020204" pitchFamily="34" charset="-122"/>
              </a:rPr>
              <a:t>Transformer:</a:t>
            </a:r>
            <a:endParaRPr lang="zh-CN" altLang="en-US" sz="2000" dirty="0">
              <a:ea typeface="微软雅黑" panose="020B0503020204020204" pitchFamily="34" charset="-122"/>
            </a:endParaRPr>
          </a:p>
        </p:txBody>
      </p:sp>
      <p:pic>
        <p:nvPicPr>
          <p:cNvPr id="13" name="图片 12">
            <a:extLst>
              <a:ext uri="{FF2B5EF4-FFF2-40B4-BE49-F238E27FC236}">
                <a16:creationId xmlns:a16="http://schemas.microsoft.com/office/drawing/2014/main" id="{B521BCBD-CBE6-4358-8FD4-16B67A2E81B8}"/>
              </a:ext>
            </a:extLst>
          </p:cNvPr>
          <p:cNvPicPr>
            <a:picLocks noChangeAspect="1"/>
          </p:cNvPicPr>
          <p:nvPr/>
        </p:nvPicPr>
        <p:blipFill>
          <a:blip r:embed="rId2"/>
          <a:stretch>
            <a:fillRect/>
          </a:stretch>
        </p:blipFill>
        <p:spPr>
          <a:xfrm>
            <a:off x="3700964" y="1934354"/>
            <a:ext cx="4415621" cy="4653136"/>
          </a:xfrm>
          <a:prstGeom prst="rect">
            <a:avLst/>
          </a:prstGeom>
        </p:spPr>
      </p:pic>
    </p:spTree>
    <p:extLst>
      <p:ext uri="{BB962C8B-B14F-4D97-AF65-F5344CB8AC3E}">
        <p14:creationId xmlns:p14="http://schemas.microsoft.com/office/powerpoint/2010/main" val="19459663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Arial" panose="020B0604020202020204" pitchFamily="34" charset="0"/>
                <a:cs typeface="Arial" panose="020B0604020202020204" pitchFamily="34" charset="0"/>
              </a:rPr>
              <a:t>Context-Question Interaction</a:t>
            </a:r>
            <a:endParaRPr lang="zh-CN" altLang="en-US" dirty="0">
              <a:latin typeface="Arial" panose="020B0604020202020204" pitchFamily="34" charset="0"/>
              <a:cs typeface="Arial" panose="020B0604020202020204" pitchFamily="34" charset="0"/>
            </a:endParaRPr>
          </a:p>
        </p:txBody>
      </p:sp>
      <p:sp>
        <p:nvSpPr>
          <p:cNvPr id="3" name="灯片编号占位符 2"/>
          <p:cNvSpPr>
            <a:spLocks noGrp="1"/>
          </p:cNvSpPr>
          <p:nvPr>
            <p:ph type="sldNum" sz="quarter" idx="12"/>
          </p:nvPr>
        </p:nvSpPr>
        <p:spPr/>
        <p:txBody>
          <a:bodyPr/>
          <a:lstStyle/>
          <a:p>
            <a:fld id="{EF2DDBE1-ABE7-404F-A592-1A3E362FB0A2}" type="slidenum">
              <a:rPr lang="zh-CN" altLang="en-US" smtClean="0"/>
              <a:t>9</a:t>
            </a:fld>
            <a:endParaRPr lang="zh-CN" altLang="en-US" dirty="0"/>
          </a:p>
        </p:txBody>
      </p:sp>
      <p:pic>
        <p:nvPicPr>
          <p:cNvPr id="6" name="图片 5">
            <a:extLst>
              <a:ext uri="{FF2B5EF4-FFF2-40B4-BE49-F238E27FC236}">
                <a16:creationId xmlns:a16="http://schemas.microsoft.com/office/drawing/2014/main" id="{D37C326E-1BA2-4F4B-A0D5-2D7325B5082F}"/>
              </a:ext>
            </a:extLst>
          </p:cNvPr>
          <p:cNvPicPr>
            <a:picLocks noChangeAspect="1"/>
          </p:cNvPicPr>
          <p:nvPr/>
        </p:nvPicPr>
        <p:blipFill>
          <a:blip r:embed="rId2"/>
          <a:stretch>
            <a:fillRect/>
          </a:stretch>
        </p:blipFill>
        <p:spPr>
          <a:xfrm>
            <a:off x="642578" y="2276872"/>
            <a:ext cx="5485837" cy="3933049"/>
          </a:xfrm>
          <a:prstGeom prst="rect">
            <a:avLst/>
          </a:prstGeom>
        </p:spPr>
      </p:pic>
      <p:pic>
        <p:nvPicPr>
          <p:cNvPr id="7" name="图片 6">
            <a:extLst>
              <a:ext uri="{FF2B5EF4-FFF2-40B4-BE49-F238E27FC236}">
                <a16:creationId xmlns:a16="http://schemas.microsoft.com/office/drawing/2014/main" id="{077F5F9A-05BE-40FE-9266-27EFFB47143D}"/>
              </a:ext>
            </a:extLst>
          </p:cNvPr>
          <p:cNvPicPr>
            <a:picLocks noChangeAspect="1"/>
          </p:cNvPicPr>
          <p:nvPr/>
        </p:nvPicPr>
        <p:blipFill>
          <a:blip r:embed="rId3"/>
          <a:stretch>
            <a:fillRect/>
          </a:stretch>
        </p:blipFill>
        <p:spPr>
          <a:xfrm>
            <a:off x="7827367" y="2276871"/>
            <a:ext cx="3346810" cy="3933049"/>
          </a:xfrm>
          <a:prstGeom prst="rect">
            <a:avLst/>
          </a:prstGeom>
        </p:spPr>
      </p:pic>
      <p:sp>
        <p:nvSpPr>
          <p:cNvPr id="8" name="TextBox 7">
            <a:extLst>
              <a:ext uri="{FF2B5EF4-FFF2-40B4-BE49-F238E27FC236}">
                <a16:creationId xmlns:a16="http://schemas.microsoft.com/office/drawing/2014/main" id="{E6D420FA-5FD7-4C36-BADA-7C152F80070D}"/>
              </a:ext>
            </a:extLst>
          </p:cNvPr>
          <p:cNvSpPr txBox="1"/>
          <p:nvPr/>
        </p:nvSpPr>
        <p:spPr>
          <a:xfrm>
            <a:off x="566089" y="1807639"/>
            <a:ext cx="5922325" cy="400110"/>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en-US" altLang="zh-CN" dirty="0">
                <a:solidFill>
                  <a:schemeClr val="tx1"/>
                </a:solidFill>
                <a:latin typeface="Arial" panose="020B0604020202020204" pitchFamily="34" charset="0"/>
                <a:cs typeface="Arial" panose="020B0604020202020204" pitchFamily="34" charset="0"/>
              </a:rPr>
              <a:t>Unidirectional Attention:</a:t>
            </a:r>
          </a:p>
        </p:txBody>
      </p:sp>
      <p:sp>
        <p:nvSpPr>
          <p:cNvPr id="9" name="TextBox 7">
            <a:extLst>
              <a:ext uri="{FF2B5EF4-FFF2-40B4-BE49-F238E27FC236}">
                <a16:creationId xmlns:a16="http://schemas.microsoft.com/office/drawing/2014/main" id="{3346F460-65D5-45DF-AF83-F1AF35932FA1}"/>
              </a:ext>
            </a:extLst>
          </p:cNvPr>
          <p:cNvSpPr txBox="1"/>
          <p:nvPr/>
        </p:nvSpPr>
        <p:spPr>
          <a:xfrm>
            <a:off x="7827367" y="1803113"/>
            <a:ext cx="5922325" cy="400110"/>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en-US" altLang="zh-CN" dirty="0">
                <a:solidFill>
                  <a:schemeClr val="tx1"/>
                </a:solidFill>
                <a:latin typeface="Arial" panose="020B0604020202020204" pitchFamily="34" charset="0"/>
                <a:cs typeface="Arial" panose="020B0604020202020204" pitchFamily="34" charset="0"/>
              </a:rPr>
              <a:t>Bidirectional Attention:</a:t>
            </a:r>
          </a:p>
        </p:txBody>
      </p:sp>
    </p:spTree>
    <p:extLst>
      <p:ext uri="{BB962C8B-B14F-4D97-AF65-F5344CB8AC3E}">
        <p14:creationId xmlns:p14="http://schemas.microsoft.com/office/powerpoint/2010/main" val="109657322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a:solidFill>
            <a:srgbClr val="FF0000"/>
          </a:solidFill>
        </a:ln>
      </a:spPr>
      <a:bodyPr rtlCol="0" anchor="ctr"/>
      <a:lstStyle>
        <a:defPPr algn="ctr">
          <a:defRPr lang="zh-CN" altLang="en-US"/>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marL="342900" indent="-342900" algn="l" fontAlgn="auto">
          <a:lnSpc>
            <a:spcPct val="100000"/>
          </a:lnSpc>
          <a:buFont typeface="+mj-lt"/>
          <a:buAutoNum type="arabicPeriod"/>
          <a:defRPr lang="zh-CN" altLang="en-US" dirty="0" smtClean="0">
            <a:latin typeface="宋体" panose="02010600030101010101" pitchFamily="2" charset="-122"/>
            <a:ea typeface="宋体" panose="02010600030101010101" pitchFamily="2"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1254</TotalTime>
  <Words>1598</Words>
  <Application>Microsoft Office PowerPoint</Application>
  <PresentationFormat>宽屏</PresentationFormat>
  <Paragraphs>145</Paragraphs>
  <Slides>25</Slides>
  <Notes>14</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25</vt:i4>
      </vt:variant>
    </vt:vector>
  </HeadingPairs>
  <TitlesOfParts>
    <vt:vector size="37" baseType="lpstr">
      <vt:lpstr>等线</vt:lpstr>
      <vt:lpstr>等线 Light</vt:lpstr>
      <vt:lpstr>华文行楷</vt:lpstr>
      <vt:lpstr>宋体</vt:lpstr>
      <vt:lpstr>微软雅黑</vt:lpstr>
      <vt:lpstr>Arial</vt:lpstr>
      <vt:lpstr>Calibri</vt:lpstr>
      <vt:lpstr>Calibri Light</vt:lpstr>
      <vt:lpstr>Times New Roman</vt:lpstr>
      <vt:lpstr>Wingdings</vt:lpstr>
      <vt:lpstr>1_Office 主题​​</vt:lpstr>
      <vt:lpstr>Office Theme</vt:lpstr>
      <vt:lpstr> MRC介绍及论文分享</vt:lpstr>
      <vt:lpstr>PowerPoint 演示文稿</vt:lpstr>
      <vt:lpstr>Tasks and Datasets</vt:lpstr>
      <vt:lpstr>PowerPoint 演示文稿</vt:lpstr>
      <vt:lpstr>General Architecture</vt:lpstr>
      <vt:lpstr>Embedding</vt:lpstr>
      <vt:lpstr>Feature Extractin</vt:lpstr>
      <vt:lpstr>Feature Extractin</vt:lpstr>
      <vt:lpstr>Context-Question Interaction</vt:lpstr>
      <vt:lpstr>PowerPoint 演示文稿</vt:lpstr>
      <vt:lpstr>Papers to Share</vt:lpstr>
      <vt:lpstr>Papers to Share</vt:lpstr>
      <vt:lpstr>Papers to Share</vt:lpstr>
      <vt:lpstr>Papers to Share</vt:lpstr>
      <vt:lpstr>Papers to Share</vt:lpstr>
      <vt:lpstr>Papers to Share</vt:lpstr>
      <vt:lpstr>Papers to Share</vt:lpstr>
      <vt:lpstr>Papers to Share</vt:lpstr>
      <vt:lpstr>Papers to Share</vt:lpstr>
      <vt:lpstr>Papers to Share</vt:lpstr>
      <vt:lpstr>Papers to Share</vt:lpstr>
      <vt:lpstr>Papers to Share</vt:lpstr>
      <vt:lpstr>Papers to Share</vt:lpstr>
      <vt:lpstr>Papers to Share</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尤良 袁</dc:creator>
  <cp:lastModifiedBy>彭美政</cp:lastModifiedBy>
  <cp:revision>120</cp:revision>
  <dcterms:created xsi:type="dcterms:W3CDTF">2020-06-04T14:07:00Z</dcterms:created>
  <dcterms:modified xsi:type="dcterms:W3CDTF">2021-06-30T09:28:02Z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ies>
</file>